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00" r:id="rId2"/>
    <p:sldId id="347" r:id="rId3"/>
    <p:sldId id="348" r:id="rId4"/>
    <p:sldId id="349" r:id="rId5"/>
    <p:sldId id="350" r:id="rId6"/>
    <p:sldId id="352" r:id="rId7"/>
    <p:sldId id="353" r:id="rId8"/>
    <p:sldId id="354" r:id="rId9"/>
    <p:sldId id="355" r:id="rId10"/>
    <p:sldId id="356" r:id="rId11"/>
    <p:sldId id="357" r:id="rId12"/>
    <p:sldId id="358" r:id="rId13"/>
    <p:sldId id="359" r:id="rId14"/>
    <p:sldId id="360" r:id="rId15"/>
    <p:sldId id="361" r:id="rId16"/>
    <p:sldId id="392" r:id="rId17"/>
    <p:sldId id="284" r:id="rId18"/>
    <p:sldId id="362" r:id="rId19"/>
    <p:sldId id="282" r:id="rId20"/>
    <p:sldId id="288" r:id="rId21"/>
    <p:sldId id="304" r:id="rId22"/>
    <p:sldId id="289" r:id="rId23"/>
    <p:sldId id="290" r:id="rId24"/>
    <p:sldId id="291" r:id="rId25"/>
    <p:sldId id="293" r:id="rId26"/>
    <p:sldId id="292" r:id="rId27"/>
    <p:sldId id="294" r:id="rId28"/>
    <p:sldId id="394" r:id="rId29"/>
    <p:sldId id="295" r:id="rId30"/>
    <p:sldId id="296" r:id="rId31"/>
    <p:sldId id="305" r:id="rId32"/>
    <p:sldId id="297" r:id="rId33"/>
    <p:sldId id="396" r:id="rId34"/>
    <p:sldId id="395" r:id="rId35"/>
    <p:sldId id="298" r:id="rId36"/>
    <p:sldId id="299" r:id="rId37"/>
    <p:sldId id="398" r:id="rId38"/>
    <p:sldId id="323" r:id="rId39"/>
    <p:sldId id="300" r:id="rId40"/>
    <p:sldId id="301" r:id="rId41"/>
    <p:sldId id="302" r:id="rId42"/>
    <p:sldId id="306" r:id="rId43"/>
    <p:sldId id="307" r:id="rId44"/>
    <p:sldId id="308" r:id="rId45"/>
    <p:sldId id="309" r:id="rId46"/>
    <p:sldId id="310" r:id="rId47"/>
    <p:sldId id="311" r:id="rId48"/>
    <p:sldId id="312" r:id="rId49"/>
    <p:sldId id="393" r:id="rId50"/>
    <p:sldId id="313" r:id="rId51"/>
    <p:sldId id="314" r:id="rId52"/>
    <p:sldId id="315" r:id="rId53"/>
    <p:sldId id="325" r:id="rId54"/>
    <p:sldId id="316" r:id="rId55"/>
    <p:sldId id="317" r:id="rId56"/>
    <p:sldId id="318" r:id="rId57"/>
    <p:sldId id="363" r:id="rId58"/>
    <p:sldId id="286" r:id="rId59"/>
    <p:sldId id="324" r:id="rId60"/>
    <p:sldId id="321" r:id="rId61"/>
    <p:sldId id="322" r:id="rId62"/>
    <p:sldId id="397" r:id="rId63"/>
    <p:sldId id="364" r:id="rId64"/>
    <p:sldId id="303" r:id="rId65"/>
    <p:sldId id="287"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99" r:id="rId91"/>
    <p:sldId id="389" r:id="rId92"/>
    <p:sldId id="390" r:id="rId93"/>
    <p:sldId id="391" r:id="rId94"/>
  </p:sldIdLst>
  <p:sldSz cx="12192000" cy="6858000"/>
  <p:notesSz cx="6858000" cy="9144000"/>
  <p:embeddedFontLst>
    <p:embeddedFont>
      <p:font typeface="Abadi" panose="020B0604020104020204" pitchFamily="34" charset="0"/>
      <p:regular r:id="rId95"/>
    </p:embeddedFont>
    <p:embeddedFont>
      <p:font typeface="AR CENA" panose="02000000000000000000" pitchFamily="2" charset="0"/>
      <p:regular r:id="rId96"/>
    </p:embeddedFont>
    <p:embeddedFont>
      <p:font typeface="Calibri" panose="020F0502020204030204" pitchFamily="34" charset="0"/>
      <p:regular r:id="rId97"/>
      <p:bold r:id="rId98"/>
      <p:italic r:id="rId99"/>
      <p:boldItalic r:id="rId100"/>
    </p:embeddedFont>
    <p:embeddedFont>
      <p:font typeface="Calibri Light" panose="020F0302020204030204" pitchFamily="34" charset="0"/>
      <p:regular r:id="rId101"/>
      <p:italic r:id="rId102"/>
    </p:embeddedFont>
    <p:embeddedFont>
      <p:font typeface="Castellar" panose="020A0402060406010301" pitchFamily="18" charset="0"/>
      <p:regular r:id="rId103"/>
    </p:embeddedFont>
    <p:embeddedFont>
      <p:font typeface="Imprint MT Shadow" panose="04020605060303030202" pitchFamily="82" charset="0"/>
      <p:regular r:id="rId104"/>
    </p:embeddedFont>
    <p:embeddedFont>
      <p:font typeface="Lucida Handwriting" panose="03010101010101010101" pitchFamily="66" charset="0"/>
      <p:regular r:id="rId105"/>
    </p:embeddedFont>
    <p:embeddedFont>
      <p:font typeface="Palatino" pitchFamily="2" charset="0"/>
      <p:regular r:id="rId106"/>
    </p:embeddedFont>
    <p:embeddedFont>
      <p:font typeface="Scribeedoo" panose="02000500000000000000" pitchFamily="2" charset="0"/>
      <p:regular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B279"/>
    <a:srgbClr val="D5A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8.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9.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CDE3-5D26-39D1-7BC6-25077ED02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E8C20C-1346-C3A0-6A1E-97EE9568EE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D2770-F2A1-31D0-12FD-D7D31F967621}"/>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5" name="Footer Placeholder 4">
            <a:extLst>
              <a:ext uri="{FF2B5EF4-FFF2-40B4-BE49-F238E27FC236}">
                <a16:creationId xmlns:a16="http://schemas.microsoft.com/office/drawing/2014/main" id="{89975232-BF85-49BA-AAA4-84A759674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74390-7AA8-C5BD-9B47-9FD1E3C7FA8E}"/>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237984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DF38-0F14-D32F-A5F3-F3BD489B87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0A008C-E133-BD38-9022-A723E1FE99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F386A-1D02-B9FD-979F-A09AEA7E055A}"/>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5" name="Footer Placeholder 4">
            <a:extLst>
              <a:ext uri="{FF2B5EF4-FFF2-40B4-BE49-F238E27FC236}">
                <a16:creationId xmlns:a16="http://schemas.microsoft.com/office/drawing/2014/main" id="{A8DB4645-CCA1-4D0D-6DBD-60086B11D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5FBAC-6B96-7C96-ACC9-E4B0F3F217F2}"/>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177294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98174D-7B3D-246F-FB19-37A9DD8330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78F4FF-C55F-0F82-33B2-3DC884439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0F8B1-CB55-64FD-A02A-C6137D8DBAE0}"/>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5" name="Footer Placeholder 4">
            <a:extLst>
              <a:ext uri="{FF2B5EF4-FFF2-40B4-BE49-F238E27FC236}">
                <a16:creationId xmlns:a16="http://schemas.microsoft.com/office/drawing/2014/main" id="{F92736DC-F8E0-72AA-8BF9-19A169BE6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21F9-B509-5060-2D64-B473D7915238}"/>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219298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A872-A3ED-ECDE-E9BA-0DD3D22C57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C0E0C2-6419-169F-7AC9-D1AB8F6E51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680CD-BD88-0008-8957-8F2E2B801059}"/>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5" name="Footer Placeholder 4">
            <a:extLst>
              <a:ext uri="{FF2B5EF4-FFF2-40B4-BE49-F238E27FC236}">
                <a16:creationId xmlns:a16="http://schemas.microsoft.com/office/drawing/2014/main" id="{72E70089-C2D7-3A64-D604-5E8A7AABF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9ED2F-D1C4-C819-D1F3-4639C436975B}"/>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343086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4613-139E-F4F4-9EF0-E17B2AA857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948E4E-27D7-C250-33FE-AEC037080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88B5F3-D4CE-5A13-ADDD-663374191A8D}"/>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5" name="Footer Placeholder 4">
            <a:extLst>
              <a:ext uri="{FF2B5EF4-FFF2-40B4-BE49-F238E27FC236}">
                <a16:creationId xmlns:a16="http://schemas.microsoft.com/office/drawing/2014/main" id="{995A5B39-C0BB-4039-B45B-8D4589B29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9D50F-CC6F-F3A6-7A18-8F5FE531FECB}"/>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345617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F73E-48F0-A6C4-98BD-507230550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4469D-65C6-7AC2-744A-258A88612F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D3E744-5F13-661B-A7C0-0FE269B0C2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6F8B26-4140-792D-6A24-822C86B34DBB}"/>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6" name="Footer Placeholder 5">
            <a:extLst>
              <a:ext uri="{FF2B5EF4-FFF2-40B4-BE49-F238E27FC236}">
                <a16:creationId xmlns:a16="http://schemas.microsoft.com/office/drawing/2014/main" id="{3053C1CC-5A4A-62D1-FDFF-D7C49EBD9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41A05A-C015-88BA-24C4-CBC1DF7D05F8}"/>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325844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29E-1281-981A-0BF0-9B81038CE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6E90-FAEF-38B2-ABE7-13F044EE25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1AD1A5-86EA-3C82-DE54-3907E27A68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90587C-3601-90CA-42C4-450127284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813EBE-151C-731D-1E1F-458387D9A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1DC453-E235-40A4-BABD-9AB519C6039F}"/>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8" name="Footer Placeholder 7">
            <a:extLst>
              <a:ext uri="{FF2B5EF4-FFF2-40B4-BE49-F238E27FC236}">
                <a16:creationId xmlns:a16="http://schemas.microsoft.com/office/drawing/2014/main" id="{71DD1C70-D34B-0CDD-90A9-D8316007D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BBD81-4AC4-120B-FD8F-E17CC74DBB59}"/>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44951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CBD6-22BB-72AA-71A4-2239E27F1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00C764-18D2-1281-0244-9EB54C9AA9CA}"/>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4" name="Footer Placeholder 3">
            <a:extLst>
              <a:ext uri="{FF2B5EF4-FFF2-40B4-BE49-F238E27FC236}">
                <a16:creationId xmlns:a16="http://schemas.microsoft.com/office/drawing/2014/main" id="{34E4E8BE-9189-7765-6932-2D2F110C17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D9ADE9-C30F-D636-5073-DA2AD8044692}"/>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146243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FAFFC9-791D-0C08-8457-7587B4D2D974}"/>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3" name="Footer Placeholder 2">
            <a:extLst>
              <a:ext uri="{FF2B5EF4-FFF2-40B4-BE49-F238E27FC236}">
                <a16:creationId xmlns:a16="http://schemas.microsoft.com/office/drawing/2014/main" id="{AB7B661B-8046-7CE7-A457-675727B278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94A102-6659-3810-B63D-165C6A3B0727}"/>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212146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B504-450E-458E-6DBE-F643B16987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3BD502-B1C5-3E8C-8F09-E58EB62C8B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423D9C-946C-D506-BBEF-E380F940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B33CB-E74B-0C39-D84F-FD0345D75735}"/>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6" name="Footer Placeholder 5">
            <a:extLst>
              <a:ext uri="{FF2B5EF4-FFF2-40B4-BE49-F238E27FC236}">
                <a16:creationId xmlns:a16="http://schemas.microsoft.com/office/drawing/2014/main" id="{A2796023-AA02-6AF0-E447-C48AB2DC0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F68E8-3DA6-38C6-D4A2-AF469833ED9E}"/>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112537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AE8A-E3E1-72CB-6271-25C837F27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79FE68-8135-D5CD-0007-CA7317594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DC098D-13B8-B544-56D1-0487DD900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BCED40-B392-CCC1-CE2D-D003C64F40E0}"/>
              </a:ext>
            </a:extLst>
          </p:cNvPr>
          <p:cNvSpPr>
            <a:spLocks noGrp="1"/>
          </p:cNvSpPr>
          <p:nvPr>
            <p:ph type="dt" sz="half" idx="10"/>
          </p:nvPr>
        </p:nvSpPr>
        <p:spPr/>
        <p:txBody>
          <a:bodyPr/>
          <a:lstStyle/>
          <a:p>
            <a:fld id="{0B6A615E-5BBF-470E-B679-A40715BD1D44}" type="datetimeFigureOut">
              <a:rPr lang="en-US" smtClean="0"/>
              <a:t>2/9/2023</a:t>
            </a:fld>
            <a:endParaRPr lang="en-US"/>
          </a:p>
        </p:txBody>
      </p:sp>
      <p:sp>
        <p:nvSpPr>
          <p:cNvPr id="6" name="Footer Placeholder 5">
            <a:extLst>
              <a:ext uri="{FF2B5EF4-FFF2-40B4-BE49-F238E27FC236}">
                <a16:creationId xmlns:a16="http://schemas.microsoft.com/office/drawing/2014/main" id="{27EC6039-E2F2-1101-7E7E-45F9ACEEE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3B118-E786-F30D-4689-7129D8B302FF}"/>
              </a:ext>
            </a:extLst>
          </p:cNvPr>
          <p:cNvSpPr>
            <a:spLocks noGrp="1"/>
          </p:cNvSpPr>
          <p:nvPr>
            <p:ph type="sldNum" sz="quarter" idx="12"/>
          </p:nvPr>
        </p:nvSpPr>
        <p:spPr/>
        <p:txBody>
          <a:bodyPr/>
          <a:lstStyle/>
          <a:p>
            <a:fld id="{FD51E4C4-CC5A-4575-83B9-185248671E40}" type="slidenum">
              <a:rPr lang="en-US" smtClean="0"/>
              <a:t>‹#›</a:t>
            </a:fld>
            <a:endParaRPr lang="en-US"/>
          </a:p>
        </p:txBody>
      </p:sp>
    </p:spTree>
    <p:extLst>
      <p:ext uri="{BB962C8B-B14F-4D97-AF65-F5344CB8AC3E}">
        <p14:creationId xmlns:p14="http://schemas.microsoft.com/office/powerpoint/2010/main" val="182158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71ED5E-0B13-BCD3-9C2C-70311FCED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A77124-612F-9E43-5803-82A2E580C7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6A07B-BAD9-10B3-AEAB-4BADB1A703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A615E-5BBF-470E-B679-A40715BD1D44}" type="datetimeFigureOut">
              <a:rPr lang="en-US" smtClean="0"/>
              <a:t>2/9/2023</a:t>
            </a:fld>
            <a:endParaRPr lang="en-US"/>
          </a:p>
        </p:txBody>
      </p:sp>
      <p:sp>
        <p:nvSpPr>
          <p:cNvPr id="5" name="Footer Placeholder 4">
            <a:extLst>
              <a:ext uri="{FF2B5EF4-FFF2-40B4-BE49-F238E27FC236}">
                <a16:creationId xmlns:a16="http://schemas.microsoft.com/office/drawing/2014/main" id="{8D4C7541-FD13-4B61-3748-31FD8F91D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5F92E-C5DC-FB9A-48BC-0EBBCB0E8B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1E4C4-CC5A-4575-83B9-185248671E40}" type="slidenum">
              <a:rPr lang="en-US" smtClean="0"/>
              <a:t>‹#›</a:t>
            </a:fld>
            <a:endParaRPr lang="en-US"/>
          </a:p>
        </p:txBody>
      </p:sp>
    </p:spTree>
    <p:extLst>
      <p:ext uri="{BB962C8B-B14F-4D97-AF65-F5344CB8AC3E}">
        <p14:creationId xmlns:p14="http://schemas.microsoft.com/office/powerpoint/2010/main" val="2265670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hyperlink" Target="http://www.google.com/url?sa=i&amp;source=images&amp;cd=&amp;cad=rja&amp;docid=1gmL58cS5Hh_hM&amp;tbnid=aF89zo4Su3ph-M:&amp;ved=0CAgQjRwwAA&amp;url=http://www.mormonwiki.com/Joseph_Fielding_Smith&amp;ei=dU4RUYzGDuep2gXPjYG4CA&amp;psig=AFQjCNETBOvmoH5ufgDg-RXEl0fPoNv5Bg&amp;ust=136017509330388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google.com/url?sa=i&amp;source=images&amp;cd=&amp;cad=rja&amp;docid=1gmL58cS5Hh_hM&amp;tbnid=aF89zo4Su3ph-M:&amp;ved=0CAgQjRwwAA&amp;url=http://www.mormonwiki.com/Joseph_Fielding_Smith&amp;ei=dU4RUYzGDuep2gXPjYG4CA&amp;psig=AFQjCNETBOvmoH5ufgDg-RXEl0fPoNv5Bg&amp;ust=1360175093303888"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nln6fubUogUh9M&amp;tbnid=DbJAKMc3La6mAM:&amp;ved=0CAUQjRw&amp;url=http://www.mormonchurchbeliefs.com/joseph-smith/&amp;ei=oC4RUaTpCaHs2QW41IFQ&amp;psig=AFQjCNFem6s3TTxBtDaY8S1YC3wenhOelA&amp;ust=1360166768135357" TargetMode="External"/><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google.com/url?sa=i&amp;source=images&amp;cd=&amp;cad=rja&amp;docid=1gmL58cS5Hh_hM&amp;tbnid=aF89zo4Su3ph-M:&amp;ved=0CAgQjRwwAA&amp;url=http://www.mormonwiki.com/Joseph_Fielding_Smith&amp;ei=dU4RUYzGDuep2gXPjYG4CA&amp;psig=AFQjCNETBOvmoH5ufgDg-RXEl0fPoNv5Bg&amp;ust=1360175093303888" TargetMode="Externa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google.com/url?sa=i&amp;source=images&amp;cd=&amp;cad=rja&amp;docid=1gmL58cS5Hh_hM&amp;tbnid=aF89zo4Su3ph-M:&amp;ved=0CAgQjRwwAA&amp;url=http://www.mormonwiki.com/Joseph_Fielding_Smith&amp;ei=dU4RUYzGDuep2gXPjYG4CA&amp;psig=AFQjCNETBOvmoH5ufgDg-RXEl0fPoNv5Bg&amp;ust=1360175093303888" TargetMode="Externa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0.jpeg"/><Relationship Id="rId7" Type="http://schemas.openxmlformats.org/officeDocument/2006/relationships/image" Target="../media/image75.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7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7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8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9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9.png"/><Relationship Id="rId4" Type="http://schemas.openxmlformats.org/officeDocument/2006/relationships/image" Target="../media/image118.jpeg"/></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n.jpg">
            <a:extLst>
              <a:ext uri="{FF2B5EF4-FFF2-40B4-BE49-F238E27FC236}">
                <a16:creationId xmlns:a16="http://schemas.microsoft.com/office/drawing/2014/main" id="{C3F496CF-3326-40CA-4812-BEC756798FC7}"/>
              </a:ext>
            </a:extLst>
          </p:cNvPr>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993C33E-DB41-FB33-C5AE-A38E253806FF}"/>
              </a:ext>
            </a:extLst>
          </p:cNvPr>
          <p:cNvSpPr txBox="1"/>
          <p:nvPr/>
        </p:nvSpPr>
        <p:spPr>
          <a:xfrm>
            <a:off x="2003262" y="1167958"/>
            <a:ext cx="8229600" cy="923330"/>
          </a:xfrm>
          <a:prstGeom prst="rect">
            <a:avLst/>
          </a:prstGeom>
          <a:noFill/>
        </p:spPr>
        <p:txBody>
          <a:bodyPr wrap="square" rtlCol="0">
            <a:spAutoFit/>
          </a:bodyPr>
          <a:lstStyle/>
          <a:p>
            <a:pPr algn="ctr"/>
            <a:r>
              <a:rPr lang="en-US" sz="5400" dirty="0">
                <a:latin typeface="Imprint MT Shadow" panose="04020605060303030202" pitchFamily="82" charset="0"/>
              </a:rPr>
              <a:t>Romans 7-16</a:t>
            </a:r>
          </a:p>
        </p:txBody>
      </p:sp>
      <p:grpSp>
        <p:nvGrpSpPr>
          <p:cNvPr id="49" name="Group 48">
            <a:extLst>
              <a:ext uri="{FF2B5EF4-FFF2-40B4-BE49-F238E27FC236}">
                <a16:creationId xmlns:a16="http://schemas.microsoft.com/office/drawing/2014/main" id="{089E1CAC-5606-607B-9314-8F754F281265}"/>
              </a:ext>
            </a:extLst>
          </p:cNvPr>
          <p:cNvGrpSpPr/>
          <p:nvPr/>
        </p:nvGrpSpPr>
        <p:grpSpPr>
          <a:xfrm>
            <a:off x="1097733" y="2890319"/>
            <a:ext cx="3050721" cy="2895600"/>
            <a:chOff x="609600" y="533400"/>
            <a:chExt cx="4495800" cy="4267200"/>
          </a:xfrm>
        </p:grpSpPr>
        <p:pic>
          <p:nvPicPr>
            <p:cNvPr id="50" name="Picture 2" descr="Image result for brick walls">
              <a:extLst>
                <a:ext uri="{FF2B5EF4-FFF2-40B4-BE49-F238E27FC236}">
                  <a16:creationId xmlns:a16="http://schemas.microsoft.com/office/drawing/2014/main" id="{A2F58A17-A164-00EA-C354-F82AF15FF0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86">
              <a:extLst>
                <a:ext uri="{FF2B5EF4-FFF2-40B4-BE49-F238E27FC236}">
                  <a16:creationId xmlns:a16="http://schemas.microsoft.com/office/drawing/2014/main" id="{68BA35C4-ED5F-4988-4A8A-C5079A2BC247}"/>
                </a:ext>
              </a:extLst>
            </p:cNvPr>
            <p:cNvGrpSpPr/>
            <p:nvPr/>
          </p:nvGrpSpPr>
          <p:grpSpPr>
            <a:xfrm rot="2107423">
              <a:off x="2048364" y="1066800"/>
              <a:ext cx="554570" cy="1296744"/>
              <a:chOff x="7696200" y="914400"/>
              <a:chExt cx="685800" cy="2438400"/>
            </a:xfrm>
          </p:grpSpPr>
          <p:sp>
            <p:nvSpPr>
              <p:cNvPr id="83" name="Moon 82">
                <a:extLst>
                  <a:ext uri="{FF2B5EF4-FFF2-40B4-BE49-F238E27FC236}">
                    <a16:creationId xmlns:a16="http://schemas.microsoft.com/office/drawing/2014/main" id="{5D14C3D5-8AEE-E569-1C91-D44F4430680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FAA541A6-6809-2A43-168E-391A3154455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a:extLst>
                  <a:ext uri="{FF2B5EF4-FFF2-40B4-BE49-F238E27FC236}">
                    <a16:creationId xmlns:a16="http://schemas.microsoft.com/office/drawing/2014/main" id="{C0691E53-0325-6A26-0E05-C2FEAB8F3D8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CDFCD3B-5B11-B2D3-E230-4EA6BD27E5B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87">
              <a:extLst>
                <a:ext uri="{FF2B5EF4-FFF2-40B4-BE49-F238E27FC236}">
                  <a16:creationId xmlns:a16="http://schemas.microsoft.com/office/drawing/2014/main" id="{F8414971-33F2-71C5-DDB9-ABF2684EF33B}"/>
                </a:ext>
              </a:extLst>
            </p:cNvPr>
            <p:cNvGrpSpPr/>
            <p:nvPr/>
          </p:nvGrpSpPr>
          <p:grpSpPr>
            <a:xfrm rot="19262140" flipH="1">
              <a:off x="3035243" y="1133011"/>
              <a:ext cx="554570" cy="1180981"/>
              <a:chOff x="7696200" y="914400"/>
              <a:chExt cx="685800" cy="2438400"/>
            </a:xfrm>
          </p:grpSpPr>
          <p:sp>
            <p:nvSpPr>
              <p:cNvPr id="79" name="Moon 78">
                <a:extLst>
                  <a:ext uri="{FF2B5EF4-FFF2-40B4-BE49-F238E27FC236}">
                    <a16:creationId xmlns:a16="http://schemas.microsoft.com/office/drawing/2014/main" id="{9095DEE8-2C3A-D5DB-D8FA-EB8A8DA8D22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24D8DC90-1C9B-1A1D-F278-19AA29D524F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0DD7F4DD-14B2-0BDE-8A50-425927AA30D4}"/>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6129CBA7-6B04-9938-00C7-EE337A8FF76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apezoid 52">
              <a:extLst>
                <a:ext uri="{FF2B5EF4-FFF2-40B4-BE49-F238E27FC236}">
                  <a16:creationId xmlns:a16="http://schemas.microsoft.com/office/drawing/2014/main" id="{D8315270-A2D2-AB94-AB50-8899594FA017}"/>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3BE293A0-2494-6535-5A6B-335CC82E23A5}"/>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37B50A31-6F2D-2651-61E9-A94666FFC2BD}"/>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D798F5EA-2FAB-BB73-932A-81504AB53C2C}"/>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6B043087-B0A5-8714-9EB6-CEBAE76FB9BD}"/>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C45EE9D8-C343-EBC9-AF5D-F2FA625071B3}"/>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FAA592F-1238-FBC3-D041-A136BE063999}"/>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49D7CDA-D566-ECC8-FDF8-C0D453BECF10}"/>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id="{06C5CD2A-1EC9-7400-E3E2-9B8D8A58951E}"/>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Delay 61">
              <a:extLst>
                <a:ext uri="{FF2B5EF4-FFF2-40B4-BE49-F238E27FC236}">
                  <a16:creationId xmlns:a16="http://schemas.microsoft.com/office/drawing/2014/main" id="{1683A4E5-6A49-FFCB-CA90-FD68E5C835DA}"/>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26F324B-E8A4-03CA-B096-9BFDC0592138}"/>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2">
              <a:extLst>
                <a:ext uri="{FF2B5EF4-FFF2-40B4-BE49-F238E27FC236}">
                  <a16:creationId xmlns:a16="http://schemas.microsoft.com/office/drawing/2014/main" id="{D1AC1BB8-931C-87BB-6267-385D13E33589}"/>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23">
              <a:extLst>
                <a:ext uri="{FF2B5EF4-FFF2-40B4-BE49-F238E27FC236}">
                  <a16:creationId xmlns:a16="http://schemas.microsoft.com/office/drawing/2014/main" id="{8CF32ACE-0B3A-67E2-AE56-4F3C81BB8F41}"/>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24">
              <a:extLst>
                <a:ext uri="{FF2B5EF4-FFF2-40B4-BE49-F238E27FC236}">
                  <a16:creationId xmlns:a16="http://schemas.microsoft.com/office/drawing/2014/main" id="{BACBEFCE-F1E1-3E01-2876-7D59B816B750}"/>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25">
              <a:extLst>
                <a:ext uri="{FF2B5EF4-FFF2-40B4-BE49-F238E27FC236}">
                  <a16:creationId xmlns:a16="http://schemas.microsoft.com/office/drawing/2014/main" id="{FCD02371-2794-B309-5D0D-3EF20546AA3E}"/>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26">
              <a:extLst>
                <a:ext uri="{FF2B5EF4-FFF2-40B4-BE49-F238E27FC236}">
                  <a16:creationId xmlns:a16="http://schemas.microsoft.com/office/drawing/2014/main" id="{2CF517DE-6F8D-3F80-3577-DC565D0FA832}"/>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27">
              <a:extLst>
                <a:ext uri="{FF2B5EF4-FFF2-40B4-BE49-F238E27FC236}">
                  <a16:creationId xmlns:a16="http://schemas.microsoft.com/office/drawing/2014/main" id="{29F47874-12F7-E87B-EC02-794BD4BB5530}"/>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6DAB628-3046-711E-CD1E-D36C93FE79ED}"/>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30C9DB0-C617-609E-ADB5-82171A2AF4FB}"/>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
              <a:extLst>
                <a:ext uri="{FF2B5EF4-FFF2-40B4-BE49-F238E27FC236}">
                  <a16:creationId xmlns:a16="http://schemas.microsoft.com/office/drawing/2014/main" id="{4F8D239F-891F-2728-1CE0-E5455192DE0C}"/>
                </a:ext>
              </a:extLst>
            </p:cNvPr>
            <p:cNvGrpSpPr/>
            <p:nvPr/>
          </p:nvGrpSpPr>
          <p:grpSpPr>
            <a:xfrm>
              <a:off x="3150326" y="3226526"/>
              <a:ext cx="366238" cy="640613"/>
              <a:chOff x="2438400" y="402137"/>
              <a:chExt cx="2514600" cy="4398463"/>
            </a:xfrm>
          </p:grpSpPr>
          <p:sp>
            <p:nvSpPr>
              <p:cNvPr id="75" name="Snip Same Side Corner Rectangle 33">
                <a:extLst>
                  <a:ext uri="{FF2B5EF4-FFF2-40B4-BE49-F238E27FC236}">
                    <a16:creationId xmlns:a16="http://schemas.microsoft.com/office/drawing/2014/main" id="{00567DB6-80E5-EC95-3676-6260EAFBF719}"/>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21C55281-924E-594B-C5A8-BE52C1DBFB1E}"/>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8A402FC-CF08-77F3-3C37-317B8AD8554C}"/>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8F5671F6-2D2D-FA31-B7F0-EBF5E36BC2A1}"/>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Wave 72">
              <a:extLst>
                <a:ext uri="{FF2B5EF4-FFF2-40B4-BE49-F238E27FC236}">
                  <a16:creationId xmlns:a16="http://schemas.microsoft.com/office/drawing/2014/main" id="{C33C3878-98C6-1D9C-B0D8-C4002B0A82A2}"/>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ame 73">
              <a:extLst>
                <a:ext uri="{FF2B5EF4-FFF2-40B4-BE49-F238E27FC236}">
                  <a16:creationId xmlns:a16="http://schemas.microsoft.com/office/drawing/2014/main" id="{4287C947-E49F-EA16-5B5B-A66DEB520203}"/>
                </a:ext>
              </a:extLst>
            </p:cNvPr>
            <p:cNvSpPr/>
            <p:nvPr/>
          </p:nvSpPr>
          <p:spPr>
            <a:xfrm>
              <a:off x="609600" y="533400"/>
              <a:ext cx="4495800" cy="4267200"/>
            </a:xfrm>
            <a:prstGeom prst="frame">
              <a:avLst>
                <a:gd name="adj1" fmla="val 71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327206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417039" y="719529"/>
            <a:ext cx="4191000" cy="5262979"/>
          </a:xfrm>
          <a:prstGeom prst="rect">
            <a:avLst/>
          </a:prstGeom>
          <a:noFill/>
        </p:spPr>
        <p:txBody>
          <a:bodyPr wrap="square" rtlCol="0">
            <a:spAutoFit/>
          </a:bodyPr>
          <a:lstStyle/>
          <a:p>
            <a:r>
              <a:rPr lang="en-US" sz="2800" i="1" dirty="0">
                <a:solidFill>
                  <a:schemeClr val="accent1">
                    <a:lumMod val="50000"/>
                  </a:schemeClr>
                </a:solidFill>
              </a:rPr>
              <a:t>15. But now I am spiritual; for that which I am commanded to do, I do; and that which I am commanded not to allow, I allow not.</a:t>
            </a:r>
          </a:p>
          <a:p>
            <a:endParaRPr lang="en-US" sz="2800" i="1" dirty="0">
              <a:solidFill>
                <a:schemeClr val="accent1">
                  <a:lumMod val="50000"/>
                </a:schemeClr>
              </a:solidFill>
            </a:endParaRPr>
          </a:p>
          <a:p>
            <a:r>
              <a:rPr lang="en-US" sz="2800" i="1" dirty="0">
                <a:solidFill>
                  <a:schemeClr val="accent1">
                    <a:lumMod val="50000"/>
                  </a:schemeClr>
                </a:solidFill>
              </a:rPr>
              <a:t>16. For what I know is not right I would not do; for that which is sin, I hate.</a:t>
            </a:r>
          </a:p>
          <a:p>
            <a:endParaRPr lang="en-US" sz="2800" i="1" dirty="0">
              <a:solidFill>
                <a:schemeClr val="accent1">
                  <a:lumMod val="50000"/>
                </a:schemeClr>
              </a:solidFill>
            </a:endParaRPr>
          </a:p>
          <a:p>
            <a:endParaRPr lang="en-US" sz="2800" i="1" dirty="0">
              <a:solidFill>
                <a:schemeClr val="accent1">
                  <a:lumMod val="50000"/>
                </a:schemeClr>
              </a:solidFill>
            </a:endParaRPr>
          </a:p>
        </p:txBody>
      </p:sp>
      <p:sp>
        <p:nvSpPr>
          <p:cNvPr id="11" name="TextBox 10"/>
          <p:cNvSpPr txBox="1"/>
          <p:nvPr/>
        </p:nvSpPr>
        <p:spPr>
          <a:xfrm>
            <a:off x="1524000" y="762000"/>
            <a:ext cx="4191000" cy="5693866"/>
          </a:xfrm>
          <a:prstGeom prst="rect">
            <a:avLst/>
          </a:prstGeom>
          <a:noFill/>
        </p:spPr>
        <p:txBody>
          <a:bodyPr wrap="square" rtlCol="0">
            <a:spAutoFit/>
          </a:bodyPr>
          <a:lstStyle/>
          <a:p>
            <a:r>
              <a:rPr lang="en-US" sz="2800" i="1" dirty="0"/>
              <a:t>15. For that which I do I allow not; for what I would, that do I not; but what I hate, that do I. </a:t>
            </a:r>
          </a:p>
          <a:p>
            <a:endParaRPr lang="en-US" sz="2800" i="1" dirty="0"/>
          </a:p>
          <a:p>
            <a:endParaRPr lang="en-US" sz="2800" i="1" dirty="0"/>
          </a:p>
          <a:p>
            <a:endParaRPr lang="en-US" sz="2800" i="1" dirty="0"/>
          </a:p>
          <a:p>
            <a:r>
              <a:rPr lang="en-US" sz="2800" i="1" dirty="0"/>
              <a:t>16. If then I do that which I would not, I consent unto the law that it is good.</a:t>
            </a:r>
          </a:p>
          <a:p>
            <a:endParaRPr lang="en-US" sz="2800" dirty="0"/>
          </a:p>
          <a:p>
            <a:endParaRPr lang="en-US" sz="2800" dirty="0"/>
          </a:p>
          <a:p>
            <a:endParaRPr lang="en-US" sz="2800" dirty="0"/>
          </a:p>
        </p:txBody>
      </p:sp>
      <p:pic>
        <p:nvPicPr>
          <p:cNvPr id="3" name="Picture 2">
            <a:extLst>
              <a:ext uri="{FF2B5EF4-FFF2-40B4-BE49-F238E27FC236}">
                <a16:creationId xmlns:a16="http://schemas.microsoft.com/office/drawing/2014/main" id="{0AF5DDC8-5719-44F4-9233-537889EFE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816" y="5063978"/>
            <a:ext cx="2944368" cy="1719072"/>
          </a:xfrm>
          <a:prstGeom prst="rect">
            <a:avLst/>
          </a:prstGeom>
        </p:spPr>
      </p:pic>
    </p:spTree>
    <p:extLst>
      <p:ext uri="{BB962C8B-B14F-4D97-AF65-F5344CB8AC3E}">
        <p14:creationId xmlns:p14="http://schemas.microsoft.com/office/powerpoint/2010/main" val="14375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417039" y="719529"/>
            <a:ext cx="4191000" cy="5262979"/>
          </a:xfrm>
          <a:prstGeom prst="rect">
            <a:avLst/>
          </a:prstGeom>
          <a:noFill/>
        </p:spPr>
        <p:txBody>
          <a:bodyPr wrap="square" rtlCol="0">
            <a:spAutoFit/>
          </a:bodyPr>
          <a:lstStyle/>
          <a:p>
            <a:r>
              <a:rPr lang="en-US" sz="2800" i="1" dirty="0">
                <a:solidFill>
                  <a:schemeClr val="accent1">
                    <a:lumMod val="50000"/>
                  </a:schemeClr>
                </a:solidFill>
              </a:rPr>
              <a:t>17. If then I do not that which I would not allow, I consent unto the law, that it is good; and I am not condemned.</a:t>
            </a:r>
          </a:p>
          <a:p>
            <a:endParaRPr lang="en-US" sz="2800" i="1" dirty="0">
              <a:solidFill>
                <a:schemeClr val="accent1">
                  <a:lumMod val="50000"/>
                </a:schemeClr>
              </a:solidFill>
            </a:endParaRPr>
          </a:p>
          <a:p>
            <a:r>
              <a:rPr lang="en-US" sz="2800" i="1" dirty="0">
                <a:solidFill>
                  <a:schemeClr val="accent1">
                    <a:lumMod val="50000"/>
                  </a:schemeClr>
                </a:solidFill>
              </a:rPr>
              <a:t>18. No, then it is no more I that do sin; but I seek to subdue that sin which </a:t>
            </a:r>
            <a:r>
              <a:rPr lang="en-US" sz="2800" i="1" dirty="0" err="1">
                <a:solidFill>
                  <a:schemeClr val="accent1">
                    <a:lumMod val="50000"/>
                  </a:schemeClr>
                </a:solidFill>
              </a:rPr>
              <a:t>dwelleth</a:t>
            </a:r>
            <a:r>
              <a:rPr lang="en-US" sz="2800" i="1" dirty="0">
                <a:solidFill>
                  <a:schemeClr val="accent1">
                    <a:lumMod val="50000"/>
                  </a:schemeClr>
                </a:solidFill>
              </a:rPr>
              <a:t> in me.</a:t>
            </a:r>
          </a:p>
          <a:p>
            <a:endParaRPr lang="en-US" sz="2800" i="1" dirty="0">
              <a:solidFill>
                <a:schemeClr val="accent1">
                  <a:lumMod val="50000"/>
                </a:schemeClr>
              </a:solidFill>
            </a:endParaRPr>
          </a:p>
          <a:p>
            <a:endParaRPr lang="en-US" sz="2800" i="1" dirty="0">
              <a:solidFill>
                <a:schemeClr val="accent1">
                  <a:lumMod val="50000"/>
                </a:schemeClr>
              </a:solidFill>
            </a:endParaRPr>
          </a:p>
        </p:txBody>
      </p:sp>
      <p:sp>
        <p:nvSpPr>
          <p:cNvPr id="11" name="TextBox 10"/>
          <p:cNvSpPr txBox="1"/>
          <p:nvPr/>
        </p:nvSpPr>
        <p:spPr>
          <a:xfrm>
            <a:off x="1524000" y="762001"/>
            <a:ext cx="4191000" cy="5262979"/>
          </a:xfrm>
          <a:prstGeom prst="rect">
            <a:avLst/>
          </a:prstGeom>
          <a:noFill/>
        </p:spPr>
        <p:txBody>
          <a:bodyPr wrap="square" rtlCol="0">
            <a:spAutoFit/>
          </a:bodyPr>
          <a:lstStyle/>
          <a:p>
            <a:r>
              <a:rPr lang="en-US" sz="2800" i="1" dirty="0"/>
              <a:t>17. Now then it is no more I that do it, but sin that </a:t>
            </a:r>
            <a:r>
              <a:rPr lang="en-US" sz="2800" i="1" dirty="0" err="1"/>
              <a:t>dwelleth</a:t>
            </a:r>
            <a:r>
              <a:rPr lang="en-US" sz="2800" i="1" dirty="0"/>
              <a:t> in me.</a:t>
            </a:r>
          </a:p>
          <a:p>
            <a:endParaRPr lang="en-US" sz="2800" i="1" dirty="0"/>
          </a:p>
          <a:p>
            <a:endParaRPr lang="en-US" sz="2800" i="1" dirty="0"/>
          </a:p>
          <a:p>
            <a:endParaRPr lang="en-US" sz="2800" i="1" dirty="0"/>
          </a:p>
          <a:p>
            <a:r>
              <a:rPr lang="en-US" sz="2800" i="1" dirty="0"/>
              <a:t>18. For I know that in me (that is, in my flesh,) dwelleth no good thing: for to will is present with me; but how to perform that which is good I find not.</a:t>
            </a:r>
            <a:endParaRPr lang="en-US" sz="2800" dirty="0"/>
          </a:p>
        </p:txBody>
      </p:sp>
      <p:pic>
        <p:nvPicPr>
          <p:cNvPr id="11266" name="Picture 2" descr="http://t0.gstatic.com/images?q=tbn:ANd9GcQ_36yva--4sYUeElWL_EgAM2-UIryNDPtkA1RFsjQuaWJJFwuz"/>
          <p:cNvPicPr>
            <a:picLocks noChangeAspect="1" noChangeArrowheads="1"/>
          </p:cNvPicPr>
          <p:nvPr/>
        </p:nvPicPr>
        <p:blipFill>
          <a:blip r:embed="rId3" cstate="print"/>
          <a:srcRect/>
          <a:stretch>
            <a:fillRect/>
          </a:stretch>
        </p:blipFill>
        <p:spPr bwMode="auto">
          <a:xfrm>
            <a:off x="5867401" y="5257801"/>
            <a:ext cx="3514725" cy="1295401"/>
          </a:xfrm>
          <a:prstGeom prst="rect">
            <a:avLst/>
          </a:prstGeom>
          <a:noFill/>
        </p:spPr>
      </p:pic>
    </p:spTree>
    <p:extLst>
      <p:ext uri="{BB962C8B-B14F-4D97-AF65-F5344CB8AC3E}">
        <p14:creationId xmlns:p14="http://schemas.microsoft.com/office/powerpoint/2010/main" val="319391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248401" y="719528"/>
            <a:ext cx="4359639" cy="5693866"/>
          </a:xfrm>
          <a:prstGeom prst="rect">
            <a:avLst/>
          </a:prstGeom>
          <a:noFill/>
        </p:spPr>
        <p:txBody>
          <a:bodyPr wrap="square" rtlCol="0">
            <a:spAutoFit/>
          </a:bodyPr>
          <a:lstStyle/>
          <a:p>
            <a:r>
              <a:rPr lang="en-US" sz="2800" i="1" dirty="0">
                <a:solidFill>
                  <a:schemeClr val="accent1">
                    <a:lumMod val="50000"/>
                  </a:schemeClr>
                </a:solidFill>
              </a:rPr>
              <a:t>19. For I know that in me, that is, in my flesh, </a:t>
            </a:r>
            <a:r>
              <a:rPr lang="en-US" sz="2800" i="1" dirty="0" err="1">
                <a:solidFill>
                  <a:schemeClr val="accent1">
                    <a:lumMod val="50000"/>
                  </a:schemeClr>
                </a:solidFill>
              </a:rPr>
              <a:t>dwelleth</a:t>
            </a:r>
            <a:r>
              <a:rPr lang="en-US" sz="2800" i="1" dirty="0">
                <a:solidFill>
                  <a:schemeClr val="accent1">
                    <a:lumMod val="50000"/>
                  </a:schemeClr>
                </a:solidFill>
              </a:rPr>
              <a:t> no good thing; for to will is present with me, but to perform that which is good I find not, only in Christ.</a:t>
            </a:r>
          </a:p>
          <a:p>
            <a:endParaRPr lang="en-US" sz="2800" i="1" dirty="0">
              <a:solidFill>
                <a:schemeClr val="accent1">
                  <a:lumMod val="50000"/>
                </a:schemeClr>
              </a:solidFill>
            </a:endParaRPr>
          </a:p>
          <a:p>
            <a:r>
              <a:rPr lang="en-US" sz="2800" i="1" dirty="0">
                <a:solidFill>
                  <a:schemeClr val="accent1">
                    <a:lumMod val="50000"/>
                  </a:schemeClr>
                </a:solidFill>
              </a:rPr>
              <a:t>20. For the good that I would have done when under the law, I find not to be good; therefore, I do it not.</a:t>
            </a:r>
          </a:p>
          <a:p>
            <a:endParaRPr lang="en-US" sz="2800" i="1" dirty="0">
              <a:solidFill>
                <a:schemeClr val="accent1">
                  <a:lumMod val="50000"/>
                </a:schemeClr>
              </a:solidFill>
            </a:endParaRPr>
          </a:p>
        </p:txBody>
      </p:sp>
      <p:sp>
        <p:nvSpPr>
          <p:cNvPr id="11" name="TextBox 10"/>
          <p:cNvSpPr txBox="1"/>
          <p:nvPr/>
        </p:nvSpPr>
        <p:spPr>
          <a:xfrm>
            <a:off x="1524000" y="762000"/>
            <a:ext cx="4191000" cy="4832092"/>
          </a:xfrm>
          <a:prstGeom prst="rect">
            <a:avLst/>
          </a:prstGeom>
          <a:noFill/>
        </p:spPr>
        <p:txBody>
          <a:bodyPr wrap="square" rtlCol="0">
            <a:spAutoFit/>
          </a:bodyPr>
          <a:lstStyle/>
          <a:p>
            <a:r>
              <a:rPr lang="en-US" sz="2800" i="1" dirty="0"/>
              <a:t>19. For the good that I would I do not: but the evil which I would not, that I do.</a:t>
            </a:r>
          </a:p>
          <a:p>
            <a:endParaRPr lang="en-US" sz="2800" i="1" dirty="0"/>
          </a:p>
          <a:p>
            <a:endParaRPr lang="en-US" sz="2800" i="1" dirty="0"/>
          </a:p>
          <a:p>
            <a:endParaRPr lang="en-US" sz="2800" i="1" dirty="0"/>
          </a:p>
          <a:p>
            <a:r>
              <a:rPr lang="en-US" sz="2800" i="1" dirty="0"/>
              <a:t>20. Now if I do that I would not, it is no more I that do it, but sin that </a:t>
            </a:r>
            <a:r>
              <a:rPr lang="en-US" sz="2800" i="1" dirty="0" err="1"/>
              <a:t>swelleth</a:t>
            </a:r>
            <a:r>
              <a:rPr lang="en-US" sz="2800" i="1" dirty="0"/>
              <a:t> in me.</a:t>
            </a:r>
            <a:endParaRPr lang="en-US" sz="2800" dirty="0"/>
          </a:p>
        </p:txBody>
      </p:sp>
      <p:pic>
        <p:nvPicPr>
          <p:cNvPr id="10242" name="Picture 2" descr="http://t1.gstatic.com/images?q=tbn:ANd9GcTS_fdfQO2KUm9C0giup_RS4sBSUSYGkGc0NhKplYftruSUQzDU"/>
          <p:cNvPicPr>
            <a:picLocks noChangeAspect="1" noChangeArrowheads="1"/>
          </p:cNvPicPr>
          <p:nvPr/>
        </p:nvPicPr>
        <p:blipFill>
          <a:blip r:embed="rId3" cstate="print"/>
          <a:srcRect/>
          <a:stretch>
            <a:fillRect/>
          </a:stretch>
        </p:blipFill>
        <p:spPr bwMode="auto">
          <a:xfrm>
            <a:off x="2362201" y="2209801"/>
            <a:ext cx="3514725" cy="1295401"/>
          </a:xfrm>
          <a:prstGeom prst="rect">
            <a:avLst/>
          </a:prstGeom>
          <a:noFill/>
        </p:spPr>
      </p:pic>
    </p:spTree>
    <p:extLst>
      <p:ext uri="{BB962C8B-B14F-4D97-AF65-F5344CB8AC3E}">
        <p14:creationId xmlns:p14="http://schemas.microsoft.com/office/powerpoint/2010/main" val="268679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248401" y="719529"/>
            <a:ext cx="4359639" cy="5262979"/>
          </a:xfrm>
          <a:prstGeom prst="rect">
            <a:avLst/>
          </a:prstGeom>
          <a:noFill/>
        </p:spPr>
        <p:txBody>
          <a:bodyPr wrap="square" rtlCol="0">
            <a:spAutoFit/>
          </a:bodyPr>
          <a:lstStyle/>
          <a:p>
            <a:r>
              <a:rPr lang="en-US" sz="2800" i="1" dirty="0">
                <a:solidFill>
                  <a:schemeClr val="accent1">
                    <a:lumMod val="50000"/>
                  </a:schemeClr>
                </a:solidFill>
              </a:rPr>
              <a:t>21. But the evil which I would not do under the law, I find to be good; that, I do.</a:t>
            </a:r>
          </a:p>
          <a:p>
            <a:endParaRPr lang="en-US" sz="2800" i="1" dirty="0">
              <a:solidFill>
                <a:schemeClr val="accent1">
                  <a:lumMod val="50000"/>
                </a:schemeClr>
              </a:solidFill>
            </a:endParaRPr>
          </a:p>
          <a:p>
            <a:r>
              <a:rPr lang="en-US" sz="2800" i="1" dirty="0">
                <a:solidFill>
                  <a:schemeClr val="accent1">
                    <a:lumMod val="50000"/>
                  </a:schemeClr>
                </a:solidFill>
              </a:rPr>
              <a:t>22. …through the assistance of Christ, I would not do under the law, I am not under the law; and it is no more that I seek to do wrong, but to subdue sin that </a:t>
            </a:r>
            <a:r>
              <a:rPr lang="en-US" sz="2800" i="1" dirty="0" err="1">
                <a:solidFill>
                  <a:schemeClr val="accent1">
                    <a:lumMod val="50000"/>
                  </a:schemeClr>
                </a:solidFill>
              </a:rPr>
              <a:t>dwelleth</a:t>
            </a:r>
            <a:r>
              <a:rPr lang="en-US" sz="2800" i="1" dirty="0">
                <a:solidFill>
                  <a:schemeClr val="accent1">
                    <a:lumMod val="50000"/>
                  </a:schemeClr>
                </a:solidFill>
              </a:rPr>
              <a:t> in me.</a:t>
            </a:r>
          </a:p>
          <a:p>
            <a:endParaRPr lang="en-US" sz="2800" i="1" dirty="0">
              <a:solidFill>
                <a:schemeClr val="accent1">
                  <a:lumMod val="50000"/>
                </a:schemeClr>
              </a:solidFill>
            </a:endParaRPr>
          </a:p>
        </p:txBody>
      </p:sp>
      <p:sp>
        <p:nvSpPr>
          <p:cNvPr id="11" name="TextBox 10"/>
          <p:cNvSpPr txBox="1"/>
          <p:nvPr/>
        </p:nvSpPr>
        <p:spPr>
          <a:xfrm>
            <a:off x="1524000" y="762001"/>
            <a:ext cx="4191000" cy="3108543"/>
          </a:xfrm>
          <a:prstGeom prst="rect">
            <a:avLst/>
          </a:prstGeom>
          <a:noFill/>
        </p:spPr>
        <p:txBody>
          <a:bodyPr wrap="square" rtlCol="0">
            <a:spAutoFit/>
          </a:bodyPr>
          <a:lstStyle/>
          <a:p>
            <a:r>
              <a:rPr lang="en-US" sz="2800" i="1" dirty="0"/>
              <a:t>21. I find then a law, that, when I would do good, evil is present with me.</a:t>
            </a:r>
          </a:p>
          <a:p>
            <a:endParaRPr lang="en-US" sz="2800" i="1" dirty="0"/>
          </a:p>
          <a:p>
            <a:r>
              <a:rPr lang="en-US" sz="2800" i="1" dirty="0"/>
              <a:t>22. For I delight in the law of God after the inward man:</a:t>
            </a:r>
            <a:endParaRPr lang="en-US" sz="2800" dirty="0"/>
          </a:p>
        </p:txBody>
      </p:sp>
      <p:pic>
        <p:nvPicPr>
          <p:cNvPr id="9218" name="Picture 2" descr="http://t0.gstatic.com/images?q=tbn:ANd9GcTCqDWnXIWnjwHyJbICgxmbDIfT3b5d0xZ-VhfvShJDX1iscXYe"/>
          <p:cNvPicPr>
            <a:picLocks noChangeAspect="1" noChangeArrowheads="1"/>
          </p:cNvPicPr>
          <p:nvPr/>
        </p:nvPicPr>
        <p:blipFill>
          <a:blip r:embed="rId3" cstate="print"/>
          <a:srcRect/>
          <a:stretch>
            <a:fillRect/>
          </a:stretch>
        </p:blipFill>
        <p:spPr bwMode="auto">
          <a:xfrm>
            <a:off x="1298058" y="4080541"/>
            <a:ext cx="4416942" cy="1623526"/>
          </a:xfrm>
          <a:prstGeom prst="rect">
            <a:avLst/>
          </a:prstGeom>
          <a:noFill/>
        </p:spPr>
      </p:pic>
    </p:spTree>
    <p:extLst>
      <p:ext uri="{BB962C8B-B14F-4D97-AF65-F5344CB8AC3E}">
        <p14:creationId xmlns:p14="http://schemas.microsoft.com/office/powerpoint/2010/main" val="21516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248401" y="719529"/>
            <a:ext cx="4359639" cy="6124754"/>
          </a:xfrm>
          <a:prstGeom prst="rect">
            <a:avLst/>
          </a:prstGeom>
          <a:noFill/>
        </p:spPr>
        <p:txBody>
          <a:bodyPr wrap="square" rtlCol="0">
            <a:spAutoFit/>
          </a:bodyPr>
          <a:lstStyle/>
          <a:p>
            <a:r>
              <a:rPr lang="en-US" sz="2800" i="1" dirty="0">
                <a:solidFill>
                  <a:schemeClr val="accent1">
                    <a:lumMod val="50000"/>
                  </a:schemeClr>
                </a:solidFill>
              </a:rPr>
              <a:t>23. I find then that under the law, that when I would do good evil was present with me; for I delight in the law of God after the inward man.</a:t>
            </a:r>
          </a:p>
          <a:p>
            <a:r>
              <a:rPr lang="en-US" sz="2800" i="1" dirty="0">
                <a:solidFill>
                  <a:schemeClr val="accent1">
                    <a:lumMod val="50000"/>
                  </a:schemeClr>
                </a:solidFill>
              </a:rPr>
              <a:t>24.And now I see another law, even the commandment of Christ, and it is imprinted in my mind. </a:t>
            </a:r>
          </a:p>
          <a:p>
            <a:r>
              <a:rPr lang="en-US" sz="2800" i="1" dirty="0">
                <a:solidFill>
                  <a:schemeClr val="accent1">
                    <a:lumMod val="50000"/>
                  </a:schemeClr>
                </a:solidFill>
              </a:rPr>
              <a:t>25. But my members are warring against the law of my mind, and bringing me into captivity to the law of which is in my members.</a:t>
            </a:r>
          </a:p>
        </p:txBody>
      </p:sp>
      <p:sp>
        <p:nvSpPr>
          <p:cNvPr id="11" name="TextBox 10"/>
          <p:cNvSpPr txBox="1"/>
          <p:nvPr/>
        </p:nvSpPr>
        <p:spPr>
          <a:xfrm>
            <a:off x="1524000" y="762001"/>
            <a:ext cx="4191000" cy="3108543"/>
          </a:xfrm>
          <a:prstGeom prst="rect">
            <a:avLst/>
          </a:prstGeom>
          <a:noFill/>
        </p:spPr>
        <p:txBody>
          <a:bodyPr wrap="square" rtlCol="0">
            <a:spAutoFit/>
          </a:bodyPr>
          <a:lstStyle/>
          <a:p>
            <a:r>
              <a:rPr lang="en-US" sz="2800" i="1" dirty="0"/>
              <a:t>23. But I see another law in my member, warring against the law of my mind, and bringing me into captivity to the law of sin which is in my members.</a:t>
            </a:r>
            <a:endParaRPr lang="en-US" sz="2800" dirty="0"/>
          </a:p>
          <a:p>
            <a:endParaRPr lang="en-US" sz="2800" dirty="0"/>
          </a:p>
        </p:txBody>
      </p:sp>
      <p:pic>
        <p:nvPicPr>
          <p:cNvPr id="6" name="Picture 5" descr="tug_of_war_300.jpg"/>
          <p:cNvPicPr>
            <a:picLocks noChangeAspect="1"/>
          </p:cNvPicPr>
          <p:nvPr/>
        </p:nvPicPr>
        <p:blipFill>
          <a:blip r:embed="rId3" cstate="print"/>
          <a:stretch>
            <a:fillRect/>
          </a:stretch>
        </p:blipFill>
        <p:spPr>
          <a:xfrm>
            <a:off x="1703882" y="3680925"/>
            <a:ext cx="3744418" cy="2621093"/>
          </a:xfrm>
          <a:prstGeom prst="rect">
            <a:avLst/>
          </a:prstGeom>
        </p:spPr>
      </p:pic>
    </p:spTree>
    <p:extLst>
      <p:ext uri="{BB962C8B-B14F-4D97-AF65-F5344CB8AC3E}">
        <p14:creationId xmlns:p14="http://schemas.microsoft.com/office/powerpoint/2010/main" val="33654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308362" y="685801"/>
            <a:ext cx="4359639" cy="4401205"/>
          </a:xfrm>
          <a:prstGeom prst="rect">
            <a:avLst/>
          </a:prstGeom>
          <a:noFill/>
        </p:spPr>
        <p:txBody>
          <a:bodyPr wrap="square" rtlCol="0">
            <a:spAutoFit/>
          </a:bodyPr>
          <a:lstStyle/>
          <a:p>
            <a:r>
              <a:rPr lang="en-US" sz="2800" i="1" dirty="0">
                <a:solidFill>
                  <a:schemeClr val="accent1">
                    <a:lumMod val="50000"/>
                  </a:schemeClr>
                </a:solidFill>
              </a:rPr>
              <a:t>26. And if I subdue no the sin which is in me, but with the flesh serve the law of sin; O wretched…</a:t>
            </a:r>
          </a:p>
          <a:p>
            <a:endParaRPr lang="en-US" sz="2800" i="1" dirty="0">
              <a:solidFill>
                <a:schemeClr val="accent1">
                  <a:lumMod val="50000"/>
                </a:schemeClr>
              </a:solidFill>
            </a:endParaRPr>
          </a:p>
          <a:p>
            <a:r>
              <a:rPr lang="en-US" sz="2800" i="1" dirty="0">
                <a:solidFill>
                  <a:schemeClr val="accent1">
                    <a:lumMod val="50000"/>
                  </a:schemeClr>
                </a:solidFill>
              </a:rPr>
              <a:t>27. I than God through Jesus Christ our Lord, then, that so with the mind I myself serve the law of God.</a:t>
            </a:r>
          </a:p>
          <a:p>
            <a:endParaRPr lang="en-US" sz="2800" i="1" dirty="0">
              <a:solidFill>
                <a:schemeClr val="accent1">
                  <a:lumMod val="50000"/>
                </a:schemeClr>
              </a:solidFill>
            </a:endParaRPr>
          </a:p>
        </p:txBody>
      </p:sp>
      <p:sp>
        <p:nvSpPr>
          <p:cNvPr id="11" name="TextBox 10"/>
          <p:cNvSpPr txBox="1"/>
          <p:nvPr/>
        </p:nvSpPr>
        <p:spPr>
          <a:xfrm>
            <a:off x="1524000" y="762001"/>
            <a:ext cx="4191000" cy="4832092"/>
          </a:xfrm>
          <a:prstGeom prst="rect">
            <a:avLst/>
          </a:prstGeom>
          <a:noFill/>
        </p:spPr>
        <p:txBody>
          <a:bodyPr wrap="square" rtlCol="0">
            <a:spAutoFit/>
          </a:bodyPr>
          <a:lstStyle/>
          <a:p>
            <a:r>
              <a:rPr lang="en-US" sz="2800" i="1" dirty="0"/>
              <a:t>24. Oh wretched man that I am! who shall deliver me from the body of this death?</a:t>
            </a:r>
          </a:p>
          <a:p>
            <a:endParaRPr lang="en-US" sz="2800" i="1" dirty="0"/>
          </a:p>
          <a:p>
            <a:r>
              <a:rPr lang="en-US" sz="2800" i="1" dirty="0"/>
              <a:t>25. I thank God through Jesus Christ our Lord. So then with the mind I myself serve the law of God; but with the flesh the law of sin.</a:t>
            </a:r>
            <a:endParaRPr lang="en-US" sz="2800" dirty="0"/>
          </a:p>
        </p:txBody>
      </p:sp>
      <p:pic>
        <p:nvPicPr>
          <p:cNvPr id="5122" name="Picture 2" descr="http://t1.gstatic.com/images?q=tbn:ANd9GcRqc7W0r1W3xgIMhwtYHy54B_mgQTVverwmdU71ryuCXi3QidUr"/>
          <p:cNvPicPr>
            <a:picLocks noChangeAspect="1" noChangeArrowheads="1"/>
          </p:cNvPicPr>
          <p:nvPr/>
        </p:nvPicPr>
        <p:blipFill>
          <a:blip r:embed="rId3" cstate="print"/>
          <a:srcRect/>
          <a:stretch>
            <a:fillRect/>
          </a:stretch>
        </p:blipFill>
        <p:spPr bwMode="auto">
          <a:xfrm>
            <a:off x="5562600" y="4876801"/>
            <a:ext cx="2667000" cy="1714501"/>
          </a:xfrm>
          <a:prstGeom prst="rect">
            <a:avLst/>
          </a:prstGeom>
          <a:noFill/>
        </p:spPr>
      </p:pic>
      <p:grpSp>
        <p:nvGrpSpPr>
          <p:cNvPr id="2" name="Group 1">
            <a:extLst>
              <a:ext uri="{FF2B5EF4-FFF2-40B4-BE49-F238E27FC236}">
                <a16:creationId xmlns:a16="http://schemas.microsoft.com/office/drawing/2014/main" id="{E11135EB-6DB9-1F61-1F4E-E0E312A5AE15}"/>
              </a:ext>
            </a:extLst>
          </p:cNvPr>
          <p:cNvGrpSpPr/>
          <p:nvPr/>
        </p:nvGrpSpPr>
        <p:grpSpPr>
          <a:xfrm>
            <a:off x="8822962" y="4286426"/>
            <a:ext cx="2667000" cy="2496624"/>
            <a:chOff x="7230569" y="4500561"/>
            <a:chExt cx="2268606" cy="2496624"/>
          </a:xfrm>
        </p:grpSpPr>
        <p:grpSp>
          <p:nvGrpSpPr>
            <p:cNvPr id="3" name="Group 2">
              <a:extLst>
                <a:ext uri="{FF2B5EF4-FFF2-40B4-BE49-F238E27FC236}">
                  <a16:creationId xmlns:a16="http://schemas.microsoft.com/office/drawing/2014/main" id="{DB088185-08CA-134C-CC51-7FCB9B22A8B7}"/>
                </a:ext>
              </a:extLst>
            </p:cNvPr>
            <p:cNvGrpSpPr/>
            <p:nvPr/>
          </p:nvGrpSpPr>
          <p:grpSpPr>
            <a:xfrm>
              <a:off x="7230569" y="4500561"/>
              <a:ext cx="343758" cy="2462215"/>
              <a:chOff x="7230569" y="4500561"/>
              <a:chExt cx="343758" cy="2462215"/>
            </a:xfrm>
          </p:grpSpPr>
          <p:sp>
            <p:nvSpPr>
              <p:cNvPr id="15" name="Cylinder 14">
                <a:extLst>
                  <a:ext uri="{FF2B5EF4-FFF2-40B4-BE49-F238E27FC236}">
                    <a16:creationId xmlns:a16="http://schemas.microsoft.com/office/drawing/2014/main" id="{66A3E6BF-DE54-CD59-56D5-E6B047B6CE3E}"/>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F5131C9-35F3-4331-6AB3-E037C2B4485F}"/>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B9A004A-ECDD-D65E-CB4D-7D34DC84C7ED}"/>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83300E-F6CC-BD56-25D4-D72DFD03BC1D}"/>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Wave 3">
              <a:extLst>
                <a:ext uri="{FF2B5EF4-FFF2-40B4-BE49-F238E27FC236}">
                  <a16:creationId xmlns:a16="http://schemas.microsoft.com/office/drawing/2014/main" id="{8B4B50B3-3335-BD3B-E4E0-8791FEDD2A90}"/>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723F22A-8D94-B1CB-AD29-FEBDB13D1380}"/>
                </a:ext>
              </a:extLst>
            </p:cNvPr>
            <p:cNvGrpSpPr/>
            <p:nvPr/>
          </p:nvGrpSpPr>
          <p:grpSpPr>
            <a:xfrm>
              <a:off x="9155417" y="4534970"/>
              <a:ext cx="343758" cy="2462215"/>
              <a:chOff x="7230569" y="4500561"/>
              <a:chExt cx="343758" cy="2462215"/>
            </a:xfrm>
          </p:grpSpPr>
          <p:sp>
            <p:nvSpPr>
              <p:cNvPr id="10" name="Cylinder 9">
                <a:extLst>
                  <a:ext uri="{FF2B5EF4-FFF2-40B4-BE49-F238E27FC236}">
                    <a16:creationId xmlns:a16="http://schemas.microsoft.com/office/drawing/2014/main" id="{4883E7FE-F005-2E3A-5094-F5844C0DA94A}"/>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AA938F2-F4EF-2776-E6EA-6E3D5D1BB161}"/>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EBC3B21-00E8-C67A-ABCD-ADD2A0FA464D}"/>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A34ADC5-C1BD-75DF-611A-1D2BC8F5736B}"/>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100D927-32ED-E0EA-6822-DAEBA1C4BFF9}"/>
                </a:ext>
              </a:extLst>
            </p:cNvPr>
            <p:cNvSpPr txBox="1"/>
            <p:nvPr/>
          </p:nvSpPr>
          <p:spPr>
            <a:xfrm>
              <a:off x="7506676" y="5269619"/>
              <a:ext cx="1788393" cy="830997"/>
            </a:xfrm>
            <a:prstGeom prst="rect">
              <a:avLst/>
            </a:prstGeom>
            <a:noFill/>
            <a:ln>
              <a:noFill/>
            </a:ln>
          </p:spPr>
          <p:txBody>
            <a:bodyPr wrap="square">
              <a:spAutoFit/>
            </a:bodyPr>
            <a:lstStyle/>
            <a:p>
              <a:pPr algn="ctr"/>
              <a:r>
                <a:rPr lang="en-US" sz="1600" b="1" i="0" dirty="0">
                  <a:solidFill>
                    <a:srgbClr val="000000"/>
                  </a:solidFill>
                  <a:effectLst/>
                </a:rPr>
                <a:t>Jesus</a:t>
              </a:r>
              <a:r>
                <a:rPr lang="en-US" sz="1600" b="1" i="0" dirty="0">
                  <a:solidFill>
                    <a:srgbClr val="000000"/>
                  </a:solidFill>
                  <a:effectLst/>
                  <a:latin typeface="Calibri" panose="020F0502020204030204" pitchFamily="34" charset="0"/>
                </a:rPr>
                <a:t> Christ can deliver us from the captivity of sin</a:t>
              </a:r>
              <a:endParaRPr lang="en-US" sz="1600" dirty="0"/>
            </a:p>
          </p:txBody>
        </p:sp>
      </p:grpSp>
    </p:spTree>
    <p:extLst>
      <p:ext uri="{BB962C8B-B14F-4D97-AF65-F5344CB8AC3E}">
        <p14:creationId xmlns:p14="http://schemas.microsoft.com/office/powerpoint/2010/main" val="101239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1187A2CF-1C5F-0490-EC1A-C22B2DCD1A84}"/>
              </a:ext>
            </a:extLst>
          </p:cNvPr>
          <p:cNvSpPr txBox="1"/>
          <p:nvPr/>
        </p:nvSpPr>
        <p:spPr>
          <a:xfrm>
            <a:off x="1109597" y="500877"/>
            <a:ext cx="5348775" cy="5632311"/>
          </a:xfrm>
          <a:prstGeom prst="rect">
            <a:avLst/>
          </a:prstGeom>
          <a:solidFill>
            <a:schemeClr val="accent4">
              <a:lumMod val="60000"/>
              <a:lumOff val="40000"/>
            </a:schemeClr>
          </a:solidFill>
        </p:spPr>
        <p:txBody>
          <a:bodyPr wrap="square">
            <a:spAutoFit/>
          </a:bodyPr>
          <a:lstStyle/>
          <a:p>
            <a:pPr algn="l" fontAlgn="base"/>
            <a:r>
              <a:rPr lang="en-US" b="0" i="0" dirty="0">
                <a:solidFill>
                  <a:srgbClr val="000000"/>
                </a:solidFill>
                <a:effectLst/>
                <a:latin typeface="Abadi" panose="020B0604020104020204" pitchFamily="34" charset="0"/>
              </a:rPr>
              <a:t>Many people feel discouraged because they constantly fall short. They know firsthand that “the spirit indeed is willing, but the flesh is weak” </a:t>
            </a:r>
          </a:p>
          <a:p>
            <a:pPr algn="l" fontAlgn="base"/>
            <a:endParaRPr lang="en-US" dirty="0">
              <a:solidFill>
                <a:srgbClr val="000000"/>
              </a:solidFill>
              <a:latin typeface="Abadi" panose="020B0604020104020204" pitchFamily="34" charset="0"/>
            </a:endParaRPr>
          </a:p>
          <a:p>
            <a:pPr algn="l" fontAlgn="base"/>
            <a:r>
              <a:rPr lang="en-US" b="0" i="0" dirty="0">
                <a:solidFill>
                  <a:srgbClr val="000000"/>
                </a:solidFill>
                <a:effectLst/>
                <a:latin typeface="Abadi" panose="020B0604020104020204" pitchFamily="34" charset="0"/>
              </a:rPr>
              <a:t>They raise their voices with Nephi in proclaiming, “My soul </a:t>
            </a:r>
            <a:r>
              <a:rPr lang="en-US" b="0" i="0" dirty="0" err="1">
                <a:solidFill>
                  <a:srgbClr val="000000"/>
                </a:solidFill>
                <a:effectLst/>
                <a:latin typeface="Abadi" panose="020B0604020104020204" pitchFamily="34" charset="0"/>
              </a:rPr>
              <a:t>grieveth</a:t>
            </a:r>
            <a:r>
              <a:rPr lang="en-US" b="0" i="0" dirty="0">
                <a:solidFill>
                  <a:srgbClr val="000000"/>
                </a:solidFill>
                <a:effectLst/>
                <a:latin typeface="Abadi" panose="020B0604020104020204" pitchFamily="34" charset="0"/>
              </a:rPr>
              <a:t> because of mine iniquities” …</a:t>
            </a:r>
          </a:p>
          <a:p>
            <a:pPr algn="l" fontAlgn="base"/>
            <a:endParaRPr lang="en-US" b="0" i="0" dirty="0">
              <a:solidFill>
                <a:srgbClr val="000000"/>
              </a:solidFill>
              <a:effectLst/>
              <a:latin typeface="Abadi" panose="020B0604020104020204" pitchFamily="34" charset="0"/>
            </a:endParaRPr>
          </a:p>
          <a:p>
            <a:pPr algn="l" fontAlgn="base"/>
            <a:r>
              <a:rPr lang="en-US" b="0" i="0" dirty="0">
                <a:solidFill>
                  <a:srgbClr val="000000"/>
                </a:solidFill>
                <a:effectLst/>
                <a:latin typeface="Abadi" panose="020B0604020104020204" pitchFamily="34" charset="0"/>
              </a:rPr>
              <a:t>When I think of what the Savior did for us leading up to that first Easter Sunday, I want to lift up my voice and shout praises to the Most High God and His Son, Jesus Christ!</a:t>
            </a:r>
          </a:p>
          <a:p>
            <a:pPr algn="l" fontAlgn="base"/>
            <a:r>
              <a:rPr lang="en-US" b="0" i="0" dirty="0">
                <a:solidFill>
                  <a:srgbClr val="000000"/>
                </a:solidFill>
                <a:effectLst/>
                <a:latin typeface="Abadi" panose="020B0604020104020204" pitchFamily="34" charset="0"/>
              </a:rPr>
              <a:t>The gates of heaven are unlocked!</a:t>
            </a:r>
          </a:p>
          <a:p>
            <a:pPr algn="l" fontAlgn="base"/>
            <a:r>
              <a:rPr lang="en-US" b="0" i="0" dirty="0">
                <a:solidFill>
                  <a:srgbClr val="000000"/>
                </a:solidFill>
                <a:effectLst/>
                <a:latin typeface="Abadi" panose="020B0604020104020204" pitchFamily="34" charset="0"/>
              </a:rPr>
              <a:t>The windows of heaven are opened!</a:t>
            </a:r>
          </a:p>
          <a:p>
            <a:pPr algn="l" fontAlgn="base"/>
            <a:endParaRPr lang="en-US" b="0" i="0" dirty="0">
              <a:solidFill>
                <a:srgbClr val="000000"/>
              </a:solidFill>
              <a:effectLst/>
              <a:latin typeface="Abadi" panose="020B0604020104020204" pitchFamily="34" charset="0"/>
            </a:endParaRPr>
          </a:p>
          <a:p>
            <a:pPr algn="l" fontAlgn="base"/>
            <a:r>
              <a:rPr lang="en-US" b="0" i="0" dirty="0">
                <a:solidFill>
                  <a:srgbClr val="000000"/>
                </a:solidFill>
                <a:effectLst/>
                <a:latin typeface="Calibri" panose="020F0502020204030204" pitchFamily="34" charset="0"/>
              </a:rPr>
              <a:t>Today and forevermore God’s grace is available to all whose hearts are broken and whose spirits are contrite. Jesus Christ has cleared the way for us to ascend to heights incomprehensible to mortal minds.</a:t>
            </a:r>
          </a:p>
          <a:p>
            <a:pPr algn="l" fontAlgn="base"/>
            <a:r>
              <a:rPr lang="en-US" b="0" i="0" dirty="0">
                <a:solidFill>
                  <a:srgbClr val="000000"/>
                </a:solidFill>
                <a:effectLst/>
                <a:latin typeface="Calibri" panose="020F0502020204030204" pitchFamily="34" charset="0"/>
              </a:rPr>
              <a:t>(12)</a:t>
            </a:r>
          </a:p>
          <a:p>
            <a:pPr algn="l" fontAlgn="base"/>
            <a:endParaRPr lang="en-US" b="0" i="0" dirty="0">
              <a:solidFill>
                <a:srgbClr val="000000"/>
              </a:solidFill>
              <a:effectLst/>
              <a:latin typeface="Abadi" panose="020B0604020104020204" pitchFamily="34" charset="0"/>
            </a:endParaRPr>
          </a:p>
        </p:txBody>
      </p:sp>
      <p:sp>
        <p:nvSpPr>
          <p:cNvPr id="22" name="TextBox 21">
            <a:extLst>
              <a:ext uri="{FF2B5EF4-FFF2-40B4-BE49-F238E27FC236}">
                <a16:creationId xmlns:a16="http://schemas.microsoft.com/office/drawing/2014/main" id="{3C5235B8-BCF7-7D5F-E810-ED24E9F8AB74}"/>
              </a:ext>
            </a:extLst>
          </p:cNvPr>
          <p:cNvSpPr txBox="1"/>
          <p:nvPr/>
        </p:nvSpPr>
        <p:spPr>
          <a:xfrm>
            <a:off x="81643" y="6367025"/>
            <a:ext cx="8763778" cy="369332"/>
          </a:xfrm>
          <a:prstGeom prst="rect">
            <a:avLst/>
          </a:prstGeom>
          <a:noFill/>
        </p:spPr>
        <p:txBody>
          <a:bodyPr wrap="square">
            <a:spAutoFit/>
          </a:bodyPr>
          <a:lstStyle/>
          <a:p>
            <a:r>
              <a:rPr lang="en-US" b="0" i="0" u="none" strike="noStrike" dirty="0">
                <a:solidFill>
                  <a:srgbClr val="000000"/>
                </a:solidFill>
                <a:effectLst/>
                <a:latin typeface="Abadi" panose="020B0604020104020204" pitchFamily="34" charset="0"/>
              </a:rPr>
              <a:t>Matthew 26:41; 2 Nephi 4:17; 3 Nephi 9:19-20; 1 Corinthians 2:9</a:t>
            </a:r>
            <a:r>
              <a:rPr lang="en-US" b="0" i="0" dirty="0">
                <a:solidFill>
                  <a:srgbClr val="000000"/>
                </a:solidFill>
                <a:effectLst/>
                <a:latin typeface="Abadi" panose="020B0604020104020204" pitchFamily="34" charset="0"/>
              </a:rPr>
              <a:t> </a:t>
            </a:r>
            <a:endParaRPr lang="en-US" dirty="0"/>
          </a:p>
        </p:txBody>
      </p:sp>
      <p:pic>
        <p:nvPicPr>
          <p:cNvPr id="24" name="Picture 23">
            <a:extLst>
              <a:ext uri="{FF2B5EF4-FFF2-40B4-BE49-F238E27FC236}">
                <a16:creationId xmlns:a16="http://schemas.microsoft.com/office/drawing/2014/main" id="{1EC925AA-772D-E5FC-33EB-B1B590976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983" y="1361398"/>
            <a:ext cx="3235420" cy="4041026"/>
          </a:xfrm>
          <a:prstGeom prst="rect">
            <a:avLst/>
          </a:prstGeom>
        </p:spPr>
      </p:pic>
    </p:spTree>
    <p:extLst>
      <p:ext uri="{BB962C8B-B14F-4D97-AF65-F5344CB8AC3E}">
        <p14:creationId xmlns:p14="http://schemas.microsoft.com/office/powerpoint/2010/main" val="2257811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0" y="0"/>
            <a:ext cx="12192000"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36</a:t>
            </a:r>
          </a:p>
          <a:p>
            <a:pPr marL="342900" indent="-342900">
              <a:buFontTx/>
              <a:buAutoNum type="arabicPeriod"/>
            </a:pPr>
            <a:r>
              <a:rPr lang="en-US" dirty="0">
                <a:solidFill>
                  <a:schemeClr val="bg1"/>
                </a:solidFill>
              </a:rPr>
              <a:t>President Dieter F. Uchtdorf(“The Gift of Grace,”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2015, 109, 110).</a:t>
            </a:r>
          </a:p>
          <a:p>
            <a:pPr marL="342900" indent="-342900">
              <a:buFontTx/>
              <a:buAutoNum type="arabicPeriod"/>
            </a:pPr>
            <a:r>
              <a:rPr lang="en-US" dirty="0">
                <a:solidFill>
                  <a:schemeClr val="bg1"/>
                </a:solidFill>
              </a:rPr>
              <a:t>Tad R. Callister “Infinite Atonement” page 45-46</a:t>
            </a:r>
          </a:p>
          <a:p>
            <a:pPr marL="342900" indent="-342900">
              <a:buFontTx/>
              <a:buAutoNum type="arabicPeriod"/>
            </a:pPr>
            <a:r>
              <a:rPr lang="en-US" dirty="0">
                <a:solidFill>
                  <a:schemeClr val="bg1"/>
                </a:solidFill>
              </a:rPr>
              <a:t>Orson Pratt “Doctrines of Salvation” 2:9-10</a:t>
            </a:r>
          </a:p>
          <a:p>
            <a:pPr marL="342900" indent="-342900">
              <a:buFontTx/>
              <a:buAutoNum type="arabicPeriod"/>
            </a:pPr>
            <a:r>
              <a:rPr lang="en-US" dirty="0">
                <a:solidFill>
                  <a:schemeClr val="bg1"/>
                </a:solidFill>
              </a:rPr>
              <a:t>Elder Jeffrey R. Holland (“The Atonement of Jesus Christ,”</a:t>
            </a:r>
            <a:r>
              <a:rPr lang="en-US" i="1" dirty="0">
                <a:solidFill>
                  <a:schemeClr val="bg1"/>
                </a:solidFill>
              </a:rPr>
              <a:t> Ensign</a:t>
            </a:r>
            <a:r>
              <a:rPr lang="en-US" dirty="0">
                <a:solidFill>
                  <a:schemeClr val="bg1"/>
                </a:solidFill>
              </a:rPr>
              <a:t> or </a:t>
            </a:r>
            <a:r>
              <a:rPr lang="en-US" i="1" dirty="0">
                <a:solidFill>
                  <a:schemeClr val="bg1"/>
                </a:solidFill>
              </a:rPr>
              <a:t>Liahona, </a:t>
            </a:r>
            <a:r>
              <a:rPr lang="en-US" dirty="0">
                <a:solidFill>
                  <a:schemeClr val="bg1"/>
                </a:solidFill>
              </a:rPr>
              <a:t>Mar. 2008, 36).</a:t>
            </a:r>
          </a:p>
          <a:p>
            <a:pPr marL="342900" indent="-342900">
              <a:buFontTx/>
              <a:buAutoNum type="arabicPeriod"/>
            </a:pPr>
            <a:r>
              <a:rPr lang="en-US" dirty="0">
                <a:solidFill>
                  <a:schemeClr val="bg1"/>
                </a:solidFill>
              </a:rPr>
              <a:t>Elder David A. Bednar (“Therefore They Hushed Their Fears,”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2015, 47).</a:t>
            </a:r>
          </a:p>
          <a:p>
            <a:pPr marL="342900" indent="-342900">
              <a:buFontTx/>
              <a:buAutoNum type="arabicPeriod"/>
            </a:pPr>
            <a:r>
              <a:rPr lang="en-US" dirty="0">
                <a:solidFill>
                  <a:schemeClr val="bg1"/>
                </a:solidFill>
              </a:rPr>
              <a:t>Bruce R. McConkie “Life and Teachings of Christ” pg. 319</a:t>
            </a:r>
          </a:p>
          <a:p>
            <a:pPr marL="342900" indent="-342900">
              <a:buFont typeface="+mj-lt"/>
              <a:buAutoNum type="arabicPeriod" startAt="8"/>
            </a:pPr>
            <a:r>
              <a:rPr lang="en-US" dirty="0">
                <a:solidFill>
                  <a:schemeClr val="bg1"/>
                </a:solidFill>
                <a:cs typeface="Times New Roman" pitchFamily="18" charset="0"/>
              </a:rPr>
              <a:t>Elder Henry B. Eyring </a:t>
            </a:r>
            <a:r>
              <a:rPr lang="en-US" i="1" dirty="0">
                <a:solidFill>
                  <a:schemeClr val="bg1"/>
                </a:solidFill>
                <a:cs typeface="Times New Roman" pitchFamily="18" charset="0"/>
              </a:rPr>
              <a:t>Upward Pull </a:t>
            </a:r>
            <a:r>
              <a:rPr lang="en-US" dirty="0">
                <a:solidFill>
                  <a:schemeClr val="bg1"/>
                </a:solidFill>
                <a:cs typeface="Times New Roman" pitchFamily="18" charset="0"/>
              </a:rPr>
              <a:t>CES fireside Sept. 1996</a:t>
            </a:r>
          </a:p>
          <a:p>
            <a:pPr marL="342900" indent="-342900">
              <a:buFont typeface="+mj-lt"/>
              <a:buAutoNum type="arabicPeriod" startAt="8"/>
            </a:pPr>
            <a:r>
              <a:rPr lang="en-US" dirty="0">
                <a:solidFill>
                  <a:schemeClr val="bg1"/>
                </a:solidFill>
                <a:cs typeface="Times New Roman" pitchFamily="18" charset="0"/>
              </a:rPr>
              <a:t>Bruce R. McConkie—A New Witness for the Articles of Faith 290</a:t>
            </a:r>
          </a:p>
          <a:p>
            <a:pPr marL="342900" indent="-342900">
              <a:buFont typeface="+mj-lt"/>
              <a:buAutoNum type="arabicPeriod" startAt="8"/>
            </a:pPr>
            <a:r>
              <a:rPr lang="en-US" dirty="0">
                <a:solidFill>
                  <a:schemeClr val="bg1"/>
                </a:solidFill>
                <a:cs typeface="Times New Roman" pitchFamily="18" charset="0"/>
              </a:rPr>
              <a:t>Joseph Smith—Doctrines of Salvation 2:323-24</a:t>
            </a:r>
          </a:p>
          <a:p>
            <a:pPr marL="342900" indent="-342900">
              <a:buFont typeface="+mj-lt"/>
              <a:buAutoNum type="arabicPeriod" startAt="8"/>
            </a:pPr>
            <a:r>
              <a:rPr lang="en-US" dirty="0">
                <a:solidFill>
                  <a:schemeClr val="bg1"/>
                </a:solidFill>
                <a:cs typeface="Times New Roman" pitchFamily="18" charset="0"/>
              </a:rPr>
              <a:t>President Joseph Fielding Smith </a:t>
            </a:r>
            <a:r>
              <a:rPr lang="en-US" dirty="0">
                <a:solidFill>
                  <a:schemeClr val="bg1"/>
                </a:solidFill>
              </a:rPr>
              <a:t> </a:t>
            </a:r>
            <a:r>
              <a:rPr lang="en-US" i="1" dirty="0">
                <a:solidFill>
                  <a:schemeClr val="bg1"/>
                </a:solidFill>
              </a:rPr>
              <a:t>Doctrines of Salvation,</a:t>
            </a:r>
            <a:r>
              <a:rPr lang="en-US" dirty="0">
                <a:solidFill>
                  <a:schemeClr val="bg1"/>
                </a:solidFill>
              </a:rPr>
              <a:t> 2:323–24.</a:t>
            </a:r>
          </a:p>
          <a:p>
            <a:pPr marL="342900" indent="-342900">
              <a:buFont typeface="+mj-lt"/>
              <a:buAutoNum type="arabicPeriod" startAt="8"/>
            </a:pPr>
            <a:r>
              <a:rPr lang="en-US" b="0" i="0" dirty="0">
                <a:solidFill>
                  <a:schemeClr val="bg1"/>
                </a:solidFill>
                <a:effectLst/>
                <a:latin typeface="Calibri" panose="020F0502020204030204" pitchFamily="34" charset="0"/>
              </a:rPr>
              <a:t>Dieter F. Uchtdorf, “The Gift of Grace,”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2015, 110.</a:t>
            </a:r>
          </a:p>
          <a:p>
            <a:pPr marL="342900" indent="-342900">
              <a:buFont typeface="+mj-lt"/>
              <a:buAutoNum type="arabicPeriod" startAt="8"/>
            </a:pPr>
            <a:endParaRPr lang="en-US" dirty="0">
              <a:solidFill>
                <a:schemeClr val="bg1"/>
              </a:solidFill>
              <a:cs typeface="Times New Roman" pitchFamily="18" charset="0"/>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i="1" dirty="0">
              <a:solidFill>
                <a:schemeClr val="bg1"/>
              </a:solidFill>
            </a:endParaRPr>
          </a:p>
        </p:txBody>
      </p:sp>
      <p:sp>
        <p:nvSpPr>
          <p:cNvPr id="13" name="Footer Placeholder 14">
            <a:extLst>
              <a:ext uri="{FF2B5EF4-FFF2-40B4-BE49-F238E27FC236}">
                <a16:creationId xmlns:a16="http://schemas.microsoft.com/office/drawing/2014/main" id="{E40307E7-1593-4EE3-9A44-26EB6617903F}"/>
              </a:ext>
            </a:extLst>
          </p:cNvPr>
          <p:cNvSpPr>
            <a:spLocks noGrp="1"/>
          </p:cNvSpPr>
          <p:nvPr/>
        </p:nvSpPr>
        <p:spPr>
          <a:xfrm>
            <a:off x="0" y="641977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539430"/>
          </a:xfrm>
          <a:prstGeom prst="rect">
            <a:avLst/>
          </a:prstGeom>
          <a:ln>
            <a:solidFill>
              <a:schemeClr val="tx1"/>
            </a:solidFill>
          </a:ln>
        </p:spPr>
        <p:txBody>
          <a:bodyPr wrap="square">
            <a:spAutoFit/>
          </a:bodyPr>
          <a:lstStyle/>
          <a:p>
            <a:r>
              <a:rPr lang="en-US" sz="1400" b="1" dirty="0"/>
              <a:t>Content of the Law</a:t>
            </a:r>
          </a:p>
          <a:p>
            <a:r>
              <a:rPr lang="en-US" sz="1400" dirty="0"/>
              <a:t>The content of the Law is spread among the books of Exodus, Leviticus, and Numbers, and then reiterated and added to in Deuteronomy (</a:t>
            </a:r>
            <a:r>
              <a:rPr lang="en-US" sz="1400" i="1" dirty="0" err="1"/>
              <a:t>deutero-nomy</a:t>
            </a:r>
            <a:r>
              <a:rPr lang="en-US" sz="1400" dirty="0"/>
              <a:t> is </a:t>
            </a:r>
            <a:r>
              <a:rPr lang="en-US" sz="1400" dirty="0" err="1"/>
              <a:t>Latinised</a:t>
            </a:r>
            <a:r>
              <a:rPr lang="en-US" sz="1400" dirty="0"/>
              <a:t> Greek for "Second reading of the Law"). </a:t>
            </a:r>
          </a:p>
          <a:p>
            <a:r>
              <a:rPr lang="en-US" sz="1400" dirty="0"/>
              <a:t>This includes the Ten Commandments:</a:t>
            </a:r>
          </a:p>
          <a:p>
            <a:r>
              <a:rPr lang="en-US" sz="1400" dirty="0"/>
              <a:t>Moral laws - on murder, theft, honesty, adultery, etc.</a:t>
            </a:r>
          </a:p>
          <a:p>
            <a:r>
              <a:rPr lang="en-US" sz="1400" dirty="0"/>
              <a:t>Social laws - on property, inheritance, marriage and divorce.</a:t>
            </a:r>
          </a:p>
          <a:p>
            <a:r>
              <a:rPr lang="en-US" sz="1400" dirty="0"/>
              <a:t>Food laws - on what is clean and unclean, on cooking and storing food.</a:t>
            </a:r>
          </a:p>
          <a:p>
            <a:r>
              <a:rPr lang="en-US" sz="1400" dirty="0"/>
              <a:t>Purity laws - on menstruation, seminal emissions, skin disease and mildew, etc.</a:t>
            </a:r>
          </a:p>
          <a:p>
            <a:r>
              <a:rPr lang="en-US" sz="1400" dirty="0"/>
              <a:t>Feasts - the Day of Atonement, Passover, Feast of Tabernacles, Feast of Unleavened Bread, Feast of Weeks etc.</a:t>
            </a:r>
          </a:p>
          <a:p>
            <a:r>
              <a:rPr lang="en-US" sz="1400" dirty="0"/>
              <a:t>Sacrifices and offerings - the sin offering, burnt offering, whole offering, heave offering, Passover sacrifice, meal offering, wave offering, peace offering, drink offering, thank offering, dough offering, incense offering, red heifer, scapegoat, first fruits, etc.</a:t>
            </a:r>
          </a:p>
          <a:p>
            <a:r>
              <a:rPr lang="en-US" sz="1400" dirty="0"/>
              <a:t>Instructions for the priesthood and the high priest including tithes.</a:t>
            </a:r>
          </a:p>
          <a:p>
            <a:r>
              <a:rPr lang="en-US" sz="1400" dirty="0"/>
              <a:t>Instructions regarding the Tabernacle, and which were later applied to the Temple in Jerusalem, including those concerning the Holy of Holies containing the Ark of the Covenant (in which were the tablets of the law, Aaron's rod, the manna). Instructions and for the construction of various altars.</a:t>
            </a:r>
          </a:p>
          <a:p>
            <a:r>
              <a:rPr lang="en-US" sz="1400" dirty="0"/>
              <a:t>Forward looking instructions for time when Israel would demand a king.</a:t>
            </a:r>
          </a:p>
          <a:p>
            <a:r>
              <a:rPr lang="en-US" sz="1400" dirty="0"/>
              <a:t>Instructions for Proselytes and the </a:t>
            </a:r>
            <a:r>
              <a:rPr lang="en-US" sz="1400" dirty="0" err="1"/>
              <a:t>Noahide</a:t>
            </a:r>
            <a:r>
              <a:rPr lang="en-US" sz="1400" dirty="0"/>
              <a:t> Laws.</a:t>
            </a:r>
          </a:p>
        </p:txBody>
      </p:sp>
      <p:sp>
        <p:nvSpPr>
          <p:cNvPr id="3" name="Rectangle 2"/>
          <p:cNvSpPr/>
          <p:nvPr/>
        </p:nvSpPr>
        <p:spPr>
          <a:xfrm>
            <a:off x="0" y="3550815"/>
            <a:ext cx="12192000" cy="1754326"/>
          </a:xfrm>
          <a:prstGeom prst="rect">
            <a:avLst/>
          </a:prstGeom>
          <a:ln>
            <a:solidFill>
              <a:schemeClr val="tx1"/>
            </a:solidFill>
          </a:ln>
        </p:spPr>
        <p:txBody>
          <a:bodyPr wrap="square">
            <a:spAutoFit/>
          </a:bodyPr>
          <a:lstStyle/>
          <a:p>
            <a:r>
              <a:rPr lang="en-US" sz="1200" b="1" dirty="0">
                <a:latin typeface="Abadi" panose="020B0604020104020204" pitchFamily="34" charset="0"/>
              </a:rPr>
              <a:t>The law as given through Moses </a:t>
            </a:r>
            <a:r>
              <a:rPr lang="en-US" sz="1200" dirty="0">
                <a:latin typeface="Abadi" panose="020B0604020104020204" pitchFamily="34" charset="0"/>
              </a:rPr>
              <a:t>was a good law, although adapted to a lower spiritual capacity than is required for obedience to the gospel in its </a:t>
            </a:r>
            <a:r>
              <a:rPr lang="en-US" sz="1200" dirty="0" err="1">
                <a:latin typeface="Abadi" panose="020B0604020104020204" pitchFamily="34" charset="0"/>
              </a:rPr>
              <a:t>fulness</a:t>
            </a:r>
            <a:r>
              <a:rPr lang="en-US" sz="1200" dirty="0">
                <a:latin typeface="Abadi" panose="020B0604020104020204" pitchFamily="34" charset="0"/>
              </a:rPr>
              <a:t>. However, the Jewish leaders had added many unauthorized provisions, ceremonies, and prohibitions to the original law, until it became extremely burdensome. These innovations were known as the “traditions of the elders.” By New Testament times among the Jews the law had become so altered it had lost much of its spiritual meaning. It is this form of the law that is so harshly spoken against by Jesus and by Paul (see Matt. 15:1–9; Mark 7:1–13; Gal. 2:16–21). There is no evidence that the law of Moses had become as altered among the Nephites as among the Jews, and this may partially explain why the Nephites had less trouble in giving it up when the Savior came.</a:t>
            </a:r>
          </a:p>
          <a:p>
            <a:endParaRPr lang="en-US" sz="1200" dirty="0">
              <a:latin typeface="Abadi" panose="020B0604020104020204" pitchFamily="34" charset="0"/>
            </a:endParaRPr>
          </a:p>
          <a:p>
            <a:r>
              <a:rPr lang="en-US" sz="1200" dirty="0"/>
              <a:t>One of the major questions the early Church in Palestine had to decide was about the obligation of Christians to the ceremonial law of Moses. The matter was partially solved by the conference held in Jerusalem, as recorded in Acts 15 and Gal. 2. The Jewish Christians in particular had difficulty giving up the ritual of the law of Moses. The Nephites, on the other hand, seemed to have had much less of a problem doing so (see 3 Ne. 15:1–5).</a:t>
            </a:r>
            <a:r>
              <a:rPr lang="en-US" sz="1200" dirty="0">
                <a:latin typeface="Abadi" panose="020B0604020104020204" pitchFamily="34" charset="0"/>
              </a:rPr>
              <a:t> Bible Dictionary</a:t>
            </a:r>
            <a:endParaRPr lang="en-US" sz="1200" dirty="0"/>
          </a:p>
        </p:txBody>
      </p:sp>
      <p:sp>
        <p:nvSpPr>
          <p:cNvPr id="4" name="Rectangle 3"/>
          <p:cNvSpPr/>
          <p:nvPr/>
        </p:nvSpPr>
        <p:spPr>
          <a:xfrm>
            <a:off x="0" y="5314301"/>
            <a:ext cx="12192000" cy="1015663"/>
          </a:xfrm>
          <a:prstGeom prst="rect">
            <a:avLst/>
          </a:prstGeom>
          <a:ln>
            <a:solidFill>
              <a:schemeClr val="tx1"/>
            </a:solidFill>
          </a:ln>
        </p:spPr>
        <p:txBody>
          <a:bodyPr wrap="square">
            <a:spAutoFit/>
          </a:bodyPr>
          <a:lstStyle/>
          <a:p>
            <a:r>
              <a:rPr lang="en-US" sz="1200" b="1" dirty="0"/>
              <a:t>What the Law Could Not Do:</a:t>
            </a:r>
          </a:p>
          <a:p>
            <a:r>
              <a:rPr lang="en-US" sz="1200" dirty="0"/>
              <a:t>Some devout Jews had accused Paul of speaking blasphemously against the law of Moses (see Acts 21:28). In Romans 7–8, Paul clarified his position by explaining that the law of Moses was good, but it had limitations. The law taught what sin was—“for by the law is the knowledge of sin”—and therefore the law was holy (see Romans 3:20; 7:7, 12–13). But the law could not overcome the effects of the Fall, which makes mankind “carnal, sold under sin” (Romans 7:14), and the law alone could not correct the problem of human weakness or provide means for people to be transformed by the Spirit (see Romans 8:3–4; Galatians 3:21). For that, we need the grace made available through the Atonement of Jesus Christ. (1)</a:t>
            </a:r>
          </a:p>
        </p:txBody>
      </p:sp>
    </p:spTree>
    <p:extLst>
      <p:ext uri="{BB962C8B-B14F-4D97-AF65-F5344CB8AC3E}">
        <p14:creationId xmlns:p14="http://schemas.microsoft.com/office/powerpoint/2010/main" val="13947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EC6572-B202-4009-A6F4-544A5FFEA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Castellar" panose="020A0402060406010301" pitchFamily="18" charset="0"/>
              </a:rPr>
              <a:t>Spiritually Reborn</a:t>
            </a:r>
          </a:p>
          <a:p>
            <a:pPr algn="ctr"/>
            <a:r>
              <a:rPr lang="en-US" sz="6000" dirty="0">
                <a:solidFill>
                  <a:schemeClr val="bg1"/>
                </a:solidFill>
                <a:latin typeface="Castellar" panose="020A0402060406010301" pitchFamily="18" charset="0"/>
              </a:rPr>
              <a:t>Romans 8-11</a:t>
            </a:r>
            <a:endParaRPr lang="en-US" sz="4400" dirty="0">
              <a:solidFill>
                <a:schemeClr val="bg1"/>
              </a:solidFill>
              <a:latin typeface="Castellar" panose="020A0402060406010301" pitchFamily="18" charset="0"/>
            </a:endParaRPr>
          </a:p>
        </p:txBody>
      </p:sp>
      <p:grpSp>
        <p:nvGrpSpPr>
          <p:cNvPr id="8" name="Group 7"/>
          <p:cNvGrpSpPr/>
          <p:nvPr/>
        </p:nvGrpSpPr>
        <p:grpSpPr>
          <a:xfrm>
            <a:off x="1097733" y="2890319"/>
            <a:ext cx="3050721" cy="2895600"/>
            <a:chOff x="609600" y="533400"/>
            <a:chExt cx="4495800" cy="4267200"/>
          </a:xfrm>
        </p:grpSpPr>
        <p:pic>
          <p:nvPicPr>
            <p:cNvPr id="9" name="Picture 2" descr="Image result for brick walls"/>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p:cNvGrpSpPr/>
          <p:nvPr/>
        </p:nvGrpSpPr>
        <p:grpSpPr>
          <a:xfrm>
            <a:off x="8790709" y="4430986"/>
            <a:ext cx="2482221" cy="1886686"/>
            <a:chOff x="4497468" y="960423"/>
            <a:chExt cx="3900643" cy="3262208"/>
          </a:xfrm>
          <a:solidFill>
            <a:schemeClr val="bg1"/>
          </a:solidFill>
        </p:grpSpPr>
        <p:sp>
          <p:nvSpPr>
            <p:cNvPr id="47" name="Rounded Rectangle 46"/>
            <p:cNvSpPr/>
            <p:nvPr/>
          </p:nvSpPr>
          <p:spPr>
            <a:xfrm>
              <a:off x="6260634" y="1804146"/>
              <a:ext cx="607858" cy="2005853"/>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rot="2882379" flipH="1">
              <a:off x="5416478" y="1269372"/>
              <a:ext cx="1111481" cy="1181495"/>
              <a:chOff x="4762102" y="1532451"/>
              <a:chExt cx="1111481" cy="1181495"/>
            </a:xfrm>
            <a:grpFill/>
          </p:grpSpPr>
          <p:sp>
            <p:nvSpPr>
              <p:cNvPr id="59" name="Rounded Rectangle 58"/>
              <p:cNvSpPr/>
              <p:nvPr/>
            </p:nvSpPr>
            <p:spPr>
              <a:xfrm rot="2882379">
                <a:off x="5227323" y="1821925"/>
                <a:ext cx="377366" cy="915154"/>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9186555">
                <a:off x="4762102" y="1532451"/>
                <a:ext cx="506295" cy="1181495"/>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ounded Rectangle 48"/>
            <p:cNvSpPr/>
            <p:nvPr/>
          </p:nvSpPr>
          <p:spPr>
            <a:xfrm>
              <a:off x="5462773" y="3034810"/>
              <a:ext cx="377253" cy="98981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13050004">
              <a:off x="6184113" y="1801883"/>
              <a:ext cx="458502" cy="129660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187218" y="960423"/>
              <a:ext cx="754690" cy="75475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389302" y="2459516"/>
              <a:ext cx="524197" cy="5242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4664014">
              <a:off x="5702380" y="2740206"/>
              <a:ext cx="229732" cy="75002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3361535">
              <a:off x="5854780" y="2892606"/>
              <a:ext cx="229732" cy="75002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16200000">
              <a:off x="4810687" y="3036570"/>
              <a:ext cx="671259" cy="1297697"/>
            </a:xfrm>
            <a:prstGeom prst="moon">
              <a:avLst>
                <a:gd name="adj" fmla="val 8151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16200000">
              <a:off x="6113437" y="3080254"/>
              <a:ext cx="671259" cy="1297697"/>
            </a:xfrm>
            <a:prstGeom prst="moon">
              <a:avLst>
                <a:gd name="adj" fmla="val 8151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16200000">
              <a:off x="7413633" y="3080639"/>
              <a:ext cx="671259" cy="1297697"/>
            </a:xfrm>
            <a:prstGeom prst="moon">
              <a:avLst>
                <a:gd name="adj" fmla="val 8151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497468" y="3526111"/>
              <a:ext cx="3900643" cy="6965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074227" y="3583816"/>
            <a:ext cx="3664528" cy="1200329"/>
          </a:xfrm>
          <a:prstGeom prst="rect">
            <a:avLst/>
          </a:prstGeom>
        </p:spPr>
        <p:txBody>
          <a:bodyPr wrap="square">
            <a:spAutoFit/>
          </a:bodyPr>
          <a:lstStyle/>
          <a:p>
            <a:r>
              <a:rPr lang="en-US" i="1" dirty="0">
                <a:solidFill>
                  <a:schemeClr val="bg1"/>
                </a:solidFill>
                <a:latin typeface="Palatino"/>
              </a:rPr>
              <a:t>Brethren, my heart’s desire and prayer to God for Israel is, that they might be saved.</a:t>
            </a:r>
          </a:p>
          <a:p>
            <a:r>
              <a:rPr lang="en-US" i="1" dirty="0">
                <a:solidFill>
                  <a:schemeClr val="bg1"/>
                </a:solidFill>
                <a:latin typeface="Palatino"/>
              </a:rPr>
              <a:t>Romans 10:1</a:t>
            </a:r>
            <a:endParaRPr lang="en-US" i="1"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9" name="TextBox 8"/>
          <p:cNvSpPr txBox="1"/>
          <p:nvPr/>
        </p:nvSpPr>
        <p:spPr>
          <a:xfrm>
            <a:off x="1915885" y="206830"/>
            <a:ext cx="8229600" cy="2585323"/>
          </a:xfrm>
          <a:prstGeom prst="rect">
            <a:avLst/>
          </a:prstGeom>
          <a:noFill/>
        </p:spPr>
        <p:txBody>
          <a:bodyPr wrap="square" rtlCol="0">
            <a:spAutoFit/>
          </a:bodyPr>
          <a:lstStyle/>
          <a:p>
            <a:pPr algn="ctr"/>
            <a:r>
              <a:rPr lang="en-US" sz="5400" dirty="0">
                <a:latin typeface="Imprint MT Shadow" panose="04020605060303030202" pitchFamily="82" charset="0"/>
              </a:rPr>
              <a:t>Romans 7:</a:t>
            </a:r>
          </a:p>
          <a:p>
            <a:pPr algn="ctr"/>
            <a:r>
              <a:rPr lang="en-US" sz="5400" dirty="0">
                <a:latin typeface="Imprint MT Shadow" panose="04020605060303030202" pitchFamily="82" charset="0"/>
              </a:rPr>
              <a:t>The Law of Moses VS the Law of Christ</a:t>
            </a:r>
          </a:p>
        </p:txBody>
      </p:sp>
      <p:grpSp>
        <p:nvGrpSpPr>
          <p:cNvPr id="2" name="Group 4"/>
          <p:cNvGrpSpPr/>
          <p:nvPr/>
        </p:nvGrpSpPr>
        <p:grpSpPr>
          <a:xfrm>
            <a:off x="8610601" y="2068286"/>
            <a:ext cx="2181850" cy="4484914"/>
            <a:chOff x="3048000" y="304800"/>
            <a:chExt cx="2743200" cy="5638800"/>
          </a:xfrm>
        </p:grpSpPr>
        <p:sp>
          <p:nvSpPr>
            <p:cNvPr id="6" name="Oval 5"/>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48000" y="3505200"/>
              <a:ext cx="381000" cy="609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480658">
              <a:off x="3219171" y="2105729"/>
              <a:ext cx="990600" cy="1828800"/>
            </a:xfrm>
            <a:prstGeom prst="trapezoid">
              <a:avLst>
                <a:gd name="adj" fmla="val 30469"/>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3352800" y="2209800"/>
              <a:ext cx="1981200" cy="3429000"/>
            </a:xfrm>
            <a:prstGeom prst="trapezoid">
              <a:avLst>
                <a:gd name="adj" fmla="val 30469"/>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810000" y="304800"/>
              <a:ext cx="1219200" cy="18288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rot="1104790">
              <a:off x="3865411" y="2816104"/>
              <a:ext cx="1752600" cy="2011504"/>
              <a:chOff x="5638800" y="3962400"/>
              <a:chExt cx="1752600" cy="1676400"/>
            </a:xfrm>
          </p:grpSpPr>
          <p:sp>
            <p:nvSpPr>
              <p:cNvPr id="26" name="Flowchart: Delay 15"/>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lay 26"/>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lay 14"/>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714999" y="4800663"/>
                <a:ext cx="1143001" cy="257997"/>
              </a:xfrm>
              <a:prstGeom prst="rect">
                <a:avLst/>
              </a:prstGeom>
              <a:noFill/>
            </p:spPr>
            <p:txBody>
              <a:bodyPr wrap="square" rtlCol="0">
                <a:spAutoFit/>
              </a:bodyPr>
              <a:lstStyle/>
              <a:p>
                <a:endParaRPr lang="en-US" sz="1000" dirty="0">
                  <a:solidFill>
                    <a:schemeClr val="bg2">
                      <a:lumMod val="25000"/>
                    </a:schemeClr>
                  </a:solidFill>
                  <a:latin typeface="Symbol" pitchFamily="18" charset="2"/>
                </a:endParaRPr>
              </a:p>
            </p:txBody>
          </p:sp>
        </p:grpSp>
        <p:grpSp>
          <p:nvGrpSpPr>
            <p:cNvPr id="5" name="Group 23"/>
            <p:cNvGrpSpPr/>
            <p:nvPr/>
          </p:nvGrpSpPr>
          <p:grpSpPr>
            <a:xfrm>
              <a:off x="4679748" y="1988912"/>
              <a:ext cx="1111452" cy="2049688"/>
              <a:chOff x="4755948" y="2903312"/>
              <a:chExt cx="1111452" cy="2049688"/>
            </a:xfrm>
          </p:grpSpPr>
          <p:sp>
            <p:nvSpPr>
              <p:cNvPr id="23" name="Oval 22"/>
              <p:cNvSpPr/>
              <p:nvPr/>
            </p:nvSpPr>
            <p:spPr>
              <a:xfrm>
                <a:off x="5486400" y="4267200"/>
                <a:ext cx="381000" cy="6858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9830111">
                <a:off x="4816550" y="2903312"/>
                <a:ext cx="822282" cy="1828800"/>
              </a:xfrm>
              <a:prstGeom prst="trapezoid">
                <a:avLst>
                  <a:gd name="adj" fmla="val 30469"/>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loud 20"/>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225831">
              <a:off x="4251648" y="1386422"/>
              <a:ext cx="250492" cy="470575"/>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4"/>
          <p:cNvGrpSpPr/>
          <p:nvPr/>
        </p:nvGrpSpPr>
        <p:grpSpPr>
          <a:xfrm>
            <a:off x="370114" y="1817914"/>
            <a:ext cx="2133600" cy="4648200"/>
            <a:chOff x="4405860" y="139189"/>
            <a:chExt cx="2861871" cy="6475262"/>
          </a:xfrm>
        </p:grpSpPr>
        <p:grpSp>
          <p:nvGrpSpPr>
            <p:cNvPr id="78" name="Group 86"/>
            <p:cNvGrpSpPr/>
            <p:nvPr/>
          </p:nvGrpSpPr>
          <p:grpSpPr>
            <a:xfrm rot="2107423">
              <a:off x="4802579" y="139189"/>
              <a:ext cx="743864" cy="1806453"/>
              <a:chOff x="7696200" y="914400"/>
              <a:chExt cx="685800" cy="2438400"/>
            </a:xfrm>
          </p:grpSpPr>
          <p:sp>
            <p:nvSpPr>
              <p:cNvPr id="118" name="Moon 11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87"/>
            <p:cNvGrpSpPr/>
            <p:nvPr/>
          </p:nvGrpSpPr>
          <p:grpSpPr>
            <a:xfrm rot="19262140" flipH="1">
              <a:off x="6126313" y="231425"/>
              <a:ext cx="743864" cy="1645187"/>
              <a:chOff x="7696200" y="914400"/>
              <a:chExt cx="685800" cy="2438400"/>
            </a:xfrm>
          </p:grpSpPr>
          <p:sp>
            <p:nvSpPr>
              <p:cNvPr id="114" name="Moon 113"/>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47"/>
            <p:cNvGrpSpPr/>
            <p:nvPr/>
          </p:nvGrpSpPr>
          <p:grpSpPr>
            <a:xfrm rot="562843">
              <a:off x="5697438" y="5840305"/>
              <a:ext cx="666047" cy="774146"/>
              <a:chOff x="6106804" y="4039302"/>
              <a:chExt cx="666047" cy="774146"/>
            </a:xfrm>
          </p:grpSpPr>
          <p:sp>
            <p:nvSpPr>
              <p:cNvPr id="111" name="Oval 110"/>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47"/>
            <p:cNvGrpSpPr/>
            <p:nvPr/>
          </p:nvGrpSpPr>
          <p:grpSpPr>
            <a:xfrm rot="2613352">
              <a:off x="5128037" y="5761712"/>
              <a:ext cx="666047" cy="774146"/>
              <a:chOff x="6106804" y="4039302"/>
              <a:chExt cx="666047" cy="774146"/>
            </a:xfrm>
          </p:grpSpPr>
          <p:sp>
            <p:nvSpPr>
              <p:cNvPr id="108" name="Oval 107"/>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81"/>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57"/>
            <p:cNvGrpSpPr/>
            <p:nvPr/>
          </p:nvGrpSpPr>
          <p:grpSpPr>
            <a:xfrm>
              <a:off x="4953000" y="5334000"/>
              <a:ext cx="1828800" cy="609600"/>
              <a:chOff x="1371600" y="3962400"/>
              <a:chExt cx="6705600" cy="2057400"/>
            </a:xfrm>
          </p:grpSpPr>
          <p:grpSp>
            <p:nvGrpSpPr>
              <p:cNvPr id="96" name="Group 195"/>
              <p:cNvGrpSpPr/>
              <p:nvPr/>
            </p:nvGrpSpPr>
            <p:grpSpPr>
              <a:xfrm>
                <a:off x="1371600" y="3962400"/>
                <a:ext cx="1676400" cy="2057400"/>
                <a:chOff x="1371600" y="3962400"/>
                <a:chExt cx="1676400" cy="2057400"/>
              </a:xfrm>
            </p:grpSpPr>
            <p:sp>
              <p:nvSpPr>
                <p:cNvPr id="106" name="Right Arrow Callout 105"/>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106"/>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196"/>
              <p:cNvGrpSpPr/>
              <p:nvPr/>
            </p:nvGrpSpPr>
            <p:grpSpPr>
              <a:xfrm>
                <a:off x="3048000" y="3962400"/>
                <a:ext cx="1676400" cy="2057400"/>
                <a:chOff x="1371600" y="3962400"/>
                <a:chExt cx="1676400" cy="2057400"/>
              </a:xfrm>
            </p:grpSpPr>
            <p:sp>
              <p:nvSpPr>
                <p:cNvPr id="104" name="Right Arrow Callout 103"/>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104"/>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99"/>
              <p:cNvGrpSpPr/>
              <p:nvPr/>
            </p:nvGrpSpPr>
            <p:grpSpPr>
              <a:xfrm>
                <a:off x="4724400" y="3962400"/>
                <a:ext cx="1676400" cy="2057400"/>
                <a:chOff x="1371600" y="3962400"/>
                <a:chExt cx="1676400" cy="2057400"/>
              </a:xfrm>
            </p:grpSpPr>
            <p:sp>
              <p:nvSpPr>
                <p:cNvPr id="102" name="Right Arrow Callout 101"/>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Quad Arrow 102"/>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02"/>
              <p:cNvGrpSpPr/>
              <p:nvPr/>
            </p:nvGrpSpPr>
            <p:grpSpPr>
              <a:xfrm>
                <a:off x="6400800" y="3962400"/>
                <a:ext cx="1676400" cy="2057400"/>
                <a:chOff x="1371600" y="3962400"/>
                <a:chExt cx="1676400" cy="2057400"/>
              </a:xfrm>
            </p:grpSpPr>
            <p:sp>
              <p:nvSpPr>
                <p:cNvPr id="100" name="Right Arrow Callout 99"/>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100"/>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Cloud 92"/>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Delay 93"/>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14">
            <a:extLst>
              <a:ext uri="{FF2B5EF4-FFF2-40B4-BE49-F238E27FC236}">
                <a16:creationId xmlns:a16="http://schemas.microsoft.com/office/drawing/2014/main" id="{E8B17533-EE7C-EA5E-156A-6AB7AACAE677}"/>
              </a:ext>
            </a:extLst>
          </p:cNvPr>
          <p:cNvSpPr>
            <a:spLocks noGrp="1"/>
          </p:cNvSpPr>
          <p:nvPr/>
        </p:nvSpPr>
        <p:spPr>
          <a:xfrm>
            <a:off x="0" y="649393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38558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588" y="0"/>
            <a:ext cx="11986788" cy="923330"/>
          </a:xfrm>
          <a:prstGeom prst="rect">
            <a:avLst/>
          </a:prstGeom>
          <a:noFill/>
        </p:spPr>
        <p:txBody>
          <a:bodyPr wrap="square" rtlCol="0">
            <a:spAutoFit/>
          </a:bodyPr>
          <a:lstStyle/>
          <a:p>
            <a:pPr algn="ctr"/>
            <a:r>
              <a:rPr lang="en-US" sz="5400" dirty="0">
                <a:solidFill>
                  <a:schemeClr val="bg1"/>
                </a:solidFill>
                <a:latin typeface="Castellar" panose="020A0402060406010301" pitchFamily="18" charset="0"/>
              </a:rPr>
              <a:t>The Law of the Spirit</a:t>
            </a:r>
          </a:p>
        </p:txBody>
      </p:sp>
      <p:sp>
        <p:nvSpPr>
          <p:cNvPr id="6" name="TextBox 5"/>
          <p:cNvSpPr txBox="1"/>
          <p:nvPr/>
        </p:nvSpPr>
        <p:spPr>
          <a:xfrm>
            <a:off x="6129196" y="1125648"/>
            <a:ext cx="5147649" cy="1569660"/>
          </a:xfrm>
          <a:prstGeom prst="rect">
            <a:avLst/>
          </a:prstGeom>
          <a:noFill/>
        </p:spPr>
        <p:txBody>
          <a:bodyPr wrap="square" rtlCol="0">
            <a:spAutoFit/>
          </a:bodyPr>
          <a:lstStyle/>
          <a:p>
            <a:r>
              <a:rPr lang="en-US" sz="2400" i="1" dirty="0">
                <a:solidFill>
                  <a:srgbClr val="FFFF00"/>
                </a:solidFill>
              </a:rPr>
              <a:t>“There is therefore now no condemnation to them which are in Christ Jesus, who walk not after the flesh, but after the Spirit.”</a:t>
            </a:r>
          </a:p>
        </p:txBody>
      </p:sp>
      <p:sp>
        <p:nvSpPr>
          <p:cNvPr id="10" name="TextBox 9"/>
          <p:cNvSpPr txBox="1"/>
          <p:nvPr/>
        </p:nvSpPr>
        <p:spPr>
          <a:xfrm>
            <a:off x="1379144" y="4753069"/>
            <a:ext cx="4505608" cy="1200329"/>
          </a:xfrm>
          <a:prstGeom prst="rect">
            <a:avLst/>
          </a:prstGeom>
          <a:noFill/>
        </p:spPr>
        <p:txBody>
          <a:bodyPr wrap="square" rtlCol="0">
            <a:spAutoFit/>
          </a:bodyPr>
          <a:lstStyle/>
          <a:p>
            <a:r>
              <a:rPr lang="en-US" sz="2400" i="1" dirty="0">
                <a:solidFill>
                  <a:srgbClr val="FFFF00"/>
                </a:solidFill>
              </a:rPr>
              <a:t>“For the law of the Spirit of life in Christ Jesus hath made me free from the law of sin and death.”</a:t>
            </a:r>
          </a:p>
        </p:txBody>
      </p:sp>
      <p:pic>
        <p:nvPicPr>
          <p:cNvPr id="2056" name="Picture 8" descr="https://encrypted-tbn0.gstatic.com/images?q=tbn:ANd9GcR-0TGHuSGq3rXsnv1fjeJgI_0c5Ns-YXrmN0rDfWe0sa0yFXMi"/>
          <p:cNvPicPr>
            <a:picLocks noChangeAspect="1" noChangeArrowheads="1"/>
          </p:cNvPicPr>
          <p:nvPr/>
        </p:nvPicPr>
        <p:blipFill>
          <a:blip r:embed="rId3" cstate="print"/>
          <a:srcRect/>
          <a:stretch>
            <a:fillRect/>
          </a:stretch>
        </p:blipFill>
        <p:spPr bwMode="auto">
          <a:xfrm>
            <a:off x="3601016" y="915909"/>
            <a:ext cx="2057399" cy="3091720"/>
          </a:xfrm>
          <a:prstGeom prst="rect">
            <a:avLst/>
          </a:prstGeom>
          <a:noFill/>
        </p:spPr>
      </p:pic>
      <p:sp>
        <p:nvSpPr>
          <p:cNvPr id="2" name="Rectangle 1"/>
          <p:cNvSpPr/>
          <p:nvPr/>
        </p:nvSpPr>
        <p:spPr>
          <a:xfrm>
            <a:off x="0" y="6488668"/>
            <a:ext cx="1470339" cy="369332"/>
          </a:xfrm>
          <a:prstGeom prst="rect">
            <a:avLst/>
          </a:prstGeom>
        </p:spPr>
        <p:txBody>
          <a:bodyPr wrap="none">
            <a:spAutoFit/>
          </a:bodyPr>
          <a:lstStyle/>
          <a:p>
            <a:r>
              <a:rPr lang="en-US" dirty="0">
                <a:solidFill>
                  <a:schemeClr val="bg1"/>
                </a:solidFill>
              </a:rPr>
              <a:t>Romans 8:1-2</a:t>
            </a:r>
          </a:p>
        </p:txBody>
      </p:sp>
      <p:sp>
        <p:nvSpPr>
          <p:cNvPr id="11" name="Rectangle 10"/>
          <p:cNvSpPr/>
          <p:nvPr/>
        </p:nvSpPr>
        <p:spPr>
          <a:xfrm>
            <a:off x="248970" y="1633231"/>
            <a:ext cx="3200399" cy="923330"/>
          </a:xfrm>
          <a:prstGeom prst="rect">
            <a:avLst/>
          </a:prstGeom>
        </p:spPr>
        <p:txBody>
          <a:bodyPr wrap="square">
            <a:spAutoFit/>
          </a:bodyPr>
          <a:lstStyle/>
          <a:p>
            <a:r>
              <a:rPr lang="en-US" dirty="0">
                <a:solidFill>
                  <a:schemeClr val="bg1"/>
                </a:solidFill>
                <a:latin typeface="Abadi" panose="020B0604020104020204" pitchFamily="34" charset="0"/>
              </a:rPr>
              <a:t>The “Spirit” and to the “flesh” = “The law of the Spirit of life in Christ Jesus”</a:t>
            </a:r>
            <a:endParaRPr lang="en-US" dirty="0">
              <a:solidFill>
                <a:schemeClr val="bg1"/>
              </a:solidFill>
            </a:endParaRPr>
          </a:p>
        </p:txBody>
      </p:sp>
      <p:sp>
        <p:nvSpPr>
          <p:cNvPr id="12" name="Rectangle 11"/>
          <p:cNvSpPr/>
          <p:nvPr/>
        </p:nvSpPr>
        <p:spPr>
          <a:xfrm>
            <a:off x="9092698" y="4628419"/>
            <a:ext cx="2773378" cy="1200329"/>
          </a:xfrm>
          <a:prstGeom prst="rect">
            <a:avLst/>
          </a:prstGeom>
        </p:spPr>
        <p:txBody>
          <a:bodyPr wrap="square">
            <a:spAutoFit/>
          </a:bodyPr>
          <a:lstStyle/>
          <a:p>
            <a:r>
              <a:rPr lang="en-US" dirty="0">
                <a:solidFill>
                  <a:schemeClr val="bg1"/>
                </a:solidFill>
                <a:latin typeface="Abadi" panose="020B0604020104020204" pitchFamily="34" charset="0"/>
              </a:rPr>
              <a:t>The atoning sacrifice of Jesus Christ and the gospel established after the law of Moses</a:t>
            </a:r>
            <a:endParaRPr lang="en-US" dirty="0">
              <a:solidFill>
                <a:schemeClr val="bg1"/>
              </a:solidFill>
            </a:endParaRPr>
          </a:p>
        </p:txBody>
      </p:sp>
      <p:pic>
        <p:nvPicPr>
          <p:cNvPr id="4" name="Picture 3">
            <a:extLst>
              <a:ext uri="{FF2B5EF4-FFF2-40B4-BE49-F238E27FC236}">
                <a16:creationId xmlns:a16="http://schemas.microsoft.com/office/drawing/2014/main" id="{78D12E49-4DC1-4741-B0EB-16B5BFFFA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725" y="3509731"/>
            <a:ext cx="2286000" cy="2876550"/>
          </a:xfrm>
          <a:prstGeom prst="rect">
            <a:avLst/>
          </a:prstGeom>
        </p:spPr>
      </p:pic>
    </p:spTree>
    <p:extLst>
      <p:ext uri="{BB962C8B-B14F-4D97-AF65-F5344CB8AC3E}">
        <p14:creationId xmlns:p14="http://schemas.microsoft.com/office/powerpoint/2010/main" val="32159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588" y="0"/>
            <a:ext cx="11986788"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Weak through the Flesh</a:t>
            </a:r>
          </a:p>
        </p:txBody>
      </p:sp>
      <p:sp>
        <p:nvSpPr>
          <p:cNvPr id="2" name="Rectangle 1"/>
          <p:cNvSpPr/>
          <p:nvPr/>
        </p:nvSpPr>
        <p:spPr>
          <a:xfrm>
            <a:off x="0" y="6488668"/>
            <a:ext cx="1282787" cy="369332"/>
          </a:xfrm>
          <a:prstGeom prst="rect">
            <a:avLst/>
          </a:prstGeom>
        </p:spPr>
        <p:txBody>
          <a:bodyPr wrap="none">
            <a:spAutoFit/>
          </a:bodyPr>
          <a:lstStyle/>
          <a:p>
            <a:r>
              <a:rPr lang="en-US" dirty="0">
                <a:solidFill>
                  <a:schemeClr val="bg1"/>
                </a:solidFill>
              </a:rPr>
              <a:t>Romans 8:3</a:t>
            </a:r>
          </a:p>
        </p:txBody>
      </p:sp>
      <p:sp>
        <p:nvSpPr>
          <p:cNvPr id="13" name="Rectangle 12"/>
          <p:cNvSpPr/>
          <p:nvPr/>
        </p:nvSpPr>
        <p:spPr>
          <a:xfrm>
            <a:off x="4309450" y="815402"/>
            <a:ext cx="3607807" cy="523220"/>
          </a:xfrm>
          <a:prstGeom prst="rect">
            <a:avLst/>
          </a:prstGeom>
        </p:spPr>
        <p:txBody>
          <a:bodyPr wrap="square">
            <a:spAutoFit/>
          </a:bodyPr>
          <a:lstStyle/>
          <a:p>
            <a:pPr algn="ctr"/>
            <a:r>
              <a:rPr lang="en-US" sz="2800" dirty="0">
                <a:solidFill>
                  <a:schemeClr val="bg1"/>
                </a:solidFill>
                <a:latin typeface="Abadi" panose="020B0604020104020204" pitchFamily="34" charset="0"/>
              </a:rPr>
              <a:t>The Law of Moses</a:t>
            </a:r>
            <a:endParaRPr lang="en-US" sz="2800" dirty="0">
              <a:solidFill>
                <a:schemeClr val="bg1"/>
              </a:solidFill>
            </a:endParaRPr>
          </a:p>
        </p:txBody>
      </p:sp>
      <p:sp>
        <p:nvSpPr>
          <p:cNvPr id="3" name="Rectangle 2"/>
          <p:cNvSpPr/>
          <p:nvPr/>
        </p:nvSpPr>
        <p:spPr>
          <a:xfrm>
            <a:off x="4514662" y="1895554"/>
            <a:ext cx="6096000" cy="4247317"/>
          </a:xfrm>
          <a:prstGeom prst="rect">
            <a:avLst/>
          </a:prstGeom>
        </p:spPr>
        <p:txBody>
          <a:bodyPr>
            <a:spAutoFit/>
          </a:bodyPr>
          <a:lstStyle/>
          <a:p>
            <a:r>
              <a:rPr lang="en-US" dirty="0">
                <a:solidFill>
                  <a:schemeClr val="bg1"/>
                </a:solidFill>
                <a:latin typeface="Abadi" panose="020B0604020104020204" pitchFamily="34" charset="0"/>
              </a:rPr>
              <a:t>“Life and peace come, not through the law of Moses, but through Christ and his saving grace. </a:t>
            </a:r>
          </a:p>
          <a:p>
            <a:endParaRPr lang="en-US" dirty="0">
              <a:solidFill>
                <a:schemeClr val="bg1"/>
              </a:solidFill>
              <a:latin typeface="Abadi" panose="020B0604020104020204" pitchFamily="34" charset="0"/>
            </a:endParaRPr>
          </a:p>
          <a:p>
            <a:r>
              <a:rPr lang="en-US" dirty="0">
                <a:solidFill>
                  <a:schemeClr val="bg1"/>
                </a:solidFill>
                <a:effectLst>
                  <a:glow rad="139700">
                    <a:schemeClr val="accent6">
                      <a:satMod val="175000"/>
                      <a:alpha val="40000"/>
                    </a:schemeClr>
                  </a:glow>
                </a:effectLst>
                <a:latin typeface="Abadi" panose="020B0604020104020204" pitchFamily="34" charset="0"/>
              </a:rPr>
              <a:t>The Mosaic performances deal with carnal things, the things of the flesh, the things of death.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There is not power in them to atone, to ransom, to save, to bring joy and peace here and eternal life hereafter.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But Christ deals with spiritual things, the things of the Spirit, the things that bring life.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Because of him</a:t>
            </a:r>
            <a:r>
              <a:rPr lang="en-US" dirty="0">
                <a:solidFill>
                  <a:srgbClr val="FFFF00"/>
                </a:solidFill>
                <a:latin typeface="Abadi" panose="020B0604020104020204" pitchFamily="34" charset="0"/>
              </a:rPr>
              <a:t>, ‘he who doeth the works of righteousness shall receive his reward, even peace in this world, and eternal life in the world to come.’ (D. &amp; C. 59:23.)</a:t>
            </a:r>
            <a:r>
              <a:rPr lang="en-US" dirty="0">
                <a:solidFill>
                  <a:schemeClr val="bg1"/>
                </a:solidFill>
                <a:latin typeface="Abadi" panose="020B0604020104020204" pitchFamily="34" charset="0"/>
              </a:rPr>
              <a:t>”</a:t>
            </a:r>
            <a:endParaRPr lang="en-US" dirty="0">
              <a:solidFill>
                <a:schemeClr val="bg1"/>
              </a:solidFill>
            </a:endParaRPr>
          </a:p>
        </p:txBody>
      </p:sp>
      <p:grpSp>
        <p:nvGrpSpPr>
          <p:cNvPr id="14" name="Group 13"/>
          <p:cNvGrpSpPr/>
          <p:nvPr/>
        </p:nvGrpSpPr>
        <p:grpSpPr>
          <a:xfrm flipH="1">
            <a:off x="905936" y="2372765"/>
            <a:ext cx="3102177" cy="1972898"/>
            <a:chOff x="7179987" y="1711862"/>
            <a:chExt cx="3780741" cy="2404446"/>
          </a:xfrm>
          <a:effectLst>
            <a:outerShdw blurRad="76200" dist="12700" dir="2700000" sy="-23000" kx="-800400" algn="bl" rotWithShape="0">
              <a:prstClr val="black">
                <a:alpha val="20000"/>
              </a:prstClr>
            </a:outerShdw>
          </a:effectLst>
        </p:grpSpPr>
        <p:sp>
          <p:nvSpPr>
            <p:cNvPr id="15" name="Freeform 14"/>
            <p:cNvSpPr/>
            <p:nvPr/>
          </p:nvSpPr>
          <p:spPr>
            <a:xfrm>
              <a:off x="7994208" y="2381061"/>
              <a:ext cx="2966520" cy="1735247"/>
            </a:xfrm>
            <a:custGeom>
              <a:avLst/>
              <a:gdLst>
                <a:gd name="connsiteX0" fmla="*/ 1970639 w 2966520"/>
                <a:gd name="connsiteY0" fmla="*/ 0 h 1735247"/>
                <a:gd name="connsiteX1" fmla="*/ 2966520 w 2966520"/>
                <a:gd name="connsiteY1" fmla="*/ 0 h 1735247"/>
                <a:gd name="connsiteX2" fmla="*/ 2966520 w 2966520"/>
                <a:gd name="connsiteY2" fmla="*/ 1735247 h 1735247"/>
                <a:gd name="connsiteX3" fmla="*/ 1970639 w 2966520"/>
                <a:gd name="connsiteY3" fmla="*/ 1735247 h 1735247"/>
                <a:gd name="connsiteX4" fmla="*/ 1970639 w 2966520"/>
                <a:gd name="connsiteY4" fmla="*/ 1727702 h 1735247"/>
                <a:gd name="connsiteX5" fmla="*/ 995881 w 2966520"/>
                <a:gd name="connsiteY5" fmla="*/ 1727702 h 1735247"/>
                <a:gd name="connsiteX6" fmla="*/ 995881 w 2966520"/>
                <a:gd name="connsiteY6" fmla="*/ 1729211 h 1735247"/>
                <a:gd name="connsiteX7" fmla="*/ 0 w 2966520"/>
                <a:gd name="connsiteY7" fmla="*/ 1729211 h 1735247"/>
                <a:gd name="connsiteX8" fmla="*/ 0 w 2966520"/>
                <a:gd name="connsiteY8" fmla="*/ 1113576 h 1735247"/>
                <a:gd name="connsiteX9" fmla="*/ 985319 w 2966520"/>
                <a:gd name="connsiteY9" fmla="*/ 1113576 h 1735247"/>
                <a:gd name="connsiteX10" fmla="*/ 985319 w 2966520"/>
                <a:gd name="connsiteY10" fmla="*/ 543207 h 1735247"/>
                <a:gd name="connsiteX11" fmla="*/ 1970639 w 2966520"/>
                <a:gd name="connsiteY11" fmla="*/ 543207 h 17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6520" h="1735247">
                  <a:moveTo>
                    <a:pt x="1970639" y="0"/>
                  </a:moveTo>
                  <a:lnTo>
                    <a:pt x="2966520" y="0"/>
                  </a:lnTo>
                  <a:lnTo>
                    <a:pt x="2966520" y="1735247"/>
                  </a:lnTo>
                  <a:lnTo>
                    <a:pt x="1970639" y="1735247"/>
                  </a:lnTo>
                  <a:lnTo>
                    <a:pt x="1970639" y="1727702"/>
                  </a:lnTo>
                  <a:lnTo>
                    <a:pt x="995881" y="1727702"/>
                  </a:lnTo>
                  <a:lnTo>
                    <a:pt x="995881" y="1729211"/>
                  </a:lnTo>
                  <a:lnTo>
                    <a:pt x="0" y="1729211"/>
                  </a:lnTo>
                  <a:lnTo>
                    <a:pt x="0" y="1113576"/>
                  </a:lnTo>
                  <a:lnTo>
                    <a:pt x="985319" y="1113576"/>
                  </a:lnTo>
                  <a:lnTo>
                    <a:pt x="985319" y="543207"/>
                  </a:lnTo>
                  <a:lnTo>
                    <a:pt x="1970639" y="543207"/>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9278093">
              <a:off x="7274669" y="1711862"/>
              <a:ext cx="673313" cy="69757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4683594">
              <a:off x="6916300" y="2596626"/>
              <a:ext cx="1713191" cy="1185818"/>
            </a:xfrm>
            <a:custGeom>
              <a:avLst/>
              <a:gdLst>
                <a:gd name="connsiteX0" fmla="*/ 4246 w 1713191"/>
                <a:gd name="connsiteY0" fmla="*/ 166866 h 1185818"/>
                <a:gd name="connsiteX1" fmla="*/ 208984 w 1713191"/>
                <a:gd name="connsiteY1" fmla="*/ 0 h 1185818"/>
                <a:gd name="connsiteX2" fmla="*/ 1011726 w 1713191"/>
                <a:gd name="connsiteY2" fmla="*/ 0 h 1185818"/>
                <a:gd name="connsiteX3" fmla="*/ 1093072 w 1713191"/>
                <a:gd name="connsiteY3" fmla="*/ 16423 h 1185818"/>
                <a:gd name="connsiteX4" fmla="*/ 1124020 w 1713191"/>
                <a:gd name="connsiteY4" fmla="*/ 33221 h 1185818"/>
                <a:gd name="connsiteX5" fmla="*/ 1128473 w 1713191"/>
                <a:gd name="connsiteY5" fmla="*/ 33066 h 1185818"/>
                <a:gd name="connsiteX6" fmla="*/ 1128472 w 1713191"/>
                <a:gd name="connsiteY6" fmla="*/ 33066 h 1185818"/>
                <a:gd name="connsiteX7" fmla="*/ 1240399 w 1713191"/>
                <a:gd name="connsiteY7" fmla="*/ 189517 h 1185818"/>
                <a:gd name="connsiteX8" fmla="*/ 1185983 w 1713191"/>
                <a:gd name="connsiteY8" fmla="*/ 517510 h 1185818"/>
                <a:gd name="connsiteX9" fmla="*/ 1190262 w 1713191"/>
                <a:gd name="connsiteY9" fmla="*/ 520028 h 1185818"/>
                <a:gd name="connsiteX10" fmla="*/ 1667992 w 1713191"/>
                <a:gd name="connsiteY10" fmla="*/ 948537 h 1185818"/>
                <a:gd name="connsiteX11" fmla="*/ 1678425 w 1713191"/>
                <a:gd name="connsiteY11" fmla="*/ 1140619 h 1185818"/>
                <a:gd name="connsiteX12" fmla="*/ 1678424 w 1713191"/>
                <a:gd name="connsiteY12" fmla="*/ 1140619 h 1185818"/>
                <a:gd name="connsiteX13" fmla="*/ 1486342 w 1713191"/>
                <a:gd name="connsiteY13" fmla="*/ 1151052 h 1185818"/>
                <a:gd name="connsiteX14" fmla="*/ 1008613 w 1713191"/>
                <a:gd name="connsiteY14" fmla="*/ 722543 h 1185818"/>
                <a:gd name="connsiteX15" fmla="*/ 977635 w 1713191"/>
                <a:gd name="connsiteY15" fmla="*/ 680975 h 1185818"/>
                <a:gd name="connsiteX16" fmla="*/ 967924 w 1713191"/>
                <a:gd name="connsiteY16" fmla="*/ 677280 h 1185818"/>
                <a:gd name="connsiteX17" fmla="*/ 906480 w 1713191"/>
                <a:gd name="connsiteY17" fmla="*/ 540039 h 1185818"/>
                <a:gd name="connsiteX18" fmla="*/ 926733 w 1713191"/>
                <a:gd name="connsiteY18" fmla="*/ 417968 h 1185818"/>
                <a:gd name="connsiteX19" fmla="*/ 521618 w 1713191"/>
                <a:gd name="connsiteY19" fmla="*/ 417968 h 1185818"/>
                <a:gd name="connsiteX20" fmla="*/ 649577 w 1713191"/>
                <a:gd name="connsiteY20" fmla="*/ 529125 h 1185818"/>
                <a:gd name="connsiteX21" fmla="*/ 655280 w 1713191"/>
                <a:gd name="connsiteY21" fmla="*/ 538452 h 1185818"/>
                <a:gd name="connsiteX22" fmla="*/ 677727 w 1713191"/>
                <a:gd name="connsiteY22" fmla="*/ 538796 h 1185818"/>
                <a:gd name="connsiteX23" fmla="*/ 711334 w 1713191"/>
                <a:gd name="connsiteY23" fmla="*/ 615530 h 1185818"/>
                <a:gd name="connsiteX24" fmla="*/ 600589 w 1713191"/>
                <a:gd name="connsiteY24" fmla="*/ 728616 h 1185818"/>
                <a:gd name="connsiteX25" fmla="*/ 73522 w 1713191"/>
                <a:gd name="connsiteY25" fmla="*/ 835327 h 1185818"/>
                <a:gd name="connsiteX26" fmla="*/ 7199 w 1713191"/>
                <a:gd name="connsiteY26" fmla="*/ 758091 h 1185818"/>
                <a:gd name="connsiteX27" fmla="*/ 117944 w 1713191"/>
                <a:gd name="connsiteY27" fmla="*/ 645006 h 1185818"/>
                <a:gd name="connsiteX28" fmla="*/ 379745 w 1713191"/>
                <a:gd name="connsiteY28" fmla="*/ 592001 h 1185818"/>
                <a:gd name="connsiteX29" fmla="*/ 180908 w 1713191"/>
                <a:gd name="connsiteY29" fmla="*/ 419273 h 1185818"/>
                <a:gd name="connsiteX30" fmla="*/ 177708 w 1713191"/>
                <a:gd name="connsiteY30" fmla="*/ 414815 h 1185818"/>
                <a:gd name="connsiteX31" fmla="*/ 166867 w 1713191"/>
                <a:gd name="connsiteY31" fmla="*/ 413722 h 1185818"/>
                <a:gd name="connsiteX32" fmla="*/ 0 w 1713191"/>
                <a:gd name="connsiteY32" fmla="*/ 208984 h 1185818"/>
                <a:gd name="connsiteX33" fmla="*/ 4246 w 1713191"/>
                <a:gd name="connsiteY33" fmla="*/ 166866 h 118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3191" h="1185818">
                  <a:moveTo>
                    <a:pt x="4246" y="166866"/>
                  </a:moveTo>
                  <a:cubicBezTo>
                    <a:pt x="23733" y="71636"/>
                    <a:pt x="107992" y="0"/>
                    <a:pt x="208984" y="0"/>
                  </a:cubicBezTo>
                  <a:lnTo>
                    <a:pt x="1011726" y="0"/>
                  </a:lnTo>
                  <a:cubicBezTo>
                    <a:pt x="1040581" y="0"/>
                    <a:pt x="1068070" y="5848"/>
                    <a:pt x="1093072" y="16423"/>
                  </a:cubicBezTo>
                  <a:lnTo>
                    <a:pt x="1124020" y="33221"/>
                  </a:lnTo>
                  <a:lnTo>
                    <a:pt x="1128473" y="33066"/>
                  </a:lnTo>
                  <a:lnTo>
                    <a:pt x="1128472" y="33066"/>
                  </a:lnTo>
                  <a:cubicBezTo>
                    <a:pt x="1202582" y="45361"/>
                    <a:pt x="1252694" y="115407"/>
                    <a:pt x="1240399" y="189517"/>
                  </a:cubicBezTo>
                  <a:lnTo>
                    <a:pt x="1185983" y="517510"/>
                  </a:lnTo>
                  <a:lnTo>
                    <a:pt x="1190262" y="520028"/>
                  </a:lnTo>
                  <a:lnTo>
                    <a:pt x="1667992" y="948537"/>
                  </a:lnTo>
                  <a:cubicBezTo>
                    <a:pt x="1723915" y="998698"/>
                    <a:pt x="1728586" y="1084697"/>
                    <a:pt x="1678425" y="1140619"/>
                  </a:cubicBezTo>
                  <a:lnTo>
                    <a:pt x="1678424" y="1140619"/>
                  </a:lnTo>
                  <a:cubicBezTo>
                    <a:pt x="1628263" y="1196541"/>
                    <a:pt x="1542264" y="1201213"/>
                    <a:pt x="1486342" y="1151052"/>
                  </a:cubicBezTo>
                  <a:lnTo>
                    <a:pt x="1008613" y="722543"/>
                  </a:lnTo>
                  <a:lnTo>
                    <a:pt x="977635" y="680975"/>
                  </a:lnTo>
                  <a:lnTo>
                    <a:pt x="967924" y="677280"/>
                  </a:lnTo>
                  <a:cubicBezTo>
                    <a:pt x="923141" y="648918"/>
                    <a:pt x="897259" y="595622"/>
                    <a:pt x="906480" y="540039"/>
                  </a:cubicBezTo>
                  <a:lnTo>
                    <a:pt x="926733" y="417968"/>
                  </a:lnTo>
                  <a:lnTo>
                    <a:pt x="521618" y="417968"/>
                  </a:lnTo>
                  <a:lnTo>
                    <a:pt x="649577" y="529125"/>
                  </a:lnTo>
                  <a:lnTo>
                    <a:pt x="655280" y="538452"/>
                  </a:lnTo>
                  <a:lnTo>
                    <a:pt x="677727" y="538796"/>
                  </a:lnTo>
                  <a:cubicBezTo>
                    <a:pt x="706132" y="546808"/>
                    <a:pt x="720534" y="576113"/>
                    <a:pt x="711334" y="615530"/>
                  </a:cubicBezTo>
                  <a:cubicBezTo>
                    <a:pt x="699067" y="668086"/>
                    <a:pt x="649485" y="718716"/>
                    <a:pt x="600589" y="728616"/>
                  </a:cubicBezTo>
                  <a:lnTo>
                    <a:pt x="73522" y="835327"/>
                  </a:lnTo>
                  <a:cubicBezTo>
                    <a:pt x="24626" y="845227"/>
                    <a:pt x="-5067" y="810647"/>
                    <a:pt x="7199" y="758091"/>
                  </a:cubicBezTo>
                  <a:cubicBezTo>
                    <a:pt x="19466" y="705536"/>
                    <a:pt x="69049" y="654906"/>
                    <a:pt x="117944" y="645006"/>
                  </a:cubicBezTo>
                  <a:lnTo>
                    <a:pt x="379745" y="592001"/>
                  </a:lnTo>
                  <a:lnTo>
                    <a:pt x="180908" y="419273"/>
                  </a:lnTo>
                  <a:lnTo>
                    <a:pt x="177708" y="414815"/>
                  </a:lnTo>
                  <a:lnTo>
                    <a:pt x="166867" y="413722"/>
                  </a:lnTo>
                  <a:cubicBezTo>
                    <a:pt x="71636" y="394235"/>
                    <a:pt x="0" y="309975"/>
                    <a:pt x="0" y="208984"/>
                  </a:cubicBezTo>
                  <a:cubicBezTo>
                    <a:pt x="0" y="194557"/>
                    <a:pt x="1462" y="180470"/>
                    <a:pt x="4246" y="16686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11596965" y="6394939"/>
            <a:ext cx="518091" cy="369332"/>
          </a:xfrm>
          <a:prstGeom prst="rect">
            <a:avLst/>
          </a:prstGeom>
        </p:spPr>
        <p:txBody>
          <a:bodyPr wrap="none">
            <a:spAutoFit/>
          </a:bodyPr>
          <a:lstStyle/>
          <a:p>
            <a:r>
              <a:rPr lang="en-US" dirty="0">
                <a:solidFill>
                  <a:schemeClr val="bg1"/>
                </a:solidFill>
                <a:latin typeface="Abadi" panose="020B0604020104020204" pitchFamily="34" charset="0"/>
              </a:rPr>
              <a:t> (</a:t>
            </a:r>
            <a:r>
              <a:rPr lang="en-US" i="1" dirty="0">
                <a:solidFill>
                  <a:schemeClr val="bg1"/>
                </a:solidFill>
                <a:latin typeface="Abadi" panose="020B0604020104020204" pitchFamily="34" charset="0"/>
              </a:rPr>
              <a:t>2)</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1194" y="912324"/>
            <a:ext cx="1086417" cy="1516458"/>
          </a:xfrm>
          <a:prstGeom prst="rect">
            <a:avLst/>
          </a:prstGeom>
        </p:spPr>
      </p:pic>
    </p:spTree>
    <p:extLst>
      <p:ext uri="{BB962C8B-B14F-4D97-AF65-F5344CB8AC3E}">
        <p14:creationId xmlns:p14="http://schemas.microsoft.com/office/powerpoint/2010/main" val="1460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374" y="0"/>
            <a:ext cx="12128626"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To be Carnally minded</a:t>
            </a:r>
          </a:p>
        </p:txBody>
      </p:sp>
      <p:sp>
        <p:nvSpPr>
          <p:cNvPr id="6" name="TextBox 5"/>
          <p:cNvSpPr txBox="1"/>
          <p:nvPr/>
        </p:nvSpPr>
        <p:spPr>
          <a:xfrm>
            <a:off x="310081" y="872151"/>
            <a:ext cx="3886200" cy="1200329"/>
          </a:xfrm>
          <a:prstGeom prst="rect">
            <a:avLst/>
          </a:prstGeom>
          <a:noFill/>
        </p:spPr>
        <p:txBody>
          <a:bodyPr wrap="square" rtlCol="0">
            <a:spAutoFit/>
          </a:bodyPr>
          <a:lstStyle/>
          <a:p>
            <a:r>
              <a:rPr lang="en-US" sz="2400" i="1" dirty="0">
                <a:solidFill>
                  <a:srgbClr val="FFFF00"/>
                </a:solidFill>
              </a:rPr>
              <a:t>“For to be carnally minded is death; but to be spiritually minded is life and peace.”</a:t>
            </a:r>
          </a:p>
        </p:txBody>
      </p:sp>
      <p:sp>
        <p:nvSpPr>
          <p:cNvPr id="10" name="TextBox 9"/>
          <p:cNvSpPr txBox="1"/>
          <p:nvPr/>
        </p:nvSpPr>
        <p:spPr>
          <a:xfrm>
            <a:off x="4620284" y="4975634"/>
            <a:ext cx="3663635" cy="1569660"/>
          </a:xfrm>
          <a:prstGeom prst="rect">
            <a:avLst/>
          </a:prstGeom>
          <a:noFill/>
        </p:spPr>
        <p:txBody>
          <a:bodyPr wrap="square" rtlCol="0">
            <a:spAutoFit/>
          </a:bodyPr>
          <a:lstStyle/>
          <a:p>
            <a:r>
              <a:rPr lang="en-US" sz="2400" dirty="0">
                <a:solidFill>
                  <a:schemeClr val="bg1"/>
                </a:solidFill>
              </a:rPr>
              <a:t>The needs of our body often become the vulnerable base of operations.</a:t>
            </a:r>
          </a:p>
        </p:txBody>
      </p:sp>
      <p:sp>
        <p:nvSpPr>
          <p:cNvPr id="8" name="TextBox 7"/>
          <p:cNvSpPr txBox="1"/>
          <p:nvPr/>
        </p:nvSpPr>
        <p:spPr>
          <a:xfrm>
            <a:off x="3404857" y="2964256"/>
            <a:ext cx="2971800" cy="1569660"/>
          </a:xfrm>
          <a:prstGeom prst="rect">
            <a:avLst/>
          </a:prstGeom>
          <a:noFill/>
        </p:spPr>
        <p:txBody>
          <a:bodyPr wrap="square" rtlCol="0">
            <a:spAutoFit/>
          </a:bodyPr>
          <a:lstStyle/>
          <a:p>
            <a:r>
              <a:rPr lang="en-US" sz="2400" dirty="0">
                <a:solidFill>
                  <a:schemeClr val="bg1"/>
                </a:solidFill>
              </a:rPr>
              <a:t>Satan deals only with the physical temptations of the mind and body.</a:t>
            </a:r>
          </a:p>
        </p:txBody>
      </p:sp>
      <p:pic>
        <p:nvPicPr>
          <p:cNvPr id="22530" name="Picture 2" descr="https://encrypted-tbn3.gstatic.com/images?q=tbn:ANd9GcQ5SXxS92Yvdqf5zHryNPURAAOoYbMR_l8sXmy3X54vHrJHRo_d"/>
          <p:cNvPicPr>
            <a:picLocks noChangeAspect="1" noChangeArrowheads="1"/>
          </p:cNvPicPr>
          <p:nvPr/>
        </p:nvPicPr>
        <p:blipFill>
          <a:blip r:embed="rId3" cstate="print"/>
          <a:srcRect/>
          <a:stretch>
            <a:fillRect/>
          </a:stretch>
        </p:blipFill>
        <p:spPr bwMode="auto">
          <a:xfrm>
            <a:off x="4506362" y="809618"/>
            <a:ext cx="3453727" cy="1942723"/>
          </a:xfrm>
          <a:prstGeom prst="rect">
            <a:avLst/>
          </a:prstGeom>
          <a:noFill/>
        </p:spPr>
      </p:pic>
      <p:sp>
        <p:nvSpPr>
          <p:cNvPr id="11" name="TextBox 10"/>
          <p:cNvSpPr txBox="1"/>
          <p:nvPr/>
        </p:nvSpPr>
        <p:spPr>
          <a:xfrm>
            <a:off x="0" y="6519446"/>
            <a:ext cx="2971800" cy="338554"/>
          </a:xfrm>
          <a:prstGeom prst="rect">
            <a:avLst/>
          </a:prstGeom>
          <a:noFill/>
        </p:spPr>
        <p:txBody>
          <a:bodyPr wrap="square" rtlCol="0">
            <a:spAutoFit/>
          </a:bodyPr>
          <a:lstStyle/>
          <a:p>
            <a:r>
              <a:rPr lang="en-US" sz="1600" dirty="0">
                <a:solidFill>
                  <a:schemeClr val="bg1"/>
                </a:solidFill>
              </a:rPr>
              <a:t>Romans 8:13</a:t>
            </a:r>
          </a:p>
        </p:txBody>
      </p:sp>
      <p:grpSp>
        <p:nvGrpSpPr>
          <p:cNvPr id="32" name="Group 31"/>
          <p:cNvGrpSpPr/>
          <p:nvPr/>
        </p:nvGrpSpPr>
        <p:grpSpPr>
          <a:xfrm>
            <a:off x="8551212" y="3657637"/>
            <a:ext cx="698537" cy="2679789"/>
            <a:chOff x="3729193" y="976912"/>
            <a:chExt cx="1003199" cy="3848561"/>
          </a:xfrm>
          <a:solidFill>
            <a:schemeClr val="bg1"/>
          </a:solidFill>
        </p:grpSpPr>
        <p:sp>
          <p:nvSpPr>
            <p:cNvPr id="33" name="Rounded Rectangle 32"/>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9815699">
              <a:off x="4320769" y="3397833"/>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9961190" y="3743202"/>
            <a:ext cx="769730" cy="2459902"/>
            <a:chOff x="7205858" y="1350098"/>
            <a:chExt cx="1204256" cy="3848561"/>
          </a:xfrm>
          <a:solidFill>
            <a:schemeClr val="bg1"/>
          </a:solidFill>
        </p:grpSpPr>
        <p:grpSp>
          <p:nvGrpSpPr>
            <p:cNvPr id="40" name="Group 39"/>
            <p:cNvGrpSpPr/>
            <p:nvPr/>
          </p:nvGrpSpPr>
          <p:grpSpPr>
            <a:xfrm>
              <a:off x="7322943" y="1350098"/>
              <a:ext cx="1003199" cy="3848561"/>
              <a:chOff x="3729193" y="976912"/>
              <a:chExt cx="1003199" cy="3848561"/>
            </a:xfrm>
            <a:grpFill/>
          </p:grpSpPr>
          <p:sp>
            <p:nvSpPr>
              <p:cNvPr id="42" name="Rounded Rectangle 41"/>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9815699">
                <a:off x="4320769" y="3360887"/>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Isosceles Triangle 40"/>
            <p:cNvSpPr/>
            <p:nvPr/>
          </p:nvSpPr>
          <p:spPr>
            <a:xfrm>
              <a:off x="7205858" y="2529430"/>
              <a:ext cx="1204256" cy="1827809"/>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B34FCA9-9C08-406E-8988-B8C859304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45" y="3429000"/>
            <a:ext cx="2519770" cy="2519770"/>
          </a:xfrm>
          <a:prstGeom prst="rect">
            <a:avLst/>
          </a:prstGeom>
        </p:spPr>
      </p:pic>
    </p:spTree>
    <p:extLst>
      <p:ext uri="{BB962C8B-B14F-4D97-AF65-F5344CB8AC3E}">
        <p14:creationId xmlns:p14="http://schemas.microsoft.com/office/powerpoint/2010/main" val="398056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0"/>
            <a:ext cx="7924800" cy="1107996"/>
          </a:xfrm>
          <a:prstGeom prst="rect">
            <a:avLst/>
          </a:prstGeom>
          <a:noFill/>
        </p:spPr>
        <p:txBody>
          <a:bodyPr wrap="square" rtlCol="0">
            <a:spAutoFit/>
          </a:bodyPr>
          <a:lstStyle/>
          <a:p>
            <a:pPr algn="ctr"/>
            <a:r>
              <a:rPr lang="en-US" sz="6600" dirty="0">
                <a:solidFill>
                  <a:schemeClr val="bg1"/>
                </a:solidFill>
                <a:latin typeface="Castellar" panose="020A0402060406010301" pitchFamily="18" charset="0"/>
              </a:rPr>
              <a:t>Satan’s Snare</a:t>
            </a:r>
          </a:p>
        </p:txBody>
      </p:sp>
      <p:sp>
        <p:nvSpPr>
          <p:cNvPr id="6" name="TextBox 5"/>
          <p:cNvSpPr txBox="1"/>
          <p:nvPr/>
        </p:nvSpPr>
        <p:spPr>
          <a:xfrm>
            <a:off x="337241" y="1134701"/>
            <a:ext cx="4995250" cy="1200329"/>
          </a:xfrm>
          <a:prstGeom prst="rect">
            <a:avLst/>
          </a:prstGeom>
          <a:noFill/>
        </p:spPr>
        <p:txBody>
          <a:bodyPr wrap="square" rtlCol="0">
            <a:spAutoFit/>
          </a:bodyPr>
          <a:lstStyle/>
          <a:p>
            <a:r>
              <a:rPr lang="en-US" sz="2400" dirty="0">
                <a:solidFill>
                  <a:schemeClr val="bg1"/>
                </a:solidFill>
              </a:rPr>
              <a:t>How many souls have been won by Satan as they surrendered to bodily appetites?</a:t>
            </a:r>
          </a:p>
        </p:txBody>
      </p:sp>
      <p:sp>
        <p:nvSpPr>
          <p:cNvPr id="10" name="TextBox 9"/>
          <p:cNvSpPr txBox="1"/>
          <p:nvPr/>
        </p:nvSpPr>
        <p:spPr>
          <a:xfrm>
            <a:off x="6355534" y="2940867"/>
            <a:ext cx="5142368" cy="1569660"/>
          </a:xfrm>
          <a:prstGeom prst="rect">
            <a:avLst/>
          </a:prstGeom>
          <a:noFill/>
        </p:spPr>
        <p:txBody>
          <a:bodyPr wrap="square" rtlCol="0">
            <a:spAutoFit/>
          </a:bodyPr>
          <a:lstStyle/>
          <a:p>
            <a:r>
              <a:rPr lang="en-US" sz="2400" dirty="0">
                <a:solidFill>
                  <a:schemeClr val="bg1"/>
                </a:solidFill>
              </a:rPr>
              <a:t>How many eternal life’s have been lost because they were not spiritually minded but rather were dominated by “the mind of the flesh” ?</a:t>
            </a:r>
          </a:p>
        </p:txBody>
      </p:sp>
      <p:sp>
        <p:nvSpPr>
          <p:cNvPr id="8" name="TextBox 7"/>
          <p:cNvSpPr txBox="1"/>
          <p:nvPr/>
        </p:nvSpPr>
        <p:spPr>
          <a:xfrm>
            <a:off x="9220200" y="6488668"/>
            <a:ext cx="2971800" cy="369332"/>
          </a:xfrm>
          <a:prstGeom prst="rect">
            <a:avLst/>
          </a:prstGeom>
          <a:noFill/>
        </p:spPr>
        <p:txBody>
          <a:bodyPr wrap="square" rtlCol="0">
            <a:spAutoFit/>
          </a:bodyPr>
          <a:lstStyle/>
          <a:p>
            <a:pPr algn="r"/>
            <a:r>
              <a:rPr lang="en-US" dirty="0">
                <a:solidFill>
                  <a:schemeClr val="bg1"/>
                </a:solidFill>
              </a:rPr>
              <a:t>(3)</a:t>
            </a:r>
          </a:p>
        </p:txBody>
      </p:sp>
      <p:pic>
        <p:nvPicPr>
          <p:cNvPr id="24578" name="Picture 2" descr="https://encrypted-tbn3.gstatic.com/images?q=tbn:ANd9GcR1v_2fKWB5HIg7VEs7uGy7N_ttlmOUSRjEn-R53yjR21X5VDK7"/>
          <p:cNvPicPr>
            <a:picLocks noChangeAspect="1" noChangeArrowheads="1"/>
          </p:cNvPicPr>
          <p:nvPr/>
        </p:nvPicPr>
        <p:blipFill>
          <a:blip r:embed="rId3" cstate="print"/>
          <a:srcRect/>
          <a:stretch>
            <a:fillRect/>
          </a:stretch>
        </p:blipFill>
        <p:spPr bwMode="auto">
          <a:xfrm>
            <a:off x="1831166" y="2382012"/>
            <a:ext cx="3876190" cy="2254520"/>
          </a:xfrm>
          <a:prstGeom prst="rect">
            <a:avLst/>
          </a:prstGeom>
          <a:noFill/>
        </p:spPr>
      </p:pic>
      <p:pic>
        <p:nvPicPr>
          <p:cNvPr id="9" name="Picture 6" descr="https://encrypted-tbn2.gstatic.com/images?q=tbn:ANd9GcTXODv5_SxrdQ7pUfhebOk1gfaGoEn_yo9y1lD-AkcZn1USupMN"/>
          <p:cNvPicPr>
            <a:picLocks noChangeAspect="1" noChangeArrowheads="1"/>
          </p:cNvPicPr>
          <p:nvPr/>
        </p:nvPicPr>
        <p:blipFill>
          <a:blip r:embed="rId4" cstate="print"/>
          <a:srcRect/>
          <a:stretch>
            <a:fillRect/>
          </a:stretch>
        </p:blipFill>
        <p:spPr bwMode="auto">
          <a:xfrm>
            <a:off x="7634335" y="1027569"/>
            <a:ext cx="1971392" cy="1959071"/>
          </a:xfrm>
          <a:prstGeom prst="rect">
            <a:avLst/>
          </a:prstGeom>
          <a:noFill/>
        </p:spPr>
      </p:pic>
      <p:sp>
        <p:nvSpPr>
          <p:cNvPr id="2" name="Rectangle 1"/>
          <p:cNvSpPr/>
          <p:nvPr/>
        </p:nvSpPr>
        <p:spPr>
          <a:xfrm>
            <a:off x="2550059" y="4998970"/>
            <a:ext cx="6711635" cy="1200329"/>
          </a:xfrm>
          <a:prstGeom prst="rect">
            <a:avLst/>
          </a:prstGeom>
        </p:spPr>
        <p:txBody>
          <a:bodyPr wrap="square">
            <a:spAutoFit/>
          </a:bodyPr>
          <a:lstStyle/>
          <a:p>
            <a:r>
              <a:rPr lang="en-US" dirty="0">
                <a:solidFill>
                  <a:schemeClr val="bg1"/>
                </a:solidFill>
                <a:latin typeface="Abadi" panose="020B0604020104020204" pitchFamily="34" charset="0"/>
              </a:rPr>
              <a:t>Some groups in Christianity and other religious traditions have believed that the only way to overcome desires of the flesh is to abstain completely from physical pleasures. However, many physical pleasures are not sinful, but are good. (1)</a:t>
            </a:r>
            <a:endParaRPr lang="en-US" dirty="0">
              <a:solidFill>
                <a:schemeClr val="bg1"/>
              </a:solidFill>
            </a:endParaRPr>
          </a:p>
        </p:txBody>
      </p:sp>
    </p:spTree>
    <p:extLst>
      <p:ext uri="{BB962C8B-B14F-4D97-AF65-F5344CB8AC3E}">
        <p14:creationId xmlns:p14="http://schemas.microsoft.com/office/powerpoint/2010/main" val="135542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09" y="87517"/>
            <a:ext cx="12059216"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Influence on Mortal Life</a:t>
            </a:r>
          </a:p>
        </p:txBody>
      </p:sp>
      <p:sp>
        <p:nvSpPr>
          <p:cNvPr id="6" name="TextBox 5"/>
          <p:cNvSpPr txBox="1"/>
          <p:nvPr/>
        </p:nvSpPr>
        <p:spPr>
          <a:xfrm>
            <a:off x="2057400" y="1524000"/>
            <a:ext cx="3886200" cy="1938992"/>
          </a:xfrm>
          <a:prstGeom prst="rect">
            <a:avLst/>
          </a:prstGeom>
          <a:noFill/>
        </p:spPr>
        <p:txBody>
          <a:bodyPr wrap="square" rtlCol="0">
            <a:spAutoFit/>
          </a:bodyPr>
          <a:lstStyle/>
          <a:p>
            <a:r>
              <a:rPr lang="en-US" sz="2400" dirty="0">
                <a:solidFill>
                  <a:schemeClr val="bg1"/>
                </a:solidFill>
              </a:rPr>
              <a:t>“The spirit influences the body to a great extent, just as the body in its desires and cravings has an influence on the spirit.” </a:t>
            </a:r>
            <a:r>
              <a:rPr lang="en-US" sz="1400" dirty="0">
                <a:solidFill>
                  <a:schemeClr val="bg1"/>
                </a:solidFill>
              </a:rPr>
              <a:t>(4)</a:t>
            </a:r>
          </a:p>
        </p:txBody>
      </p:sp>
      <p:pic>
        <p:nvPicPr>
          <p:cNvPr id="9" name="Picture 18" descr="https://encrypted-tbn0.gstatic.com/images?q=tbn:ANd9GcSiDhy1Ar6EVa5P5H9uj7WQcBILt5qSwNuECLaxxBHQwXJwCi35"/>
          <p:cNvPicPr>
            <a:picLocks noChangeAspect="1" noChangeArrowheads="1"/>
          </p:cNvPicPr>
          <p:nvPr/>
        </p:nvPicPr>
        <p:blipFill>
          <a:blip r:embed="rId3" cstate="print"/>
          <a:srcRect/>
          <a:stretch>
            <a:fillRect/>
          </a:stretch>
        </p:blipFill>
        <p:spPr bwMode="auto">
          <a:xfrm>
            <a:off x="6372152" y="1329351"/>
            <a:ext cx="2757513" cy="2056646"/>
          </a:xfrm>
          <a:prstGeom prst="rect">
            <a:avLst/>
          </a:prstGeom>
          <a:noFill/>
        </p:spPr>
      </p:pic>
      <p:pic>
        <p:nvPicPr>
          <p:cNvPr id="26626" name="Picture 2" descr="http://www.mormonwiki.com/wiki/images/5/51/Joseph-Fielding-Smith-mormon.jpg">
            <a:hlinkClick r:id="rId4"/>
          </p:cNvPr>
          <p:cNvPicPr>
            <a:picLocks noChangeAspect="1" noChangeArrowheads="1"/>
          </p:cNvPicPr>
          <p:nvPr/>
        </p:nvPicPr>
        <p:blipFill>
          <a:blip r:embed="rId5" cstate="print"/>
          <a:srcRect/>
          <a:stretch>
            <a:fillRect/>
          </a:stretch>
        </p:blipFill>
        <p:spPr bwMode="auto">
          <a:xfrm>
            <a:off x="497941" y="1169757"/>
            <a:ext cx="1251014" cy="1676400"/>
          </a:xfrm>
          <a:prstGeom prst="rect">
            <a:avLst/>
          </a:prstGeom>
          <a:noFill/>
        </p:spPr>
      </p:pic>
      <p:sp>
        <p:nvSpPr>
          <p:cNvPr id="2" name="Rectangle 1"/>
          <p:cNvSpPr/>
          <p:nvPr/>
        </p:nvSpPr>
        <p:spPr>
          <a:xfrm>
            <a:off x="4659518" y="4277391"/>
            <a:ext cx="5561844" cy="1569660"/>
          </a:xfrm>
          <a:prstGeom prst="rect">
            <a:avLst/>
          </a:prstGeom>
        </p:spPr>
        <p:txBody>
          <a:bodyPr wrap="square">
            <a:spAutoFit/>
          </a:bodyPr>
          <a:lstStyle/>
          <a:p>
            <a:r>
              <a:rPr lang="en-US" sz="2400" dirty="0">
                <a:solidFill>
                  <a:schemeClr val="bg1"/>
                </a:solidFill>
                <a:latin typeface="Abadi" panose="020B0604020104020204" pitchFamily="34" charset="0"/>
              </a:rPr>
              <a:t>“The gift of the Holy Ghost … purifies all the natural passions and affections, and adapts them, by the gift of wisdom, to their lawful use” </a:t>
            </a:r>
            <a:r>
              <a:rPr lang="en-US" sz="1400" dirty="0">
                <a:solidFill>
                  <a:schemeClr val="bg1"/>
                </a:solidFill>
                <a:latin typeface="Abadi" panose="020B0604020104020204" pitchFamily="34" charset="0"/>
              </a:rPr>
              <a:t>(5)</a:t>
            </a:r>
            <a:endParaRPr lang="en-US" sz="1400" dirty="0">
              <a:solidFill>
                <a:schemeClr val="bg1"/>
              </a:solidFill>
            </a:endParaRPr>
          </a:p>
        </p:txBody>
      </p:sp>
      <p:pic>
        <p:nvPicPr>
          <p:cNvPr id="13314" name="Picture 2" descr="Image result for parley p pra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3624" y="4773800"/>
            <a:ext cx="1089119" cy="146253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wisdom abstrac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082" y="3664392"/>
            <a:ext cx="3684760" cy="276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07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42654" y="0"/>
            <a:ext cx="7924800"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Spirit of Adoption</a:t>
            </a:r>
          </a:p>
        </p:txBody>
      </p:sp>
      <p:sp>
        <p:nvSpPr>
          <p:cNvPr id="6" name="TextBox 5"/>
          <p:cNvSpPr txBox="1"/>
          <p:nvPr/>
        </p:nvSpPr>
        <p:spPr>
          <a:xfrm>
            <a:off x="445883" y="1270505"/>
            <a:ext cx="3886200" cy="1200329"/>
          </a:xfrm>
          <a:prstGeom prst="rect">
            <a:avLst/>
          </a:prstGeom>
          <a:noFill/>
        </p:spPr>
        <p:txBody>
          <a:bodyPr wrap="square" rtlCol="0">
            <a:spAutoFit/>
          </a:bodyPr>
          <a:lstStyle/>
          <a:p>
            <a:r>
              <a:rPr lang="en-US" sz="2400" i="1" dirty="0">
                <a:solidFill>
                  <a:srgbClr val="FFFF00"/>
                </a:solidFill>
              </a:rPr>
              <a:t>“For as many as are led by the Spirit of God, they are the sons of God.”</a:t>
            </a:r>
          </a:p>
        </p:txBody>
      </p:sp>
      <p:sp>
        <p:nvSpPr>
          <p:cNvPr id="10" name="TextBox 9"/>
          <p:cNvSpPr txBox="1"/>
          <p:nvPr/>
        </p:nvSpPr>
        <p:spPr>
          <a:xfrm>
            <a:off x="6144284" y="1456099"/>
            <a:ext cx="4792302" cy="1938992"/>
          </a:xfrm>
          <a:prstGeom prst="rect">
            <a:avLst/>
          </a:prstGeom>
          <a:noFill/>
        </p:spPr>
        <p:txBody>
          <a:bodyPr wrap="square" rtlCol="0">
            <a:spAutoFit/>
          </a:bodyPr>
          <a:lstStyle/>
          <a:p>
            <a:r>
              <a:rPr lang="en-US" sz="2400" dirty="0">
                <a:solidFill>
                  <a:schemeClr val="bg1"/>
                </a:solidFill>
              </a:rPr>
              <a:t>We are “reborn” as children of God through a covenantal relationship when we manifest faith in Jesus Christ, repent, are baptized, </a:t>
            </a:r>
          </a:p>
          <a:p>
            <a:r>
              <a:rPr lang="en-US" sz="2400" dirty="0">
                <a:solidFill>
                  <a:schemeClr val="bg1"/>
                </a:solidFill>
              </a:rPr>
              <a:t>and receive the Holy Ghost (1)</a:t>
            </a:r>
          </a:p>
        </p:txBody>
      </p:sp>
      <p:sp>
        <p:nvSpPr>
          <p:cNvPr id="9" name="TextBox 8"/>
          <p:cNvSpPr txBox="1"/>
          <p:nvPr/>
        </p:nvSpPr>
        <p:spPr>
          <a:xfrm>
            <a:off x="0" y="6396335"/>
            <a:ext cx="2971800" cy="461665"/>
          </a:xfrm>
          <a:prstGeom prst="rect">
            <a:avLst/>
          </a:prstGeom>
          <a:noFill/>
        </p:spPr>
        <p:txBody>
          <a:bodyPr wrap="square" rtlCol="0">
            <a:spAutoFit/>
          </a:bodyPr>
          <a:lstStyle/>
          <a:p>
            <a:r>
              <a:rPr lang="en-US" sz="2400" dirty="0">
                <a:solidFill>
                  <a:schemeClr val="bg1"/>
                </a:solidFill>
              </a:rPr>
              <a:t>Romans 8:14-15</a:t>
            </a:r>
          </a:p>
        </p:txBody>
      </p:sp>
      <p:pic>
        <p:nvPicPr>
          <p:cNvPr id="12" name="Picture 11" descr="DSC_0931.JPG"/>
          <p:cNvPicPr>
            <a:picLocks noChangeAspect="1"/>
          </p:cNvPicPr>
          <p:nvPr/>
        </p:nvPicPr>
        <p:blipFill>
          <a:blip r:embed="rId3" cstate="print"/>
          <a:stretch>
            <a:fillRect/>
          </a:stretch>
        </p:blipFill>
        <p:spPr>
          <a:xfrm>
            <a:off x="2071264" y="2692501"/>
            <a:ext cx="2077260" cy="3124200"/>
          </a:xfrm>
          <a:prstGeom prst="rect">
            <a:avLst/>
          </a:prstGeom>
        </p:spPr>
      </p:pic>
      <p:sp>
        <p:nvSpPr>
          <p:cNvPr id="2" name="Rectangle 1"/>
          <p:cNvSpPr/>
          <p:nvPr/>
        </p:nvSpPr>
        <p:spPr>
          <a:xfrm>
            <a:off x="2506214" y="689926"/>
            <a:ext cx="7840301" cy="369332"/>
          </a:xfrm>
          <a:prstGeom prst="rect">
            <a:avLst/>
          </a:prstGeom>
        </p:spPr>
        <p:txBody>
          <a:bodyPr wrap="square">
            <a:spAutoFit/>
          </a:bodyPr>
          <a:lstStyle/>
          <a:p>
            <a:r>
              <a:rPr lang="en-US" dirty="0">
                <a:solidFill>
                  <a:schemeClr val="bg1"/>
                </a:solidFill>
                <a:latin typeface="Abadi" panose="020B0604020104020204" pitchFamily="34" charset="0"/>
              </a:rPr>
              <a:t>Every human being is literally a beloved spirit child of Heavenly Father </a:t>
            </a:r>
            <a:endParaRPr lang="en-US" dirty="0">
              <a:solidFill>
                <a:schemeClr val="bg1"/>
              </a:solidFill>
            </a:endParaRPr>
          </a:p>
        </p:txBody>
      </p:sp>
      <p:pic>
        <p:nvPicPr>
          <p:cNvPr id="11268" name="Picture 4" descr="Image result for baptism abstra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677527" y="3143023"/>
            <a:ext cx="2985470" cy="39754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baptism abstra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3" t="67144" r="-1"/>
          <a:stretch/>
        </p:blipFill>
        <p:spPr bwMode="auto">
          <a:xfrm rot="5400000">
            <a:off x="5333828" y="4486696"/>
            <a:ext cx="3018694" cy="13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1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0"/>
            <a:ext cx="7924800" cy="923330"/>
          </a:xfrm>
          <a:prstGeom prst="rect">
            <a:avLst/>
          </a:prstGeom>
          <a:noFill/>
        </p:spPr>
        <p:txBody>
          <a:bodyPr wrap="square" rtlCol="0">
            <a:spAutoFit/>
          </a:bodyPr>
          <a:lstStyle/>
          <a:p>
            <a:pPr algn="ctr"/>
            <a:r>
              <a:rPr lang="en-US" sz="5400" dirty="0">
                <a:solidFill>
                  <a:schemeClr val="bg1"/>
                </a:solidFill>
                <a:latin typeface="Castellar" panose="020A0402060406010301" pitchFamily="18" charset="0"/>
              </a:rPr>
              <a:t>Free Agency</a:t>
            </a:r>
          </a:p>
        </p:txBody>
      </p:sp>
      <p:sp>
        <p:nvSpPr>
          <p:cNvPr id="6" name="TextBox 5"/>
          <p:cNvSpPr txBox="1"/>
          <p:nvPr/>
        </p:nvSpPr>
        <p:spPr>
          <a:xfrm>
            <a:off x="690327" y="1053221"/>
            <a:ext cx="4841340" cy="830997"/>
          </a:xfrm>
          <a:prstGeom prst="rect">
            <a:avLst/>
          </a:prstGeom>
          <a:noFill/>
        </p:spPr>
        <p:txBody>
          <a:bodyPr wrap="square" rtlCol="0">
            <a:spAutoFit/>
          </a:bodyPr>
          <a:lstStyle/>
          <a:p>
            <a:r>
              <a:rPr lang="en-US" sz="2400" dirty="0">
                <a:solidFill>
                  <a:schemeClr val="bg1"/>
                </a:solidFill>
              </a:rPr>
              <a:t>“God gave his children free agency, even in the spirit world…</a:t>
            </a:r>
          </a:p>
        </p:txBody>
      </p:sp>
      <p:sp>
        <p:nvSpPr>
          <p:cNvPr id="10" name="TextBox 9"/>
          <p:cNvSpPr txBox="1"/>
          <p:nvPr/>
        </p:nvSpPr>
        <p:spPr>
          <a:xfrm>
            <a:off x="5758004" y="3918641"/>
            <a:ext cx="5558828" cy="1938992"/>
          </a:xfrm>
          <a:prstGeom prst="rect">
            <a:avLst/>
          </a:prstGeom>
          <a:noFill/>
        </p:spPr>
        <p:txBody>
          <a:bodyPr wrap="square" rtlCol="0">
            <a:spAutoFit/>
          </a:bodyPr>
          <a:lstStyle/>
          <a:p>
            <a:r>
              <a:rPr lang="en-US" sz="2400" dirty="0">
                <a:solidFill>
                  <a:schemeClr val="bg1"/>
                </a:solidFill>
              </a:rPr>
              <a:t>...by which the individuals spirits had the privilege, just as men have here, of choosing the good and rejecting the evil, or partaking of the evil to suffer the consequences of their sins.”</a:t>
            </a:r>
          </a:p>
        </p:txBody>
      </p:sp>
      <p:sp>
        <p:nvSpPr>
          <p:cNvPr id="8" name="TextBox 7"/>
          <p:cNvSpPr txBox="1"/>
          <p:nvPr/>
        </p:nvSpPr>
        <p:spPr>
          <a:xfrm>
            <a:off x="0" y="6396335"/>
            <a:ext cx="2971800" cy="369332"/>
          </a:xfrm>
          <a:prstGeom prst="rect">
            <a:avLst/>
          </a:prstGeom>
          <a:noFill/>
        </p:spPr>
        <p:txBody>
          <a:bodyPr wrap="square" rtlCol="0">
            <a:spAutoFit/>
          </a:bodyPr>
          <a:lstStyle/>
          <a:p>
            <a:r>
              <a:rPr lang="en-US" dirty="0">
                <a:solidFill>
                  <a:schemeClr val="bg1"/>
                </a:solidFill>
              </a:rPr>
              <a:t>Romans 8:15</a:t>
            </a:r>
          </a:p>
        </p:txBody>
      </p:sp>
      <p:pic>
        <p:nvPicPr>
          <p:cNvPr id="25604" name="Picture 4" descr="https://encrypted-tbn3.gstatic.com/images?q=tbn:ANd9GcRoBhgH2sYyA3HGkAKyir82ETJPaGEYamZpm7LGPPEHH_TMcEFjIQ"/>
          <p:cNvPicPr>
            <a:picLocks noChangeAspect="1" noChangeArrowheads="1"/>
          </p:cNvPicPr>
          <p:nvPr/>
        </p:nvPicPr>
        <p:blipFill>
          <a:blip r:embed="rId3" cstate="print"/>
          <a:srcRect/>
          <a:stretch>
            <a:fillRect/>
          </a:stretch>
        </p:blipFill>
        <p:spPr bwMode="auto">
          <a:xfrm>
            <a:off x="774441" y="2340800"/>
            <a:ext cx="4624589" cy="3463979"/>
          </a:xfrm>
          <a:prstGeom prst="rect">
            <a:avLst/>
          </a:prstGeom>
          <a:noFill/>
        </p:spPr>
      </p:pic>
      <p:pic>
        <p:nvPicPr>
          <p:cNvPr id="12290" name="Picture 2" descr="Image result for broken chains abstr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696" y="1184510"/>
            <a:ext cx="3429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mormonwiki.com/wiki/images/5/51/Joseph-Fielding-Smith-mormon.jpg">
            <a:hlinkClick r:id="rId5"/>
          </p:cNvPr>
          <p:cNvPicPr>
            <a:picLocks noChangeAspect="1" noChangeArrowheads="1"/>
          </p:cNvPicPr>
          <p:nvPr/>
        </p:nvPicPr>
        <p:blipFill>
          <a:blip r:embed="rId6" cstate="print"/>
          <a:srcRect/>
          <a:stretch>
            <a:fillRect/>
          </a:stretch>
        </p:blipFill>
        <p:spPr bwMode="auto">
          <a:xfrm>
            <a:off x="10094614" y="5165002"/>
            <a:ext cx="1064094" cy="1425921"/>
          </a:xfrm>
          <a:prstGeom prst="rect">
            <a:avLst/>
          </a:prstGeom>
          <a:noFill/>
        </p:spPr>
      </p:pic>
    </p:spTree>
    <p:extLst>
      <p:ext uri="{BB962C8B-B14F-4D97-AF65-F5344CB8AC3E}">
        <p14:creationId xmlns:p14="http://schemas.microsoft.com/office/powerpoint/2010/main" val="419506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707" y="0"/>
            <a:ext cx="7924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Joint-</a:t>
            </a:r>
            <a:r>
              <a:rPr lang="en-US" sz="4800" dirty="0" err="1">
                <a:solidFill>
                  <a:schemeClr val="bg1"/>
                </a:solidFill>
                <a:latin typeface="Castellar" panose="020A0402060406010301" pitchFamily="18" charset="0"/>
              </a:rPr>
              <a:t>heirship</a:t>
            </a:r>
            <a:endParaRPr lang="en-US" sz="4800" dirty="0">
              <a:solidFill>
                <a:schemeClr val="bg1"/>
              </a:solidFill>
              <a:latin typeface="Castellar" panose="020A0402060406010301" pitchFamily="18" charset="0"/>
            </a:endParaRPr>
          </a:p>
        </p:txBody>
      </p:sp>
      <p:sp>
        <p:nvSpPr>
          <p:cNvPr id="6" name="TextBox 5"/>
          <p:cNvSpPr txBox="1"/>
          <p:nvPr/>
        </p:nvSpPr>
        <p:spPr>
          <a:xfrm>
            <a:off x="7177506" y="2505670"/>
            <a:ext cx="4364434" cy="2677656"/>
          </a:xfrm>
          <a:prstGeom prst="rect">
            <a:avLst/>
          </a:prstGeom>
          <a:noFill/>
        </p:spPr>
        <p:txBody>
          <a:bodyPr wrap="square" rtlCol="0">
            <a:spAutoFit/>
          </a:bodyPr>
          <a:lstStyle/>
          <a:p>
            <a:r>
              <a:rPr lang="en-US" sz="2400" dirty="0">
                <a:solidFill>
                  <a:schemeClr val="bg1"/>
                </a:solidFill>
              </a:rPr>
              <a:t>“To inherit the same power, the same glory and the same exaltation, until you arrive at the station of God, and ascend the throne of eternal power, the same as those who have gone before.”—Joseph Smith</a:t>
            </a:r>
          </a:p>
        </p:txBody>
      </p:sp>
      <p:pic>
        <p:nvPicPr>
          <p:cNvPr id="2050" name="Picture 2" descr="http://www.mormonchurchbeliefs.com/images/joseph%20smith.jpg">
            <a:hlinkClick r:id="rId3"/>
          </p:cNvPr>
          <p:cNvPicPr>
            <a:picLocks noChangeAspect="1" noChangeArrowheads="1"/>
          </p:cNvPicPr>
          <p:nvPr/>
        </p:nvPicPr>
        <p:blipFill>
          <a:blip r:embed="rId4" cstate="print"/>
          <a:srcRect/>
          <a:stretch>
            <a:fillRect/>
          </a:stretch>
        </p:blipFill>
        <p:spPr bwMode="auto">
          <a:xfrm>
            <a:off x="10938547" y="157681"/>
            <a:ext cx="973323" cy="1390461"/>
          </a:xfrm>
          <a:prstGeom prst="rect">
            <a:avLst/>
          </a:prstGeom>
          <a:noFill/>
        </p:spPr>
      </p:pic>
      <p:pic>
        <p:nvPicPr>
          <p:cNvPr id="9" name="Picture 18" descr="https://encrypted-tbn1.gstatic.com/images?q=tbn:ANd9GcSARwg4MoSFetVjvgeLQxSE72ZrZ0nwY42QMLZ_AkAjuCtyY7Nv"/>
          <p:cNvPicPr>
            <a:picLocks noChangeAspect="1" noChangeArrowheads="1"/>
          </p:cNvPicPr>
          <p:nvPr/>
        </p:nvPicPr>
        <p:blipFill>
          <a:blip r:embed="rId5" cstate="print"/>
          <a:srcRect/>
          <a:stretch>
            <a:fillRect/>
          </a:stretch>
        </p:blipFill>
        <p:spPr bwMode="auto">
          <a:xfrm>
            <a:off x="519372" y="1671478"/>
            <a:ext cx="6264058" cy="4692000"/>
          </a:xfrm>
          <a:prstGeom prst="rect">
            <a:avLst/>
          </a:prstGeom>
          <a:noFill/>
        </p:spPr>
      </p:pic>
    </p:spTree>
    <p:extLst>
      <p:ext uri="{BB962C8B-B14F-4D97-AF65-F5344CB8AC3E}">
        <p14:creationId xmlns:p14="http://schemas.microsoft.com/office/powerpoint/2010/main" val="2081513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128C5FF-6B9F-F52D-6992-C65F351ADEEE}"/>
              </a:ext>
            </a:extLst>
          </p:cNvPr>
          <p:cNvSpPr txBox="1"/>
          <p:nvPr/>
        </p:nvSpPr>
        <p:spPr>
          <a:xfrm>
            <a:off x="566636" y="614304"/>
            <a:ext cx="6094378" cy="3539430"/>
          </a:xfrm>
          <a:prstGeom prst="rect">
            <a:avLst/>
          </a:prstGeom>
          <a:noFill/>
        </p:spPr>
        <p:txBody>
          <a:bodyPr wrap="square">
            <a:spAutoFit/>
          </a:bodyPr>
          <a:lstStyle/>
          <a:p>
            <a:pPr algn="l" fontAlgn="base"/>
            <a:r>
              <a:rPr lang="en-US" sz="2800" b="0" i="0" dirty="0">
                <a:solidFill>
                  <a:schemeClr val="bg1"/>
                </a:solidFill>
                <a:effectLst/>
              </a:rPr>
              <a:t>What does it mean to you that we can receive all that Heavenly Father and Jesus Christ have?</a:t>
            </a:r>
          </a:p>
          <a:p>
            <a:pPr algn="l" fontAlgn="base"/>
            <a:endParaRPr lang="en-US" sz="2800" dirty="0">
              <a:solidFill>
                <a:schemeClr val="bg1"/>
              </a:solidFill>
            </a:endParaRPr>
          </a:p>
          <a:p>
            <a:pPr fontAlgn="base"/>
            <a:r>
              <a:rPr lang="en-US" sz="2800" b="0" i="0" dirty="0">
                <a:solidFill>
                  <a:schemeClr val="bg1"/>
                </a:solidFill>
                <a:effectLst/>
              </a:rPr>
              <a:t>What have Heavenly Father and Jesus Christ done to make it possible for us to receive these blessings?</a:t>
            </a:r>
          </a:p>
          <a:p>
            <a:pPr algn="l" fontAlgn="base"/>
            <a:endParaRPr lang="en-US" sz="2800" b="0" i="0" dirty="0">
              <a:solidFill>
                <a:schemeClr val="bg1"/>
              </a:solidFill>
              <a:effectLst/>
            </a:endParaRPr>
          </a:p>
        </p:txBody>
      </p:sp>
      <p:grpSp>
        <p:nvGrpSpPr>
          <p:cNvPr id="11" name="Group 10">
            <a:extLst>
              <a:ext uri="{FF2B5EF4-FFF2-40B4-BE49-F238E27FC236}">
                <a16:creationId xmlns:a16="http://schemas.microsoft.com/office/drawing/2014/main" id="{EB11C6A2-7401-53F7-51F7-F879A5D67FAB}"/>
              </a:ext>
            </a:extLst>
          </p:cNvPr>
          <p:cNvGrpSpPr/>
          <p:nvPr/>
        </p:nvGrpSpPr>
        <p:grpSpPr>
          <a:xfrm>
            <a:off x="4447623" y="3871632"/>
            <a:ext cx="2955125" cy="2496624"/>
            <a:chOff x="7225141" y="4500561"/>
            <a:chExt cx="2274034" cy="2496624"/>
          </a:xfrm>
        </p:grpSpPr>
        <p:grpSp>
          <p:nvGrpSpPr>
            <p:cNvPr id="12" name="Group 11">
              <a:extLst>
                <a:ext uri="{FF2B5EF4-FFF2-40B4-BE49-F238E27FC236}">
                  <a16:creationId xmlns:a16="http://schemas.microsoft.com/office/drawing/2014/main" id="{91A0619C-E17C-0D74-5817-A030A0EB42AA}"/>
                </a:ext>
              </a:extLst>
            </p:cNvPr>
            <p:cNvGrpSpPr/>
            <p:nvPr/>
          </p:nvGrpSpPr>
          <p:grpSpPr>
            <a:xfrm>
              <a:off x="7225141" y="4500561"/>
              <a:ext cx="343758" cy="2462215"/>
              <a:chOff x="7225141" y="4500561"/>
              <a:chExt cx="343758" cy="2462215"/>
            </a:xfrm>
          </p:grpSpPr>
          <p:sp>
            <p:nvSpPr>
              <p:cNvPr id="20" name="Cylinder 19">
                <a:extLst>
                  <a:ext uri="{FF2B5EF4-FFF2-40B4-BE49-F238E27FC236}">
                    <a16:creationId xmlns:a16="http://schemas.microsoft.com/office/drawing/2014/main" id="{159D70FF-69AB-786F-ADF4-CB029178BCD1}"/>
                  </a:ext>
                </a:extLst>
              </p:cNvPr>
              <p:cNvSpPr/>
              <p:nvPr/>
            </p:nvSpPr>
            <p:spPr>
              <a:xfrm>
                <a:off x="7225141" y="4955089"/>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3C7FFB1-ADFE-D4D3-7F83-3224CC365C23}"/>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CACD6D7-86FB-2463-45C8-BDF30C97AABF}"/>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84FAEEC-C86C-019B-7958-B8B02956E313}"/>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12">
              <a:extLst>
                <a:ext uri="{FF2B5EF4-FFF2-40B4-BE49-F238E27FC236}">
                  <a16:creationId xmlns:a16="http://schemas.microsoft.com/office/drawing/2014/main" id="{6BD5F7E4-E8FC-CA69-EA0E-8421042DCDA0}"/>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9494AB5-8140-B15D-1E72-07A4CE9361ED}"/>
                </a:ext>
              </a:extLst>
            </p:cNvPr>
            <p:cNvGrpSpPr/>
            <p:nvPr/>
          </p:nvGrpSpPr>
          <p:grpSpPr>
            <a:xfrm>
              <a:off x="9155417" y="4534970"/>
              <a:ext cx="343758" cy="2462215"/>
              <a:chOff x="7230569" y="4500561"/>
              <a:chExt cx="343758" cy="2462215"/>
            </a:xfrm>
          </p:grpSpPr>
          <p:sp>
            <p:nvSpPr>
              <p:cNvPr id="16" name="Cylinder 15">
                <a:extLst>
                  <a:ext uri="{FF2B5EF4-FFF2-40B4-BE49-F238E27FC236}">
                    <a16:creationId xmlns:a16="http://schemas.microsoft.com/office/drawing/2014/main" id="{F356E22E-2304-8C55-362D-2936D9BF0D46}"/>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40281A7-AE06-9DC5-5612-5266925425A8}"/>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C8D879-CC87-5945-E109-108F812B628A}"/>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D6847A-AD1F-DDDA-46E7-2BD2A6C6A3DF}"/>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B1BD770D-E312-2F7D-8454-8359C1282E6A}"/>
                </a:ext>
              </a:extLst>
            </p:cNvPr>
            <p:cNvSpPr txBox="1"/>
            <p:nvPr/>
          </p:nvSpPr>
          <p:spPr>
            <a:xfrm>
              <a:off x="7506676" y="5305248"/>
              <a:ext cx="1648741" cy="830997"/>
            </a:xfrm>
            <a:prstGeom prst="rect">
              <a:avLst/>
            </a:prstGeom>
            <a:noFill/>
            <a:ln>
              <a:noFill/>
            </a:ln>
          </p:spPr>
          <p:txBody>
            <a:bodyPr wrap="square">
              <a:spAutoFit/>
            </a:bodyPr>
            <a:lstStyle/>
            <a:p>
              <a:pPr algn="ctr"/>
              <a:r>
                <a:rPr lang="en-US" sz="1600" b="1" i="0" dirty="0">
                  <a:solidFill>
                    <a:srgbClr val="000000"/>
                  </a:solidFill>
                  <a:effectLst/>
                </a:rPr>
                <a:t>Heavenly Father desires to bless us with all that He has</a:t>
              </a:r>
              <a:endParaRPr lang="en-US" sz="1600" dirty="0"/>
            </a:p>
          </p:txBody>
        </p:sp>
      </p:grpSp>
      <p:pic>
        <p:nvPicPr>
          <p:cNvPr id="24" name="Picture 2" descr="http://www.uni.edu/becker/anImated%20question%20mark%20.gif">
            <a:extLst>
              <a:ext uri="{FF2B5EF4-FFF2-40B4-BE49-F238E27FC236}">
                <a16:creationId xmlns:a16="http://schemas.microsoft.com/office/drawing/2014/main" id="{E61CC25C-D236-B71E-D693-BD13FA9C9CE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0092" y="597932"/>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0"/>
            <a:ext cx="7924800" cy="1107996"/>
          </a:xfrm>
          <a:prstGeom prst="rect">
            <a:avLst/>
          </a:prstGeom>
          <a:noFill/>
        </p:spPr>
        <p:txBody>
          <a:bodyPr wrap="square" rtlCol="0">
            <a:spAutoFit/>
          </a:bodyPr>
          <a:lstStyle/>
          <a:p>
            <a:pPr algn="ctr"/>
            <a:r>
              <a:rPr lang="en-US" sz="6600" dirty="0">
                <a:solidFill>
                  <a:schemeClr val="bg1"/>
                </a:solidFill>
                <a:latin typeface="Castellar" panose="020A0402060406010301" pitchFamily="18" charset="0"/>
              </a:rPr>
              <a:t>Inheritance</a:t>
            </a:r>
          </a:p>
        </p:txBody>
      </p:sp>
      <p:sp>
        <p:nvSpPr>
          <p:cNvPr id="6" name="TextBox 5"/>
          <p:cNvSpPr txBox="1"/>
          <p:nvPr/>
        </p:nvSpPr>
        <p:spPr>
          <a:xfrm>
            <a:off x="1752600" y="1066800"/>
            <a:ext cx="3124200" cy="1938992"/>
          </a:xfrm>
          <a:prstGeom prst="rect">
            <a:avLst/>
          </a:prstGeom>
          <a:noFill/>
        </p:spPr>
        <p:txBody>
          <a:bodyPr wrap="square" rtlCol="0">
            <a:spAutoFit/>
          </a:bodyPr>
          <a:lstStyle/>
          <a:p>
            <a:r>
              <a:rPr lang="en-US" sz="2400" dirty="0">
                <a:solidFill>
                  <a:schemeClr val="bg1"/>
                </a:solidFill>
              </a:rPr>
              <a:t>“A joint-heir is one who inherits equally with all other heirs including the Chief Heir who is the son.”</a:t>
            </a:r>
          </a:p>
        </p:txBody>
      </p:sp>
      <p:sp>
        <p:nvSpPr>
          <p:cNvPr id="8" name="TextBox 7"/>
          <p:cNvSpPr txBox="1"/>
          <p:nvPr/>
        </p:nvSpPr>
        <p:spPr>
          <a:xfrm>
            <a:off x="7543800" y="990600"/>
            <a:ext cx="3124200" cy="1569660"/>
          </a:xfrm>
          <a:prstGeom prst="rect">
            <a:avLst/>
          </a:prstGeom>
          <a:noFill/>
        </p:spPr>
        <p:txBody>
          <a:bodyPr wrap="square" rtlCol="0">
            <a:spAutoFit/>
          </a:bodyPr>
          <a:lstStyle/>
          <a:p>
            <a:r>
              <a:rPr lang="en-US" sz="2400" dirty="0">
                <a:solidFill>
                  <a:schemeClr val="bg1"/>
                </a:solidFill>
              </a:rPr>
              <a:t>“Each joint-heir has an equal and an undivided portion of the whole of everything.”</a:t>
            </a:r>
          </a:p>
        </p:txBody>
      </p:sp>
      <p:sp>
        <p:nvSpPr>
          <p:cNvPr id="9" name="TextBox 8"/>
          <p:cNvSpPr txBox="1"/>
          <p:nvPr/>
        </p:nvSpPr>
        <p:spPr>
          <a:xfrm>
            <a:off x="1752600" y="4648200"/>
            <a:ext cx="3124200" cy="1938992"/>
          </a:xfrm>
          <a:prstGeom prst="rect">
            <a:avLst/>
          </a:prstGeom>
          <a:noFill/>
        </p:spPr>
        <p:txBody>
          <a:bodyPr wrap="square" rtlCol="0">
            <a:spAutoFit/>
          </a:bodyPr>
          <a:lstStyle/>
          <a:p>
            <a:r>
              <a:rPr lang="en-US" sz="2400" dirty="0">
                <a:solidFill>
                  <a:schemeClr val="bg1"/>
                </a:solidFill>
              </a:rPr>
              <a:t>“If one knows all things, so do all others. If one has all power, so do all those who inherit jointly with him.”</a:t>
            </a:r>
          </a:p>
        </p:txBody>
      </p:sp>
      <p:sp>
        <p:nvSpPr>
          <p:cNvPr id="10" name="TextBox 9"/>
          <p:cNvSpPr txBox="1"/>
          <p:nvPr/>
        </p:nvSpPr>
        <p:spPr>
          <a:xfrm>
            <a:off x="7543800" y="4549676"/>
            <a:ext cx="3124200" cy="2308324"/>
          </a:xfrm>
          <a:prstGeom prst="rect">
            <a:avLst/>
          </a:prstGeom>
          <a:noFill/>
        </p:spPr>
        <p:txBody>
          <a:bodyPr wrap="square" rtlCol="0">
            <a:spAutoFit/>
          </a:bodyPr>
          <a:lstStyle/>
          <a:p>
            <a:r>
              <a:rPr lang="en-US" sz="2400" dirty="0">
                <a:solidFill>
                  <a:schemeClr val="bg1"/>
                </a:solidFill>
              </a:rPr>
              <a:t>“If the universe belongs to one, so it does equally to the total of all upon whom the joint inheritances are bestowed.”</a:t>
            </a:r>
          </a:p>
        </p:txBody>
      </p:sp>
      <p:pic>
        <p:nvPicPr>
          <p:cNvPr id="11" name="Picture 8" descr="https://encrypted-tbn1.gstatic.com/images?q=tbn:ANd9GcRNqqNbCG1Z5UPYRr9Vu16BV-2xQeKKkIdYg2TFXUgPBr0ZA5TFdQ"/>
          <p:cNvPicPr>
            <a:picLocks noChangeAspect="1" noChangeArrowheads="1"/>
          </p:cNvPicPr>
          <p:nvPr/>
        </p:nvPicPr>
        <p:blipFill>
          <a:blip r:embed="rId3" cstate="print"/>
          <a:srcRect/>
          <a:stretch>
            <a:fillRect/>
          </a:stretch>
        </p:blipFill>
        <p:spPr bwMode="auto">
          <a:xfrm>
            <a:off x="4495801" y="2590800"/>
            <a:ext cx="3091719" cy="2057400"/>
          </a:xfrm>
          <a:prstGeom prst="rect">
            <a:avLst/>
          </a:prstGeom>
          <a:noFill/>
        </p:spPr>
      </p:pic>
      <p:sp>
        <p:nvSpPr>
          <p:cNvPr id="12" name="TextBox 11"/>
          <p:cNvSpPr txBox="1"/>
          <p:nvPr/>
        </p:nvSpPr>
        <p:spPr>
          <a:xfrm>
            <a:off x="9220200" y="6488668"/>
            <a:ext cx="2971800" cy="369332"/>
          </a:xfrm>
          <a:prstGeom prst="rect">
            <a:avLst/>
          </a:prstGeom>
          <a:noFill/>
        </p:spPr>
        <p:txBody>
          <a:bodyPr wrap="square" rtlCol="0">
            <a:spAutoFit/>
          </a:bodyPr>
          <a:lstStyle/>
          <a:p>
            <a:pPr algn="r"/>
            <a:r>
              <a:rPr lang="en-US" dirty="0">
                <a:solidFill>
                  <a:schemeClr val="bg1"/>
                </a:solidFill>
              </a:rPr>
              <a:t>(2)</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5482" y="115619"/>
            <a:ext cx="792787" cy="1106599"/>
          </a:xfrm>
          <a:prstGeom prst="rect">
            <a:avLst/>
          </a:prstGeom>
        </p:spPr>
      </p:pic>
    </p:spTree>
    <p:extLst>
      <p:ext uri="{BB962C8B-B14F-4D97-AF65-F5344CB8AC3E}">
        <p14:creationId xmlns:p14="http://schemas.microsoft.com/office/powerpoint/2010/main" val="176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8" name="TextBox 7"/>
          <p:cNvSpPr txBox="1"/>
          <p:nvPr/>
        </p:nvSpPr>
        <p:spPr>
          <a:xfrm>
            <a:off x="6203429" y="1144249"/>
            <a:ext cx="4191000" cy="5693866"/>
          </a:xfrm>
          <a:prstGeom prst="rect">
            <a:avLst/>
          </a:prstGeom>
          <a:noFill/>
        </p:spPr>
        <p:txBody>
          <a:bodyPr wrap="square" rtlCol="0">
            <a:spAutoFit/>
          </a:bodyPr>
          <a:lstStyle/>
          <a:p>
            <a:r>
              <a:rPr lang="en-US" sz="2800" i="1" dirty="0">
                <a:solidFill>
                  <a:schemeClr val="accent1">
                    <a:lumMod val="50000"/>
                  </a:schemeClr>
                </a:solidFill>
              </a:rPr>
              <a:t>Israel and the law</a:t>
            </a:r>
          </a:p>
          <a:p>
            <a:endParaRPr lang="en-US" sz="2800" i="1" dirty="0">
              <a:solidFill>
                <a:schemeClr val="accent1">
                  <a:lumMod val="50000"/>
                </a:schemeClr>
              </a:solidFill>
            </a:endParaRPr>
          </a:p>
          <a:p>
            <a:r>
              <a:rPr lang="en-US" sz="2800" i="1" dirty="0">
                <a:solidFill>
                  <a:schemeClr val="accent1">
                    <a:lumMod val="50000"/>
                  </a:schemeClr>
                </a:solidFill>
              </a:rPr>
              <a:t>As long as the law lived, and was therefore in force,</a:t>
            </a:r>
          </a:p>
          <a:p>
            <a:endParaRPr lang="en-US" sz="2800" i="1" dirty="0">
              <a:solidFill>
                <a:schemeClr val="accent1">
                  <a:lumMod val="50000"/>
                </a:schemeClr>
              </a:solidFill>
            </a:endParaRPr>
          </a:p>
          <a:p>
            <a:endParaRPr lang="en-US" sz="2800" i="1" dirty="0">
              <a:solidFill>
                <a:schemeClr val="accent1">
                  <a:lumMod val="50000"/>
                </a:schemeClr>
              </a:solidFill>
            </a:endParaRPr>
          </a:p>
          <a:p>
            <a:r>
              <a:rPr lang="en-US" sz="2800" i="1" dirty="0">
                <a:solidFill>
                  <a:schemeClr val="accent1">
                    <a:lumMod val="50000"/>
                  </a:schemeClr>
                </a:solidFill>
              </a:rPr>
              <a:t> Israel was  married to it and required to obey its provision.</a:t>
            </a:r>
          </a:p>
          <a:p>
            <a:endParaRPr lang="en-US" sz="2800" i="1" dirty="0">
              <a:solidFill>
                <a:schemeClr val="accent1">
                  <a:lumMod val="50000"/>
                </a:schemeClr>
              </a:solidFill>
            </a:endParaRPr>
          </a:p>
          <a:p>
            <a:r>
              <a:rPr lang="en-US" sz="2800" i="1" dirty="0">
                <a:solidFill>
                  <a:schemeClr val="accent1">
                    <a:lumMod val="50000"/>
                  </a:schemeClr>
                </a:solidFill>
              </a:rPr>
              <a:t>If she (Israel) went with other gods, or follow other religions, </a:t>
            </a:r>
          </a:p>
        </p:txBody>
      </p:sp>
      <p:sp>
        <p:nvSpPr>
          <p:cNvPr id="9" name="TextBox 8"/>
          <p:cNvSpPr txBox="1"/>
          <p:nvPr/>
        </p:nvSpPr>
        <p:spPr>
          <a:xfrm>
            <a:off x="0" y="0"/>
            <a:ext cx="12192000" cy="769441"/>
          </a:xfrm>
          <a:prstGeom prst="rect">
            <a:avLst/>
          </a:prstGeom>
          <a:noFill/>
        </p:spPr>
        <p:txBody>
          <a:bodyPr wrap="square" rtlCol="0">
            <a:spAutoFit/>
          </a:bodyPr>
          <a:lstStyle/>
          <a:p>
            <a:pPr algn="ctr"/>
            <a:r>
              <a:rPr lang="en-US" sz="4400" dirty="0">
                <a:latin typeface="Imprint MT Shadow" panose="04020605060303030202" pitchFamily="82" charset="0"/>
              </a:rPr>
              <a:t>The Law of Moses VS the Law of Christ</a:t>
            </a:r>
          </a:p>
        </p:txBody>
      </p:sp>
      <p:sp>
        <p:nvSpPr>
          <p:cNvPr id="11" name="TextBox 10"/>
          <p:cNvSpPr txBox="1"/>
          <p:nvPr/>
        </p:nvSpPr>
        <p:spPr>
          <a:xfrm>
            <a:off x="1716374" y="1169233"/>
            <a:ext cx="4191000" cy="5262979"/>
          </a:xfrm>
          <a:prstGeom prst="rect">
            <a:avLst/>
          </a:prstGeom>
          <a:noFill/>
        </p:spPr>
        <p:txBody>
          <a:bodyPr wrap="square" rtlCol="0">
            <a:spAutoFit/>
          </a:bodyPr>
          <a:lstStyle/>
          <a:p>
            <a:r>
              <a:rPr lang="en-US" sz="2800" i="1" dirty="0"/>
              <a:t>Wife and Husband</a:t>
            </a:r>
          </a:p>
          <a:p>
            <a:endParaRPr lang="en-US" sz="2800" i="1" dirty="0"/>
          </a:p>
          <a:p>
            <a:r>
              <a:rPr lang="en-US" sz="2800" i="1" dirty="0"/>
              <a:t>As long as her husband lives she is bound to her husband.</a:t>
            </a:r>
          </a:p>
          <a:p>
            <a:endParaRPr lang="en-US" sz="2800" i="1" dirty="0"/>
          </a:p>
          <a:p>
            <a:r>
              <a:rPr lang="en-US" sz="2800" i="1" dirty="0"/>
              <a:t>She is required to obey his (husband’s) law.</a:t>
            </a:r>
          </a:p>
          <a:p>
            <a:endParaRPr lang="en-US" sz="2800" i="1" dirty="0"/>
          </a:p>
          <a:p>
            <a:endParaRPr lang="en-US" sz="2800" i="1" dirty="0"/>
          </a:p>
          <a:p>
            <a:r>
              <a:rPr lang="en-US" sz="2800" i="1" dirty="0"/>
              <a:t>If she be with another,</a:t>
            </a:r>
          </a:p>
          <a:p>
            <a:endParaRPr lang="en-US" sz="2800" i="1" dirty="0"/>
          </a:p>
        </p:txBody>
      </p:sp>
      <p:grpSp>
        <p:nvGrpSpPr>
          <p:cNvPr id="7" name="Group 6"/>
          <p:cNvGrpSpPr/>
          <p:nvPr/>
        </p:nvGrpSpPr>
        <p:grpSpPr>
          <a:xfrm>
            <a:off x="486946" y="1136125"/>
            <a:ext cx="1259994" cy="2032631"/>
            <a:chOff x="1064051" y="3406077"/>
            <a:chExt cx="1371600" cy="2686926"/>
          </a:xfrm>
        </p:grpSpPr>
        <p:sp>
          <p:nvSpPr>
            <p:cNvPr id="10" name="Oval 9"/>
            <p:cNvSpPr/>
            <p:nvPr/>
          </p:nvSpPr>
          <p:spPr>
            <a:xfrm flipH="1">
              <a:off x="2136470" y="4820931"/>
              <a:ext cx="299181" cy="3651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flipH="1">
              <a:off x="1064051" y="4820931"/>
              <a:ext cx="299181" cy="3651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61"/>
            <p:cNvGrpSpPr/>
            <p:nvPr/>
          </p:nvGrpSpPr>
          <p:grpSpPr>
            <a:xfrm>
              <a:off x="1380163" y="5736077"/>
              <a:ext cx="333195" cy="330315"/>
              <a:chOff x="7122338" y="5361709"/>
              <a:chExt cx="520849" cy="515905"/>
            </a:xfrm>
          </p:grpSpPr>
          <p:sp>
            <p:nvSpPr>
              <p:cNvPr id="42" name="Oval 41"/>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60"/>
            <p:cNvGrpSpPr/>
            <p:nvPr/>
          </p:nvGrpSpPr>
          <p:grpSpPr>
            <a:xfrm>
              <a:off x="1694799" y="5762688"/>
              <a:ext cx="333195" cy="330315"/>
              <a:chOff x="7122338" y="5361709"/>
              <a:chExt cx="520849" cy="515905"/>
            </a:xfrm>
          </p:grpSpPr>
          <p:sp>
            <p:nvSpPr>
              <p:cNvPr id="40" name="Oval 39"/>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rapezoid 14"/>
            <p:cNvSpPr/>
            <p:nvPr/>
          </p:nvSpPr>
          <p:spPr>
            <a:xfrm flipH="1">
              <a:off x="1356529" y="5308811"/>
              <a:ext cx="698088" cy="585457"/>
            </a:xfrm>
            <a:prstGeom prst="trapezoid">
              <a:avLst>
                <a:gd name="adj" fmla="val 8711"/>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9879197" flipH="1">
              <a:off x="1898239" y="4127380"/>
              <a:ext cx="399019" cy="938306"/>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667365" flipH="1">
              <a:off x="1199660" y="4031386"/>
              <a:ext cx="430299" cy="1049849"/>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flipH="1">
              <a:off x="1356529" y="4137898"/>
              <a:ext cx="779941" cy="1512430"/>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10800000">
              <a:off x="1608949" y="4276791"/>
              <a:ext cx="292478" cy="366935"/>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rot="4566406">
              <a:off x="1520582" y="3725982"/>
              <a:ext cx="964274"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1307783" y="3454865"/>
              <a:ext cx="389971" cy="98750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11"/>
            <p:cNvSpPr/>
            <p:nvPr/>
          </p:nvSpPr>
          <p:spPr>
            <a:xfrm rot="647929" flipH="1">
              <a:off x="1347559" y="4177171"/>
              <a:ext cx="251198" cy="1636341"/>
            </a:xfrm>
            <a:prstGeom prst="trapezoid">
              <a:avLst>
                <a:gd name="adj" fmla="val 22121"/>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1080486" flipH="1">
              <a:off x="1866002" y="4198119"/>
              <a:ext cx="273515" cy="1609674"/>
            </a:xfrm>
            <a:prstGeom prst="trapezoid">
              <a:avLst>
                <a:gd name="adj" fmla="val 24980"/>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
            <p:cNvSpPr/>
            <p:nvPr/>
          </p:nvSpPr>
          <p:spPr>
            <a:xfrm flipH="1">
              <a:off x="1502768" y="3552441"/>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a:off x="1502768" y="3406077"/>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a:off x="1454022" y="3503653"/>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flipH="1">
              <a:off x="1795246" y="3454865"/>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9"/>
            <p:cNvGrpSpPr/>
            <p:nvPr/>
          </p:nvGrpSpPr>
          <p:grpSpPr>
            <a:xfrm>
              <a:off x="1307783" y="3601229"/>
              <a:ext cx="828688" cy="188499"/>
              <a:chOff x="6858000" y="2438400"/>
              <a:chExt cx="1676400" cy="381000"/>
            </a:xfrm>
          </p:grpSpPr>
          <p:sp>
            <p:nvSpPr>
              <p:cNvPr id="29" name="Rounded Rectangle 28"/>
              <p:cNvSpPr/>
              <p:nvPr/>
            </p:nvSpPr>
            <p:spPr>
              <a:xfrm>
                <a:off x="6858000" y="2438400"/>
                <a:ext cx="1676400" cy="381000"/>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8"/>
              <p:cNvGrpSpPr/>
              <p:nvPr/>
            </p:nvGrpSpPr>
            <p:grpSpPr>
              <a:xfrm>
                <a:off x="7086600" y="2438400"/>
                <a:ext cx="1219200" cy="353961"/>
                <a:chOff x="6934200" y="990600"/>
                <a:chExt cx="2362200" cy="685800"/>
              </a:xfrm>
            </p:grpSpPr>
            <p:grpSp>
              <p:nvGrpSpPr>
                <p:cNvPr id="31" name="Group 71"/>
                <p:cNvGrpSpPr/>
                <p:nvPr/>
              </p:nvGrpSpPr>
              <p:grpSpPr>
                <a:xfrm>
                  <a:off x="6934200" y="990600"/>
                  <a:ext cx="838200" cy="685800"/>
                  <a:chOff x="6934200" y="990600"/>
                  <a:chExt cx="838200" cy="685800"/>
                </a:xfrm>
              </p:grpSpPr>
              <p:sp>
                <p:nvSpPr>
                  <p:cNvPr id="38" name="Plaque 37"/>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2"/>
                <p:cNvGrpSpPr/>
                <p:nvPr/>
              </p:nvGrpSpPr>
              <p:grpSpPr>
                <a:xfrm>
                  <a:off x="7696200" y="990600"/>
                  <a:ext cx="838200" cy="685800"/>
                  <a:chOff x="6934200" y="990600"/>
                  <a:chExt cx="838200" cy="685800"/>
                </a:xfrm>
              </p:grpSpPr>
              <p:sp>
                <p:nvSpPr>
                  <p:cNvPr id="36" name="Plaque 35"/>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75"/>
                <p:cNvGrpSpPr/>
                <p:nvPr/>
              </p:nvGrpSpPr>
              <p:grpSpPr>
                <a:xfrm>
                  <a:off x="8458200" y="990600"/>
                  <a:ext cx="838200" cy="685800"/>
                  <a:chOff x="6934200" y="990600"/>
                  <a:chExt cx="838200" cy="685800"/>
                </a:xfrm>
              </p:grpSpPr>
              <p:sp>
                <p:nvSpPr>
                  <p:cNvPr id="34" name="Plaque 33"/>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4" name="Group 43"/>
          <p:cNvGrpSpPr/>
          <p:nvPr/>
        </p:nvGrpSpPr>
        <p:grpSpPr>
          <a:xfrm>
            <a:off x="206829" y="1514775"/>
            <a:ext cx="900106" cy="1935997"/>
            <a:chOff x="3340559" y="790564"/>
            <a:chExt cx="2593102" cy="4507740"/>
          </a:xfrm>
        </p:grpSpPr>
        <p:sp>
          <p:nvSpPr>
            <p:cNvPr id="45" name="Rounded Rectangle 386"/>
            <p:cNvSpPr/>
            <p:nvPr/>
          </p:nvSpPr>
          <p:spPr>
            <a:xfrm rot="4794991">
              <a:off x="4315048" y="2247300"/>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386"/>
            <p:cNvSpPr/>
            <p:nvPr/>
          </p:nvSpPr>
          <p:spPr>
            <a:xfrm rot="6313599">
              <a:off x="2486304" y="2157812"/>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348521">
              <a:off x="4471608" y="4981449"/>
              <a:ext cx="744528" cy="30578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0950279">
              <a:off x="3901113" y="5054137"/>
              <a:ext cx="661038" cy="24416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011987">
              <a:off x="3188960" y="3925588"/>
              <a:ext cx="744528" cy="348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297214" flipH="1">
              <a:off x="5189133" y="3877323"/>
              <a:ext cx="744528" cy="348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1217087" flipH="1">
              <a:off x="3555001" y="2391000"/>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382913">
              <a:off x="4977431" y="2390165"/>
              <a:ext cx="666873" cy="1659668"/>
            </a:xfrm>
            <a:prstGeom prst="trapezoid">
              <a:avLst>
                <a:gd name="adj" fmla="val 40611"/>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0800000">
              <a:off x="3836371" y="2313068"/>
              <a:ext cx="1613307" cy="1044878"/>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p:cNvSpPr/>
            <p:nvPr/>
          </p:nvSpPr>
          <p:spPr>
            <a:xfrm rot="671737">
              <a:off x="3692468" y="1326865"/>
              <a:ext cx="576116" cy="2013069"/>
            </a:xfrm>
            <a:prstGeom prst="cloud">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rot="20928263" flipH="1">
              <a:off x="4784392" y="1194207"/>
              <a:ext cx="802651" cy="2152383"/>
            </a:xfrm>
            <a:prstGeom prst="cloud">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gular Pentagon 1"/>
            <p:cNvSpPr/>
            <p:nvPr/>
          </p:nvSpPr>
          <p:spPr>
            <a:xfrm rot="10800000">
              <a:off x="4035765" y="1470699"/>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747525" y="790564"/>
              <a:ext cx="1702155" cy="711354"/>
              <a:chOff x="851285" y="1743411"/>
              <a:chExt cx="1352835" cy="711354"/>
            </a:xfrm>
            <a:solidFill>
              <a:schemeClr val="accent5">
                <a:lumMod val="40000"/>
                <a:lumOff val="60000"/>
              </a:schemeClr>
            </a:solidFill>
          </p:grpSpPr>
          <p:sp>
            <p:nvSpPr>
              <p:cNvPr id="96" name="Moon 95"/>
              <p:cNvSpPr/>
              <p:nvPr/>
            </p:nvSpPr>
            <p:spPr>
              <a:xfrm rot="5245308">
                <a:off x="1177326" y="1417370"/>
                <a:ext cx="694609" cy="1346692"/>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rot="5400000">
                <a:off x="1308309" y="1558955"/>
                <a:ext cx="489663" cy="1301958"/>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ounded Rectangle 57"/>
            <p:cNvSpPr/>
            <p:nvPr/>
          </p:nvSpPr>
          <p:spPr>
            <a:xfrm>
              <a:off x="3768896" y="1321622"/>
              <a:ext cx="1748260" cy="300204"/>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10800000" flipH="1">
              <a:off x="4089076" y="3357947"/>
              <a:ext cx="1039293" cy="1719824"/>
            </a:xfrm>
            <a:prstGeom prst="trapezoid">
              <a:avLst>
                <a:gd name="adj" fmla="val 3499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flipH="1">
              <a:off x="4750584" y="3357947"/>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flipH="1">
              <a:off x="3759987" y="3350664"/>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4165533" y="2576233"/>
              <a:ext cx="801065" cy="762355"/>
              <a:chOff x="6820657" y="3834472"/>
              <a:chExt cx="2486094" cy="2365959"/>
            </a:xfrm>
          </p:grpSpPr>
          <p:grpSp>
            <p:nvGrpSpPr>
              <p:cNvPr id="63" name="Group 77"/>
              <p:cNvGrpSpPr/>
              <p:nvPr/>
            </p:nvGrpSpPr>
            <p:grpSpPr>
              <a:xfrm rot="2702830">
                <a:off x="6855010" y="3800119"/>
                <a:ext cx="510914" cy="579620"/>
                <a:chOff x="6955436" y="1150495"/>
                <a:chExt cx="870679" cy="880673"/>
              </a:xfrm>
              <a:solidFill>
                <a:srgbClr val="FFC000"/>
              </a:solidFill>
            </p:grpSpPr>
            <p:sp>
              <p:nvSpPr>
                <p:cNvPr id="92" name="Oval 91"/>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77"/>
              <p:cNvGrpSpPr/>
              <p:nvPr/>
            </p:nvGrpSpPr>
            <p:grpSpPr>
              <a:xfrm rot="2702830">
                <a:off x="7198807" y="4195002"/>
                <a:ext cx="510914" cy="579620"/>
                <a:chOff x="6955436" y="1150495"/>
                <a:chExt cx="870679" cy="880673"/>
              </a:xfrm>
              <a:solidFill>
                <a:srgbClr val="FFC000"/>
              </a:solidFill>
            </p:grpSpPr>
            <p:sp>
              <p:nvSpPr>
                <p:cNvPr id="88" name="Oval 87"/>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77"/>
              <p:cNvGrpSpPr/>
              <p:nvPr/>
            </p:nvGrpSpPr>
            <p:grpSpPr>
              <a:xfrm rot="2702830">
                <a:off x="7508425" y="4586453"/>
                <a:ext cx="510914" cy="579620"/>
                <a:chOff x="6955436" y="1150495"/>
                <a:chExt cx="870679" cy="880673"/>
              </a:xfrm>
              <a:solidFill>
                <a:srgbClr val="FFC000"/>
              </a:solidFill>
            </p:grpSpPr>
            <p:sp>
              <p:nvSpPr>
                <p:cNvPr id="84" name="Oval 83"/>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Diamond 65"/>
              <p:cNvSpPr/>
              <p:nvPr/>
            </p:nvSpPr>
            <p:spPr>
              <a:xfrm>
                <a:off x="7883472" y="4850218"/>
                <a:ext cx="363429" cy="1350213"/>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flipH="1">
                <a:off x="8073716" y="3878972"/>
                <a:ext cx="1233035" cy="1297248"/>
                <a:chOff x="8036029" y="3583911"/>
                <a:chExt cx="1233035" cy="1297248"/>
              </a:xfrm>
            </p:grpSpPr>
            <p:grpSp>
              <p:nvGrpSpPr>
                <p:cNvPr id="69" name="Group 77"/>
                <p:cNvGrpSpPr/>
                <p:nvPr/>
              </p:nvGrpSpPr>
              <p:grpSpPr>
                <a:xfrm rot="2702830">
                  <a:off x="8070382" y="3549558"/>
                  <a:ext cx="510914" cy="579620"/>
                  <a:chOff x="6955436" y="1150495"/>
                  <a:chExt cx="870679" cy="880673"/>
                </a:xfrm>
                <a:solidFill>
                  <a:srgbClr val="FFC000"/>
                </a:solidFill>
              </p:grpSpPr>
              <p:sp>
                <p:nvSpPr>
                  <p:cNvPr id="80" name="Oval 79"/>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77"/>
                <p:cNvGrpSpPr/>
                <p:nvPr/>
              </p:nvGrpSpPr>
              <p:grpSpPr>
                <a:xfrm rot="2702830">
                  <a:off x="8414179" y="3944441"/>
                  <a:ext cx="510914" cy="579620"/>
                  <a:chOff x="6955436" y="1150495"/>
                  <a:chExt cx="870679" cy="880673"/>
                </a:xfrm>
                <a:solidFill>
                  <a:srgbClr val="FFC000"/>
                </a:solidFill>
              </p:grpSpPr>
              <p:sp>
                <p:nvSpPr>
                  <p:cNvPr id="76" name="Oval 75"/>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7"/>
                <p:cNvGrpSpPr/>
                <p:nvPr/>
              </p:nvGrpSpPr>
              <p:grpSpPr>
                <a:xfrm rot="2702830">
                  <a:off x="8723797" y="4335892"/>
                  <a:ext cx="510914" cy="579620"/>
                  <a:chOff x="6955436" y="1150495"/>
                  <a:chExt cx="870679" cy="880673"/>
                </a:xfrm>
                <a:solidFill>
                  <a:srgbClr val="FFC000"/>
                </a:solidFill>
              </p:grpSpPr>
              <p:sp>
                <p:nvSpPr>
                  <p:cNvPr id="72" name="Oval 71"/>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Oval 67"/>
              <p:cNvSpPr/>
              <p:nvPr/>
            </p:nvSpPr>
            <p:spPr>
              <a:xfrm>
                <a:off x="7961723" y="5255408"/>
                <a:ext cx="211630" cy="52073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437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wipe(down)">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0"/>
            <a:ext cx="7924800"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Glorified Together</a:t>
            </a:r>
          </a:p>
        </p:txBody>
      </p:sp>
      <p:sp>
        <p:nvSpPr>
          <p:cNvPr id="6" name="TextBox 5"/>
          <p:cNvSpPr txBox="1"/>
          <p:nvPr/>
        </p:nvSpPr>
        <p:spPr>
          <a:xfrm>
            <a:off x="829147" y="1084907"/>
            <a:ext cx="3124200" cy="1200329"/>
          </a:xfrm>
          <a:prstGeom prst="rect">
            <a:avLst/>
          </a:prstGeom>
          <a:noFill/>
        </p:spPr>
        <p:txBody>
          <a:bodyPr wrap="square" rtlCol="0">
            <a:spAutoFit/>
          </a:bodyPr>
          <a:lstStyle/>
          <a:p>
            <a:r>
              <a:rPr lang="en-US" sz="2400" i="1" dirty="0">
                <a:solidFill>
                  <a:srgbClr val="FFFF00"/>
                </a:solidFill>
              </a:rPr>
              <a:t>“For ye are all the children of God by faith in Christ Jesus…</a:t>
            </a:r>
          </a:p>
        </p:txBody>
      </p:sp>
      <p:sp>
        <p:nvSpPr>
          <p:cNvPr id="12" name="TextBox 11"/>
          <p:cNvSpPr txBox="1"/>
          <p:nvPr/>
        </p:nvSpPr>
        <p:spPr>
          <a:xfrm>
            <a:off x="8277885" y="1115840"/>
            <a:ext cx="3124200" cy="1200329"/>
          </a:xfrm>
          <a:prstGeom prst="rect">
            <a:avLst/>
          </a:prstGeom>
          <a:noFill/>
        </p:spPr>
        <p:txBody>
          <a:bodyPr wrap="square" rtlCol="0">
            <a:spAutoFit/>
          </a:bodyPr>
          <a:lstStyle/>
          <a:p>
            <a:r>
              <a:rPr lang="en-US" sz="2400" i="1" dirty="0">
                <a:solidFill>
                  <a:srgbClr val="FFFF00"/>
                </a:solidFill>
              </a:rPr>
              <a:t>…for ye are all one in Christ Jesus.” </a:t>
            </a:r>
          </a:p>
          <a:p>
            <a:r>
              <a:rPr lang="en-US" sz="2400" i="1" dirty="0">
                <a:solidFill>
                  <a:srgbClr val="FFFF00"/>
                </a:solidFill>
              </a:rPr>
              <a:t>(Galatians 3:26,28)</a:t>
            </a:r>
          </a:p>
        </p:txBody>
      </p:sp>
      <p:pic>
        <p:nvPicPr>
          <p:cNvPr id="13" name="Picture 12" descr="https://encrypted-tbn1.gstatic.com/images?q=tbn:ANd9GcT2cp5zQMiDFSFlTtjHDbh2ftwm_aa7AzCeXxE2H_XUn5xDiuwn"/>
          <p:cNvPicPr>
            <a:picLocks noChangeAspect="1" noChangeArrowheads="1"/>
          </p:cNvPicPr>
          <p:nvPr/>
        </p:nvPicPr>
        <p:blipFill>
          <a:blip r:embed="rId3" cstate="print"/>
          <a:srcRect/>
          <a:stretch>
            <a:fillRect/>
          </a:stretch>
        </p:blipFill>
        <p:spPr bwMode="auto">
          <a:xfrm>
            <a:off x="4200808" y="2042482"/>
            <a:ext cx="3622047" cy="2713041"/>
          </a:xfrm>
          <a:prstGeom prst="rect">
            <a:avLst/>
          </a:prstGeom>
          <a:noFill/>
        </p:spPr>
      </p:pic>
      <p:sp>
        <p:nvSpPr>
          <p:cNvPr id="14" name="TextBox 13"/>
          <p:cNvSpPr txBox="1"/>
          <p:nvPr/>
        </p:nvSpPr>
        <p:spPr>
          <a:xfrm>
            <a:off x="1100750" y="5073714"/>
            <a:ext cx="3124200" cy="1200329"/>
          </a:xfrm>
          <a:prstGeom prst="rect">
            <a:avLst/>
          </a:prstGeom>
          <a:noFill/>
        </p:spPr>
        <p:txBody>
          <a:bodyPr wrap="square" rtlCol="0">
            <a:spAutoFit/>
          </a:bodyPr>
          <a:lstStyle/>
          <a:p>
            <a:r>
              <a:rPr lang="en-US" sz="2400" i="1" dirty="0">
                <a:solidFill>
                  <a:srgbClr val="FFFF00"/>
                </a:solidFill>
              </a:rPr>
              <a:t>“And </a:t>
            </a:r>
            <a:r>
              <a:rPr lang="en-US" sz="2400" i="1" dirty="0" err="1">
                <a:solidFill>
                  <a:srgbClr val="FFFF00"/>
                </a:solidFill>
              </a:rPr>
              <a:t>thn</a:t>
            </a:r>
            <a:r>
              <a:rPr lang="en-US" sz="2400" i="1" dirty="0">
                <a:solidFill>
                  <a:srgbClr val="FFFF00"/>
                </a:solidFill>
              </a:rPr>
              <a:t> shall the angels be crowned with the glory of his might,…</a:t>
            </a:r>
          </a:p>
        </p:txBody>
      </p:sp>
      <p:sp>
        <p:nvSpPr>
          <p:cNvPr id="15" name="TextBox 14"/>
          <p:cNvSpPr txBox="1"/>
          <p:nvPr/>
        </p:nvSpPr>
        <p:spPr>
          <a:xfrm>
            <a:off x="8024387" y="4680642"/>
            <a:ext cx="3808491" cy="1569660"/>
          </a:xfrm>
          <a:prstGeom prst="rect">
            <a:avLst/>
          </a:prstGeom>
          <a:noFill/>
          <a:effectLst>
            <a:glow rad="139700">
              <a:schemeClr val="accent5">
                <a:satMod val="175000"/>
                <a:alpha val="40000"/>
              </a:schemeClr>
            </a:glow>
          </a:effectLst>
        </p:spPr>
        <p:txBody>
          <a:bodyPr wrap="square" rtlCol="0">
            <a:spAutoFit/>
          </a:bodyPr>
          <a:lstStyle/>
          <a:p>
            <a:r>
              <a:rPr lang="en-US" sz="2400" i="1" dirty="0">
                <a:solidFill>
                  <a:srgbClr val="FFFF00"/>
                </a:solidFill>
              </a:rPr>
              <a:t>…And the saints shall be filled with his glory, and receive their inheritance and be </a:t>
            </a:r>
            <a:r>
              <a:rPr lang="en-US" sz="2400" i="1" dirty="0">
                <a:solidFill>
                  <a:srgbClr val="FFFF00"/>
                </a:solidFill>
                <a:effectLst>
                  <a:glow rad="139700">
                    <a:schemeClr val="accent6">
                      <a:satMod val="175000"/>
                      <a:alpha val="40000"/>
                    </a:schemeClr>
                  </a:glow>
                </a:effectLst>
              </a:rPr>
              <a:t>made equal </a:t>
            </a:r>
            <a:r>
              <a:rPr lang="en-US" sz="2400" i="1" dirty="0">
                <a:solidFill>
                  <a:srgbClr val="FFFF00"/>
                </a:solidFill>
              </a:rPr>
              <a:t>with him.”</a:t>
            </a:r>
          </a:p>
        </p:txBody>
      </p:sp>
      <p:sp>
        <p:nvSpPr>
          <p:cNvPr id="2" name="Rectangle 1"/>
          <p:cNvSpPr/>
          <p:nvPr/>
        </p:nvSpPr>
        <p:spPr>
          <a:xfrm>
            <a:off x="5159549" y="700310"/>
            <a:ext cx="2148345" cy="523220"/>
          </a:xfrm>
          <a:prstGeom prst="rect">
            <a:avLst/>
          </a:prstGeom>
        </p:spPr>
        <p:txBody>
          <a:bodyPr wrap="none">
            <a:spAutoFit/>
          </a:bodyPr>
          <a:lstStyle/>
          <a:p>
            <a:r>
              <a:rPr lang="en-US" sz="2800" i="1" dirty="0">
                <a:solidFill>
                  <a:srgbClr val="FFFF00"/>
                </a:solidFill>
              </a:rPr>
              <a:t>(D&amp;C 88:107)</a:t>
            </a:r>
          </a:p>
        </p:txBody>
      </p:sp>
    </p:spTree>
    <p:extLst>
      <p:ext uri="{BB962C8B-B14F-4D97-AF65-F5344CB8AC3E}">
        <p14:creationId xmlns:p14="http://schemas.microsoft.com/office/powerpoint/2010/main" val="9908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0"/>
            <a:ext cx="7924800" cy="769441"/>
          </a:xfrm>
          <a:prstGeom prst="rect">
            <a:avLst/>
          </a:prstGeom>
          <a:noFill/>
        </p:spPr>
        <p:txBody>
          <a:bodyPr wrap="square" rtlCol="0">
            <a:spAutoFit/>
          </a:bodyPr>
          <a:lstStyle/>
          <a:p>
            <a:pPr algn="ctr"/>
            <a:r>
              <a:rPr lang="en-US" sz="4400" dirty="0">
                <a:solidFill>
                  <a:schemeClr val="bg1"/>
                </a:solidFill>
                <a:latin typeface="Castellar" panose="020A0402060406010301" pitchFamily="18" charset="0"/>
              </a:rPr>
              <a:t>Suffer With Him</a:t>
            </a:r>
          </a:p>
        </p:txBody>
      </p:sp>
      <p:sp>
        <p:nvSpPr>
          <p:cNvPr id="10" name="TextBox 9"/>
          <p:cNvSpPr txBox="1"/>
          <p:nvPr/>
        </p:nvSpPr>
        <p:spPr>
          <a:xfrm>
            <a:off x="0" y="6488668"/>
            <a:ext cx="2971800" cy="369332"/>
          </a:xfrm>
          <a:prstGeom prst="rect">
            <a:avLst/>
          </a:prstGeom>
          <a:noFill/>
        </p:spPr>
        <p:txBody>
          <a:bodyPr wrap="square" rtlCol="0">
            <a:spAutoFit/>
          </a:bodyPr>
          <a:lstStyle/>
          <a:p>
            <a:r>
              <a:rPr lang="en-US" dirty="0">
                <a:solidFill>
                  <a:schemeClr val="bg1"/>
                </a:solidFill>
              </a:rPr>
              <a:t>Romans 8:17</a:t>
            </a:r>
          </a:p>
        </p:txBody>
      </p:sp>
      <p:sp>
        <p:nvSpPr>
          <p:cNvPr id="3" name="Rectangle 2"/>
          <p:cNvSpPr/>
          <p:nvPr/>
        </p:nvSpPr>
        <p:spPr>
          <a:xfrm>
            <a:off x="886691" y="1897071"/>
            <a:ext cx="4132118" cy="3046988"/>
          </a:xfrm>
          <a:prstGeom prst="rect">
            <a:avLst/>
          </a:prstGeom>
        </p:spPr>
        <p:txBody>
          <a:bodyPr wrap="square">
            <a:spAutoFit/>
          </a:bodyPr>
          <a:lstStyle/>
          <a:p>
            <a:r>
              <a:rPr lang="en-US" sz="2400" dirty="0">
                <a:solidFill>
                  <a:schemeClr val="bg1"/>
                </a:solidFill>
                <a:latin typeface="Abadi" panose="020B0604020104020204" pitchFamily="34" charset="0"/>
              </a:rPr>
              <a:t>Paul did not mean that we would suffer what the Savior did as part of His atoning sacrifice,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…but rather that we would go through </a:t>
            </a:r>
            <a:r>
              <a:rPr lang="en-US" sz="2400" dirty="0">
                <a:solidFill>
                  <a:schemeClr val="bg1"/>
                </a:solidFill>
                <a:effectLst>
                  <a:glow rad="228600">
                    <a:schemeClr val="accent3">
                      <a:satMod val="175000"/>
                      <a:alpha val="40000"/>
                    </a:schemeClr>
                  </a:glow>
                </a:effectLst>
                <a:latin typeface="Abadi" panose="020B0604020104020204" pitchFamily="34" charset="0"/>
              </a:rPr>
              <a:t>our own suffering </a:t>
            </a:r>
            <a:r>
              <a:rPr lang="en-US" sz="2400" dirty="0">
                <a:solidFill>
                  <a:schemeClr val="bg1"/>
                </a:solidFill>
                <a:latin typeface="Abadi" panose="020B0604020104020204" pitchFamily="34" charset="0"/>
              </a:rPr>
              <a:t>with Him. </a:t>
            </a:r>
            <a:endParaRPr lang="en-US" sz="2400" dirty="0">
              <a:solidFill>
                <a:schemeClr val="bg1"/>
              </a:solidFill>
            </a:endParaRPr>
          </a:p>
        </p:txBody>
      </p:sp>
      <p:sp>
        <p:nvSpPr>
          <p:cNvPr id="4" name="Rectangle 3"/>
          <p:cNvSpPr/>
          <p:nvPr/>
        </p:nvSpPr>
        <p:spPr>
          <a:xfrm>
            <a:off x="11493587" y="6361606"/>
            <a:ext cx="530915" cy="369332"/>
          </a:xfrm>
          <a:prstGeom prst="rect">
            <a:avLst/>
          </a:prstGeom>
        </p:spPr>
        <p:txBody>
          <a:bodyPr wrap="none">
            <a:spAutoFit/>
          </a:bodyPr>
          <a:lstStyle/>
          <a:p>
            <a:r>
              <a:rPr lang="en-US" dirty="0">
                <a:solidFill>
                  <a:schemeClr val="bg1"/>
                </a:solidFill>
                <a:latin typeface="Abadi" panose="020B0604020104020204" pitchFamily="34" charset="0"/>
              </a:rPr>
              <a:t> (1)</a:t>
            </a:r>
            <a:endParaRPr lang="en-US" dirty="0">
              <a:solidFill>
                <a:schemeClr val="bg1"/>
              </a:solidFill>
            </a:endParaRPr>
          </a:p>
        </p:txBody>
      </p:sp>
      <p:pic>
        <p:nvPicPr>
          <p:cNvPr id="19458" name="Picture 2" descr="Image result for tears abstr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502" y="1236085"/>
            <a:ext cx="5606117" cy="419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animEffect transition="in" filter="fade">
                                      <p:cBhvr>
                                        <p:cTn id="9"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6749" y="0"/>
            <a:ext cx="11905306"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Qualifying for Inheritance</a:t>
            </a:r>
          </a:p>
        </p:txBody>
      </p:sp>
      <p:sp>
        <p:nvSpPr>
          <p:cNvPr id="6" name="TextBox 5"/>
          <p:cNvSpPr txBox="1"/>
          <p:nvPr/>
        </p:nvSpPr>
        <p:spPr>
          <a:xfrm>
            <a:off x="155793" y="903838"/>
            <a:ext cx="3833389" cy="1200329"/>
          </a:xfrm>
          <a:prstGeom prst="rect">
            <a:avLst/>
          </a:prstGeom>
          <a:noFill/>
        </p:spPr>
        <p:txBody>
          <a:bodyPr wrap="square" rtlCol="0">
            <a:spAutoFit/>
          </a:bodyPr>
          <a:lstStyle/>
          <a:p>
            <a:r>
              <a:rPr lang="en-US" sz="2400" i="1" dirty="0">
                <a:solidFill>
                  <a:srgbClr val="FFFF00"/>
                </a:solidFill>
              </a:rPr>
              <a:t>“…those who walk not after the flesh, but after the Spirit.”</a:t>
            </a:r>
          </a:p>
        </p:txBody>
      </p:sp>
      <p:sp>
        <p:nvSpPr>
          <p:cNvPr id="12" name="TextBox 11"/>
          <p:cNvSpPr txBox="1"/>
          <p:nvPr/>
        </p:nvSpPr>
        <p:spPr>
          <a:xfrm>
            <a:off x="293860" y="2501021"/>
            <a:ext cx="3328657" cy="830997"/>
          </a:xfrm>
          <a:prstGeom prst="rect">
            <a:avLst/>
          </a:prstGeom>
          <a:noFill/>
        </p:spPr>
        <p:txBody>
          <a:bodyPr wrap="square" rtlCol="0">
            <a:spAutoFit/>
          </a:bodyPr>
          <a:lstStyle/>
          <a:p>
            <a:r>
              <a:rPr lang="en-US" sz="2400" i="1" dirty="0">
                <a:solidFill>
                  <a:srgbClr val="FFFF00"/>
                </a:solidFill>
              </a:rPr>
              <a:t>“…if so be that the Spirit of God dwell in you.”</a:t>
            </a:r>
          </a:p>
        </p:txBody>
      </p:sp>
      <p:sp>
        <p:nvSpPr>
          <p:cNvPr id="14" name="TextBox 13"/>
          <p:cNvSpPr txBox="1"/>
          <p:nvPr/>
        </p:nvSpPr>
        <p:spPr>
          <a:xfrm>
            <a:off x="262550" y="3644020"/>
            <a:ext cx="3124200" cy="830997"/>
          </a:xfrm>
          <a:prstGeom prst="rect">
            <a:avLst/>
          </a:prstGeom>
          <a:noFill/>
        </p:spPr>
        <p:txBody>
          <a:bodyPr wrap="square" rtlCol="0">
            <a:spAutoFit/>
          </a:bodyPr>
          <a:lstStyle/>
          <a:p>
            <a:r>
              <a:rPr lang="en-US" sz="2400" i="1" dirty="0">
                <a:solidFill>
                  <a:srgbClr val="FFFF00"/>
                </a:solidFill>
              </a:rPr>
              <a:t>“…is so be that we suffer with him…”</a:t>
            </a:r>
          </a:p>
        </p:txBody>
      </p:sp>
      <p:sp>
        <p:nvSpPr>
          <p:cNvPr id="15" name="TextBox 14"/>
          <p:cNvSpPr txBox="1"/>
          <p:nvPr/>
        </p:nvSpPr>
        <p:spPr>
          <a:xfrm>
            <a:off x="212755" y="4916033"/>
            <a:ext cx="3352800" cy="1200329"/>
          </a:xfrm>
          <a:prstGeom prst="rect">
            <a:avLst/>
          </a:prstGeom>
          <a:noFill/>
        </p:spPr>
        <p:txBody>
          <a:bodyPr wrap="square" rtlCol="0">
            <a:spAutoFit/>
          </a:bodyPr>
          <a:lstStyle/>
          <a:p>
            <a:r>
              <a:rPr lang="en-US" sz="2400" i="1" dirty="0">
                <a:solidFill>
                  <a:srgbClr val="FFFF00"/>
                </a:solidFill>
              </a:rPr>
              <a:t>“…waiting for the adoption, to wit, the redemption of our body.”</a:t>
            </a:r>
          </a:p>
        </p:txBody>
      </p:sp>
      <p:pic>
        <p:nvPicPr>
          <p:cNvPr id="9" name="Picture 14" descr="https://encrypted-tbn0.gstatic.com/images?q=tbn:ANd9GcSEr54vZSyTkqVrHhUisicXJYuFmW1kPHfJRS246EfDQ3qY_iWU"/>
          <p:cNvPicPr>
            <a:picLocks noChangeAspect="1" noChangeArrowheads="1"/>
          </p:cNvPicPr>
          <p:nvPr/>
        </p:nvPicPr>
        <p:blipFill>
          <a:blip r:embed="rId3" cstate="print"/>
          <a:srcRect/>
          <a:stretch>
            <a:fillRect/>
          </a:stretch>
        </p:blipFill>
        <p:spPr bwMode="auto">
          <a:xfrm>
            <a:off x="9117594" y="1115840"/>
            <a:ext cx="2485076" cy="3700603"/>
          </a:xfrm>
          <a:prstGeom prst="rect">
            <a:avLst/>
          </a:prstGeom>
          <a:noFill/>
        </p:spPr>
      </p:pic>
      <p:sp>
        <p:nvSpPr>
          <p:cNvPr id="10" name="TextBox 9"/>
          <p:cNvSpPr txBox="1"/>
          <p:nvPr/>
        </p:nvSpPr>
        <p:spPr>
          <a:xfrm>
            <a:off x="0" y="6488668"/>
            <a:ext cx="2971800" cy="369332"/>
          </a:xfrm>
          <a:prstGeom prst="rect">
            <a:avLst/>
          </a:prstGeom>
          <a:noFill/>
        </p:spPr>
        <p:txBody>
          <a:bodyPr wrap="square" rtlCol="0">
            <a:spAutoFit/>
          </a:bodyPr>
          <a:lstStyle/>
          <a:p>
            <a:r>
              <a:rPr lang="en-US" dirty="0">
                <a:solidFill>
                  <a:schemeClr val="bg1"/>
                </a:solidFill>
              </a:rPr>
              <a:t>Romans 8:1,9,17,23</a:t>
            </a:r>
          </a:p>
        </p:txBody>
      </p:sp>
      <p:sp>
        <p:nvSpPr>
          <p:cNvPr id="2" name="Rectangle 1"/>
          <p:cNvSpPr/>
          <p:nvPr/>
        </p:nvSpPr>
        <p:spPr>
          <a:xfrm>
            <a:off x="4273103" y="1261625"/>
            <a:ext cx="4116576" cy="369332"/>
          </a:xfrm>
          <a:prstGeom prst="rect">
            <a:avLst/>
          </a:prstGeom>
          <a:solidFill>
            <a:schemeClr val="accent4">
              <a:lumMod val="75000"/>
            </a:schemeClr>
          </a:solidFill>
        </p:spPr>
        <p:txBody>
          <a:bodyPr wrap="none">
            <a:spAutoFit/>
          </a:bodyPr>
          <a:lstStyle/>
          <a:p>
            <a:r>
              <a:rPr lang="en-US" i="1" dirty="0">
                <a:solidFill>
                  <a:schemeClr val="bg1"/>
                </a:solidFill>
              </a:rPr>
              <a:t>Choosing God’s ways not the world’s ways</a:t>
            </a:r>
          </a:p>
        </p:txBody>
      </p:sp>
      <p:sp>
        <p:nvSpPr>
          <p:cNvPr id="3" name="Rectangle 2"/>
          <p:cNvSpPr/>
          <p:nvPr/>
        </p:nvSpPr>
        <p:spPr>
          <a:xfrm>
            <a:off x="4280711" y="2764501"/>
            <a:ext cx="3731855" cy="369332"/>
          </a:xfrm>
          <a:prstGeom prst="rect">
            <a:avLst/>
          </a:prstGeom>
          <a:solidFill>
            <a:schemeClr val="accent4">
              <a:lumMod val="75000"/>
            </a:schemeClr>
          </a:solidFill>
        </p:spPr>
        <p:txBody>
          <a:bodyPr wrap="none">
            <a:spAutoFit/>
          </a:bodyPr>
          <a:lstStyle/>
          <a:p>
            <a:r>
              <a:rPr lang="en-US" i="1" dirty="0">
                <a:solidFill>
                  <a:schemeClr val="bg1"/>
                </a:solidFill>
              </a:rPr>
              <a:t>To have the spirit with you at all times</a:t>
            </a:r>
          </a:p>
        </p:txBody>
      </p:sp>
      <p:sp>
        <p:nvSpPr>
          <p:cNvPr id="7" name="Rectangle 6"/>
          <p:cNvSpPr/>
          <p:nvPr/>
        </p:nvSpPr>
        <p:spPr>
          <a:xfrm>
            <a:off x="4252112" y="3974968"/>
            <a:ext cx="4321520" cy="369332"/>
          </a:xfrm>
          <a:prstGeom prst="rect">
            <a:avLst/>
          </a:prstGeom>
          <a:solidFill>
            <a:schemeClr val="accent4">
              <a:lumMod val="75000"/>
            </a:schemeClr>
          </a:solidFill>
        </p:spPr>
        <p:txBody>
          <a:bodyPr wrap="square">
            <a:spAutoFit/>
          </a:bodyPr>
          <a:lstStyle/>
          <a:p>
            <a:r>
              <a:rPr lang="en-US" i="1" dirty="0">
                <a:solidFill>
                  <a:schemeClr val="bg1"/>
                </a:solidFill>
              </a:rPr>
              <a:t>To repent of our sins no matter how difficult</a:t>
            </a:r>
          </a:p>
        </p:txBody>
      </p:sp>
      <p:sp>
        <p:nvSpPr>
          <p:cNvPr id="8" name="Rectangle 7"/>
          <p:cNvSpPr/>
          <p:nvPr/>
        </p:nvSpPr>
        <p:spPr>
          <a:xfrm>
            <a:off x="4261165" y="5179077"/>
            <a:ext cx="5235921" cy="369332"/>
          </a:xfrm>
          <a:prstGeom prst="rect">
            <a:avLst/>
          </a:prstGeom>
          <a:solidFill>
            <a:schemeClr val="accent4">
              <a:lumMod val="75000"/>
            </a:schemeClr>
          </a:solidFill>
        </p:spPr>
        <p:txBody>
          <a:bodyPr wrap="square">
            <a:spAutoFit/>
          </a:bodyPr>
          <a:lstStyle/>
          <a:p>
            <a:r>
              <a:rPr lang="en-US" i="1" dirty="0">
                <a:solidFill>
                  <a:schemeClr val="bg1"/>
                </a:solidFill>
              </a:rPr>
              <a:t>Being patient for spiritual things do not come instantly</a:t>
            </a:r>
          </a:p>
        </p:txBody>
      </p:sp>
      <p:sp>
        <p:nvSpPr>
          <p:cNvPr id="13" name="Right Arrow 12"/>
          <p:cNvSpPr/>
          <p:nvPr/>
        </p:nvSpPr>
        <p:spPr>
          <a:xfrm>
            <a:off x="3594226" y="1285593"/>
            <a:ext cx="543208" cy="35308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628931" y="2750746"/>
            <a:ext cx="543208" cy="35308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574610" y="3936749"/>
            <a:ext cx="543208" cy="35308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3556503" y="5158967"/>
            <a:ext cx="543208" cy="35308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6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1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0-#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0-#ppt_w/2"/>
                                          </p:val>
                                        </p:tav>
                                        <p:tav tm="100000">
                                          <p:val>
                                            <p:strVal val="#ppt_x"/>
                                          </p:val>
                                        </p:tav>
                                      </p:tavLst>
                                    </p:anim>
                                    <p:anim calcmode="lin" valueType="num">
                                      <p:cBhvr additive="base">
                                        <p:cTn id="7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2" grpId="0"/>
      <p:bldP spid="12" grpId="1"/>
      <p:bldP spid="14" grpId="0"/>
      <p:bldP spid="14" grpId="1"/>
      <p:bldP spid="15" grpId="0"/>
      <p:bldP spid="2" grpId="0" animBg="1"/>
      <p:bldP spid="2" grpId="1" animBg="1"/>
      <p:bldP spid="3" grpId="0" animBg="1"/>
      <p:bldP spid="3" grpId="1" animBg="1"/>
      <p:bldP spid="7" grpId="0" animBg="1"/>
      <p:bldP spid="7" grpId="1" animBg="1"/>
      <p:bldP spid="8" grpId="0" animBg="1"/>
      <p:bldP spid="13" grpId="0" animBg="1"/>
      <p:bldP spid="13" grpId="1" animBg="1"/>
      <p:bldP spid="16" grpId="0" animBg="1"/>
      <p:bldP spid="16" grpId="1" animBg="1"/>
      <p:bldP spid="17" grpId="0" animBg="1"/>
      <p:bldP spid="17" grpId="1"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8954" y="0"/>
            <a:ext cx="12063046" cy="923330"/>
          </a:xfrm>
          <a:prstGeom prst="rect">
            <a:avLst/>
          </a:prstGeom>
          <a:noFill/>
        </p:spPr>
        <p:txBody>
          <a:bodyPr wrap="square" rtlCol="0">
            <a:spAutoFit/>
          </a:bodyPr>
          <a:lstStyle/>
          <a:p>
            <a:pPr algn="ctr"/>
            <a:r>
              <a:rPr lang="en-US" sz="5400" dirty="0">
                <a:solidFill>
                  <a:schemeClr val="bg1"/>
                </a:solidFill>
                <a:latin typeface="Castellar" panose="020A0402060406010301" pitchFamily="18" charset="0"/>
              </a:rPr>
              <a:t>Providing Hope</a:t>
            </a:r>
          </a:p>
        </p:txBody>
      </p:sp>
      <p:sp>
        <p:nvSpPr>
          <p:cNvPr id="3" name="TextBox 2">
            <a:extLst>
              <a:ext uri="{FF2B5EF4-FFF2-40B4-BE49-F238E27FC236}">
                <a16:creationId xmlns:a16="http://schemas.microsoft.com/office/drawing/2014/main" id="{4F3DFF8E-3C1F-C3AE-F371-2DC3549E2951}"/>
              </a:ext>
            </a:extLst>
          </p:cNvPr>
          <p:cNvSpPr txBox="1"/>
          <p:nvPr/>
        </p:nvSpPr>
        <p:spPr>
          <a:xfrm>
            <a:off x="128954" y="2120950"/>
            <a:ext cx="6720253" cy="2246769"/>
          </a:xfrm>
          <a:prstGeom prst="rect">
            <a:avLst/>
          </a:prstGeom>
          <a:noFill/>
        </p:spPr>
        <p:txBody>
          <a:bodyPr wrap="square">
            <a:spAutoFit/>
          </a:bodyPr>
          <a:lstStyle/>
          <a:p>
            <a:r>
              <a:rPr lang="en-US" sz="2800" b="0" i="0" dirty="0">
                <a:solidFill>
                  <a:schemeClr val="bg1"/>
                </a:solidFill>
                <a:effectLst/>
              </a:rPr>
              <a:t>While your testimony does not minimize the reality, painfulness, or difficulty of trials that you and your loved ones experience, it can provide hope, comfort, and an eternal perspective during those trials.</a:t>
            </a:r>
            <a:endParaRPr lang="en-US" sz="2800" dirty="0">
              <a:solidFill>
                <a:schemeClr val="bg1"/>
              </a:solidFill>
            </a:endParaRPr>
          </a:p>
        </p:txBody>
      </p:sp>
      <p:pic>
        <p:nvPicPr>
          <p:cNvPr id="6" name="Picture 5">
            <a:extLst>
              <a:ext uri="{FF2B5EF4-FFF2-40B4-BE49-F238E27FC236}">
                <a16:creationId xmlns:a16="http://schemas.microsoft.com/office/drawing/2014/main" id="{4FE285EB-ED39-2753-98FB-3B3086517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659" y="1420324"/>
            <a:ext cx="4505941" cy="3503369"/>
          </a:xfrm>
          <a:prstGeom prst="rect">
            <a:avLst/>
          </a:prstGeom>
        </p:spPr>
      </p:pic>
      <p:sp>
        <p:nvSpPr>
          <p:cNvPr id="10" name="TextBox 9">
            <a:extLst>
              <a:ext uri="{FF2B5EF4-FFF2-40B4-BE49-F238E27FC236}">
                <a16:creationId xmlns:a16="http://schemas.microsoft.com/office/drawing/2014/main" id="{8887FCA8-88DE-D03B-9D31-A2BA08ECA8D7}"/>
              </a:ext>
            </a:extLst>
          </p:cNvPr>
          <p:cNvSpPr txBox="1"/>
          <p:nvPr/>
        </p:nvSpPr>
        <p:spPr>
          <a:xfrm>
            <a:off x="0" y="6488668"/>
            <a:ext cx="2971800" cy="369332"/>
          </a:xfrm>
          <a:prstGeom prst="rect">
            <a:avLst/>
          </a:prstGeom>
          <a:noFill/>
        </p:spPr>
        <p:txBody>
          <a:bodyPr wrap="square" rtlCol="0">
            <a:spAutoFit/>
          </a:bodyPr>
          <a:lstStyle/>
          <a:p>
            <a:r>
              <a:rPr lang="en-US" dirty="0">
                <a:solidFill>
                  <a:schemeClr val="bg1"/>
                </a:solidFill>
              </a:rPr>
              <a:t>Romans 8:18-24</a:t>
            </a:r>
          </a:p>
        </p:txBody>
      </p:sp>
    </p:spTree>
    <p:extLst>
      <p:ext uri="{BB962C8B-B14F-4D97-AF65-F5344CB8AC3E}">
        <p14:creationId xmlns:p14="http://schemas.microsoft.com/office/powerpoint/2010/main" val="2815077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F8AEEC-26D6-3D77-B554-75EA2D4A411D}"/>
              </a:ext>
            </a:extLst>
          </p:cNvPr>
          <p:cNvSpPr/>
          <p:nvPr/>
        </p:nvSpPr>
        <p:spPr>
          <a:xfrm>
            <a:off x="152400" y="153797"/>
            <a:ext cx="11840308" cy="644769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6488668"/>
            <a:ext cx="2971800" cy="369332"/>
          </a:xfrm>
          <a:prstGeom prst="rect">
            <a:avLst/>
          </a:prstGeom>
          <a:noFill/>
        </p:spPr>
        <p:txBody>
          <a:bodyPr wrap="square" rtlCol="0">
            <a:spAutoFit/>
          </a:bodyPr>
          <a:lstStyle/>
          <a:p>
            <a:r>
              <a:rPr lang="en-US" dirty="0">
                <a:solidFill>
                  <a:schemeClr val="bg1"/>
                </a:solidFill>
              </a:rPr>
              <a:t>Romans 8:18</a:t>
            </a:r>
          </a:p>
        </p:txBody>
      </p:sp>
      <p:sp>
        <p:nvSpPr>
          <p:cNvPr id="3" name="TextBox 2">
            <a:extLst>
              <a:ext uri="{FF2B5EF4-FFF2-40B4-BE49-F238E27FC236}">
                <a16:creationId xmlns:a16="http://schemas.microsoft.com/office/drawing/2014/main" id="{80F4B44B-228B-C3BA-B7CF-A458BBDA1FD8}"/>
              </a:ext>
            </a:extLst>
          </p:cNvPr>
          <p:cNvSpPr txBox="1"/>
          <p:nvPr/>
        </p:nvSpPr>
        <p:spPr>
          <a:xfrm>
            <a:off x="4421497" y="1374957"/>
            <a:ext cx="3349005" cy="1815882"/>
          </a:xfrm>
          <a:prstGeom prst="rect">
            <a:avLst/>
          </a:prstGeom>
          <a:noFill/>
        </p:spPr>
        <p:txBody>
          <a:bodyPr wrap="square">
            <a:spAutoFit/>
          </a:bodyPr>
          <a:lstStyle/>
          <a:p>
            <a:pPr algn="l" fontAlgn="base"/>
            <a:r>
              <a:rPr lang="en-US" sz="2800" b="0" i="0" dirty="0">
                <a:solidFill>
                  <a:srgbClr val="000000"/>
                </a:solidFill>
                <a:effectLst/>
                <a:latin typeface="Scribeedoo" panose="02000500000000000000" pitchFamily="2" charset="0"/>
              </a:rPr>
              <a:t>Stomach flu</a:t>
            </a:r>
          </a:p>
          <a:p>
            <a:pPr algn="l" fontAlgn="base"/>
            <a:r>
              <a:rPr lang="en-US" sz="2800" b="0" i="0" dirty="0">
                <a:solidFill>
                  <a:srgbClr val="000000"/>
                </a:solidFill>
                <a:effectLst/>
                <a:latin typeface="Scribeedoo" panose="02000500000000000000" pitchFamily="2" charset="0"/>
              </a:rPr>
              <a:t>Broken toe</a:t>
            </a:r>
          </a:p>
          <a:p>
            <a:pPr algn="l" fontAlgn="base"/>
            <a:r>
              <a:rPr lang="en-US" sz="2800" b="0" i="0" dirty="0">
                <a:solidFill>
                  <a:srgbClr val="000000"/>
                </a:solidFill>
                <a:effectLst/>
                <a:latin typeface="Scribeedoo" panose="02000500000000000000" pitchFamily="2" charset="0"/>
              </a:rPr>
              <a:t>Migraine headache</a:t>
            </a:r>
          </a:p>
          <a:p>
            <a:pPr algn="l" fontAlgn="base"/>
            <a:r>
              <a:rPr lang="en-US" sz="2800" b="0" i="0" dirty="0">
                <a:solidFill>
                  <a:srgbClr val="000000"/>
                </a:solidFill>
                <a:effectLst/>
                <a:latin typeface="Scribeedoo" panose="02000500000000000000" pitchFamily="2" charset="0"/>
              </a:rPr>
              <a:t>A cold</a:t>
            </a:r>
          </a:p>
        </p:txBody>
      </p:sp>
      <p:sp>
        <p:nvSpPr>
          <p:cNvPr id="7" name="TextBox 6">
            <a:extLst>
              <a:ext uri="{FF2B5EF4-FFF2-40B4-BE49-F238E27FC236}">
                <a16:creationId xmlns:a16="http://schemas.microsoft.com/office/drawing/2014/main" id="{CBE073DF-6702-AB62-F136-F17E49D6F6B1}"/>
              </a:ext>
            </a:extLst>
          </p:cNvPr>
          <p:cNvSpPr txBox="1"/>
          <p:nvPr/>
        </p:nvSpPr>
        <p:spPr>
          <a:xfrm>
            <a:off x="550985" y="339969"/>
            <a:ext cx="11441723" cy="584775"/>
          </a:xfrm>
          <a:prstGeom prst="rect">
            <a:avLst/>
          </a:prstGeom>
          <a:noFill/>
        </p:spPr>
        <p:txBody>
          <a:bodyPr wrap="square" rtlCol="0">
            <a:spAutoFit/>
          </a:bodyPr>
          <a:lstStyle/>
          <a:p>
            <a:pPr algn="ctr"/>
            <a:r>
              <a:rPr lang="en-US" sz="3200" dirty="0">
                <a:latin typeface="Scribeedoo" panose="02000500000000000000" pitchFamily="2" charset="0"/>
              </a:rPr>
              <a:t>What might a doctor prescribe for the following conditions?</a:t>
            </a:r>
          </a:p>
        </p:txBody>
      </p:sp>
      <p:pic>
        <p:nvPicPr>
          <p:cNvPr id="10" name="Picture 9">
            <a:extLst>
              <a:ext uri="{FF2B5EF4-FFF2-40B4-BE49-F238E27FC236}">
                <a16:creationId xmlns:a16="http://schemas.microsoft.com/office/drawing/2014/main" id="{DDF3FDCF-AB75-03DE-AAEA-F4452435F6D6}"/>
              </a:ext>
            </a:extLst>
          </p:cNvPr>
          <p:cNvPicPr>
            <a:picLocks noChangeAspect="1"/>
          </p:cNvPicPr>
          <p:nvPr/>
        </p:nvPicPr>
        <p:blipFill>
          <a:blip r:embed="rId3"/>
          <a:stretch>
            <a:fillRect/>
          </a:stretch>
        </p:blipFill>
        <p:spPr>
          <a:xfrm>
            <a:off x="948579" y="1374957"/>
            <a:ext cx="2971800" cy="2363442"/>
          </a:xfrm>
          <a:prstGeom prst="rect">
            <a:avLst/>
          </a:prstGeom>
        </p:spPr>
      </p:pic>
      <p:pic>
        <p:nvPicPr>
          <p:cNvPr id="12" name="Picture 11">
            <a:extLst>
              <a:ext uri="{FF2B5EF4-FFF2-40B4-BE49-F238E27FC236}">
                <a16:creationId xmlns:a16="http://schemas.microsoft.com/office/drawing/2014/main" id="{3465E45B-B192-8BE8-4871-F99611D14D9A}"/>
              </a:ext>
            </a:extLst>
          </p:cNvPr>
          <p:cNvPicPr>
            <a:picLocks noChangeAspect="1"/>
          </p:cNvPicPr>
          <p:nvPr/>
        </p:nvPicPr>
        <p:blipFill>
          <a:blip r:embed="rId4"/>
          <a:stretch>
            <a:fillRect/>
          </a:stretch>
        </p:blipFill>
        <p:spPr>
          <a:xfrm>
            <a:off x="7709989" y="1259099"/>
            <a:ext cx="3243160" cy="2651760"/>
          </a:xfrm>
          <a:prstGeom prst="rect">
            <a:avLst/>
          </a:prstGeom>
        </p:spPr>
      </p:pic>
      <p:pic>
        <p:nvPicPr>
          <p:cNvPr id="16" name="Picture 15">
            <a:extLst>
              <a:ext uri="{FF2B5EF4-FFF2-40B4-BE49-F238E27FC236}">
                <a16:creationId xmlns:a16="http://schemas.microsoft.com/office/drawing/2014/main" id="{DDDEE55E-A7FB-CE62-91F2-BC2888EAD9F4}"/>
              </a:ext>
            </a:extLst>
          </p:cNvPr>
          <p:cNvPicPr>
            <a:picLocks noChangeAspect="1"/>
          </p:cNvPicPr>
          <p:nvPr/>
        </p:nvPicPr>
        <p:blipFill>
          <a:blip r:embed="rId5"/>
          <a:stretch>
            <a:fillRect/>
          </a:stretch>
        </p:blipFill>
        <p:spPr>
          <a:xfrm>
            <a:off x="2782191" y="3988223"/>
            <a:ext cx="2808050" cy="2363442"/>
          </a:xfrm>
          <a:prstGeom prst="rect">
            <a:avLst/>
          </a:prstGeom>
        </p:spPr>
      </p:pic>
      <p:pic>
        <p:nvPicPr>
          <p:cNvPr id="18" name="Picture 17">
            <a:extLst>
              <a:ext uri="{FF2B5EF4-FFF2-40B4-BE49-F238E27FC236}">
                <a16:creationId xmlns:a16="http://schemas.microsoft.com/office/drawing/2014/main" id="{F1E3A13A-DA99-33BF-2DFA-188F55A061E9}"/>
              </a:ext>
            </a:extLst>
          </p:cNvPr>
          <p:cNvPicPr>
            <a:picLocks noChangeAspect="1"/>
          </p:cNvPicPr>
          <p:nvPr/>
        </p:nvPicPr>
        <p:blipFill>
          <a:blip r:embed="rId6"/>
          <a:stretch>
            <a:fillRect/>
          </a:stretch>
        </p:blipFill>
        <p:spPr>
          <a:xfrm>
            <a:off x="6095999" y="4064656"/>
            <a:ext cx="3063484" cy="2363442"/>
          </a:xfrm>
          <a:prstGeom prst="rect">
            <a:avLst/>
          </a:prstGeom>
        </p:spPr>
      </p:pic>
      <p:sp>
        <p:nvSpPr>
          <p:cNvPr id="20" name="TextBox 19">
            <a:extLst>
              <a:ext uri="{FF2B5EF4-FFF2-40B4-BE49-F238E27FC236}">
                <a16:creationId xmlns:a16="http://schemas.microsoft.com/office/drawing/2014/main" id="{5C3E8031-6370-D16A-9AF2-C3E7E55EA81F}"/>
              </a:ext>
            </a:extLst>
          </p:cNvPr>
          <p:cNvSpPr txBox="1"/>
          <p:nvPr/>
        </p:nvSpPr>
        <p:spPr>
          <a:xfrm>
            <a:off x="550985" y="4535783"/>
            <a:ext cx="2332894" cy="1200329"/>
          </a:xfrm>
          <a:prstGeom prst="rect">
            <a:avLst/>
          </a:prstGeom>
          <a:noFill/>
        </p:spPr>
        <p:txBody>
          <a:bodyPr wrap="square">
            <a:spAutoFit/>
          </a:bodyPr>
          <a:lstStyle/>
          <a:p>
            <a:pPr algn="l" fontAlgn="base"/>
            <a:r>
              <a:rPr lang="en-US" b="0" i="0" dirty="0">
                <a:solidFill>
                  <a:srgbClr val="000000"/>
                </a:solidFill>
                <a:effectLst/>
              </a:rPr>
              <a:t>What specific advice might be given for each of those conditions?</a:t>
            </a:r>
          </a:p>
        </p:txBody>
      </p:sp>
      <p:sp>
        <p:nvSpPr>
          <p:cNvPr id="21" name="TextBox 20">
            <a:extLst>
              <a:ext uri="{FF2B5EF4-FFF2-40B4-BE49-F238E27FC236}">
                <a16:creationId xmlns:a16="http://schemas.microsoft.com/office/drawing/2014/main" id="{C093AD21-ED0C-89A9-7162-24463560314D}"/>
              </a:ext>
            </a:extLst>
          </p:cNvPr>
          <p:cNvSpPr txBox="1"/>
          <p:nvPr/>
        </p:nvSpPr>
        <p:spPr>
          <a:xfrm>
            <a:off x="9311883" y="4651868"/>
            <a:ext cx="2506030" cy="923330"/>
          </a:xfrm>
          <a:prstGeom prst="rect">
            <a:avLst/>
          </a:prstGeom>
          <a:noFill/>
        </p:spPr>
        <p:txBody>
          <a:bodyPr wrap="square">
            <a:spAutoFit/>
          </a:bodyPr>
          <a:lstStyle/>
          <a:p>
            <a:pPr algn="l" fontAlgn="base"/>
            <a:r>
              <a:rPr lang="en-US" b="0" i="0" dirty="0">
                <a:solidFill>
                  <a:srgbClr val="000000"/>
                </a:solidFill>
                <a:effectLst/>
              </a:rPr>
              <a:t>What general advice might help treat all of those conditions?</a:t>
            </a:r>
          </a:p>
        </p:txBody>
      </p:sp>
    </p:spTree>
    <p:extLst>
      <p:ext uri="{BB962C8B-B14F-4D97-AF65-F5344CB8AC3E}">
        <p14:creationId xmlns:p14="http://schemas.microsoft.com/office/powerpoint/2010/main" val="5592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0"/>
            <a:ext cx="8991600" cy="1107996"/>
          </a:xfrm>
          <a:prstGeom prst="rect">
            <a:avLst/>
          </a:prstGeom>
          <a:noFill/>
        </p:spPr>
        <p:txBody>
          <a:bodyPr wrap="square" rtlCol="0">
            <a:spAutoFit/>
          </a:bodyPr>
          <a:lstStyle/>
          <a:p>
            <a:pPr algn="ctr"/>
            <a:r>
              <a:rPr lang="en-US" sz="6600" dirty="0">
                <a:solidFill>
                  <a:schemeClr val="bg1"/>
                </a:solidFill>
                <a:latin typeface="Castellar" panose="020A0402060406010301" pitchFamily="18" charset="0"/>
              </a:rPr>
              <a:t>Saved by Hope</a:t>
            </a:r>
          </a:p>
        </p:txBody>
      </p:sp>
      <p:sp>
        <p:nvSpPr>
          <p:cNvPr id="6" name="TextBox 5"/>
          <p:cNvSpPr txBox="1"/>
          <p:nvPr/>
        </p:nvSpPr>
        <p:spPr>
          <a:xfrm>
            <a:off x="1249378" y="1066801"/>
            <a:ext cx="3627422" cy="830997"/>
          </a:xfrm>
          <a:prstGeom prst="rect">
            <a:avLst/>
          </a:prstGeom>
          <a:noFill/>
        </p:spPr>
        <p:txBody>
          <a:bodyPr wrap="square" rtlCol="0">
            <a:spAutoFit/>
          </a:bodyPr>
          <a:lstStyle/>
          <a:p>
            <a:pPr algn="ctr"/>
            <a:r>
              <a:rPr lang="en-US" sz="2400" dirty="0">
                <a:solidFill>
                  <a:schemeClr val="bg1"/>
                </a:solidFill>
              </a:rPr>
              <a:t>Satan’s way is an instance gratification</a:t>
            </a:r>
            <a:endParaRPr lang="en-US" sz="2400" i="1" dirty="0">
              <a:solidFill>
                <a:schemeClr val="bg1"/>
              </a:solidFill>
            </a:endParaRPr>
          </a:p>
        </p:txBody>
      </p:sp>
      <p:sp>
        <p:nvSpPr>
          <p:cNvPr id="12" name="TextBox 11"/>
          <p:cNvSpPr txBox="1"/>
          <p:nvPr/>
        </p:nvSpPr>
        <p:spPr>
          <a:xfrm>
            <a:off x="7381592" y="1133947"/>
            <a:ext cx="3124200" cy="830997"/>
          </a:xfrm>
          <a:prstGeom prst="rect">
            <a:avLst/>
          </a:prstGeom>
          <a:noFill/>
        </p:spPr>
        <p:txBody>
          <a:bodyPr wrap="square" rtlCol="0">
            <a:spAutoFit/>
          </a:bodyPr>
          <a:lstStyle/>
          <a:p>
            <a:pPr algn="ctr"/>
            <a:r>
              <a:rPr lang="en-US" sz="2400" dirty="0">
                <a:solidFill>
                  <a:schemeClr val="bg1"/>
                </a:solidFill>
              </a:rPr>
              <a:t>The Lord’s way takes time and effort.</a:t>
            </a:r>
            <a:endParaRPr lang="en-US" sz="2400" i="1" dirty="0">
              <a:solidFill>
                <a:schemeClr val="bg1"/>
              </a:solidFill>
            </a:endParaRPr>
          </a:p>
        </p:txBody>
      </p:sp>
      <p:sp>
        <p:nvSpPr>
          <p:cNvPr id="15" name="TextBox 14"/>
          <p:cNvSpPr txBox="1"/>
          <p:nvPr/>
        </p:nvSpPr>
        <p:spPr>
          <a:xfrm>
            <a:off x="7460056" y="5088047"/>
            <a:ext cx="4107255" cy="1200329"/>
          </a:xfrm>
          <a:prstGeom prst="rect">
            <a:avLst/>
          </a:prstGeom>
          <a:noFill/>
        </p:spPr>
        <p:txBody>
          <a:bodyPr wrap="square" rtlCol="0">
            <a:spAutoFit/>
          </a:bodyPr>
          <a:lstStyle/>
          <a:p>
            <a:r>
              <a:rPr lang="en-US" sz="2400" dirty="0">
                <a:solidFill>
                  <a:schemeClr val="bg1"/>
                </a:solidFill>
              </a:rPr>
              <a:t>If we are spiritually minded you will find freedom and peace in your life</a:t>
            </a:r>
            <a:endParaRPr lang="en-US" sz="2400" i="1" dirty="0">
              <a:solidFill>
                <a:schemeClr val="bg1"/>
              </a:solidFill>
            </a:endParaRPr>
          </a:p>
        </p:txBody>
      </p:sp>
      <p:sp>
        <p:nvSpPr>
          <p:cNvPr id="10" name="TextBox 9"/>
          <p:cNvSpPr txBox="1"/>
          <p:nvPr/>
        </p:nvSpPr>
        <p:spPr>
          <a:xfrm>
            <a:off x="950613" y="5037499"/>
            <a:ext cx="4096693" cy="1200329"/>
          </a:xfrm>
          <a:prstGeom prst="rect">
            <a:avLst/>
          </a:prstGeom>
          <a:noFill/>
        </p:spPr>
        <p:txBody>
          <a:bodyPr wrap="square" rtlCol="0">
            <a:spAutoFit/>
          </a:bodyPr>
          <a:lstStyle/>
          <a:p>
            <a:r>
              <a:rPr lang="en-US" sz="2400" dirty="0">
                <a:solidFill>
                  <a:schemeClr val="bg1"/>
                </a:solidFill>
              </a:rPr>
              <a:t>In Satan’s grasp you will find your freedoms taken away and severe consequences to follow</a:t>
            </a:r>
            <a:endParaRPr lang="en-US" sz="2400" i="1" dirty="0">
              <a:solidFill>
                <a:schemeClr val="bg1"/>
              </a:solidFill>
            </a:endParaRPr>
          </a:p>
        </p:txBody>
      </p:sp>
      <p:sp>
        <p:nvSpPr>
          <p:cNvPr id="16" name="TextBox 15"/>
          <p:cNvSpPr txBox="1"/>
          <p:nvPr/>
        </p:nvSpPr>
        <p:spPr>
          <a:xfrm>
            <a:off x="0" y="6519446"/>
            <a:ext cx="2971800" cy="338554"/>
          </a:xfrm>
          <a:prstGeom prst="rect">
            <a:avLst/>
          </a:prstGeom>
          <a:noFill/>
        </p:spPr>
        <p:txBody>
          <a:bodyPr wrap="square" rtlCol="0">
            <a:spAutoFit/>
          </a:bodyPr>
          <a:lstStyle/>
          <a:p>
            <a:r>
              <a:rPr lang="en-US" sz="1600" dirty="0">
                <a:solidFill>
                  <a:schemeClr val="bg1"/>
                </a:solidFill>
              </a:rPr>
              <a:t>Romans 8:24-25</a:t>
            </a:r>
          </a:p>
        </p:txBody>
      </p:sp>
      <p:pic>
        <p:nvPicPr>
          <p:cNvPr id="6148" name="Picture 4" descr="Image result for time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1721" y="1914085"/>
            <a:ext cx="3152775" cy="31527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time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69563" y="2032504"/>
            <a:ext cx="381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5973125" y="4490558"/>
            <a:ext cx="424782" cy="1629586"/>
            <a:chOff x="3729193" y="976912"/>
            <a:chExt cx="1003199" cy="3848561"/>
          </a:xfrm>
          <a:solidFill>
            <a:schemeClr val="bg1"/>
          </a:solidFill>
        </p:grpSpPr>
        <p:sp>
          <p:nvSpPr>
            <p:cNvPr id="20" name="Rounded Rectangle 19"/>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9815699">
              <a:off x="4320769" y="3397833"/>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2" descr="Related image"/>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6506" y="3288053"/>
            <a:ext cx="3078179" cy="307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2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0" presetClass="exit" presetSubtype="0" fill="hold" grpId="1"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6150"/>
                                        </p:tgtEl>
                                      </p:cBhvr>
                                    </p:animEffect>
                                    <p:set>
                                      <p:cBhvr>
                                        <p:cTn id="28" dur="1" fill="hold">
                                          <p:stCondLst>
                                            <p:cond delay="499"/>
                                          </p:stCondLst>
                                        </p:cTn>
                                        <p:tgtEl>
                                          <p:spTgt spid="6150"/>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61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1.66667E-6 -1.11111E-6 L 0.3944 -0.16597 " pathEditMode="relative" rAng="0" ptsTypes="AA">
                                      <p:cBhvr>
                                        <p:cTn id="39" dur="2000" fill="hold"/>
                                        <p:tgtEl>
                                          <p:spTgt spid="18"/>
                                        </p:tgtEl>
                                        <p:attrNameLst>
                                          <p:attrName>ppt_x</p:attrName>
                                          <p:attrName>ppt_y</p:attrName>
                                        </p:attrNameLst>
                                      </p:cBhvr>
                                      <p:rCtr x="19714" y="-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2" grpId="0"/>
      <p:bldP spid="15" grpId="0"/>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6488668"/>
            <a:ext cx="2971800" cy="369332"/>
          </a:xfrm>
          <a:prstGeom prst="rect">
            <a:avLst/>
          </a:prstGeom>
          <a:noFill/>
        </p:spPr>
        <p:txBody>
          <a:bodyPr wrap="square" rtlCol="0">
            <a:spAutoFit/>
          </a:bodyPr>
          <a:lstStyle/>
          <a:p>
            <a:r>
              <a:rPr lang="en-US" dirty="0">
                <a:solidFill>
                  <a:schemeClr val="bg1"/>
                </a:solidFill>
              </a:rPr>
              <a:t>Romans 8:26-28</a:t>
            </a:r>
          </a:p>
        </p:txBody>
      </p:sp>
      <p:grpSp>
        <p:nvGrpSpPr>
          <p:cNvPr id="10" name="Group 9"/>
          <p:cNvGrpSpPr/>
          <p:nvPr/>
        </p:nvGrpSpPr>
        <p:grpSpPr>
          <a:xfrm>
            <a:off x="3325450" y="1550859"/>
            <a:ext cx="5309396" cy="3440397"/>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891572"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873214" y="4698260"/>
              <a:ext cx="2259472" cy="1261602"/>
            </a:xfrm>
            <a:prstGeom prst="rect">
              <a:avLst/>
            </a:prstGeom>
          </p:spPr>
          <p:txBody>
            <a:bodyPr wrap="square">
              <a:spAutoFit/>
            </a:bodyPr>
            <a:lstStyle/>
            <a:p>
              <a:pPr algn="ctr"/>
              <a:r>
                <a:rPr lang="en-US" sz="1600" b="1" dirty="0"/>
                <a:t>If we love God, all things will work together for our good. Through Jesus Christ we can overcome all the challenges and tribulations of mortality. Nothing can separate us from God’s love, which is manifest in the Atonement of Jesus Christ.</a:t>
              </a:r>
              <a:endParaRPr lang="en-US" sz="1600" dirty="0"/>
            </a:p>
          </p:txBody>
        </p:sp>
      </p:grpSp>
      <p:pic>
        <p:nvPicPr>
          <p:cNvPr id="5122" name="Picture 2" descr="Image result for aging process icon"/>
          <p:cNvPicPr>
            <a:picLocks noChangeAspect="1" noChangeArrowheads="1"/>
          </p:cNvPicPr>
          <p:nvPr/>
        </p:nvPicPr>
        <p:blipFill rotWithShape="1">
          <a:blip r:embed="rId3">
            <a:extLst>
              <a:ext uri="{28A0092B-C50C-407E-A947-70E740481C1C}">
                <a14:useLocalDpi xmlns:a14="http://schemas.microsoft.com/office/drawing/2010/main" val="0"/>
              </a:ext>
            </a:extLst>
          </a:blip>
          <a:srcRect t="16867" r="841" b="57464"/>
          <a:stretch/>
        </p:blipFill>
        <p:spPr bwMode="auto">
          <a:xfrm>
            <a:off x="3937867" y="561109"/>
            <a:ext cx="4250170" cy="8312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aging process icon"/>
          <p:cNvPicPr>
            <a:picLocks noChangeAspect="1" noChangeArrowheads="1"/>
          </p:cNvPicPr>
          <p:nvPr/>
        </p:nvPicPr>
        <p:blipFill rotWithShape="1">
          <a:blip r:embed="rId3">
            <a:extLst>
              <a:ext uri="{28A0092B-C50C-407E-A947-70E740481C1C}">
                <a14:useLocalDpi xmlns:a14="http://schemas.microsoft.com/office/drawing/2010/main" val="0"/>
              </a:ext>
            </a:extLst>
          </a:blip>
          <a:srcRect l="249" t="61787" r="1084" b="9978"/>
          <a:stretch/>
        </p:blipFill>
        <p:spPr bwMode="auto">
          <a:xfrm>
            <a:off x="3844636" y="5278580"/>
            <a:ext cx="4229100"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60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6488668"/>
            <a:ext cx="2971800" cy="369332"/>
          </a:xfrm>
          <a:prstGeom prst="rect">
            <a:avLst/>
          </a:prstGeom>
          <a:noFill/>
        </p:spPr>
        <p:txBody>
          <a:bodyPr wrap="square" rtlCol="0">
            <a:spAutoFit/>
          </a:bodyPr>
          <a:lstStyle/>
          <a:p>
            <a:r>
              <a:rPr lang="en-US" dirty="0">
                <a:solidFill>
                  <a:schemeClr val="bg1"/>
                </a:solidFill>
              </a:rPr>
              <a:t>Romans 8:39</a:t>
            </a:r>
          </a:p>
        </p:txBody>
      </p:sp>
      <p:sp>
        <p:nvSpPr>
          <p:cNvPr id="3" name="TextBox 2">
            <a:extLst>
              <a:ext uri="{FF2B5EF4-FFF2-40B4-BE49-F238E27FC236}">
                <a16:creationId xmlns:a16="http://schemas.microsoft.com/office/drawing/2014/main" id="{570659F3-8322-5443-CDF2-6CCF4F943D23}"/>
              </a:ext>
            </a:extLst>
          </p:cNvPr>
          <p:cNvSpPr txBox="1"/>
          <p:nvPr/>
        </p:nvSpPr>
        <p:spPr>
          <a:xfrm>
            <a:off x="5627078" y="428178"/>
            <a:ext cx="6119446" cy="6001643"/>
          </a:xfrm>
          <a:prstGeom prst="rect">
            <a:avLst/>
          </a:prstGeom>
          <a:noFill/>
        </p:spPr>
        <p:txBody>
          <a:bodyPr wrap="square">
            <a:spAutoFit/>
          </a:bodyPr>
          <a:lstStyle/>
          <a:p>
            <a:pPr algn="l" fontAlgn="base"/>
            <a:r>
              <a:rPr lang="en-US" sz="2400" b="0" i="0" dirty="0">
                <a:solidFill>
                  <a:schemeClr val="bg1"/>
                </a:solidFill>
                <a:effectLst/>
              </a:rPr>
              <a:t>Your Heavenly Father loves you—each of you. That love never changes. </a:t>
            </a:r>
          </a:p>
          <a:p>
            <a:pPr algn="l" fontAlgn="base"/>
            <a:endParaRPr lang="en-US" sz="2400" dirty="0">
              <a:solidFill>
                <a:schemeClr val="bg1"/>
              </a:solidFill>
            </a:endParaRPr>
          </a:p>
          <a:p>
            <a:pPr algn="l" fontAlgn="base"/>
            <a:r>
              <a:rPr lang="en-US" sz="2400" b="0" i="0" dirty="0">
                <a:solidFill>
                  <a:schemeClr val="bg1"/>
                </a:solidFill>
                <a:effectLst/>
              </a:rPr>
              <a:t>It is not influenced by your appearance, by your possessions, or by the amount of money you have in your bank account. </a:t>
            </a:r>
          </a:p>
          <a:p>
            <a:pPr algn="l" fontAlgn="base"/>
            <a:endParaRPr lang="en-US" sz="2400" dirty="0">
              <a:solidFill>
                <a:schemeClr val="bg1"/>
              </a:solidFill>
            </a:endParaRPr>
          </a:p>
          <a:p>
            <a:pPr algn="l" fontAlgn="base"/>
            <a:r>
              <a:rPr lang="en-US" sz="2400" b="0" i="0" dirty="0">
                <a:solidFill>
                  <a:schemeClr val="bg1"/>
                </a:solidFill>
                <a:effectLst/>
              </a:rPr>
              <a:t>It is not changed by your talents and abilities. It is simply there. </a:t>
            </a:r>
          </a:p>
          <a:p>
            <a:pPr algn="l" fontAlgn="base"/>
            <a:endParaRPr lang="en-US" sz="2400" dirty="0">
              <a:solidFill>
                <a:schemeClr val="bg1"/>
              </a:solidFill>
            </a:endParaRPr>
          </a:p>
          <a:p>
            <a:pPr algn="l" fontAlgn="base"/>
            <a:r>
              <a:rPr lang="en-US" sz="2400" b="0" i="0" dirty="0">
                <a:solidFill>
                  <a:schemeClr val="bg1"/>
                </a:solidFill>
                <a:effectLst/>
              </a:rPr>
              <a:t>It is there for you when you are sad or happy, discouraged or hopeful. God’s love is there for you whether or not you feel you deserve love. </a:t>
            </a:r>
          </a:p>
          <a:p>
            <a:pPr algn="l" fontAlgn="base"/>
            <a:endParaRPr lang="en-US" sz="2400" dirty="0">
              <a:solidFill>
                <a:schemeClr val="bg1"/>
              </a:solidFill>
            </a:endParaRPr>
          </a:p>
          <a:p>
            <a:pPr algn="l" fontAlgn="base"/>
            <a:r>
              <a:rPr lang="en-US" sz="2400" b="0" i="0" dirty="0">
                <a:solidFill>
                  <a:schemeClr val="bg1"/>
                </a:solidFill>
                <a:effectLst/>
              </a:rPr>
              <a:t>It is simply always there.</a:t>
            </a:r>
          </a:p>
          <a:p>
            <a:pPr algn="l" fontAlgn="base"/>
            <a:r>
              <a:rPr lang="en-US" sz="2400" b="0" i="0" dirty="0">
                <a:solidFill>
                  <a:schemeClr val="bg1"/>
                </a:solidFill>
                <a:effectLst/>
              </a:rPr>
              <a:t>(8)</a:t>
            </a:r>
          </a:p>
        </p:txBody>
      </p:sp>
      <p:grpSp>
        <p:nvGrpSpPr>
          <p:cNvPr id="5137" name="Group 5136">
            <a:extLst>
              <a:ext uri="{FF2B5EF4-FFF2-40B4-BE49-F238E27FC236}">
                <a16:creationId xmlns:a16="http://schemas.microsoft.com/office/drawing/2014/main" id="{1B33A6EC-AB0A-B2C7-86CB-E21993A54985}"/>
              </a:ext>
            </a:extLst>
          </p:cNvPr>
          <p:cNvGrpSpPr/>
          <p:nvPr/>
        </p:nvGrpSpPr>
        <p:grpSpPr>
          <a:xfrm>
            <a:off x="445476" y="520351"/>
            <a:ext cx="5136677" cy="6135494"/>
            <a:chOff x="445476" y="520351"/>
            <a:chExt cx="5136677" cy="6135494"/>
          </a:xfrm>
        </p:grpSpPr>
        <p:grpSp>
          <p:nvGrpSpPr>
            <p:cNvPr id="5134" name="Group 5133">
              <a:extLst>
                <a:ext uri="{FF2B5EF4-FFF2-40B4-BE49-F238E27FC236}">
                  <a16:creationId xmlns:a16="http://schemas.microsoft.com/office/drawing/2014/main" id="{A7C59F11-D790-C930-7874-1F788A5C7805}"/>
                </a:ext>
              </a:extLst>
            </p:cNvPr>
            <p:cNvGrpSpPr/>
            <p:nvPr/>
          </p:nvGrpSpPr>
          <p:grpSpPr>
            <a:xfrm>
              <a:off x="445476" y="520351"/>
              <a:ext cx="5136677" cy="5908151"/>
              <a:chOff x="445476" y="520351"/>
              <a:chExt cx="5136677" cy="5908151"/>
            </a:xfrm>
          </p:grpSpPr>
          <p:pic>
            <p:nvPicPr>
              <p:cNvPr id="7" name="Picture 6">
                <a:extLst>
                  <a:ext uri="{FF2B5EF4-FFF2-40B4-BE49-F238E27FC236}">
                    <a16:creationId xmlns:a16="http://schemas.microsoft.com/office/drawing/2014/main" id="{6FBB2E87-439F-2177-4490-F5C37680B85F}"/>
                  </a:ext>
                </a:extLst>
              </p:cNvPr>
              <p:cNvPicPr>
                <a:picLocks noChangeAspect="1"/>
              </p:cNvPicPr>
              <p:nvPr/>
            </p:nvPicPr>
            <p:blipFill>
              <a:blip r:embed="rId3"/>
              <a:stretch>
                <a:fillRect/>
              </a:stretch>
            </p:blipFill>
            <p:spPr>
              <a:xfrm>
                <a:off x="445476" y="520351"/>
                <a:ext cx="1907038" cy="2047004"/>
              </a:xfrm>
              <a:prstGeom prst="rect">
                <a:avLst/>
              </a:prstGeom>
            </p:spPr>
          </p:pic>
          <p:pic>
            <p:nvPicPr>
              <p:cNvPr id="31" name="Picture 30">
                <a:extLst>
                  <a:ext uri="{FF2B5EF4-FFF2-40B4-BE49-F238E27FC236}">
                    <a16:creationId xmlns:a16="http://schemas.microsoft.com/office/drawing/2014/main" id="{027446FA-E834-4BB2-EB6E-DC88C089600B}"/>
                  </a:ext>
                </a:extLst>
              </p:cNvPr>
              <p:cNvPicPr>
                <a:picLocks noChangeAspect="1"/>
              </p:cNvPicPr>
              <p:nvPr/>
            </p:nvPicPr>
            <p:blipFill>
              <a:blip r:embed="rId4"/>
              <a:stretch>
                <a:fillRect/>
              </a:stretch>
            </p:blipFill>
            <p:spPr>
              <a:xfrm>
                <a:off x="445476" y="2567355"/>
                <a:ext cx="1729344" cy="2170687"/>
              </a:xfrm>
              <a:prstGeom prst="rect">
                <a:avLst/>
              </a:prstGeom>
            </p:spPr>
          </p:pic>
          <p:pic>
            <p:nvPicPr>
              <p:cNvPr id="5121" name="Picture 5120">
                <a:extLst>
                  <a:ext uri="{FF2B5EF4-FFF2-40B4-BE49-F238E27FC236}">
                    <a16:creationId xmlns:a16="http://schemas.microsoft.com/office/drawing/2014/main" id="{02DB24F6-AC96-7FF0-442C-913A77973A3D}"/>
                  </a:ext>
                </a:extLst>
              </p:cNvPr>
              <p:cNvPicPr>
                <a:picLocks noChangeAspect="1"/>
              </p:cNvPicPr>
              <p:nvPr/>
            </p:nvPicPr>
            <p:blipFill>
              <a:blip r:embed="rId5"/>
              <a:stretch>
                <a:fillRect/>
              </a:stretch>
            </p:blipFill>
            <p:spPr>
              <a:xfrm>
                <a:off x="2177282" y="3886199"/>
                <a:ext cx="1812514" cy="2080847"/>
              </a:xfrm>
              <a:prstGeom prst="rect">
                <a:avLst/>
              </a:prstGeom>
            </p:spPr>
          </p:pic>
          <p:pic>
            <p:nvPicPr>
              <p:cNvPr id="5125" name="Picture 5124">
                <a:extLst>
                  <a:ext uri="{FF2B5EF4-FFF2-40B4-BE49-F238E27FC236}">
                    <a16:creationId xmlns:a16="http://schemas.microsoft.com/office/drawing/2014/main" id="{97744F9A-6186-3D8C-3EC7-028D1E063516}"/>
                  </a:ext>
                </a:extLst>
              </p:cNvPr>
              <p:cNvPicPr>
                <a:picLocks noChangeAspect="1"/>
              </p:cNvPicPr>
              <p:nvPr/>
            </p:nvPicPr>
            <p:blipFill>
              <a:blip r:embed="rId6"/>
              <a:stretch>
                <a:fillRect/>
              </a:stretch>
            </p:blipFill>
            <p:spPr>
              <a:xfrm>
                <a:off x="2554693" y="2540350"/>
                <a:ext cx="1257409" cy="1318374"/>
              </a:xfrm>
              <a:prstGeom prst="rect">
                <a:avLst/>
              </a:prstGeom>
            </p:spPr>
          </p:pic>
          <p:pic>
            <p:nvPicPr>
              <p:cNvPr id="5127" name="Picture 5126">
                <a:extLst>
                  <a:ext uri="{FF2B5EF4-FFF2-40B4-BE49-F238E27FC236}">
                    <a16:creationId xmlns:a16="http://schemas.microsoft.com/office/drawing/2014/main" id="{C43758E9-DB0A-6083-EFC8-548962152A1B}"/>
                  </a:ext>
                </a:extLst>
              </p:cNvPr>
              <p:cNvPicPr>
                <a:picLocks noChangeAspect="1"/>
              </p:cNvPicPr>
              <p:nvPr/>
            </p:nvPicPr>
            <p:blipFill>
              <a:blip r:embed="rId7"/>
              <a:stretch>
                <a:fillRect/>
              </a:stretch>
            </p:blipFill>
            <p:spPr>
              <a:xfrm>
                <a:off x="3989796" y="3377640"/>
                <a:ext cx="1448751" cy="1644048"/>
              </a:xfrm>
              <a:prstGeom prst="rect">
                <a:avLst/>
              </a:prstGeom>
            </p:spPr>
          </p:pic>
          <p:pic>
            <p:nvPicPr>
              <p:cNvPr id="5129" name="Picture 5128">
                <a:extLst>
                  <a:ext uri="{FF2B5EF4-FFF2-40B4-BE49-F238E27FC236}">
                    <a16:creationId xmlns:a16="http://schemas.microsoft.com/office/drawing/2014/main" id="{3F9F7A9B-B2CE-626F-0B53-60965A5C01A1}"/>
                  </a:ext>
                </a:extLst>
              </p:cNvPr>
              <p:cNvPicPr>
                <a:picLocks noChangeAspect="1"/>
              </p:cNvPicPr>
              <p:nvPr/>
            </p:nvPicPr>
            <p:blipFill>
              <a:blip r:embed="rId8"/>
              <a:stretch>
                <a:fillRect/>
              </a:stretch>
            </p:blipFill>
            <p:spPr>
              <a:xfrm>
                <a:off x="866319" y="4717663"/>
                <a:ext cx="1348857" cy="1710839"/>
              </a:xfrm>
              <a:prstGeom prst="rect">
                <a:avLst/>
              </a:prstGeom>
            </p:spPr>
          </p:pic>
          <p:pic>
            <p:nvPicPr>
              <p:cNvPr id="5131" name="Picture 5130">
                <a:extLst>
                  <a:ext uri="{FF2B5EF4-FFF2-40B4-BE49-F238E27FC236}">
                    <a16:creationId xmlns:a16="http://schemas.microsoft.com/office/drawing/2014/main" id="{DC29A5D7-99E3-CE7C-A9DD-29557F87E57A}"/>
                  </a:ext>
                </a:extLst>
              </p:cNvPr>
              <p:cNvPicPr>
                <a:picLocks noChangeAspect="1"/>
              </p:cNvPicPr>
              <p:nvPr/>
            </p:nvPicPr>
            <p:blipFill>
              <a:blip r:embed="rId9"/>
              <a:stretch>
                <a:fillRect/>
              </a:stretch>
            </p:blipFill>
            <p:spPr>
              <a:xfrm>
                <a:off x="3946347" y="1251515"/>
                <a:ext cx="1635806" cy="2107443"/>
              </a:xfrm>
              <a:prstGeom prst="rect">
                <a:avLst/>
              </a:prstGeom>
            </p:spPr>
          </p:pic>
          <p:pic>
            <p:nvPicPr>
              <p:cNvPr id="5133" name="Picture 5132">
                <a:extLst>
                  <a:ext uri="{FF2B5EF4-FFF2-40B4-BE49-F238E27FC236}">
                    <a16:creationId xmlns:a16="http://schemas.microsoft.com/office/drawing/2014/main" id="{94F1B2E9-4DE2-4B8C-029D-4EB1240D0292}"/>
                  </a:ext>
                </a:extLst>
              </p:cNvPr>
              <p:cNvPicPr>
                <a:picLocks noChangeAspect="1"/>
              </p:cNvPicPr>
              <p:nvPr/>
            </p:nvPicPr>
            <p:blipFill>
              <a:blip r:embed="rId10"/>
              <a:stretch>
                <a:fillRect/>
              </a:stretch>
            </p:blipFill>
            <p:spPr>
              <a:xfrm>
                <a:off x="2362310" y="589177"/>
                <a:ext cx="1670935" cy="2024141"/>
              </a:xfrm>
              <a:prstGeom prst="rect">
                <a:avLst/>
              </a:prstGeom>
            </p:spPr>
          </p:pic>
        </p:grpSp>
        <p:pic>
          <p:nvPicPr>
            <p:cNvPr id="5136" name="Picture 5135">
              <a:extLst>
                <a:ext uri="{FF2B5EF4-FFF2-40B4-BE49-F238E27FC236}">
                  <a16:creationId xmlns:a16="http://schemas.microsoft.com/office/drawing/2014/main" id="{CD190F34-43C1-9CFE-4EA4-96F113FB09E7}"/>
                </a:ext>
              </a:extLst>
            </p:cNvPr>
            <p:cNvPicPr>
              <a:picLocks noChangeAspect="1"/>
            </p:cNvPicPr>
            <p:nvPr/>
          </p:nvPicPr>
          <p:blipFill>
            <a:blip r:embed="rId11"/>
            <a:stretch>
              <a:fillRect/>
            </a:stretch>
          </p:blipFill>
          <p:spPr>
            <a:xfrm>
              <a:off x="3991671" y="5011797"/>
              <a:ext cx="1113076" cy="1644048"/>
            </a:xfrm>
            <a:prstGeom prst="rect">
              <a:avLst/>
            </a:prstGeom>
          </p:spPr>
        </p:pic>
      </p:grpSp>
      <p:pic>
        <p:nvPicPr>
          <p:cNvPr id="5139" name="Picture 5138">
            <a:extLst>
              <a:ext uri="{FF2B5EF4-FFF2-40B4-BE49-F238E27FC236}">
                <a16:creationId xmlns:a16="http://schemas.microsoft.com/office/drawing/2014/main" id="{08828245-CAAF-23D1-D85F-8A53F0043D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45260" y="5497347"/>
            <a:ext cx="889795" cy="1146563"/>
          </a:xfrm>
          <a:prstGeom prst="rect">
            <a:avLst/>
          </a:prstGeom>
        </p:spPr>
      </p:pic>
    </p:spTree>
    <p:extLst>
      <p:ext uri="{BB962C8B-B14F-4D97-AF65-F5344CB8AC3E}">
        <p14:creationId xmlns:p14="http://schemas.microsoft.com/office/powerpoint/2010/main" val="133052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0"/>
            <a:ext cx="8991600" cy="923330"/>
          </a:xfrm>
          <a:prstGeom prst="rect">
            <a:avLst/>
          </a:prstGeom>
          <a:noFill/>
        </p:spPr>
        <p:txBody>
          <a:bodyPr wrap="square" rtlCol="0">
            <a:spAutoFit/>
          </a:bodyPr>
          <a:lstStyle/>
          <a:p>
            <a:pPr algn="ctr"/>
            <a:r>
              <a:rPr lang="en-US" sz="5400" dirty="0">
                <a:solidFill>
                  <a:schemeClr val="bg1"/>
                </a:solidFill>
                <a:latin typeface="Castellar" panose="020A0402060406010301" pitchFamily="18" charset="0"/>
              </a:rPr>
              <a:t>Intersession</a:t>
            </a:r>
          </a:p>
        </p:txBody>
      </p:sp>
      <p:sp>
        <p:nvSpPr>
          <p:cNvPr id="6" name="TextBox 5"/>
          <p:cNvSpPr txBox="1"/>
          <p:nvPr/>
        </p:nvSpPr>
        <p:spPr>
          <a:xfrm>
            <a:off x="3657600" y="838201"/>
            <a:ext cx="4800600" cy="830997"/>
          </a:xfrm>
          <a:prstGeom prst="rect">
            <a:avLst/>
          </a:prstGeom>
          <a:noFill/>
        </p:spPr>
        <p:txBody>
          <a:bodyPr wrap="square" rtlCol="0">
            <a:spAutoFit/>
          </a:bodyPr>
          <a:lstStyle/>
          <a:p>
            <a:pPr algn="ctr"/>
            <a:r>
              <a:rPr lang="en-US" sz="2400" dirty="0">
                <a:solidFill>
                  <a:schemeClr val="bg1"/>
                </a:solidFill>
              </a:rPr>
              <a:t>To intercede is to plead or act on behalf of another person</a:t>
            </a:r>
            <a:endParaRPr lang="en-US" sz="2400" i="1" dirty="0">
              <a:solidFill>
                <a:schemeClr val="bg1"/>
              </a:solidFill>
            </a:endParaRPr>
          </a:p>
        </p:txBody>
      </p:sp>
      <p:sp>
        <p:nvSpPr>
          <p:cNvPr id="15" name="TextBox 14"/>
          <p:cNvSpPr txBox="1"/>
          <p:nvPr/>
        </p:nvSpPr>
        <p:spPr>
          <a:xfrm>
            <a:off x="6106390" y="2587337"/>
            <a:ext cx="3352800" cy="2308324"/>
          </a:xfrm>
          <a:prstGeom prst="rect">
            <a:avLst/>
          </a:prstGeom>
          <a:noFill/>
        </p:spPr>
        <p:txBody>
          <a:bodyPr wrap="square" rtlCol="0">
            <a:spAutoFit/>
          </a:bodyPr>
          <a:lstStyle/>
          <a:p>
            <a:r>
              <a:rPr lang="en-US" sz="2400" i="1" dirty="0">
                <a:solidFill>
                  <a:srgbClr val="FFFF00"/>
                </a:solidFill>
              </a:rPr>
              <a:t>“And we know that all things work together for good to them that love God, to them who are the called according to his purpose.”</a:t>
            </a:r>
          </a:p>
        </p:txBody>
      </p:sp>
      <p:sp>
        <p:nvSpPr>
          <p:cNvPr id="13" name="TextBox 12"/>
          <p:cNvSpPr txBox="1"/>
          <p:nvPr/>
        </p:nvSpPr>
        <p:spPr>
          <a:xfrm>
            <a:off x="0" y="6488668"/>
            <a:ext cx="2971800" cy="369332"/>
          </a:xfrm>
          <a:prstGeom prst="rect">
            <a:avLst/>
          </a:prstGeom>
          <a:noFill/>
        </p:spPr>
        <p:txBody>
          <a:bodyPr wrap="square" rtlCol="0">
            <a:spAutoFit/>
          </a:bodyPr>
          <a:lstStyle/>
          <a:p>
            <a:r>
              <a:rPr lang="en-US" dirty="0">
                <a:solidFill>
                  <a:schemeClr val="bg1"/>
                </a:solidFill>
              </a:rPr>
              <a:t>Romans 8:26-28</a:t>
            </a:r>
          </a:p>
        </p:txBody>
      </p:sp>
      <p:pic>
        <p:nvPicPr>
          <p:cNvPr id="33794" name="Picture 2" descr="https://encrypted-tbn2.gstatic.com/images?q=tbn:ANd9GcSp1AygvhAd_RqUKFuF9Zv6RTKcJ9mJHJqPYtaXVloHbGrLdv5zzw"/>
          <p:cNvPicPr>
            <a:picLocks noChangeAspect="1" noChangeArrowheads="1"/>
          </p:cNvPicPr>
          <p:nvPr/>
        </p:nvPicPr>
        <p:blipFill>
          <a:blip r:embed="rId3" cstate="print"/>
          <a:srcRect/>
          <a:stretch>
            <a:fillRect/>
          </a:stretch>
        </p:blipFill>
        <p:spPr bwMode="auto">
          <a:xfrm>
            <a:off x="651163" y="2197936"/>
            <a:ext cx="4800600" cy="3595818"/>
          </a:xfrm>
          <a:prstGeom prst="rect">
            <a:avLst/>
          </a:prstGeom>
          <a:noFill/>
        </p:spPr>
      </p:pic>
    </p:spTree>
    <p:extLst>
      <p:ext uri="{BB962C8B-B14F-4D97-AF65-F5344CB8AC3E}">
        <p14:creationId xmlns:p14="http://schemas.microsoft.com/office/powerpoint/2010/main" val="105895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5925" y="69410"/>
            <a:ext cx="11570328"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Foreordination</a:t>
            </a:r>
          </a:p>
        </p:txBody>
      </p:sp>
      <p:sp>
        <p:nvSpPr>
          <p:cNvPr id="6" name="TextBox 5"/>
          <p:cNvSpPr txBox="1"/>
          <p:nvPr/>
        </p:nvSpPr>
        <p:spPr>
          <a:xfrm>
            <a:off x="2504209" y="1087581"/>
            <a:ext cx="7772400" cy="2677656"/>
          </a:xfrm>
          <a:prstGeom prst="rect">
            <a:avLst/>
          </a:prstGeom>
          <a:noFill/>
        </p:spPr>
        <p:txBody>
          <a:bodyPr wrap="square" rtlCol="0">
            <a:spAutoFit/>
          </a:bodyPr>
          <a:lstStyle/>
          <a:p>
            <a:r>
              <a:rPr lang="en-US" sz="2400" dirty="0">
                <a:solidFill>
                  <a:schemeClr val="bg1"/>
                </a:solidFill>
              </a:rPr>
              <a:t>“Predestinate”—determining beforehand one’s state, condition, and actions in life by divine decree.</a:t>
            </a:r>
          </a:p>
          <a:p>
            <a:endParaRPr lang="en-US" sz="2400" dirty="0">
              <a:solidFill>
                <a:schemeClr val="bg1"/>
              </a:solidFill>
            </a:endParaRPr>
          </a:p>
          <a:p>
            <a:r>
              <a:rPr lang="en-US" sz="2400" dirty="0">
                <a:solidFill>
                  <a:schemeClr val="bg1"/>
                </a:solidFill>
              </a:rPr>
              <a:t>Predestination is the Divine foreordaining or foreknowledge of all that will happen; with regard to the salvation of some and not others. It has been particularly associated with the teachings of John Calvin. </a:t>
            </a:r>
          </a:p>
        </p:txBody>
      </p:sp>
      <p:sp>
        <p:nvSpPr>
          <p:cNvPr id="8" name="TextBox 7"/>
          <p:cNvSpPr txBox="1"/>
          <p:nvPr/>
        </p:nvSpPr>
        <p:spPr>
          <a:xfrm>
            <a:off x="0" y="6396335"/>
            <a:ext cx="2971800" cy="369332"/>
          </a:xfrm>
          <a:prstGeom prst="rect">
            <a:avLst/>
          </a:prstGeom>
          <a:noFill/>
        </p:spPr>
        <p:txBody>
          <a:bodyPr wrap="square" rtlCol="0">
            <a:spAutoFit/>
          </a:bodyPr>
          <a:lstStyle/>
          <a:p>
            <a:r>
              <a:rPr lang="en-US" dirty="0">
                <a:solidFill>
                  <a:schemeClr val="bg1"/>
                </a:solidFill>
              </a:rPr>
              <a:t>Romans 8:29</a:t>
            </a:r>
          </a:p>
        </p:txBody>
      </p:sp>
      <p:sp>
        <p:nvSpPr>
          <p:cNvPr id="2" name="Rectangle 1"/>
          <p:cNvSpPr/>
          <p:nvPr/>
        </p:nvSpPr>
        <p:spPr>
          <a:xfrm>
            <a:off x="11620798" y="6361606"/>
            <a:ext cx="442750" cy="369332"/>
          </a:xfrm>
          <a:prstGeom prst="rect">
            <a:avLst/>
          </a:prstGeom>
        </p:spPr>
        <p:txBody>
          <a:bodyPr wrap="none">
            <a:spAutoFit/>
          </a:bodyPr>
          <a:lstStyle/>
          <a:p>
            <a:r>
              <a:rPr lang="en-US" dirty="0">
                <a:solidFill>
                  <a:schemeClr val="bg1"/>
                </a:solidFill>
              </a:rPr>
              <a:t>(6)</a:t>
            </a:r>
          </a:p>
        </p:txBody>
      </p:sp>
      <p:pic>
        <p:nvPicPr>
          <p:cNvPr id="4" name="Picture 3">
            <a:extLst>
              <a:ext uri="{FF2B5EF4-FFF2-40B4-BE49-F238E27FC236}">
                <a16:creationId xmlns:a16="http://schemas.microsoft.com/office/drawing/2014/main" id="{CE89C210-308B-4646-9B79-4E93ECAB2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025" y="3847822"/>
            <a:ext cx="3310128" cy="2651760"/>
          </a:xfrm>
          <a:prstGeom prst="rect">
            <a:avLst/>
          </a:prstGeom>
        </p:spPr>
      </p:pic>
    </p:spTree>
    <p:extLst>
      <p:ext uri="{BB962C8B-B14F-4D97-AF65-F5344CB8AC3E}">
        <p14:creationId xmlns:p14="http://schemas.microsoft.com/office/powerpoint/2010/main" val="215972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8" name="TextBox 7"/>
          <p:cNvSpPr txBox="1"/>
          <p:nvPr/>
        </p:nvSpPr>
        <p:spPr>
          <a:xfrm>
            <a:off x="6172200" y="1"/>
            <a:ext cx="4191000" cy="6555641"/>
          </a:xfrm>
          <a:prstGeom prst="rect">
            <a:avLst/>
          </a:prstGeom>
          <a:noFill/>
        </p:spPr>
        <p:txBody>
          <a:bodyPr wrap="square" rtlCol="0">
            <a:spAutoFit/>
          </a:bodyPr>
          <a:lstStyle/>
          <a:p>
            <a:r>
              <a:rPr lang="en-US" sz="2800" i="1" dirty="0">
                <a:solidFill>
                  <a:schemeClr val="accent1">
                    <a:lumMod val="50000"/>
                  </a:schemeClr>
                </a:solidFill>
              </a:rPr>
              <a:t>It was as adultery.</a:t>
            </a:r>
          </a:p>
          <a:p>
            <a:endParaRPr lang="en-US" sz="2800" i="1" dirty="0">
              <a:solidFill>
                <a:schemeClr val="accent1">
                  <a:lumMod val="50000"/>
                </a:schemeClr>
              </a:solidFill>
            </a:endParaRPr>
          </a:p>
          <a:p>
            <a:r>
              <a:rPr lang="en-US" sz="2800" i="1" dirty="0">
                <a:solidFill>
                  <a:schemeClr val="accent1">
                    <a:lumMod val="50000"/>
                  </a:schemeClr>
                </a:solidFill>
              </a:rPr>
              <a:t>But now the law is fulfilled; it no longer lives;</a:t>
            </a:r>
          </a:p>
          <a:p>
            <a:endParaRPr lang="en-US" sz="2800" i="1" dirty="0">
              <a:solidFill>
                <a:schemeClr val="accent1">
                  <a:lumMod val="50000"/>
                </a:schemeClr>
              </a:solidFill>
            </a:endParaRPr>
          </a:p>
          <a:p>
            <a:r>
              <a:rPr lang="en-US" sz="2800" i="1" dirty="0">
                <a:solidFill>
                  <a:schemeClr val="accent1">
                    <a:lumMod val="50000"/>
                  </a:schemeClr>
                </a:solidFill>
              </a:rPr>
              <a:t>It has become dead in Christ;</a:t>
            </a:r>
          </a:p>
          <a:p>
            <a:endParaRPr lang="en-US" sz="2800" i="1" dirty="0">
              <a:solidFill>
                <a:schemeClr val="accent1">
                  <a:lumMod val="50000"/>
                </a:schemeClr>
              </a:solidFill>
            </a:endParaRPr>
          </a:p>
          <a:p>
            <a:r>
              <a:rPr lang="en-US" sz="2800" i="1" dirty="0">
                <a:solidFill>
                  <a:schemeClr val="accent1">
                    <a:lumMod val="50000"/>
                  </a:schemeClr>
                </a:solidFill>
              </a:rPr>
              <a:t>And Israel is married to another; even to Christ</a:t>
            </a:r>
          </a:p>
          <a:p>
            <a:endParaRPr lang="en-US" sz="2800" i="1" dirty="0">
              <a:solidFill>
                <a:schemeClr val="accent1">
                  <a:lumMod val="50000"/>
                </a:schemeClr>
              </a:solidFill>
            </a:endParaRPr>
          </a:p>
          <a:p>
            <a:r>
              <a:rPr lang="en-US" sz="2800" i="1" dirty="0">
                <a:solidFill>
                  <a:schemeClr val="accent1">
                    <a:lumMod val="50000"/>
                  </a:schemeClr>
                </a:solidFill>
              </a:rPr>
              <a:t>Whose gospel law must now be obeyed.</a:t>
            </a:r>
          </a:p>
          <a:p>
            <a:endParaRPr lang="en-US" sz="2800" i="1" dirty="0">
              <a:solidFill>
                <a:schemeClr val="accent1">
                  <a:lumMod val="50000"/>
                </a:schemeClr>
              </a:solidFill>
            </a:endParaRPr>
          </a:p>
          <a:p>
            <a:endParaRPr lang="en-US" sz="2800" i="1" dirty="0">
              <a:solidFill>
                <a:schemeClr val="accent1">
                  <a:lumMod val="50000"/>
                </a:schemeClr>
              </a:solidFill>
            </a:endParaRPr>
          </a:p>
        </p:txBody>
      </p:sp>
      <p:sp>
        <p:nvSpPr>
          <p:cNvPr id="11" name="TextBox 10"/>
          <p:cNvSpPr txBox="1"/>
          <p:nvPr/>
        </p:nvSpPr>
        <p:spPr>
          <a:xfrm>
            <a:off x="1752600" y="0"/>
            <a:ext cx="4191000" cy="5693866"/>
          </a:xfrm>
          <a:prstGeom prst="rect">
            <a:avLst/>
          </a:prstGeom>
          <a:noFill/>
        </p:spPr>
        <p:txBody>
          <a:bodyPr wrap="square" rtlCol="0">
            <a:spAutoFit/>
          </a:bodyPr>
          <a:lstStyle/>
          <a:p>
            <a:r>
              <a:rPr lang="en-US" sz="2800" i="1" dirty="0"/>
              <a:t>She is an adulteress.</a:t>
            </a:r>
          </a:p>
          <a:p>
            <a:endParaRPr lang="en-US" sz="2800" i="1" dirty="0"/>
          </a:p>
          <a:p>
            <a:r>
              <a:rPr lang="en-US" sz="2800" i="1" dirty="0"/>
              <a:t>But when the husband dies,</a:t>
            </a:r>
          </a:p>
          <a:p>
            <a:endParaRPr lang="en-US" sz="2800" i="1" dirty="0"/>
          </a:p>
          <a:p>
            <a:endParaRPr lang="en-US" sz="2800" i="1" dirty="0"/>
          </a:p>
          <a:p>
            <a:r>
              <a:rPr lang="en-US" sz="2800" i="1" dirty="0"/>
              <a:t>He can no longer direct her actions</a:t>
            </a:r>
          </a:p>
          <a:p>
            <a:endParaRPr lang="en-US" sz="2800" i="1" dirty="0"/>
          </a:p>
          <a:p>
            <a:r>
              <a:rPr lang="en-US" sz="2800" i="1" dirty="0"/>
              <a:t>And she is free to marry another;</a:t>
            </a:r>
          </a:p>
          <a:p>
            <a:endParaRPr lang="en-US" sz="2800" i="1" dirty="0"/>
          </a:p>
          <a:p>
            <a:r>
              <a:rPr lang="en-US" sz="2800" i="1" dirty="0"/>
              <a:t>She can no longer be subject to him that is dead.</a:t>
            </a:r>
          </a:p>
        </p:txBody>
      </p:sp>
      <p:sp>
        <p:nvSpPr>
          <p:cNvPr id="6" name="TextBox 5"/>
          <p:cNvSpPr txBox="1"/>
          <p:nvPr/>
        </p:nvSpPr>
        <p:spPr>
          <a:xfrm>
            <a:off x="1905000" y="152401"/>
            <a:ext cx="4191000" cy="2246769"/>
          </a:xfrm>
          <a:prstGeom prst="rect">
            <a:avLst/>
          </a:prstGeom>
          <a:noFill/>
        </p:spPr>
        <p:txBody>
          <a:bodyPr wrap="square" rtlCol="0">
            <a:spAutoFit/>
          </a:bodyPr>
          <a:lstStyle/>
          <a:p>
            <a:endParaRPr lang="en-US" sz="2800" i="1" dirty="0"/>
          </a:p>
          <a:p>
            <a:endParaRPr lang="en-US" sz="2800" i="1" dirty="0"/>
          </a:p>
          <a:p>
            <a:endParaRPr lang="en-US" sz="2800" i="1" dirty="0"/>
          </a:p>
          <a:p>
            <a:endParaRPr lang="en-US" sz="2800" i="1" dirty="0"/>
          </a:p>
          <a:p>
            <a:endParaRPr lang="en-US" sz="2800" i="1" dirty="0"/>
          </a:p>
        </p:txBody>
      </p:sp>
      <p:sp>
        <p:nvSpPr>
          <p:cNvPr id="7" name="TextBox 6"/>
          <p:cNvSpPr txBox="1"/>
          <p:nvPr/>
        </p:nvSpPr>
        <p:spPr>
          <a:xfrm>
            <a:off x="194257" y="6581001"/>
            <a:ext cx="3914533" cy="276999"/>
          </a:xfrm>
          <a:prstGeom prst="rect">
            <a:avLst/>
          </a:prstGeom>
          <a:noFill/>
        </p:spPr>
        <p:txBody>
          <a:bodyPr wrap="none" rtlCol="0">
            <a:spAutoFit/>
          </a:bodyPr>
          <a:lstStyle/>
          <a:p>
            <a:r>
              <a:rPr lang="en-US" sz="1200" dirty="0"/>
              <a:t>Bruce R. </a:t>
            </a:r>
            <a:r>
              <a:rPr lang="en-US" sz="1200" dirty="0" err="1"/>
              <a:t>McConkie</a:t>
            </a:r>
            <a:r>
              <a:rPr lang="en-US" sz="1200" dirty="0"/>
              <a:t>—New Testament Commentary 2:253-54</a:t>
            </a:r>
          </a:p>
        </p:txBody>
      </p:sp>
      <p:grpSp>
        <p:nvGrpSpPr>
          <p:cNvPr id="2" name="Group 1">
            <a:extLst>
              <a:ext uri="{FF2B5EF4-FFF2-40B4-BE49-F238E27FC236}">
                <a16:creationId xmlns:a16="http://schemas.microsoft.com/office/drawing/2014/main" id="{51A699D2-1397-9A7D-513A-A5E7FA7B2178}"/>
              </a:ext>
            </a:extLst>
          </p:cNvPr>
          <p:cNvGrpSpPr/>
          <p:nvPr/>
        </p:nvGrpSpPr>
        <p:grpSpPr>
          <a:xfrm>
            <a:off x="10310690" y="1772494"/>
            <a:ext cx="1259994" cy="2032631"/>
            <a:chOff x="1064051" y="3406077"/>
            <a:chExt cx="1371600" cy="2686926"/>
          </a:xfrm>
        </p:grpSpPr>
        <p:sp>
          <p:nvSpPr>
            <p:cNvPr id="3" name="Oval 2">
              <a:extLst>
                <a:ext uri="{FF2B5EF4-FFF2-40B4-BE49-F238E27FC236}">
                  <a16:creationId xmlns:a16="http://schemas.microsoft.com/office/drawing/2014/main" id="{C0767CF6-705D-6043-CF6F-8C6F71E93797}"/>
                </a:ext>
              </a:extLst>
            </p:cNvPr>
            <p:cNvSpPr/>
            <p:nvPr/>
          </p:nvSpPr>
          <p:spPr>
            <a:xfrm flipH="1">
              <a:off x="2136470" y="4820931"/>
              <a:ext cx="299181" cy="3651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DA4E857-9A19-F48A-79DC-9A05698D7C1D}"/>
                </a:ext>
              </a:extLst>
            </p:cNvPr>
            <p:cNvSpPr/>
            <p:nvPr/>
          </p:nvSpPr>
          <p:spPr>
            <a:xfrm flipH="1">
              <a:off x="1064051" y="4820931"/>
              <a:ext cx="299181" cy="3651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1">
              <a:extLst>
                <a:ext uri="{FF2B5EF4-FFF2-40B4-BE49-F238E27FC236}">
                  <a16:creationId xmlns:a16="http://schemas.microsoft.com/office/drawing/2014/main" id="{8B913276-65B9-7BAA-170C-4E5A500D36E0}"/>
                </a:ext>
              </a:extLst>
            </p:cNvPr>
            <p:cNvGrpSpPr/>
            <p:nvPr/>
          </p:nvGrpSpPr>
          <p:grpSpPr>
            <a:xfrm>
              <a:off x="1380163" y="5736077"/>
              <a:ext cx="333195" cy="330315"/>
              <a:chOff x="7122338" y="5361709"/>
              <a:chExt cx="520849" cy="515905"/>
            </a:xfrm>
          </p:grpSpPr>
          <p:sp>
            <p:nvSpPr>
              <p:cNvPr id="127" name="Oval 126">
                <a:extLst>
                  <a:ext uri="{FF2B5EF4-FFF2-40B4-BE49-F238E27FC236}">
                    <a16:creationId xmlns:a16="http://schemas.microsoft.com/office/drawing/2014/main" id="{106448F5-9A7C-5DAC-381B-CAE267500CF0}"/>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8D08F428-3386-E949-7EEE-721F532BC2B6}"/>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60">
              <a:extLst>
                <a:ext uri="{FF2B5EF4-FFF2-40B4-BE49-F238E27FC236}">
                  <a16:creationId xmlns:a16="http://schemas.microsoft.com/office/drawing/2014/main" id="{F4DA89BA-EC63-1387-732B-143CF6C05E4C}"/>
                </a:ext>
              </a:extLst>
            </p:cNvPr>
            <p:cNvGrpSpPr/>
            <p:nvPr/>
          </p:nvGrpSpPr>
          <p:grpSpPr>
            <a:xfrm>
              <a:off x="1694799" y="5762688"/>
              <a:ext cx="333195" cy="330315"/>
              <a:chOff x="7122338" y="5361709"/>
              <a:chExt cx="520849" cy="515905"/>
            </a:xfrm>
          </p:grpSpPr>
          <p:sp>
            <p:nvSpPr>
              <p:cNvPr id="125" name="Oval 124">
                <a:extLst>
                  <a:ext uri="{FF2B5EF4-FFF2-40B4-BE49-F238E27FC236}">
                    <a16:creationId xmlns:a16="http://schemas.microsoft.com/office/drawing/2014/main" id="{12E500BD-D021-BBBC-A225-0583DD1719F4}"/>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FA410275-91BA-6AB0-FA37-1CADAF8F6ED9}"/>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rapezoid 99">
              <a:extLst>
                <a:ext uri="{FF2B5EF4-FFF2-40B4-BE49-F238E27FC236}">
                  <a16:creationId xmlns:a16="http://schemas.microsoft.com/office/drawing/2014/main" id="{D3BA7F83-141D-A01B-9DE0-91DF489DC8A7}"/>
                </a:ext>
              </a:extLst>
            </p:cNvPr>
            <p:cNvSpPr/>
            <p:nvPr/>
          </p:nvSpPr>
          <p:spPr>
            <a:xfrm flipH="1">
              <a:off x="1356529" y="5308811"/>
              <a:ext cx="698088" cy="585457"/>
            </a:xfrm>
            <a:prstGeom prst="trapezoid">
              <a:avLst>
                <a:gd name="adj" fmla="val 8711"/>
              </a:avLst>
            </a:prstGeom>
            <a:solidFill>
              <a:srgbClr val="D5A5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CE1F66A6-CB47-7D90-ED34-4EDD040AB3CF}"/>
                </a:ext>
              </a:extLst>
            </p:cNvPr>
            <p:cNvSpPr/>
            <p:nvPr/>
          </p:nvSpPr>
          <p:spPr>
            <a:xfrm rot="19879197" flipH="1">
              <a:off x="1898239" y="4127380"/>
              <a:ext cx="399019" cy="938306"/>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A9397A69-7562-9074-F552-387843311382}"/>
                </a:ext>
              </a:extLst>
            </p:cNvPr>
            <p:cNvSpPr/>
            <p:nvPr/>
          </p:nvSpPr>
          <p:spPr>
            <a:xfrm rot="1667365" flipH="1">
              <a:off x="1199660" y="4031386"/>
              <a:ext cx="430299" cy="1049849"/>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87D0203F-6AB6-8097-FC63-91E1ADB71DCC}"/>
                </a:ext>
              </a:extLst>
            </p:cNvPr>
            <p:cNvSpPr/>
            <p:nvPr/>
          </p:nvSpPr>
          <p:spPr>
            <a:xfrm flipH="1">
              <a:off x="1356529" y="4137898"/>
              <a:ext cx="779941" cy="1512430"/>
            </a:xfrm>
            <a:prstGeom prst="trapezoid">
              <a:avLst>
                <a:gd name="adj" fmla="val 35984"/>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a:extLst>
                <a:ext uri="{FF2B5EF4-FFF2-40B4-BE49-F238E27FC236}">
                  <a16:creationId xmlns:a16="http://schemas.microsoft.com/office/drawing/2014/main" id="{A6D6276D-3018-C4BA-5765-D3B9C86E1F32}"/>
                </a:ext>
              </a:extLst>
            </p:cNvPr>
            <p:cNvSpPr/>
            <p:nvPr/>
          </p:nvSpPr>
          <p:spPr>
            <a:xfrm rot="10800000">
              <a:off x="1608949" y="4276791"/>
              <a:ext cx="292478" cy="366935"/>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oud 104">
              <a:extLst>
                <a:ext uri="{FF2B5EF4-FFF2-40B4-BE49-F238E27FC236}">
                  <a16:creationId xmlns:a16="http://schemas.microsoft.com/office/drawing/2014/main" id="{677BD9AC-6FE5-4DA6-A53A-8CDD319C2C46}"/>
                </a:ext>
              </a:extLst>
            </p:cNvPr>
            <p:cNvSpPr/>
            <p:nvPr/>
          </p:nvSpPr>
          <p:spPr>
            <a:xfrm rot="4566406">
              <a:off x="1520582" y="3725982"/>
              <a:ext cx="964274" cy="38997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oud 105">
              <a:extLst>
                <a:ext uri="{FF2B5EF4-FFF2-40B4-BE49-F238E27FC236}">
                  <a16:creationId xmlns:a16="http://schemas.microsoft.com/office/drawing/2014/main" id="{D1DDA466-6992-CE98-81C0-CDB9371D5652}"/>
                </a:ext>
              </a:extLst>
            </p:cNvPr>
            <p:cNvSpPr/>
            <p:nvPr/>
          </p:nvSpPr>
          <p:spPr>
            <a:xfrm>
              <a:off x="1307783" y="3454865"/>
              <a:ext cx="389971" cy="987507"/>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1">
              <a:extLst>
                <a:ext uri="{FF2B5EF4-FFF2-40B4-BE49-F238E27FC236}">
                  <a16:creationId xmlns:a16="http://schemas.microsoft.com/office/drawing/2014/main" id="{95B5E161-EB4A-1912-1785-E97AE0FF456C}"/>
                </a:ext>
              </a:extLst>
            </p:cNvPr>
            <p:cNvSpPr/>
            <p:nvPr/>
          </p:nvSpPr>
          <p:spPr>
            <a:xfrm rot="647929" flipH="1">
              <a:off x="1347559" y="4177171"/>
              <a:ext cx="251198" cy="1636341"/>
            </a:xfrm>
            <a:prstGeom prst="trapezoid">
              <a:avLst>
                <a:gd name="adj" fmla="val 22121"/>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1E5D8D76-36AF-DB5D-73F9-D693F7038392}"/>
                </a:ext>
              </a:extLst>
            </p:cNvPr>
            <p:cNvSpPr/>
            <p:nvPr/>
          </p:nvSpPr>
          <p:spPr>
            <a:xfrm rot="21080486" flipH="1">
              <a:off x="1866002" y="4198119"/>
              <a:ext cx="273515" cy="1609674"/>
            </a:xfrm>
            <a:prstGeom prst="trapezoid">
              <a:avLst>
                <a:gd name="adj" fmla="val 24980"/>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
              <a:extLst>
                <a:ext uri="{FF2B5EF4-FFF2-40B4-BE49-F238E27FC236}">
                  <a16:creationId xmlns:a16="http://schemas.microsoft.com/office/drawing/2014/main" id="{0C099A01-E16A-46EB-A9E2-18436B36F9DF}"/>
                </a:ext>
              </a:extLst>
            </p:cNvPr>
            <p:cNvSpPr/>
            <p:nvPr/>
          </p:nvSpPr>
          <p:spPr>
            <a:xfrm flipH="1">
              <a:off x="1502768" y="3552441"/>
              <a:ext cx="531877" cy="7966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a:extLst>
                <a:ext uri="{FF2B5EF4-FFF2-40B4-BE49-F238E27FC236}">
                  <a16:creationId xmlns:a16="http://schemas.microsoft.com/office/drawing/2014/main" id="{0F54D87A-D3CE-D296-188E-209806A0575A}"/>
                </a:ext>
              </a:extLst>
            </p:cNvPr>
            <p:cNvSpPr/>
            <p:nvPr/>
          </p:nvSpPr>
          <p:spPr>
            <a:xfrm>
              <a:off x="1502768" y="3406077"/>
              <a:ext cx="389971" cy="24394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B998B88D-BD56-DEDF-4C5D-9A0010C58043}"/>
                </a:ext>
              </a:extLst>
            </p:cNvPr>
            <p:cNvSpPr/>
            <p:nvPr/>
          </p:nvSpPr>
          <p:spPr>
            <a:xfrm flipH="1">
              <a:off x="1454022" y="3503653"/>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2ED95339-E4ED-4051-6E24-9FB3F7AC8E6E}"/>
                </a:ext>
              </a:extLst>
            </p:cNvPr>
            <p:cNvSpPr/>
            <p:nvPr/>
          </p:nvSpPr>
          <p:spPr>
            <a:xfrm flipH="1">
              <a:off x="1795246" y="3454865"/>
              <a:ext cx="194985" cy="146364"/>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79">
              <a:extLst>
                <a:ext uri="{FF2B5EF4-FFF2-40B4-BE49-F238E27FC236}">
                  <a16:creationId xmlns:a16="http://schemas.microsoft.com/office/drawing/2014/main" id="{D122F179-D2DA-FB1E-0CA8-E780253E3C1C}"/>
                </a:ext>
              </a:extLst>
            </p:cNvPr>
            <p:cNvGrpSpPr/>
            <p:nvPr/>
          </p:nvGrpSpPr>
          <p:grpSpPr>
            <a:xfrm>
              <a:off x="1307783" y="3601229"/>
              <a:ext cx="828688" cy="188499"/>
              <a:chOff x="6858000" y="2438400"/>
              <a:chExt cx="1676400" cy="381000"/>
            </a:xfrm>
          </p:grpSpPr>
          <p:sp>
            <p:nvSpPr>
              <p:cNvPr id="114" name="Rounded Rectangle 28">
                <a:extLst>
                  <a:ext uri="{FF2B5EF4-FFF2-40B4-BE49-F238E27FC236}">
                    <a16:creationId xmlns:a16="http://schemas.microsoft.com/office/drawing/2014/main" id="{B13B691C-46FD-98CE-5827-0AE03EA7FCC8}"/>
                  </a:ext>
                </a:extLst>
              </p:cNvPr>
              <p:cNvSpPr/>
              <p:nvPr/>
            </p:nvSpPr>
            <p:spPr>
              <a:xfrm>
                <a:off x="6858000" y="2438400"/>
                <a:ext cx="1676400" cy="381000"/>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78">
                <a:extLst>
                  <a:ext uri="{FF2B5EF4-FFF2-40B4-BE49-F238E27FC236}">
                    <a16:creationId xmlns:a16="http://schemas.microsoft.com/office/drawing/2014/main" id="{F131BC47-6755-7C9A-3550-CE6FD3527756}"/>
                  </a:ext>
                </a:extLst>
              </p:cNvPr>
              <p:cNvGrpSpPr/>
              <p:nvPr/>
            </p:nvGrpSpPr>
            <p:grpSpPr>
              <a:xfrm>
                <a:off x="7086600" y="2438400"/>
                <a:ext cx="1219200" cy="353961"/>
                <a:chOff x="6934200" y="990600"/>
                <a:chExt cx="2362200" cy="685800"/>
              </a:xfrm>
            </p:grpSpPr>
            <p:grpSp>
              <p:nvGrpSpPr>
                <p:cNvPr id="116" name="Group 71">
                  <a:extLst>
                    <a:ext uri="{FF2B5EF4-FFF2-40B4-BE49-F238E27FC236}">
                      <a16:creationId xmlns:a16="http://schemas.microsoft.com/office/drawing/2014/main" id="{F96CBD31-5431-2AFB-1567-7616C3C33C4D}"/>
                    </a:ext>
                  </a:extLst>
                </p:cNvPr>
                <p:cNvGrpSpPr/>
                <p:nvPr/>
              </p:nvGrpSpPr>
              <p:grpSpPr>
                <a:xfrm>
                  <a:off x="6934200" y="990600"/>
                  <a:ext cx="838200" cy="685800"/>
                  <a:chOff x="6934200" y="990600"/>
                  <a:chExt cx="838200" cy="685800"/>
                </a:xfrm>
              </p:grpSpPr>
              <p:sp>
                <p:nvSpPr>
                  <p:cNvPr id="123" name="Plaque 122">
                    <a:extLst>
                      <a:ext uri="{FF2B5EF4-FFF2-40B4-BE49-F238E27FC236}">
                        <a16:creationId xmlns:a16="http://schemas.microsoft.com/office/drawing/2014/main" id="{62580EEF-ECDF-D461-6428-717F88321885}"/>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C539E84D-D1F2-3650-40CA-ABB95A7350A2}"/>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72">
                  <a:extLst>
                    <a:ext uri="{FF2B5EF4-FFF2-40B4-BE49-F238E27FC236}">
                      <a16:creationId xmlns:a16="http://schemas.microsoft.com/office/drawing/2014/main" id="{C1738FCB-734C-A6A2-96FB-C0B755079CA0}"/>
                    </a:ext>
                  </a:extLst>
                </p:cNvPr>
                <p:cNvGrpSpPr/>
                <p:nvPr/>
              </p:nvGrpSpPr>
              <p:grpSpPr>
                <a:xfrm>
                  <a:off x="7696200" y="990600"/>
                  <a:ext cx="838200" cy="685800"/>
                  <a:chOff x="6934200" y="990600"/>
                  <a:chExt cx="838200" cy="685800"/>
                </a:xfrm>
              </p:grpSpPr>
              <p:sp>
                <p:nvSpPr>
                  <p:cNvPr id="121" name="Plaque 120">
                    <a:extLst>
                      <a:ext uri="{FF2B5EF4-FFF2-40B4-BE49-F238E27FC236}">
                        <a16:creationId xmlns:a16="http://schemas.microsoft.com/office/drawing/2014/main" id="{8521CDD5-24BF-0B40-C5F0-B0A95C7120DB}"/>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a:extLst>
                      <a:ext uri="{FF2B5EF4-FFF2-40B4-BE49-F238E27FC236}">
                        <a16:creationId xmlns:a16="http://schemas.microsoft.com/office/drawing/2014/main" id="{8257276D-A941-79ED-EEA5-8BE858628A60}"/>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75">
                  <a:extLst>
                    <a:ext uri="{FF2B5EF4-FFF2-40B4-BE49-F238E27FC236}">
                      <a16:creationId xmlns:a16="http://schemas.microsoft.com/office/drawing/2014/main" id="{E1E90157-DEE9-CF2C-C8CA-14879E05BAB3}"/>
                    </a:ext>
                  </a:extLst>
                </p:cNvPr>
                <p:cNvGrpSpPr/>
                <p:nvPr/>
              </p:nvGrpSpPr>
              <p:grpSpPr>
                <a:xfrm>
                  <a:off x="8458200" y="990600"/>
                  <a:ext cx="838200" cy="685800"/>
                  <a:chOff x="6934200" y="990600"/>
                  <a:chExt cx="838200" cy="685800"/>
                </a:xfrm>
              </p:grpSpPr>
              <p:sp>
                <p:nvSpPr>
                  <p:cNvPr id="119" name="Plaque 118">
                    <a:extLst>
                      <a:ext uri="{FF2B5EF4-FFF2-40B4-BE49-F238E27FC236}">
                        <a16:creationId xmlns:a16="http://schemas.microsoft.com/office/drawing/2014/main" id="{7120CC3D-8DAC-0A25-A87E-1A143AEEC45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EA65AB5B-70BD-05AC-C384-CB63645C1FC4}"/>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9" name="Group 128">
            <a:extLst>
              <a:ext uri="{FF2B5EF4-FFF2-40B4-BE49-F238E27FC236}">
                <a16:creationId xmlns:a16="http://schemas.microsoft.com/office/drawing/2014/main" id="{380634BF-93A3-84AF-9582-B2FD3253C0E5}"/>
              </a:ext>
            </a:extLst>
          </p:cNvPr>
          <p:cNvGrpSpPr/>
          <p:nvPr/>
        </p:nvGrpSpPr>
        <p:grpSpPr>
          <a:xfrm>
            <a:off x="552905" y="1588442"/>
            <a:ext cx="900106" cy="1935997"/>
            <a:chOff x="3340559" y="790564"/>
            <a:chExt cx="2593102" cy="4507740"/>
          </a:xfrm>
        </p:grpSpPr>
        <p:sp>
          <p:nvSpPr>
            <p:cNvPr id="130" name="Rounded Rectangle 386">
              <a:extLst>
                <a:ext uri="{FF2B5EF4-FFF2-40B4-BE49-F238E27FC236}">
                  <a16:creationId xmlns:a16="http://schemas.microsoft.com/office/drawing/2014/main" id="{8EF0E4E4-6211-8387-7FC4-ECFCD6D8E8D3}"/>
                </a:ext>
              </a:extLst>
            </p:cNvPr>
            <p:cNvSpPr/>
            <p:nvPr/>
          </p:nvSpPr>
          <p:spPr>
            <a:xfrm rot="4794991">
              <a:off x="4315048" y="2247300"/>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386">
              <a:extLst>
                <a:ext uri="{FF2B5EF4-FFF2-40B4-BE49-F238E27FC236}">
                  <a16:creationId xmlns:a16="http://schemas.microsoft.com/office/drawing/2014/main" id="{3813057F-CEB0-9D56-811D-9B3267B58A5D}"/>
                </a:ext>
              </a:extLst>
            </p:cNvPr>
            <p:cNvSpPr/>
            <p:nvPr/>
          </p:nvSpPr>
          <p:spPr>
            <a:xfrm rot="6313599">
              <a:off x="2486304" y="2157812"/>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37528726-2EA7-A742-4D25-E55680425819}"/>
                </a:ext>
              </a:extLst>
            </p:cNvPr>
            <p:cNvSpPr/>
            <p:nvPr/>
          </p:nvSpPr>
          <p:spPr>
            <a:xfrm rot="2348521">
              <a:off x="4471608" y="4981449"/>
              <a:ext cx="744528" cy="30578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E4D2E195-50E5-9DA0-7267-4F97E76B5356}"/>
                </a:ext>
              </a:extLst>
            </p:cNvPr>
            <p:cNvSpPr/>
            <p:nvPr/>
          </p:nvSpPr>
          <p:spPr>
            <a:xfrm rot="20950279">
              <a:off x="3901113" y="5054137"/>
              <a:ext cx="661038" cy="24416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520F3464-8F7B-7BF6-5F63-0D9A8E682FA6}"/>
                </a:ext>
              </a:extLst>
            </p:cNvPr>
            <p:cNvSpPr/>
            <p:nvPr/>
          </p:nvSpPr>
          <p:spPr>
            <a:xfrm rot="18011987">
              <a:off x="3188960" y="3925588"/>
              <a:ext cx="744528" cy="348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8565AE94-243D-F627-CD28-64AA4402C9D6}"/>
                </a:ext>
              </a:extLst>
            </p:cNvPr>
            <p:cNvSpPr/>
            <p:nvPr/>
          </p:nvSpPr>
          <p:spPr>
            <a:xfrm rot="2297214" flipH="1">
              <a:off x="5189133" y="3877323"/>
              <a:ext cx="744528" cy="348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1C802016-C117-0414-5045-F1EF2CBAD4BC}"/>
                </a:ext>
              </a:extLst>
            </p:cNvPr>
            <p:cNvSpPr/>
            <p:nvPr/>
          </p:nvSpPr>
          <p:spPr>
            <a:xfrm rot="1217087" flipH="1">
              <a:off x="3555001" y="2391000"/>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5F611A8A-CC97-5CF3-FB9A-E5A96833190F}"/>
                </a:ext>
              </a:extLst>
            </p:cNvPr>
            <p:cNvSpPr/>
            <p:nvPr/>
          </p:nvSpPr>
          <p:spPr>
            <a:xfrm rot="20382913">
              <a:off x="4977431" y="2390165"/>
              <a:ext cx="666873" cy="1659668"/>
            </a:xfrm>
            <a:prstGeom prst="trapezoid">
              <a:avLst>
                <a:gd name="adj" fmla="val 40611"/>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E5695171-91CE-DFD4-A4A1-B63232034004}"/>
                </a:ext>
              </a:extLst>
            </p:cNvPr>
            <p:cNvSpPr/>
            <p:nvPr/>
          </p:nvSpPr>
          <p:spPr>
            <a:xfrm rot="10800000">
              <a:off x="3836371" y="2313068"/>
              <a:ext cx="1613307" cy="1044878"/>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38">
              <a:extLst>
                <a:ext uri="{FF2B5EF4-FFF2-40B4-BE49-F238E27FC236}">
                  <a16:creationId xmlns:a16="http://schemas.microsoft.com/office/drawing/2014/main" id="{49038A01-E759-781D-4913-4DD9C532F2B8}"/>
                </a:ext>
              </a:extLst>
            </p:cNvPr>
            <p:cNvSpPr/>
            <p:nvPr/>
          </p:nvSpPr>
          <p:spPr>
            <a:xfrm rot="671737">
              <a:off x="3692468" y="1326865"/>
              <a:ext cx="576116" cy="2013069"/>
            </a:xfrm>
            <a:prstGeom prst="cloud">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loud 139">
              <a:extLst>
                <a:ext uri="{FF2B5EF4-FFF2-40B4-BE49-F238E27FC236}">
                  <a16:creationId xmlns:a16="http://schemas.microsoft.com/office/drawing/2014/main" id="{1C07C7AE-BFBD-4B58-F8E9-48D968923D53}"/>
                </a:ext>
              </a:extLst>
            </p:cNvPr>
            <p:cNvSpPr/>
            <p:nvPr/>
          </p:nvSpPr>
          <p:spPr>
            <a:xfrm rot="20928263" flipH="1">
              <a:off x="4784392" y="1194207"/>
              <a:ext cx="802651" cy="2152383"/>
            </a:xfrm>
            <a:prstGeom prst="cloud">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gular Pentagon 1">
              <a:extLst>
                <a:ext uri="{FF2B5EF4-FFF2-40B4-BE49-F238E27FC236}">
                  <a16:creationId xmlns:a16="http://schemas.microsoft.com/office/drawing/2014/main" id="{039C2BEB-FD4A-6AAF-0159-605EC2A28914}"/>
                </a:ext>
              </a:extLst>
            </p:cNvPr>
            <p:cNvSpPr/>
            <p:nvPr/>
          </p:nvSpPr>
          <p:spPr>
            <a:xfrm rot="10800000">
              <a:off x="4035765" y="1470699"/>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2306E5E8-FDBD-791E-3CAB-F323D8688865}"/>
                </a:ext>
              </a:extLst>
            </p:cNvPr>
            <p:cNvGrpSpPr/>
            <p:nvPr/>
          </p:nvGrpSpPr>
          <p:grpSpPr>
            <a:xfrm>
              <a:off x="3747525" y="790564"/>
              <a:ext cx="1702155" cy="711354"/>
              <a:chOff x="851285" y="1743411"/>
              <a:chExt cx="1352835" cy="711354"/>
            </a:xfrm>
            <a:solidFill>
              <a:schemeClr val="accent5">
                <a:lumMod val="40000"/>
                <a:lumOff val="60000"/>
              </a:schemeClr>
            </a:solidFill>
          </p:grpSpPr>
          <p:sp>
            <p:nvSpPr>
              <p:cNvPr id="181" name="Moon 180">
                <a:extLst>
                  <a:ext uri="{FF2B5EF4-FFF2-40B4-BE49-F238E27FC236}">
                    <a16:creationId xmlns:a16="http://schemas.microsoft.com/office/drawing/2014/main" id="{5F6C44A5-6F55-EC67-4128-905485F465C7}"/>
                  </a:ext>
                </a:extLst>
              </p:cNvPr>
              <p:cNvSpPr/>
              <p:nvPr/>
            </p:nvSpPr>
            <p:spPr>
              <a:xfrm rot="5245308">
                <a:off x="1177326" y="1417370"/>
                <a:ext cx="694609" cy="1346692"/>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a:extLst>
                  <a:ext uri="{FF2B5EF4-FFF2-40B4-BE49-F238E27FC236}">
                    <a16:creationId xmlns:a16="http://schemas.microsoft.com/office/drawing/2014/main" id="{49714DD1-6472-9EBD-D82E-D4C08362AE7A}"/>
                  </a:ext>
                </a:extLst>
              </p:cNvPr>
              <p:cNvSpPr/>
              <p:nvPr/>
            </p:nvSpPr>
            <p:spPr>
              <a:xfrm rot="5400000">
                <a:off x="1308309" y="1558955"/>
                <a:ext cx="489663" cy="1301958"/>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ounded Rectangle 57">
              <a:extLst>
                <a:ext uri="{FF2B5EF4-FFF2-40B4-BE49-F238E27FC236}">
                  <a16:creationId xmlns:a16="http://schemas.microsoft.com/office/drawing/2014/main" id="{C39A644D-7B10-1948-7817-A4E98C2B208D}"/>
                </a:ext>
              </a:extLst>
            </p:cNvPr>
            <p:cNvSpPr/>
            <p:nvPr/>
          </p:nvSpPr>
          <p:spPr>
            <a:xfrm>
              <a:off x="3768896" y="1321622"/>
              <a:ext cx="1748260" cy="300204"/>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FF89E592-8FB8-6929-78FC-DC40ED987F4A}"/>
                </a:ext>
              </a:extLst>
            </p:cNvPr>
            <p:cNvSpPr/>
            <p:nvPr/>
          </p:nvSpPr>
          <p:spPr>
            <a:xfrm rot="10800000" flipH="1">
              <a:off x="4089076" y="3357947"/>
              <a:ext cx="1039293" cy="1719824"/>
            </a:xfrm>
            <a:prstGeom prst="trapezoid">
              <a:avLst>
                <a:gd name="adj" fmla="val 3499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a:extLst>
                <a:ext uri="{FF2B5EF4-FFF2-40B4-BE49-F238E27FC236}">
                  <a16:creationId xmlns:a16="http://schemas.microsoft.com/office/drawing/2014/main" id="{844D1D32-E8C7-E027-BFC0-7557867AE5DB}"/>
                </a:ext>
              </a:extLst>
            </p:cNvPr>
            <p:cNvSpPr/>
            <p:nvPr/>
          </p:nvSpPr>
          <p:spPr>
            <a:xfrm flipH="1">
              <a:off x="4750584" y="3357947"/>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22EBADB4-C7B3-FFE4-DC5B-109B0F0D5BC3}"/>
                </a:ext>
              </a:extLst>
            </p:cNvPr>
            <p:cNvSpPr/>
            <p:nvPr/>
          </p:nvSpPr>
          <p:spPr>
            <a:xfrm flipH="1">
              <a:off x="3759987" y="3350664"/>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7B16F5BF-CC5C-DA99-597C-C215174C33C2}"/>
                </a:ext>
              </a:extLst>
            </p:cNvPr>
            <p:cNvGrpSpPr/>
            <p:nvPr/>
          </p:nvGrpSpPr>
          <p:grpSpPr>
            <a:xfrm>
              <a:off x="4165533" y="2576233"/>
              <a:ext cx="801065" cy="762355"/>
              <a:chOff x="6820657" y="3834472"/>
              <a:chExt cx="2486094" cy="2365959"/>
            </a:xfrm>
          </p:grpSpPr>
          <p:grpSp>
            <p:nvGrpSpPr>
              <p:cNvPr id="148" name="Group 77">
                <a:extLst>
                  <a:ext uri="{FF2B5EF4-FFF2-40B4-BE49-F238E27FC236}">
                    <a16:creationId xmlns:a16="http://schemas.microsoft.com/office/drawing/2014/main" id="{8AD6AC02-06B2-6584-C42F-F1624B4423CB}"/>
                  </a:ext>
                </a:extLst>
              </p:cNvPr>
              <p:cNvGrpSpPr/>
              <p:nvPr/>
            </p:nvGrpSpPr>
            <p:grpSpPr>
              <a:xfrm rot="2702830">
                <a:off x="6855010" y="3800119"/>
                <a:ext cx="510914" cy="579620"/>
                <a:chOff x="6955436" y="1150495"/>
                <a:chExt cx="870679" cy="880673"/>
              </a:xfrm>
              <a:solidFill>
                <a:srgbClr val="FFC000"/>
              </a:solidFill>
            </p:grpSpPr>
            <p:sp>
              <p:nvSpPr>
                <p:cNvPr id="177" name="Oval 176">
                  <a:extLst>
                    <a:ext uri="{FF2B5EF4-FFF2-40B4-BE49-F238E27FC236}">
                      <a16:creationId xmlns:a16="http://schemas.microsoft.com/office/drawing/2014/main" id="{EDDEB405-BE49-2F08-8771-4B575EF38D0E}"/>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39B5ED43-8A5F-1E17-1D28-DBC8E3DE7569}"/>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D9C46E83-212D-3827-3E3B-5820DCD96CF1}"/>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EFDC398D-66D8-4DF1-8948-1EDF204A4E33}"/>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77">
                <a:extLst>
                  <a:ext uri="{FF2B5EF4-FFF2-40B4-BE49-F238E27FC236}">
                    <a16:creationId xmlns:a16="http://schemas.microsoft.com/office/drawing/2014/main" id="{156F00C9-6FDC-9333-20DE-97DC3EAA4677}"/>
                  </a:ext>
                </a:extLst>
              </p:cNvPr>
              <p:cNvGrpSpPr/>
              <p:nvPr/>
            </p:nvGrpSpPr>
            <p:grpSpPr>
              <a:xfrm rot="2702830">
                <a:off x="7198807" y="4195002"/>
                <a:ext cx="510914" cy="579620"/>
                <a:chOff x="6955436" y="1150495"/>
                <a:chExt cx="870679" cy="880673"/>
              </a:xfrm>
              <a:solidFill>
                <a:srgbClr val="FFC000"/>
              </a:solidFill>
            </p:grpSpPr>
            <p:sp>
              <p:nvSpPr>
                <p:cNvPr id="173" name="Oval 172">
                  <a:extLst>
                    <a:ext uri="{FF2B5EF4-FFF2-40B4-BE49-F238E27FC236}">
                      <a16:creationId xmlns:a16="http://schemas.microsoft.com/office/drawing/2014/main" id="{1EAD1217-C217-CA36-9631-EEA76E0E3986}"/>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59DEC76B-A3D7-25B2-6335-4C2D7BF7731E}"/>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688F09E-21D4-1BEB-3341-1AF8B9DAF98E}"/>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212FF4BB-DD6D-450C-5AC8-57F9E41F7FF8}"/>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77">
                <a:extLst>
                  <a:ext uri="{FF2B5EF4-FFF2-40B4-BE49-F238E27FC236}">
                    <a16:creationId xmlns:a16="http://schemas.microsoft.com/office/drawing/2014/main" id="{B3C5E0F1-F2B1-C535-D113-65E7EAA6FDCA}"/>
                  </a:ext>
                </a:extLst>
              </p:cNvPr>
              <p:cNvGrpSpPr/>
              <p:nvPr/>
            </p:nvGrpSpPr>
            <p:grpSpPr>
              <a:xfrm rot="2702830">
                <a:off x="7508425" y="4586453"/>
                <a:ext cx="510914" cy="579620"/>
                <a:chOff x="6955436" y="1150495"/>
                <a:chExt cx="870679" cy="880673"/>
              </a:xfrm>
              <a:solidFill>
                <a:srgbClr val="FFC000"/>
              </a:solidFill>
            </p:grpSpPr>
            <p:sp>
              <p:nvSpPr>
                <p:cNvPr id="169" name="Oval 168">
                  <a:extLst>
                    <a:ext uri="{FF2B5EF4-FFF2-40B4-BE49-F238E27FC236}">
                      <a16:creationId xmlns:a16="http://schemas.microsoft.com/office/drawing/2014/main" id="{7D052D93-3405-9816-45B1-2D867659FE32}"/>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32BC6ED-F1CB-C774-5754-B043A62F8EF8}"/>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8DD3EFB9-1798-564E-445D-5A3D9F9DD3E8}"/>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71FBAB4D-5761-930A-1FDB-700063F37786}"/>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Diamond 150">
                <a:extLst>
                  <a:ext uri="{FF2B5EF4-FFF2-40B4-BE49-F238E27FC236}">
                    <a16:creationId xmlns:a16="http://schemas.microsoft.com/office/drawing/2014/main" id="{F1EDC115-7521-A39F-7AE1-921D00ACADF0}"/>
                  </a:ext>
                </a:extLst>
              </p:cNvPr>
              <p:cNvSpPr/>
              <p:nvPr/>
            </p:nvSpPr>
            <p:spPr>
              <a:xfrm>
                <a:off x="7883472" y="4850218"/>
                <a:ext cx="363429" cy="1350213"/>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EA920DCA-BB5D-A7DF-CADC-17F3E5C6BFDD}"/>
                  </a:ext>
                </a:extLst>
              </p:cNvPr>
              <p:cNvGrpSpPr/>
              <p:nvPr/>
            </p:nvGrpSpPr>
            <p:grpSpPr>
              <a:xfrm flipH="1">
                <a:off x="8073716" y="3878972"/>
                <a:ext cx="1233035" cy="1297248"/>
                <a:chOff x="8036029" y="3583911"/>
                <a:chExt cx="1233035" cy="1297248"/>
              </a:xfrm>
            </p:grpSpPr>
            <p:grpSp>
              <p:nvGrpSpPr>
                <p:cNvPr id="154" name="Group 77">
                  <a:extLst>
                    <a:ext uri="{FF2B5EF4-FFF2-40B4-BE49-F238E27FC236}">
                      <a16:creationId xmlns:a16="http://schemas.microsoft.com/office/drawing/2014/main" id="{46113DF6-4F75-C4EB-26C0-A04DDD77E843}"/>
                    </a:ext>
                  </a:extLst>
                </p:cNvPr>
                <p:cNvGrpSpPr/>
                <p:nvPr/>
              </p:nvGrpSpPr>
              <p:grpSpPr>
                <a:xfrm rot="2702830">
                  <a:off x="8070382" y="3549558"/>
                  <a:ext cx="510914" cy="579620"/>
                  <a:chOff x="6955436" y="1150495"/>
                  <a:chExt cx="870679" cy="880673"/>
                </a:xfrm>
                <a:solidFill>
                  <a:srgbClr val="FFC000"/>
                </a:solidFill>
              </p:grpSpPr>
              <p:sp>
                <p:nvSpPr>
                  <p:cNvPr id="165" name="Oval 164">
                    <a:extLst>
                      <a:ext uri="{FF2B5EF4-FFF2-40B4-BE49-F238E27FC236}">
                        <a16:creationId xmlns:a16="http://schemas.microsoft.com/office/drawing/2014/main" id="{A5BCA26B-1820-D93F-8C85-118147D9C9B4}"/>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7E544D23-1E9A-AD9C-8F88-17EFC839F929}"/>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BA1B0F9A-DC59-0890-BAE6-C79C87C1A5D1}"/>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27503871-D36A-050D-A231-042E4DBB8954}"/>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77">
                  <a:extLst>
                    <a:ext uri="{FF2B5EF4-FFF2-40B4-BE49-F238E27FC236}">
                      <a16:creationId xmlns:a16="http://schemas.microsoft.com/office/drawing/2014/main" id="{1A8A77B8-6821-62D1-C922-0F085FD4479C}"/>
                    </a:ext>
                  </a:extLst>
                </p:cNvPr>
                <p:cNvGrpSpPr/>
                <p:nvPr/>
              </p:nvGrpSpPr>
              <p:grpSpPr>
                <a:xfrm rot="2702830">
                  <a:off x="8414179" y="3944441"/>
                  <a:ext cx="510914" cy="579620"/>
                  <a:chOff x="6955436" y="1150495"/>
                  <a:chExt cx="870679" cy="880673"/>
                </a:xfrm>
                <a:solidFill>
                  <a:srgbClr val="FFC000"/>
                </a:solidFill>
              </p:grpSpPr>
              <p:sp>
                <p:nvSpPr>
                  <p:cNvPr id="161" name="Oval 160">
                    <a:extLst>
                      <a:ext uri="{FF2B5EF4-FFF2-40B4-BE49-F238E27FC236}">
                        <a16:creationId xmlns:a16="http://schemas.microsoft.com/office/drawing/2014/main" id="{1BC880D0-8DB6-6EB8-2990-E40438128B65}"/>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47E7578B-09CE-A545-A545-8525B52AB657}"/>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B28CA69A-611E-F423-8757-6FC47326348E}"/>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76A4EF6C-8ACA-9ECC-6540-D461069F8321}"/>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77">
                  <a:extLst>
                    <a:ext uri="{FF2B5EF4-FFF2-40B4-BE49-F238E27FC236}">
                      <a16:creationId xmlns:a16="http://schemas.microsoft.com/office/drawing/2014/main" id="{E4678CE4-B9B3-F17C-0E0E-2ADE97862AE1}"/>
                    </a:ext>
                  </a:extLst>
                </p:cNvPr>
                <p:cNvGrpSpPr/>
                <p:nvPr/>
              </p:nvGrpSpPr>
              <p:grpSpPr>
                <a:xfrm rot="2702830">
                  <a:off x="8723797" y="4335892"/>
                  <a:ext cx="510914" cy="579620"/>
                  <a:chOff x="6955436" y="1150495"/>
                  <a:chExt cx="870679" cy="880673"/>
                </a:xfrm>
                <a:solidFill>
                  <a:srgbClr val="FFC000"/>
                </a:solidFill>
              </p:grpSpPr>
              <p:sp>
                <p:nvSpPr>
                  <p:cNvPr id="157" name="Oval 156">
                    <a:extLst>
                      <a:ext uri="{FF2B5EF4-FFF2-40B4-BE49-F238E27FC236}">
                        <a16:creationId xmlns:a16="http://schemas.microsoft.com/office/drawing/2014/main" id="{FD40EA87-C4C6-40BE-C129-4DC81F9DDBF6}"/>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99F2F6A8-F6FF-F5C1-977D-E77A16241609}"/>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FA9D0AE6-23A3-7B5B-9DC3-7E2B1255C7CB}"/>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FFCC3409-4DBA-2479-0C85-6F422B50CFF4}"/>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3" name="Oval 152">
                <a:extLst>
                  <a:ext uri="{FF2B5EF4-FFF2-40B4-BE49-F238E27FC236}">
                    <a16:creationId xmlns:a16="http://schemas.microsoft.com/office/drawing/2014/main" id="{C4B7B4FB-41F0-705F-4FD9-81D50C45DFEB}"/>
                  </a:ext>
                </a:extLst>
              </p:cNvPr>
              <p:cNvSpPr/>
              <p:nvPr/>
            </p:nvSpPr>
            <p:spPr>
              <a:xfrm>
                <a:off x="7961723" y="5255408"/>
                <a:ext cx="211630" cy="52073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386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wipe(down)">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wipe(down)">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animEffect transition="in" filter="wipe(down)">
                                      <p:cBhvr>
                                        <p:cTn id="47" dur="500"/>
                                        <p:tgtEl>
                                          <p:spTgt spid="1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xEl>
                                              <p:pRg st="8" end="8"/>
                                            </p:txEl>
                                          </p:spTgt>
                                        </p:tgtEl>
                                        <p:attrNameLst>
                                          <p:attrName>style.visibility</p:attrName>
                                        </p:attrNameLst>
                                      </p:cBhvr>
                                      <p:to>
                                        <p:strVal val="visible"/>
                                      </p:to>
                                    </p:set>
                                    <p:animEffect transition="in" filter="wipe(down)">
                                      <p:cBhvr>
                                        <p:cTn id="5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42654" y="0"/>
            <a:ext cx="79248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Premortal life</a:t>
            </a:r>
          </a:p>
        </p:txBody>
      </p:sp>
      <p:sp>
        <p:nvSpPr>
          <p:cNvPr id="6" name="TextBox 5"/>
          <p:cNvSpPr txBox="1"/>
          <p:nvPr/>
        </p:nvSpPr>
        <p:spPr>
          <a:xfrm>
            <a:off x="613063" y="1014845"/>
            <a:ext cx="5185063" cy="1200329"/>
          </a:xfrm>
          <a:prstGeom prst="rect">
            <a:avLst/>
          </a:prstGeom>
          <a:noFill/>
        </p:spPr>
        <p:txBody>
          <a:bodyPr wrap="square" rtlCol="0">
            <a:spAutoFit/>
          </a:bodyPr>
          <a:lstStyle/>
          <a:p>
            <a:r>
              <a:rPr lang="en-US" sz="2400" dirty="0">
                <a:solidFill>
                  <a:schemeClr val="bg1"/>
                </a:solidFill>
              </a:rPr>
              <a:t>“We once had an estate before we came here, and were obedient, more or less, to the laws that were given us there.”</a:t>
            </a:r>
          </a:p>
        </p:txBody>
      </p:sp>
      <p:sp>
        <p:nvSpPr>
          <p:cNvPr id="8" name="TextBox 7"/>
          <p:cNvSpPr txBox="1"/>
          <p:nvPr/>
        </p:nvSpPr>
        <p:spPr>
          <a:xfrm>
            <a:off x="9220200" y="6427508"/>
            <a:ext cx="2971800" cy="338554"/>
          </a:xfrm>
          <a:prstGeom prst="rect">
            <a:avLst/>
          </a:prstGeom>
          <a:noFill/>
        </p:spPr>
        <p:txBody>
          <a:bodyPr wrap="square" rtlCol="0">
            <a:spAutoFit/>
          </a:bodyPr>
          <a:lstStyle/>
          <a:p>
            <a:pPr algn="r"/>
            <a:r>
              <a:rPr lang="en-US" sz="1600" dirty="0">
                <a:solidFill>
                  <a:schemeClr val="bg1"/>
                </a:solidFill>
              </a:rPr>
              <a:t>(4)</a:t>
            </a:r>
          </a:p>
        </p:txBody>
      </p:sp>
      <p:sp>
        <p:nvSpPr>
          <p:cNvPr id="7" name="TextBox 6"/>
          <p:cNvSpPr txBox="1"/>
          <p:nvPr/>
        </p:nvSpPr>
        <p:spPr>
          <a:xfrm>
            <a:off x="4925292" y="4987636"/>
            <a:ext cx="5766954" cy="1200329"/>
          </a:xfrm>
          <a:prstGeom prst="rect">
            <a:avLst/>
          </a:prstGeom>
          <a:noFill/>
        </p:spPr>
        <p:txBody>
          <a:bodyPr wrap="square" rtlCol="0">
            <a:spAutoFit/>
          </a:bodyPr>
          <a:lstStyle/>
          <a:p>
            <a:r>
              <a:rPr lang="en-US" sz="2400" dirty="0">
                <a:solidFill>
                  <a:schemeClr val="bg1"/>
                </a:solidFill>
              </a:rPr>
              <a:t>“Those who were faithful in all things there received greater blessings here, and those who were not faithful received less.”</a:t>
            </a:r>
          </a:p>
        </p:txBody>
      </p:sp>
      <p:grpSp>
        <p:nvGrpSpPr>
          <p:cNvPr id="3" name="Group 2"/>
          <p:cNvGrpSpPr/>
          <p:nvPr/>
        </p:nvGrpSpPr>
        <p:grpSpPr>
          <a:xfrm>
            <a:off x="6587836" y="758536"/>
            <a:ext cx="3114387" cy="4072446"/>
            <a:chOff x="6587836" y="758536"/>
            <a:chExt cx="3114387" cy="4072446"/>
          </a:xfrm>
        </p:grpSpPr>
        <p:pic>
          <p:nvPicPr>
            <p:cNvPr id="3074" name="Picture 2" descr="Image result for before earth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836" y="758536"/>
              <a:ext cx="3114387" cy="39298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01988" y="4584761"/>
              <a:ext cx="941283" cy="246221"/>
            </a:xfrm>
            <a:prstGeom prst="rect">
              <a:avLst/>
            </a:prstGeom>
          </p:spPr>
          <p:txBody>
            <a:bodyPr wrap="none">
              <a:spAutoFit/>
            </a:bodyPr>
            <a:lstStyle/>
            <a:p>
              <a:r>
                <a:rPr lang="en-US" sz="1000" dirty="0">
                  <a:solidFill>
                    <a:schemeClr val="bg1"/>
                  </a:solidFill>
                </a:rPr>
                <a:t>Robert Barrett</a:t>
              </a:r>
            </a:p>
          </p:txBody>
        </p:sp>
      </p:grpSp>
      <p:pic>
        <p:nvPicPr>
          <p:cNvPr id="3076" name="Picture 4" descr="Image result for bible prophets stained glass"/>
          <p:cNvPicPr>
            <a:picLocks noChangeAspect="1" noChangeArrowheads="1"/>
          </p:cNvPicPr>
          <p:nvPr/>
        </p:nvPicPr>
        <p:blipFill rotWithShape="1">
          <a:blip r:embed="rId4">
            <a:extLst>
              <a:ext uri="{28A0092B-C50C-407E-A947-70E740481C1C}">
                <a14:useLocalDpi xmlns:a14="http://schemas.microsoft.com/office/drawing/2010/main" val="0"/>
              </a:ext>
            </a:extLst>
          </a:blip>
          <a:srcRect t="20317" r="4271" b="5137"/>
          <a:stretch/>
        </p:blipFill>
        <p:spPr bwMode="auto">
          <a:xfrm>
            <a:off x="1184276" y="2566555"/>
            <a:ext cx="3273424" cy="3834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mormonwiki.com/wiki/images/5/51/Joseph-Fielding-Smith-mormon.jpg">
            <a:hlinkClick r:id="rId5"/>
          </p:cNvPr>
          <p:cNvPicPr>
            <a:picLocks noChangeAspect="1" noChangeArrowheads="1"/>
          </p:cNvPicPr>
          <p:nvPr/>
        </p:nvPicPr>
        <p:blipFill>
          <a:blip r:embed="rId6" cstate="print"/>
          <a:srcRect/>
          <a:stretch>
            <a:fillRect/>
          </a:stretch>
        </p:blipFill>
        <p:spPr bwMode="auto">
          <a:xfrm>
            <a:off x="10915496" y="146193"/>
            <a:ext cx="1064094" cy="1425921"/>
          </a:xfrm>
          <a:prstGeom prst="rect">
            <a:avLst/>
          </a:prstGeom>
          <a:noFill/>
        </p:spPr>
      </p:pic>
    </p:spTree>
    <p:extLst>
      <p:ext uri="{BB962C8B-B14F-4D97-AF65-F5344CB8AC3E}">
        <p14:creationId xmlns:p14="http://schemas.microsoft.com/office/powerpoint/2010/main" val="10218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1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696" y="0"/>
            <a:ext cx="1191436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Called for His purpose</a:t>
            </a:r>
          </a:p>
        </p:txBody>
      </p:sp>
      <p:sp>
        <p:nvSpPr>
          <p:cNvPr id="6" name="TextBox 5"/>
          <p:cNvSpPr txBox="1"/>
          <p:nvPr/>
        </p:nvSpPr>
        <p:spPr>
          <a:xfrm>
            <a:off x="1298863" y="1305791"/>
            <a:ext cx="4630882" cy="1569660"/>
          </a:xfrm>
          <a:prstGeom prst="rect">
            <a:avLst/>
          </a:prstGeom>
          <a:noFill/>
        </p:spPr>
        <p:txBody>
          <a:bodyPr wrap="square" rtlCol="0">
            <a:spAutoFit/>
          </a:bodyPr>
          <a:lstStyle/>
          <a:p>
            <a:r>
              <a:rPr lang="en-US" sz="2400" dirty="0">
                <a:solidFill>
                  <a:schemeClr val="bg1"/>
                </a:solidFill>
              </a:rPr>
              <a:t>“Every soul coming into this world came here with the promise that through obedience he would receive the blessings of salvation.”</a:t>
            </a:r>
          </a:p>
        </p:txBody>
      </p:sp>
      <p:sp>
        <p:nvSpPr>
          <p:cNvPr id="7" name="TextBox 6"/>
          <p:cNvSpPr txBox="1"/>
          <p:nvPr/>
        </p:nvSpPr>
        <p:spPr>
          <a:xfrm>
            <a:off x="5531426" y="3667991"/>
            <a:ext cx="5857009" cy="2862322"/>
          </a:xfrm>
          <a:prstGeom prst="rect">
            <a:avLst/>
          </a:prstGeom>
          <a:noFill/>
        </p:spPr>
        <p:txBody>
          <a:bodyPr wrap="square" rtlCol="0">
            <a:spAutoFit/>
          </a:bodyPr>
          <a:lstStyle/>
          <a:p>
            <a:r>
              <a:rPr lang="en-US" sz="2400" dirty="0">
                <a:solidFill>
                  <a:schemeClr val="bg1"/>
                </a:solidFill>
              </a:rPr>
              <a:t>“ No person was foreordained or appointed to sin or to perform a mission of evil.”</a:t>
            </a:r>
          </a:p>
          <a:p>
            <a:endParaRPr lang="en-US" sz="2400" dirty="0">
              <a:solidFill>
                <a:schemeClr val="bg1"/>
              </a:solidFill>
            </a:endParaRPr>
          </a:p>
          <a:p>
            <a:pPr algn="ctr"/>
            <a:r>
              <a:rPr lang="en-US" sz="5400" dirty="0">
                <a:solidFill>
                  <a:schemeClr val="bg1"/>
                </a:solidFill>
                <a:effectLst>
                  <a:glow rad="139700">
                    <a:schemeClr val="accent3">
                      <a:satMod val="175000"/>
                      <a:alpha val="40000"/>
                    </a:schemeClr>
                  </a:glow>
                </a:effectLst>
              </a:rPr>
              <a:t>Because of Free Agency</a:t>
            </a:r>
          </a:p>
        </p:txBody>
      </p:sp>
      <p:pic>
        <p:nvPicPr>
          <p:cNvPr id="10" name="Picture 10" descr="https://encrypted-tbn1.gstatic.com/images?q=tbn:ANd9GcSFqUMXNw0hQlnAX_Z3myUURIsisXnF9F0BZAiJa-EHVF23sTJ1eg"/>
          <p:cNvPicPr>
            <a:picLocks noChangeAspect="1" noChangeArrowheads="1"/>
          </p:cNvPicPr>
          <p:nvPr/>
        </p:nvPicPr>
        <p:blipFill>
          <a:blip r:embed="rId3" cstate="print"/>
          <a:srcRect/>
          <a:stretch>
            <a:fillRect/>
          </a:stretch>
        </p:blipFill>
        <p:spPr bwMode="auto">
          <a:xfrm>
            <a:off x="1856792" y="3166048"/>
            <a:ext cx="3192325" cy="3192325"/>
          </a:xfrm>
          <a:prstGeom prst="rect">
            <a:avLst/>
          </a:prstGeom>
          <a:noFill/>
        </p:spPr>
      </p:pic>
      <p:pic>
        <p:nvPicPr>
          <p:cNvPr id="34818" name="Picture 2" descr="https://encrypted-tbn0.gstatic.com/images?q=tbn:ANd9GcSim_s1d5aJNUXoX1-9ivZgVhQCca6L8vJfx9DVIwBPlcu4Q3T2"/>
          <p:cNvPicPr>
            <a:picLocks noChangeAspect="1" noChangeArrowheads="1"/>
          </p:cNvPicPr>
          <p:nvPr/>
        </p:nvPicPr>
        <p:blipFill>
          <a:blip r:embed="rId4" cstate="print"/>
          <a:srcRect/>
          <a:stretch>
            <a:fillRect/>
          </a:stretch>
        </p:blipFill>
        <p:spPr bwMode="auto">
          <a:xfrm>
            <a:off x="6567056" y="1243447"/>
            <a:ext cx="2979594" cy="2045036"/>
          </a:xfrm>
          <a:prstGeom prst="rect">
            <a:avLst/>
          </a:prstGeom>
          <a:noFill/>
        </p:spPr>
      </p:pic>
      <p:sp>
        <p:nvSpPr>
          <p:cNvPr id="11" name="TextBox 10"/>
          <p:cNvSpPr txBox="1"/>
          <p:nvPr/>
        </p:nvSpPr>
        <p:spPr>
          <a:xfrm>
            <a:off x="9220200" y="6427508"/>
            <a:ext cx="2971800" cy="338554"/>
          </a:xfrm>
          <a:prstGeom prst="rect">
            <a:avLst/>
          </a:prstGeom>
          <a:noFill/>
        </p:spPr>
        <p:txBody>
          <a:bodyPr wrap="square" rtlCol="0">
            <a:spAutoFit/>
          </a:bodyPr>
          <a:lstStyle/>
          <a:p>
            <a:pPr algn="r"/>
            <a:r>
              <a:rPr lang="en-US" sz="1600" dirty="0">
                <a:solidFill>
                  <a:schemeClr val="bg1"/>
                </a:solidFill>
              </a:rPr>
              <a:t>(4)</a:t>
            </a:r>
          </a:p>
        </p:txBody>
      </p:sp>
      <p:pic>
        <p:nvPicPr>
          <p:cNvPr id="12" name="Picture 2" descr="http://www.mormonwiki.com/wiki/images/5/51/Joseph-Fielding-Smith-mormon.jpg">
            <a:hlinkClick r:id="rId5"/>
          </p:cNvPr>
          <p:cNvPicPr>
            <a:picLocks noChangeAspect="1" noChangeArrowheads="1"/>
          </p:cNvPicPr>
          <p:nvPr/>
        </p:nvPicPr>
        <p:blipFill>
          <a:blip r:embed="rId6" cstate="print"/>
          <a:srcRect/>
          <a:stretch>
            <a:fillRect/>
          </a:stretch>
        </p:blipFill>
        <p:spPr bwMode="auto">
          <a:xfrm>
            <a:off x="10936278" y="156584"/>
            <a:ext cx="1064094" cy="1425921"/>
          </a:xfrm>
          <a:prstGeom prst="rect">
            <a:avLst/>
          </a:prstGeom>
          <a:noFill/>
        </p:spPr>
      </p:pic>
    </p:spTree>
    <p:extLst>
      <p:ext uri="{BB962C8B-B14F-4D97-AF65-F5344CB8AC3E}">
        <p14:creationId xmlns:p14="http://schemas.microsoft.com/office/powerpoint/2010/main" val="39438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932708" y="124691"/>
            <a:ext cx="7994073" cy="2554545"/>
          </a:xfrm>
          <a:prstGeom prst="rect">
            <a:avLst/>
          </a:prstGeom>
          <a:noFill/>
        </p:spPr>
        <p:txBody>
          <a:bodyPr wrap="square" rtlCol="0">
            <a:spAutoFit/>
          </a:bodyPr>
          <a:lstStyle/>
          <a:p>
            <a:pPr algn="ctr"/>
            <a:r>
              <a:rPr lang="en-US" sz="4000" dirty="0">
                <a:solidFill>
                  <a:schemeClr val="accent1">
                    <a:lumMod val="20000"/>
                    <a:lumOff val="80000"/>
                  </a:schemeClr>
                </a:solidFill>
                <a:latin typeface="AR CENA" panose="02000000000000000000" pitchFamily="2" charset="0"/>
                <a:ea typeface="Wednesday" pitchFamily="2" charset="0"/>
              </a:rPr>
              <a:t>Before the World was Created and Adoption into the Kingdom of God</a:t>
            </a:r>
          </a:p>
          <a:p>
            <a:pPr algn="ctr"/>
            <a:endParaRPr lang="en-US" sz="4000" dirty="0">
              <a:solidFill>
                <a:schemeClr val="accent1">
                  <a:lumMod val="20000"/>
                  <a:lumOff val="80000"/>
                </a:schemeClr>
              </a:solidFill>
              <a:latin typeface="AR CENA" panose="02000000000000000000" pitchFamily="2" charset="0"/>
              <a:ea typeface="Wednesday" pitchFamily="2" charset="0"/>
            </a:endParaRPr>
          </a:p>
          <a:p>
            <a:pPr algn="ctr"/>
            <a:r>
              <a:rPr lang="en-US" sz="4000" dirty="0">
                <a:solidFill>
                  <a:schemeClr val="accent1">
                    <a:lumMod val="20000"/>
                    <a:lumOff val="80000"/>
                  </a:schemeClr>
                </a:solidFill>
                <a:latin typeface="AR CENA" panose="02000000000000000000" pitchFamily="2" charset="0"/>
                <a:ea typeface="Wednesday" pitchFamily="2" charset="0"/>
              </a:rPr>
              <a:t>Romans 9-11</a:t>
            </a:r>
          </a:p>
        </p:txBody>
      </p:sp>
      <p:grpSp>
        <p:nvGrpSpPr>
          <p:cNvPr id="185" name="Group 270"/>
          <p:cNvGrpSpPr/>
          <p:nvPr/>
        </p:nvGrpSpPr>
        <p:grpSpPr>
          <a:xfrm>
            <a:off x="2438400" y="3200401"/>
            <a:ext cx="2438400" cy="2484765"/>
            <a:chOff x="6911993" y="3315227"/>
            <a:chExt cx="1604464" cy="1634972"/>
          </a:xfrm>
        </p:grpSpPr>
        <p:sp>
          <p:nvSpPr>
            <p:cNvPr id="272" name="Chord 271"/>
            <p:cNvSpPr/>
            <p:nvPr/>
          </p:nvSpPr>
          <p:spPr>
            <a:xfrm rot="6727858">
              <a:off x="6898103" y="3331846"/>
              <a:ext cx="1632243" cy="1604464"/>
            </a:xfrm>
            <a:prstGeom prst="chord">
              <a:avLst>
                <a:gd name="adj1" fmla="val 2700000"/>
                <a:gd name="adj2" fmla="val 215509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84"/>
            <p:cNvGrpSpPr/>
            <p:nvPr/>
          </p:nvGrpSpPr>
          <p:grpSpPr>
            <a:xfrm>
              <a:off x="7123631" y="3315227"/>
              <a:ext cx="1334569" cy="1485372"/>
              <a:chOff x="7123631" y="3315227"/>
              <a:chExt cx="1334569" cy="1485372"/>
            </a:xfrm>
          </p:grpSpPr>
          <p:sp>
            <p:nvSpPr>
              <p:cNvPr id="274" name="Freeform 273"/>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5" name="Freeform 274"/>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6" name="Freeform 275"/>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3" name="Group 192">
            <a:extLst>
              <a:ext uri="{FF2B5EF4-FFF2-40B4-BE49-F238E27FC236}">
                <a16:creationId xmlns:a16="http://schemas.microsoft.com/office/drawing/2014/main" id="{39D2E2A6-80BA-7605-3D67-F4F0244D0959}"/>
              </a:ext>
            </a:extLst>
          </p:cNvPr>
          <p:cNvGrpSpPr/>
          <p:nvPr/>
        </p:nvGrpSpPr>
        <p:grpSpPr>
          <a:xfrm>
            <a:off x="6760730" y="1533615"/>
            <a:ext cx="4684735" cy="4835576"/>
            <a:chOff x="2617938" y="1235035"/>
            <a:chExt cx="4684735" cy="4835576"/>
          </a:xfrm>
        </p:grpSpPr>
        <p:grpSp>
          <p:nvGrpSpPr>
            <p:cNvPr id="194" name="Group 193">
              <a:extLst>
                <a:ext uri="{FF2B5EF4-FFF2-40B4-BE49-F238E27FC236}">
                  <a16:creationId xmlns:a16="http://schemas.microsoft.com/office/drawing/2014/main" id="{E094BFC7-8403-B687-A2F4-A897FE746777}"/>
                </a:ext>
              </a:extLst>
            </p:cNvPr>
            <p:cNvGrpSpPr/>
            <p:nvPr/>
          </p:nvGrpSpPr>
          <p:grpSpPr>
            <a:xfrm>
              <a:off x="3647856" y="2798985"/>
              <a:ext cx="2804061" cy="3252047"/>
              <a:chOff x="7146899" y="2821909"/>
              <a:chExt cx="2804061" cy="3252047"/>
            </a:xfrm>
          </p:grpSpPr>
          <p:sp>
            <p:nvSpPr>
              <p:cNvPr id="536" name="Freeform: Shape 535">
                <a:extLst>
                  <a:ext uri="{FF2B5EF4-FFF2-40B4-BE49-F238E27FC236}">
                    <a16:creationId xmlns:a16="http://schemas.microsoft.com/office/drawing/2014/main" id="{6011AD11-D36D-8373-F006-5EFE5FE04335}"/>
                  </a:ext>
                </a:extLst>
              </p:cNvPr>
              <p:cNvSpPr/>
              <p:nvPr/>
            </p:nvSpPr>
            <p:spPr>
              <a:xfrm rot="15202940">
                <a:off x="7445958" y="3195501"/>
                <a:ext cx="2878593" cy="2131410"/>
              </a:xfrm>
              <a:custGeom>
                <a:avLst/>
                <a:gdLst>
                  <a:gd name="connsiteX0" fmla="*/ 1173029 w 2878593"/>
                  <a:gd name="connsiteY0" fmla="*/ 343415 h 2131410"/>
                  <a:gd name="connsiteX1" fmla="*/ 1161207 w 2878593"/>
                  <a:gd name="connsiteY1" fmla="*/ 308386 h 2131410"/>
                  <a:gd name="connsiteX2" fmla="*/ 1071958 w 2878593"/>
                  <a:gd name="connsiteY2" fmla="*/ 309631 h 2131410"/>
                  <a:gd name="connsiteX3" fmla="*/ 1142019 w 2878593"/>
                  <a:gd name="connsiteY3" fmla="*/ 334771 h 2131410"/>
                  <a:gd name="connsiteX4" fmla="*/ 2718504 w 2878593"/>
                  <a:gd name="connsiteY4" fmla="*/ 2131410 h 2131410"/>
                  <a:gd name="connsiteX5" fmla="*/ 2007813 w 2878593"/>
                  <a:gd name="connsiteY5" fmla="*/ 1421261 h 2131410"/>
                  <a:gd name="connsiteX6" fmla="*/ 1486584 w 2878593"/>
                  <a:gd name="connsiteY6" fmla="*/ 876851 h 2131410"/>
                  <a:gd name="connsiteX7" fmla="*/ 1397490 w 2878593"/>
                  <a:gd name="connsiteY7" fmla="*/ 790732 h 2131410"/>
                  <a:gd name="connsiteX8" fmla="*/ 1383254 w 2878593"/>
                  <a:gd name="connsiteY8" fmla="*/ 788385 h 2131410"/>
                  <a:gd name="connsiteX9" fmla="*/ 0 w 2878593"/>
                  <a:gd name="connsiteY9" fmla="*/ 375554 h 2131410"/>
                  <a:gd name="connsiteX10" fmla="*/ 99363 w 2878593"/>
                  <a:gd name="connsiteY10" fmla="*/ 42621 h 2131410"/>
                  <a:gd name="connsiteX11" fmla="*/ 99363 w 2878593"/>
                  <a:gd name="connsiteY11" fmla="*/ 35234 h 2131410"/>
                  <a:gd name="connsiteX12" fmla="*/ 101634 w 2878593"/>
                  <a:gd name="connsiteY12" fmla="*/ 35012 h 2131410"/>
                  <a:gd name="connsiteX13" fmla="*/ 112083 w 2878593"/>
                  <a:gd name="connsiteY13" fmla="*/ 0 h 2131410"/>
                  <a:gd name="connsiteX14" fmla="*/ 241533 w 2878593"/>
                  <a:gd name="connsiteY14" fmla="*/ 21348 h 2131410"/>
                  <a:gd name="connsiteX15" fmla="*/ 253997 w 2878593"/>
                  <a:gd name="connsiteY15" fmla="*/ 20130 h 2131410"/>
                  <a:gd name="connsiteX16" fmla="*/ 1336436 w 2878593"/>
                  <a:gd name="connsiteY16" fmla="*/ 35234 h 2131410"/>
                  <a:gd name="connsiteX17" fmla="*/ 2573509 w 2878593"/>
                  <a:gd name="connsiteY17" fmla="*/ 35234 h 2131410"/>
                  <a:gd name="connsiteX18" fmla="*/ 2573509 w 2878593"/>
                  <a:gd name="connsiteY18" fmla="*/ 292995 h 2131410"/>
                  <a:gd name="connsiteX19" fmla="*/ 1336436 w 2878593"/>
                  <a:gd name="connsiteY19" fmla="*/ 292995 h 2131410"/>
                  <a:gd name="connsiteX20" fmla="*/ 1260544 w 2878593"/>
                  <a:gd name="connsiteY20" fmla="*/ 300407 h 2131410"/>
                  <a:gd name="connsiteX21" fmla="*/ 1307290 w 2878593"/>
                  <a:gd name="connsiteY21" fmla="*/ 345592 h 2131410"/>
                  <a:gd name="connsiteX22" fmla="*/ 1344389 w 2878593"/>
                  <a:gd name="connsiteY22" fmla="*/ 387936 h 2131410"/>
                  <a:gd name="connsiteX23" fmla="*/ 1495338 w 2878593"/>
                  <a:gd name="connsiteY23" fmla="*/ 412830 h 2131410"/>
                  <a:gd name="connsiteX24" fmla="*/ 2878593 w 2878593"/>
                  <a:gd name="connsiteY24" fmla="*/ 825661 h 2131410"/>
                  <a:gd name="connsiteX25" fmla="*/ 2766509 w 2878593"/>
                  <a:gd name="connsiteY25" fmla="*/ 1201215 h 2131410"/>
                  <a:gd name="connsiteX26" fmla="*/ 1906666 w 2878593"/>
                  <a:gd name="connsiteY26" fmla="*/ 927478 h 2131410"/>
                  <a:gd name="connsiteX27" fmla="*/ 1850343 w 2878593"/>
                  <a:gd name="connsiteY27" fmla="*/ 907268 h 2131410"/>
                  <a:gd name="connsiteX28" fmla="*/ 1927671 w 2878593"/>
                  <a:gd name="connsiteY28" fmla="*/ 968446 h 2131410"/>
                  <a:gd name="connsiteX29" fmla="*/ 2539209 w 2878593"/>
                  <a:gd name="connsiteY29" fmla="*/ 1600150 h 21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8593" h="2131410">
                    <a:moveTo>
                      <a:pt x="1173029" y="343415"/>
                    </a:moveTo>
                    <a:lnTo>
                      <a:pt x="1161207" y="308386"/>
                    </a:lnTo>
                    <a:lnTo>
                      <a:pt x="1071958" y="309631"/>
                    </a:lnTo>
                    <a:lnTo>
                      <a:pt x="1142019" y="334771"/>
                    </a:lnTo>
                    <a:close/>
                    <a:moveTo>
                      <a:pt x="2718504" y="2131410"/>
                    </a:moveTo>
                    <a:cubicBezTo>
                      <a:pt x="2439690" y="1936643"/>
                      <a:pt x="2286627" y="1616029"/>
                      <a:pt x="2007813" y="1421261"/>
                    </a:cubicBezTo>
                    <a:cubicBezTo>
                      <a:pt x="1798703" y="1275185"/>
                      <a:pt x="1660327" y="1058320"/>
                      <a:pt x="1486584" y="876851"/>
                    </a:cubicBezTo>
                    <a:lnTo>
                      <a:pt x="1397490" y="790732"/>
                    </a:lnTo>
                    <a:lnTo>
                      <a:pt x="1383254" y="788385"/>
                    </a:lnTo>
                    <a:cubicBezTo>
                      <a:pt x="895482" y="740193"/>
                      <a:pt x="487772" y="423746"/>
                      <a:pt x="0" y="375554"/>
                    </a:cubicBezTo>
                    <a:lnTo>
                      <a:pt x="99363" y="42621"/>
                    </a:lnTo>
                    <a:lnTo>
                      <a:pt x="99363" y="35234"/>
                    </a:lnTo>
                    <a:lnTo>
                      <a:pt x="101634" y="35012"/>
                    </a:lnTo>
                    <a:lnTo>
                      <a:pt x="112083" y="0"/>
                    </a:lnTo>
                    <a:lnTo>
                      <a:pt x="241533" y="21348"/>
                    </a:lnTo>
                    <a:lnTo>
                      <a:pt x="253997" y="20130"/>
                    </a:lnTo>
                    <a:cubicBezTo>
                      <a:pt x="614810" y="1671"/>
                      <a:pt x="975622" y="88934"/>
                      <a:pt x="1336436" y="35234"/>
                    </a:cubicBezTo>
                    <a:cubicBezTo>
                      <a:pt x="1748794" y="-26138"/>
                      <a:pt x="2161151" y="96605"/>
                      <a:pt x="2573509" y="35234"/>
                    </a:cubicBezTo>
                    <a:lnTo>
                      <a:pt x="2573509" y="292995"/>
                    </a:lnTo>
                    <a:cubicBezTo>
                      <a:pt x="2161151" y="354367"/>
                      <a:pt x="1748794" y="231624"/>
                      <a:pt x="1336436" y="292995"/>
                    </a:cubicBezTo>
                    <a:lnTo>
                      <a:pt x="1260544" y="300407"/>
                    </a:lnTo>
                    <a:lnTo>
                      <a:pt x="1307290" y="345592"/>
                    </a:lnTo>
                    <a:lnTo>
                      <a:pt x="1344389" y="387936"/>
                    </a:lnTo>
                    <a:lnTo>
                      <a:pt x="1495338" y="412830"/>
                    </a:lnTo>
                    <a:cubicBezTo>
                      <a:pt x="1983110" y="461022"/>
                      <a:pt x="2390821" y="777468"/>
                      <a:pt x="2878593" y="825661"/>
                    </a:cubicBezTo>
                    <a:lnTo>
                      <a:pt x="2766509" y="1201215"/>
                    </a:lnTo>
                    <a:cubicBezTo>
                      <a:pt x="2461651" y="1171096"/>
                      <a:pt x="2188068" y="1036188"/>
                      <a:pt x="1906666" y="927478"/>
                    </a:cubicBezTo>
                    <a:lnTo>
                      <a:pt x="1850343" y="907268"/>
                    </a:lnTo>
                    <a:lnTo>
                      <a:pt x="1927671" y="968446"/>
                    </a:lnTo>
                    <a:cubicBezTo>
                      <a:pt x="2147563" y="1162956"/>
                      <a:pt x="2295247" y="1429729"/>
                      <a:pt x="2539209" y="1600150"/>
                    </a:cubicBez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7" name="Double Wave 536">
                <a:extLst>
                  <a:ext uri="{FF2B5EF4-FFF2-40B4-BE49-F238E27FC236}">
                    <a16:creationId xmlns:a16="http://schemas.microsoft.com/office/drawing/2014/main" id="{742A0E98-81E9-9D25-89D5-A23AECD6F7F7}"/>
                  </a:ext>
                </a:extLst>
              </p:cNvPr>
              <p:cNvSpPr/>
              <p:nvPr/>
            </p:nvSpPr>
            <p:spPr>
              <a:xfrm>
                <a:off x="7146899" y="5893513"/>
                <a:ext cx="1642347" cy="180443"/>
              </a:xfrm>
              <a:prstGeom prst="doubleWave">
                <a:avLst>
                  <a:gd name="adj1" fmla="val 12500"/>
                  <a:gd name="adj2" fmla="val 1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Double Wave 537">
                <a:extLst>
                  <a:ext uri="{FF2B5EF4-FFF2-40B4-BE49-F238E27FC236}">
                    <a16:creationId xmlns:a16="http://schemas.microsoft.com/office/drawing/2014/main" id="{82C486F1-012C-CBE2-D868-27E2E0A4DF51}"/>
                  </a:ext>
                </a:extLst>
              </p:cNvPr>
              <p:cNvSpPr/>
              <p:nvPr/>
            </p:nvSpPr>
            <p:spPr>
              <a:xfrm>
                <a:off x="7968072" y="5803291"/>
                <a:ext cx="1642347" cy="180443"/>
              </a:xfrm>
              <a:prstGeom prst="doubleWave">
                <a:avLst>
                  <a:gd name="adj1" fmla="val 12500"/>
                  <a:gd name="adj2" fmla="val 1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8BCC9594-7ED0-BA82-230B-FABADED5D572}"/>
                </a:ext>
              </a:extLst>
            </p:cNvPr>
            <p:cNvGrpSpPr/>
            <p:nvPr/>
          </p:nvGrpSpPr>
          <p:grpSpPr>
            <a:xfrm>
              <a:off x="2617938" y="1235035"/>
              <a:ext cx="4684735" cy="2889891"/>
              <a:chOff x="2617938" y="1235035"/>
              <a:chExt cx="4684735" cy="2889891"/>
            </a:xfrm>
            <a:solidFill>
              <a:schemeClr val="accent6">
                <a:lumMod val="40000"/>
                <a:lumOff val="60000"/>
              </a:schemeClr>
            </a:solidFill>
          </p:grpSpPr>
          <p:grpSp>
            <p:nvGrpSpPr>
              <p:cNvPr id="288" name="Group 230">
                <a:extLst>
                  <a:ext uri="{FF2B5EF4-FFF2-40B4-BE49-F238E27FC236}">
                    <a16:creationId xmlns:a16="http://schemas.microsoft.com/office/drawing/2014/main" id="{167A4072-63B6-87E2-F956-BB536CC2A060}"/>
                  </a:ext>
                </a:extLst>
              </p:cNvPr>
              <p:cNvGrpSpPr/>
              <p:nvPr/>
            </p:nvGrpSpPr>
            <p:grpSpPr>
              <a:xfrm rot="18989829" flipH="1">
                <a:off x="5104071" y="1499714"/>
                <a:ext cx="1554038" cy="1615125"/>
                <a:chOff x="736597" y="733384"/>
                <a:chExt cx="1807860" cy="1807860"/>
              </a:xfrm>
              <a:grpFill/>
            </p:grpSpPr>
            <p:grpSp>
              <p:nvGrpSpPr>
                <p:cNvPr id="506" name="Group 15">
                  <a:extLst>
                    <a:ext uri="{FF2B5EF4-FFF2-40B4-BE49-F238E27FC236}">
                      <a16:creationId xmlns:a16="http://schemas.microsoft.com/office/drawing/2014/main" id="{31AC032B-8A1E-08FB-50E4-E9E8BEC64BA2}"/>
                    </a:ext>
                  </a:extLst>
                </p:cNvPr>
                <p:cNvGrpSpPr/>
                <p:nvPr/>
              </p:nvGrpSpPr>
              <p:grpSpPr>
                <a:xfrm rot="20238387">
                  <a:off x="736597" y="881328"/>
                  <a:ext cx="1193804" cy="897916"/>
                  <a:chOff x="1111998" y="1862460"/>
                  <a:chExt cx="2362200" cy="1921930"/>
                </a:xfrm>
                <a:grpFill/>
              </p:grpSpPr>
              <p:grpSp>
                <p:nvGrpSpPr>
                  <p:cNvPr id="527" name="Group 6">
                    <a:extLst>
                      <a:ext uri="{FF2B5EF4-FFF2-40B4-BE49-F238E27FC236}">
                        <a16:creationId xmlns:a16="http://schemas.microsoft.com/office/drawing/2014/main" id="{93F08A33-F35D-464C-EEFD-6919ACC138A6}"/>
                      </a:ext>
                    </a:extLst>
                  </p:cNvPr>
                  <p:cNvGrpSpPr/>
                  <p:nvPr/>
                </p:nvGrpSpPr>
                <p:grpSpPr>
                  <a:xfrm rot="17802976">
                    <a:off x="1912098" y="1823816"/>
                    <a:ext cx="762000" cy="2362200"/>
                    <a:chOff x="1905000" y="1828800"/>
                    <a:chExt cx="762000" cy="2362200"/>
                  </a:xfrm>
                  <a:grpFill/>
                </p:grpSpPr>
                <p:sp>
                  <p:nvSpPr>
                    <p:cNvPr id="534" name="Oval 4">
                      <a:extLst>
                        <a:ext uri="{FF2B5EF4-FFF2-40B4-BE49-F238E27FC236}">
                          <a16:creationId xmlns:a16="http://schemas.microsoft.com/office/drawing/2014/main" id="{8EC801BF-3A01-DF4F-462E-80D9B259C82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
                      <a:extLst>
                        <a:ext uri="{FF2B5EF4-FFF2-40B4-BE49-F238E27FC236}">
                          <a16:creationId xmlns:a16="http://schemas.microsoft.com/office/drawing/2014/main" id="{101FA7D4-5698-FA9C-1F8E-7FCB1B720E0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9">
                    <a:extLst>
                      <a:ext uri="{FF2B5EF4-FFF2-40B4-BE49-F238E27FC236}">
                        <a16:creationId xmlns:a16="http://schemas.microsoft.com/office/drawing/2014/main" id="{7ECABAF0-84CF-CA56-5605-E8E93DDAB5E3}"/>
                      </a:ext>
                    </a:extLst>
                  </p:cNvPr>
                  <p:cNvGrpSpPr/>
                  <p:nvPr/>
                </p:nvGrpSpPr>
                <p:grpSpPr>
                  <a:xfrm rot="19123498">
                    <a:off x="2501621" y="1862460"/>
                    <a:ext cx="542170" cy="1782007"/>
                    <a:chOff x="1905000" y="1828800"/>
                    <a:chExt cx="762000" cy="2362200"/>
                  </a:xfrm>
                  <a:grpFill/>
                </p:grpSpPr>
                <p:sp>
                  <p:nvSpPr>
                    <p:cNvPr id="532" name="Oval 257">
                      <a:extLst>
                        <a:ext uri="{FF2B5EF4-FFF2-40B4-BE49-F238E27FC236}">
                          <a16:creationId xmlns:a16="http://schemas.microsoft.com/office/drawing/2014/main" id="{8FE36F9D-C854-F70B-9091-A881255C69D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258">
                      <a:extLst>
                        <a:ext uri="{FF2B5EF4-FFF2-40B4-BE49-F238E27FC236}">
                          <a16:creationId xmlns:a16="http://schemas.microsoft.com/office/drawing/2014/main" id="{BC528AE5-3120-8469-A41E-AD7FA18EC26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12">
                    <a:extLst>
                      <a:ext uri="{FF2B5EF4-FFF2-40B4-BE49-F238E27FC236}">
                        <a16:creationId xmlns:a16="http://schemas.microsoft.com/office/drawing/2014/main" id="{42242FF4-D223-73B4-A705-F589A2DCF0D0}"/>
                      </a:ext>
                    </a:extLst>
                  </p:cNvPr>
                  <p:cNvGrpSpPr/>
                  <p:nvPr/>
                </p:nvGrpSpPr>
                <p:grpSpPr>
                  <a:xfrm rot="15530705">
                    <a:off x="2284581" y="2639655"/>
                    <a:ext cx="405591" cy="1883879"/>
                    <a:chOff x="1905000" y="1828800"/>
                    <a:chExt cx="762000" cy="2362200"/>
                  </a:xfrm>
                  <a:grpFill/>
                </p:grpSpPr>
                <p:sp>
                  <p:nvSpPr>
                    <p:cNvPr id="530" name="Oval 255">
                      <a:extLst>
                        <a:ext uri="{FF2B5EF4-FFF2-40B4-BE49-F238E27FC236}">
                          <a16:creationId xmlns:a16="http://schemas.microsoft.com/office/drawing/2014/main" id="{F05E3032-BA0A-9CD6-CDF4-36D0B4F0B68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14">
                      <a:extLst>
                        <a:ext uri="{FF2B5EF4-FFF2-40B4-BE49-F238E27FC236}">
                          <a16:creationId xmlns:a16="http://schemas.microsoft.com/office/drawing/2014/main" id="{9D7C722C-2D04-507E-F461-9CDDC975414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7" name="Group 21">
                  <a:extLst>
                    <a:ext uri="{FF2B5EF4-FFF2-40B4-BE49-F238E27FC236}">
                      <a16:creationId xmlns:a16="http://schemas.microsoft.com/office/drawing/2014/main" id="{850253D2-9F96-9B62-4D24-0D08C28C754C}"/>
                    </a:ext>
                  </a:extLst>
                </p:cNvPr>
                <p:cNvGrpSpPr/>
                <p:nvPr/>
              </p:nvGrpSpPr>
              <p:grpSpPr>
                <a:xfrm rot="2927600">
                  <a:off x="1498597" y="881328"/>
                  <a:ext cx="1193804" cy="897916"/>
                  <a:chOff x="1111998" y="1862460"/>
                  <a:chExt cx="2362200" cy="1921930"/>
                </a:xfrm>
                <a:grpFill/>
              </p:grpSpPr>
              <p:grpSp>
                <p:nvGrpSpPr>
                  <p:cNvPr id="518" name="Group 6">
                    <a:extLst>
                      <a:ext uri="{FF2B5EF4-FFF2-40B4-BE49-F238E27FC236}">
                        <a16:creationId xmlns:a16="http://schemas.microsoft.com/office/drawing/2014/main" id="{D5A01F20-F826-FB34-EEA6-B51235B7DABB}"/>
                      </a:ext>
                    </a:extLst>
                  </p:cNvPr>
                  <p:cNvGrpSpPr/>
                  <p:nvPr/>
                </p:nvGrpSpPr>
                <p:grpSpPr>
                  <a:xfrm rot="17802976">
                    <a:off x="1912098" y="1823816"/>
                    <a:ext cx="762000" cy="2362200"/>
                    <a:chOff x="1905000" y="1828800"/>
                    <a:chExt cx="762000" cy="2362200"/>
                  </a:xfrm>
                  <a:grpFill/>
                </p:grpSpPr>
                <p:sp>
                  <p:nvSpPr>
                    <p:cNvPr id="525" name="Oval 4">
                      <a:extLst>
                        <a:ext uri="{FF2B5EF4-FFF2-40B4-BE49-F238E27FC236}">
                          <a16:creationId xmlns:a16="http://schemas.microsoft.com/office/drawing/2014/main" id="{95EF785F-EBC5-E362-25A6-6C71F5F5B9C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6AF2A569-5EEC-9C29-E73E-07080B575BB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9">
                    <a:extLst>
                      <a:ext uri="{FF2B5EF4-FFF2-40B4-BE49-F238E27FC236}">
                        <a16:creationId xmlns:a16="http://schemas.microsoft.com/office/drawing/2014/main" id="{97759F14-61FD-7D0E-DFED-E83140793148}"/>
                      </a:ext>
                    </a:extLst>
                  </p:cNvPr>
                  <p:cNvGrpSpPr/>
                  <p:nvPr/>
                </p:nvGrpSpPr>
                <p:grpSpPr>
                  <a:xfrm rot="19123498">
                    <a:off x="2501621" y="1862460"/>
                    <a:ext cx="542170" cy="1782007"/>
                    <a:chOff x="1905000" y="1828800"/>
                    <a:chExt cx="762000" cy="2362200"/>
                  </a:xfrm>
                  <a:grpFill/>
                </p:grpSpPr>
                <p:sp>
                  <p:nvSpPr>
                    <p:cNvPr id="523" name="Oval 248">
                      <a:extLst>
                        <a:ext uri="{FF2B5EF4-FFF2-40B4-BE49-F238E27FC236}">
                          <a16:creationId xmlns:a16="http://schemas.microsoft.com/office/drawing/2014/main" id="{8B8297EA-A1CC-8EC7-515E-65D65328CF1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249">
                      <a:extLst>
                        <a:ext uri="{FF2B5EF4-FFF2-40B4-BE49-F238E27FC236}">
                          <a16:creationId xmlns:a16="http://schemas.microsoft.com/office/drawing/2014/main" id="{BC43E3A7-D5F6-4E84-DF24-036B6714E46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 name="Group 12">
                    <a:extLst>
                      <a:ext uri="{FF2B5EF4-FFF2-40B4-BE49-F238E27FC236}">
                        <a16:creationId xmlns:a16="http://schemas.microsoft.com/office/drawing/2014/main" id="{FF2B84E0-035C-D8B3-BC40-0BEDF3D6F4A9}"/>
                      </a:ext>
                    </a:extLst>
                  </p:cNvPr>
                  <p:cNvGrpSpPr/>
                  <p:nvPr/>
                </p:nvGrpSpPr>
                <p:grpSpPr>
                  <a:xfrm rot="15530705">
                    <a:off x="2284581" y="2639655"/>
                    <a:ext cx="405591" cy="1883879"/>
                    <a:chOff x="1905000" y="1828800"/>
                    <a:chExt cx="762000" cy="2362200"/>
                  </a:xfrm>
                  <a:grpFill/>
                </p:grpSpPr>
                <p:sp>
                  <p:nvSpPr>
                    <p:cNvPr id="521" name="Oval 520">
                      <a:extLst>
                        <a:ext uri="{FF2B5EF4-FFF2-40B4-BE49-F238E27FC236}">
                          <a16:creationId xmlns:a16="http://schemas.microsoft.com/office/drawing/2014/main" id="{A5E575DB-B042-50A2-F8EA-C6B19EC9178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4E24D8CB-7E58-DBD3-0E8F-8C760F2035C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8" name="Group 31">
                  <a:extLst>
                    <a:ext uri="{FF2B5EF4-FFF2-40B4-BE49-F238E27FC236}">
                      <a16:creationId xmlns:a16="http://schemas.microsoft.com/office/drawing/2014/main" id="{DD61F15D-2341-FD8D-1ED8-B341E33D9EA3}"/>
                    </a:ext>
                  </a:extLst>
                </p:cNvPr>
                <p:cNvGrpSpPr/>
                <p:nvPr/>
              </p:nvGrpSpPr>
              <p:grpSpPr>
                <a:xfrm rot="20238387">
                  <a:off x="1346199" y="1643328"/>
                  <a:ext cx="1193804" cy="897916"/>
                  <a:chOff x="1111998" y="1862460"/>
                  <a:chExt cx="2362200" cy="1921930"/>
                </a:xfrm>
                <a:grpFill/>
              </p:grpSpPr>
              <p:grpSp>
                <p:nvGrpSpPr>
                  <p:cNvPr id="509" name="Group 6">
                    <a:extLst>
                      <a:ext uri="{FF2B5EF4-FFF2-40B4-BE49-F238E27FC236}">
                        <a16:creationId xmlns:a16="http://schemas.microsoft.com/office/drawing/2014/main" id="{ED831409-80DE-A1C0-DAB0-0275EC0B0C26}"/>
                      </a:ext>
                    </a:extLst>
                  </p:cNvPr>
                  <p:cNvGrpSpPr/>
                  <p:nvPr/>
                </p:nvGrpSpPr>
                <p:grpSpPr>
                  <a:xfrm rot="17802976">
                    <a:off x="1912098" y="1823816"/>
                    <a:ext cx="762000" cy="2362200"/>
                    <a:chOff x="1905000" y="1828800"/>
                    <a:chExt cx="762000" cy="2362200"/>
                  </a:xfrm>
                  <a:grpFill/>
                </p:grpSpPr>
                <p:sp>
                  <p:nvSpPr>
                    <p:cNvPr id="516" name="Oval 4">
                      <a:extLst>
                        <a:ext uri="{FF2B5EF4-FFF2-40B4-BE49-F238E27FC236}">
                          <a16:creationId xmlns:a16="http://schemas.microsoft.com/office/drawing/2014/main" id="{A5C0199A-DD45-33AF-F2BC-4A0C14BA178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487695A4-89B5-1930-DC94-0456866B5C0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0" name="Group 9">
                    <a:extLst>
                      <a:ext uri="{FF2B5EF4-FFF2-40B4-BE49-F238E27FC236}">
                        <a16:creationId xmlns:a16="http://schemas.microsoft.com/office/drawing/2014/main" id="{5D64559B-EC67-E8A6-23BD-A3E926B2C542}"/>
                      </a:ext>
                    </a:extLst>
                  </p:cNvPr>
                  <p:cNvGrpSpPr/>
                  <p:nvPr/>
                </p:nvGrpSpPr>
                <p:grpSpPr>
                  <a:xfrm rot="19123498">
                    <a:off x="2501621" y="1862460"/>
                    <a:ext cx="542170" cy="1782007"/>
                    <a:chOff x="1905000" y="1828800"/>
                    <a:chExt cx="762000" cy="2362200"/>
                  </a:xfrm>
                  <a:grpFill/>
                </p:grpSpPr>
                <p:sp>
                  <p:nvSpPr>
                    <p:cNvPr id="514" name="Oval 239">
                      <a:extLst>
                        <a:ext uri="{FF2B5EF4-FFF2-40B4-BE49-F238E27FC236}">
                          <a16:creationId xmlns:a16="http://schemas.microsoft.com/office/drawing/2014/main" id="{CC813DFB-E618-B38F-0BE3-17B03CD7A98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240">
                      <a:extLst>
                        <a:ext uri="{FF2B5EF4-FFF2-40B4-BE49-F238E27FC236}">
                          <a16:creationId xmlns:a16="http://schemas.microsoft.com/office/drawing/2014/main" id="{E3D8844B-E42D-8A74-1D7F-A2A9E0CA482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1" name="Group 12">
                    <a:extLst>
                      <a:ext uri="{FF2B5EF4-FFF2-40B4-BE49-F238E27FC236}">
                        <a16:creationId xmlns:a16="http://schemas.microsoft.com/office/drawing/2014/main" id="{812A1F2D-37E6-27EF-9156-42BF15B9E706}"/>
                      </a:ext>
                    </a:extLst>
                  </p:cNvPr>
                  <p:cNvGrpSpPr/>
                  <p:nvPr/>
                </p:nvGrpSpPr>
                <p:grpSpPr>
                  <a:xfrm rot="15530705">
                    <a:off x="2284581" y="2639655"/>
                    <a:ext cx="405591" cy="1883879"/>
                    <a:chOff x="1905000" y="1828800"/>
                    <a:chExt cx="762000" cy="2362200"/>
                  </a:xfrm>
                  <a:grpFill/>
                </p:grpSpPr>
                <p:sp>
                  <p:nvSpPr>
                    <p:cNvPr id="512" name="Oval 237">
                      <a:extLst>
                        <a:ext uri="{FF2B5EF4-FFF2-40B4-BE49-F238E27FC236}">
                          <a16:creationId xmlns:a16="http://schemas.microsoft.com/office/drawing/2014/main" id="{2BAE4D68-3D51-8E9C-89AA-21702ED56EE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238">
                      <a:extLst>
                        <a:ext uri="{FF2B5EF4-FFF2-40B4-BE49-F238E27FC236}">
                          <a16:creationId xmlns:a16="http://schemas.microsoft.com/office/drawing/2014/main" id="{9349DD2E-D81F-8415-639B-017179D11E8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9" name="Group 199">
                <a:extLst>
                  <a:ext uri="{FF2B5EF4-FFF2-40B4-BE49-F238E27FC236}">
                    <a16:creationId xmlns:a16="http://schemas.microsoft.com/office/drawing/2014/main" id="{20A4BE9C-11DE-E000-5079-EC461F20885E}"/>
                  </a:ext>
                </a:extLst>
              </p:cNvPr>
              <p:cNvGrpSpPr/>
              <p:nvPr/>
            </p:nvGrpSpPr>
            <p:grpSpPr>
              <a:xfrm rot="3068959">
                <a:off x="3291353" y="1549425"/>
                <a:ext cx="2155895" cy="1527115"/>
                <a:chOff x="736597" y="733384"/>
                <a:chExt cx="1807860" cy="1807860"/>
              </a:xfrm>
              <a:grpFill/>
            </p:grpSpPr>
            <p:grpSp>
              <p:nvGrpSpPr>
                <p:cNvPr id="476" name="Group 15">
                  <a:extLst>
                    <a:ext uri="{FF2B5EF4-FFF2-40B4-BE49-F238E27FC236}">
                      <a16:creationId xmlns:a16="http://schemas.microsoft.com/office/drawing/2014/main" id="{F622E85C-BB44-F3F4-6F07-3A48FFDC6DF1}"/>
                    </a:ext>
                  </a:extLst>
                </p:cNvPr>
                <p:cNvGrpSpPr/>
                <p:nvPr/>
              </p:nvGrpSpPr>
              <p:grpSpPr>
                <a:xfrm rot="20238387">
                  <a:off x="736597" y="881328"/>
                  <a:ext cx="1193804" cy="897916"/>
                  <a:chOff x="1111998" y="1862460"/>
                  <a:chExt cx="2362200" cy="1921930"/>
                </a:xfrm>
                <a:grpFill/>
              </p:grpSpPr>
              <p:grpSp>
                <p:nvGrpSpPr>
                  <p:cNvPr id="497" name="Group 6">
                    <a:extLst>
                      <a:ext uri="{FF2B5EF4-FFF2-40B4-BE49-F238E27FC236}">
                        <a16:creationId xmlns:a16="http://schemas.microsoft.com/office/drawing/2014/main" id="{0A1293CC-25A4-725E-942E-751091C7BF02}"/>
                      </a:ext>
                    </a:extLst>
                  </p:cNvPr>
                  <p:cNvGrpSpPr/>
                  <p:nvPr/>
                </p:nvGrpSpPr>
                <p:grpSpPr>
                  <a:xfrm rot="17802976">
                    <a:off x="1912098" y="1823816"/>
                    <a:ext cx="762000" cy="2362200"/>
                    <a:chOff x="1905000" y="1828800"/>
                    <a:chExt cx="762000" cy="2362200"/>
                  </a:xfrm>
                  <a:grpFill/>
                </p:grpSpPr>
                <p:sp>
                  <p:nvSpPr>
                    <p:cNvPr id="504" name="Oval 4">
                      <a:extLst>
                        <a:ext uri="{FF2B5EF4-FFF2-40B4-BE49-F238E27FC236}">
                          <a16:creationId xmlns:a16="http://schemas.microsoft.com/office/drawing/2014/main" id="{97B2565B-C2C0-35D6-57C5-12C576AFCFE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
                      <a:extLst>
                        <a:ext uri="{FF2B5EF4-FFF2-40B4-BE49-F238E27FC236}">
                          <a16:creationId xmlns:a16="http://schemas.microsoft.com/office/drawing/2014/main" id="{B895FDE6-E367-5D7B-BADF-926200DFEE2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9">
                    <a:extLst>
                      <a:ext uri="{FF2B5EF4-FFF2-40B4-BE49-F238E27FC236}">
                        <a16:creationId xmlns:a16="http://schemas.microsoft.com/office/drawing/2014/main" id="{1A66BB9C-38A1-FF4D-2514-83640E4B8322}"/>
                      </a:ext>
                    </a:extLst>
                  </p:cNvPr>
                  <p:cNvGrpSpPr/>
                  <p:nvPr/>
                </p:nvGrpSpPr>
                <p:grpSpPr>
                  <a:xfrm rot="19123498">
                    <a:off x="2501621" y="1862460"/>
                    <a:ext cx="542170" cy="1782007"/>
                    <a:chOff x="1905000" y="1828800"/>
                    <a:chExt cx="762000" cy="2362200"/>
                  </a:xfrm>
                  <a:grpFill/>
                </p:grpSpPr>
                <p:sp>
                  <p:nvSpPr>
                    <p:cNvPr id="502" name="Oval 501">
                      <a:extLst>
                        <a:ext uri="{FF2B5EF4-FFF2-40B4-BE49-F238E27FC236}">
                          <a16:creationId xmlns:a16="http://schemas.microsoft.com/office/drawing/2014/main" id="{FF53BE32-4FFC-472A-FBE5-5D90D066916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227">
                      <a:extLst>
                        <a:ext uri="{FF2B5EF4-FFF2-40B4-BE49-F238E27FC236}">
                          <a16:creationId xmlns:a16="http://schemas.microsoft.com/office/drawing/2014/main" id="{D39D6CF9-24A0-5029-A980-6B25CA7CD87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9" name="Group 12">
                    <a:extLst>
                      <a:ext uri="{FF2B5EF4-FFF2-40B4-BE49-F238E27FC236}">
                        <a16:creationId xmlns:a16="http://schemas.microsoft.com/office/drawing/2014/main" id="{33F76C92-A981-4E31-B88C-ADF5DBB3B077}"/>
                      </a:ext>
                    </a:extLst>
                  </p:cNvPr>
                  <p:cNvGrpSpPr/>
                  <p:nvPr/>
                </p:nvGrpSpPr>
                <p:grpSpPr>
                  <a:xfrm rot="15530705">
                    <a:off x="2284581" y="2639655"/>
                    <a:ext cx="405591" cy="1883879"/>
                    <a:chOff x="1905000" y="1828800"/>
                    <a:chExt cx="762000" cy="2362200"/>
                  </a:xfrm>
                  <a:grpFill/>
                </p:grpSpPr>
                <p:sp>
                  <p:nvSpPr>
                    <p:cNvPr id="500" name="Oval 499">
                      <a:extLst>
                        <a:ext uri="{FF2B5EF4-FFF2-40B4-BE49-F238E27FC236}">
                          <a16:creationId xmlns:a16="http://schemas.microsoft.com/office/drawing/2014/main" id="{2E1B7A6E-8A2B-9048-C317-5F1CB7F16F1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14">
                      <a:extLst>
                        <a:ext uri="{FF2B5EF4-FFF2-40B4-BE49-F238E27FC236}">
                          <a16:creationId xmlns:a16="http://schemas.microsoft.com/office/drawing/2014/main" id="{26994616-40A2-0D2C-5CFD-6EEB653060B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7" name="Group 21">
                  <a:extLst>
                    <a:ext uri="{FF2B5EF4-FFF2-40B4-BE49-F238E27FC236}">
                      <a16:creationId xmlns:a16="http://schemas.microsoft.com/office/drawing/2014/main" id="{F6FB3405-50BD-7201-80AA-3CAF46C7D233}"/>
                    </a:ext>
                  </a:extLst>
                </p:cNvPr>
                <p:cNvGrpSpPr/>
                <p:nvPr/>
              </p:nvGrpSpPr>
              <p:grpSpPr>
                <a:xfrm rot="2927600">
                  <a:off x="1498597" y="881328"/>
                  <a:ext cx="1193804" cy="897916"/>
                  <a:chOff x="1111998" y="1862460"/>
                  <a:chExt cx="2362200" cy="1921930"/>
                </a:xfrm>
                <a:grpFill/>
              </p:grpSpPr>
              <p:grpSp>
                <p:nvGrpSpPr>
                  <p:cNvPr id="488" name="Group 6">
                    <a:extLst>
                      <a:ext uri="{FF2B5EF4-FFF2-40B4-BE49-F238E27FC236}">
                        <a16:creationId xmlns:a16="http://schemas.microsoft.com/office/drawing/2014/main" id="{CB81A353-3037-91AE-C1DD-0E9FDE92B7AA}"/>
                      </a:ext>
                    </a:extLst>
                  </p:cNvPr>
                  <p:cNvGrpSpPr/>
                  <p:nvPr/>
                </p:nvGrpSpPr>
                <p:grpSpPr>
                  <a:xfrm rot="17802976">
                    <a:off x="1912098" y="1823816"/>
                    <a:ext cx="762000" cy="2362200"/>
                    <a:chOff x="1905000" y="1828800"/>
                    <a:chExt cx="762000" cy="2362200"/>
                  </a:xfrm>
                  <a:grpFill/>
                </p:grpSpPr>
                <p:sp>
                  <p:nvSpPr>
                    <p:cNvPr id="495" name="Oval 4">
                      <a:extLst>
                        <a:ext uri="{FF2B5EF4-FFF2-40B4-BE49-F238E27FC236}">
                          <a16:creationId xmlns:a16="http://schemas.microsoft.com/office/drawing/2014/main" id="{6D306D08-445F-FEC9-29B5-525A1A3D5C5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220">
                      <a:extLst>
                        <a:ext uri="{FF2B5EF4-FFF2-40B4-BE49-F238E27FC236}">
                          <a16:creationId xmlns:a16="http://schemas.microsoft.com/office/drawing/2014/main" id="{154F53FE-774B-C717-DB95-5C7656C7B34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9" name="Group 9">
                    <a:extLst>
                      <a:ext uri="{FF2B5EF4-FFF2-40B4-BE49-F238E27FC236}">
                        <a16:creationId xmlns:a16="http://schemas.microsoft.com/office/drawing/2014/main" id="{4910590A-3214-74F8-F897-EA45CDF9FC8F}"/>
                      </a:ext>
                    </a:extLst>
                  </p:cNvPr>
                  <p:cNvGrpSpPr/>
                  <p:nvPr/>
                </p:nvGrpSpPr>
                <p:grpSpPr>
                  <a:xfrm rot="19123498">
                    <a:off x="2501621" y="1862460"/>
                    <a:ext cx="542170" cy="1782007"/>
                    <a:chOff x="1905000" y="1828800"/>
                    <a:chExt cx="762000" cy="2362200"/>
                  </a:xfrm>
                  <a:grpFill/>
                </p:grpSpPr>
                <p:sp>
                  <p:nvSpPr>
                    <p:cNvPr id="493" name="Oval 492">
                      <a:extLst>
                        <a:ext uri="{FF2B5EF4-FFF2-40B4-BE49-F238E27FC236}">
                          <a16:creationId xmlns:a16="http://schemas.microsoft.com/office/drawing/2014/main" id="{42B7623B-D944-0DB1-E81C-F8D31AABB70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218">
                      <a:extLst>
                        <a:ext uri="{FF2B5EF4-FFF2-40B4-BE49-F238E27FC236}">
                          <a16:creationId xmlns:a16="http://schemas.microsoft.com/office/drawing/2014/main" id="{B4CF0BA6-EB92-01B1-C389-8760D512BA7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12">
                    <a:extLst>
                      <a:ext uri="{FF2B5EF4-FFF2-40B4-BE49-F238E27FC236}">
                        <a16:creationId xmlns:a16="http://schemas.microsoft.com/office/drawing/2014/main" id="{D9B01192-D920-741C-F1A8-C38CD174B427}"/>
                      </a:ext>
                    </a:extLst>
                  </p:cNvPr>
                  <p:cNvGrpSpPr/>
                  <p:nvPr/>
                </p:nvGrpSpPr>
                <p:grpSpPr>
                  <a:xfrm rot="15530705">
                    <a:off x="2284581" y="2639655"/>
                    <a:ext cx="405591" cy="1883879"/>
                    <a:chOff x="1905000" y="1828800"/>
                    <a:chExt cx="762000" cy="2362200"/>
                  </a:xfrm>
                  <a:grpFill/>
                </p:grpSpPr>
                <p:sp>
                  <p:nvSpPr>
                    <p:cNvPr id="491" name="Oval 490">
                      <a:extLst>
                        <a:ext uri="{FF2B5EF4-FFF2-40B4-BE49-F238E27FC236}">
                          <a16:creationId xmlns:a16="http://schemas.microsoft.com/office/drawing/2014/main" id="{FC950E24-28EA-1D50-3B30-70D00E36461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1EBBAD2D-4BCA-D3A7-008A-C3BBD7FE2CC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8" name="Group 31">
                  <a:extLst>
                    <a:ext uri="{FF2B5EF4-FFF2-40B4-BE49-F238E27FC236}">
                      <a16:creationId xmlns:a16="http://schemas.microsoft.com/office/drawing/2014/main" id="{33894510-9A4C-062D-05C1-284A42CEC916}"/>
                    </a:ext>
                  </a:extLst>
                </p:cNvPr>
                <p:cNvGrpSpPr/>
                <p:nvPr/>
              </p:nvGrpSpPr>
              <p:grpSpPr>
                <a:xfrm rot="20238387">
                  <a:off x="1346199" y="1643328"/>
                  <a:ext cx="1193804" cy="897916"/>
                  <a:chOff x="1111998" y="1862460"/>
                  <a:chExt cx="2362200" cy="1921930"/>
                </a:xfrm>
                <a:grpFill/>
              </p:grpSpPr>
              <p:grpSp>
                <p:nvGrpSpPr>
                  <p:cNvPr id="479" name="Group 6">
                    <a:extLst>
                      <a:ext uri="{FF2B5EF4-FFF2-40B4-BE49-F238E27FC236}">
                        <a16:creationId xmlns:a16="http://schemas.microsoft.com/office/drawing/2014/main" id="{FC700143-E47E-3306-F826-F556BAE0E985}"/>
                      </a:ext>
                    </a:extLst>
                  </p:cNvPr>
                  <p:cNvGrpSpPr/>
                  <p:nvPr/>
                </p:nvGrpSpPr>
                <p:grpSpPr>
                  <a:xfrm rot="17802976">
                    <a:off x="1912098" y="1823816"/>
                    <a:ext cx="762000" cy="2362200"/>
                    <a:chOff x="1905000" y="1828800"/>
                    <a:chExt cx="762000" cy="2362200"/>
                  </a:xfrm>
                  <a:grpFill/>
                </p:grpSpPr>
                <p:sp>
                  <p:nvSpPr>
                    <p:cNvPr id="486" name="Oval 4">
                      <a:extLst>
                        <a:ext uri="{FF2B5EF4-FFF2-40B4-BE49-F238E27FC236}">
                          <a16:creationId xmlns:a16="http://schemas.microsoft.com/office/drawing/2014/main" id="{5972C6DD-01CB-A296-E841-B76AE7475FE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211">
                      <a:extLst>
                        <a:ext uri="{FF2B5EF4-FFF2-40B4-BE49-F238E27FC236}">
                          <a16:creationId xmlns:a16="http://schemas.microsoft.com/office/drawing/2014/main" id="{4E2A1154-8526-D0C2-A9A1-00E3F997CDF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9">
                    <a:extLst>
                      <a:ext uri="{FF2B5EF4-FFF2-40B4-BE49-F238E27FC236}">
                        <a16:creationId xmlns:a16="http://schemas.microsoft.com/office/drawing/2014/main" id="{809CCBA6-E205-5891-AD93-87AAAB8710D2}"/>
                      </a:ext>
                    </a:extLst>
                  </p:cNvPr>
                  <p:cNvGrpSpPr/>
                  <p:nvPr/>
                </p:nvGrpSpPr>
                <p:grpSpPr>
                  <a:xfrm rot="19123498">
                    <a:off x="2501621" y="1862460"/>
                    <a:ext cx="542170" cy="1782007"/>
                    <a:chOff x="1905000" y="1828800"/>
                    <a:chExt cx="762000" cy="2362200"/>
                  </a:xfrm>
                  <a:grpFill/>
                </p:grpSpPr>
                <p:sp>
                  <p:nvSpPr>
                    <p:cNvPr id="484" name="Oval 208">
                      <a:extLst>
                        <a:ext uri="{FF2B5EF4-FFF2-40B4-BE49-F238E27FC236}">
                          <a16:creationId xmlns:a16="http://schemas.microsoft.com/office/drawing/2014/main" id="{5EF741B4-A0BC-A738-D625-82C94F79DCD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209">
                      <a:extLst>
                        <a:ext uri="{FF2B5EF4-FFF2-40B4-BE49-F238E27FC236}">
                          <a16:creationId xmlns:a16="http://schemas.microsoft.com/office/drawing/2014/main" id="{DF855F65-37F7-94CB-C42B-DB90F78B413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12">
                    <a:extLst>
                      <a:ext uri="{FF2B5EF4-FFF2-40B4-BE49-F238E27FC236}">
                        <a16:creationId xmlns:a16="http://schemas.microsoft.com/office/drawing/2014/main" id="{4AA0CA0B-EF67-1E5E-3079-4FE8E1E6B174}"/>
                      </a:ext>
                    </a:extLst>
                  </p:cNvPr>
                  <p:cNvGrpSpPr/>
                  <p:nvPr/>
                </p:nvGrpSpPr>
                <p:grpSpPr>
                  <a:xfrm rot="15530705">
                    <a:off x="2284581" y="2639655"/>
                    <a:ext cx="405591" cy="1883879"/>
                    <a:chOff x="1905000" y="1828800"/>
                    <a:chExt cx="762000" cy="2362200"/>
                  </a:xfrm>
                  <a:grpFill/>
                </p:grpSpPr>
                <p:sp>
                  <p:nvSpPr>
                    <p:cNvPr id="482" name="Oval 206">
                      <a:extLst>
                        <a:ext uri="{FF2B5EF4-FFF2-40B4-BE49-F238E27FC236}">
                          <a16:creationId xmlns:a16="http://schemas.microsoft.com/office/drawing/2014/main" id="{04D2C60C-8191-E765-3711-AE29DE37959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207">
                      <a:extLst>
                        <a:ext uri="{FF2B5EF4-FFF2-40B4-BE49-F238E27FC236}">
                          <a16:creationId xmlns:a16="http://schemas.microsoft.com/office/drawing/2014/main" id="{E3853118-DC42-3852-DDE5-EBF31F941D4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0" name="Group 41">
                <a:extLst>
                  <a:ext uri="{FF2B5EF4-FFF2-40B4-BE49-F238E27FC236}">
                    <a16:creationId xmlns:a16="http://schemas.microsoft.com/office/drawing/2014/main" id="{9B1B8206-89D1-93A6-07E1-41EE0C3200F6}"/>
                  </a:ext>
                </a:extLst>
              </p:cNvPr>
              <p:cNvGrpSpPr/>
              <p:nvPr/>
            </p:nvGrpSpPr>
            <p:grpSpPr>
              <a:xfrm>
                <a:off x="2617938" y="2247952"/>
                <a:ext cx="1368625" cy="1296983"/>
                <a:chOff x="736597" y="733384"/>
                <a:chExt cx="1807860" cy="1807860"/>
              </a:xfrm>
              <a:grpFill/>
            </p:grpSpPr>
            <p:grpSp>
              <p:nvGrpSpPr>
                <p:cNvPr id="446" name="Group 15">
                  <a:extLst>
                    <a:ext uri="{FF2B5EF4-FFF2-40B4-BE49-F238E27FC236}">
                      <a16:creationId xmlns:a16="http://schemas.microsoft.com/office/drawing/2014/main" id="{F6AB8E87-0B37-9B7C-3E06-B844BD0AADED}"/>
                    </a:ext>
                  </a:extLst>
                </p:cNvPr>
                <p:cNvGrpSpPr/>
                <p:nvPr/>
              </p:nvGrpSpPr>
              <p:grpSpPr>
                <a:xfrm rot="20238387">
                  <a:off x="736597" y="881328"/>
                  <a:ext cx="1193804" cy="897916"/>
                  <a:chOff x="1111998" y="1862460"/>
                  <a:chExt cx="2362200" cy="1921930"/>
                </a:xfrm>
                <a:grpFill/>
              </p:grpSpPr>
              <p:grpSp>
                <p:nvGrpSpPr>
                  <p:cNvPr id="467" name="Group 6">
                    <a:extLst>
                      <a:ext uri="{FF2B5EF4-FFF2-40B4-BE49-F238E27FC236}">
                        <a16:creationId xmlns:a16="http://schemas.microsoft.com/office/drawing/2014/main" id="{042EE532-4692-6CDB-E6C0-015701E671E6}"/>
                      </a:ext>
                    </a:extLst>
                  </p:cNvPr>
                  <p:cNvGrpSpPr/>
                  <p:nvPr/>
                </p:nvGrpSpPr>
                <p:grpSpPr>
                  <a:xfrm rot="17802976">
                    <a:off x="1912098" y="1823816"/>
                    <a:ext cx="762000" cy="2362200"/>
                    <a:chOff x="1905000" y="1828800"/>
                    <a:chExt cx="762000" cy="2362200"/>
                  </a:xfrm>
                  <a:grpFill/>
                </p:grpSpPr>
                <p:sp>
                  <p:nvSpPr>
                    <p:cNvPr id="474" name="Oval 4">
                      <a:extLst>
                        <a:ext uri="{FF2B5EF4-FFF2-40B4-BE49-F238E27FC236}">
                          <a16:creationId xmlns:a16="http://schemas.microsoft.com/office/drawing/2014/main" id="{B7DD9444-3D48-0EE6-2922-CD41457CE8E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5">
                      <a:extLst>
                        <a:ext uri="{FF2B5EF4-FFF2-40B4-BE49-F238E27FC236}">
                          <a16:creationId xmlns:a16="http://schemas.microsoft.com/office/drawing/2014/main" id="{A6EF1668-1CCF-920E-FB95-449578D5A20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9">
                    <a:extLst>
                      <a:ext uri="{FF2B5EF4-FFF2-40B4-BE49-F238E27FC236}">
                        <a16:creationId xmlns:a16="http://schemas.microsoft.com/office/drawing/2014/main" id="{B5EF060D-FDDD-5145-F14B-7E3510FB5AEC}"/>
                      </a:ext>
                    </a:extLst>
                  </p:cNvPr>
                  <p:cNvGrpSpPr/>
                  <p:nvPr/>
                </p:nvGrpSpPr>
                <p:grpSpPr>
                  <a:xfrm rot="19123498">
                    <a:off x="2501621" y="1862460"/>
                    <a:ext cx="542170" cy="1782007"/>
                    <a:chOff x="1905000" y="1828800"/>
                    <a:chExt cx="762000" cy="2362200"/>
                  </a:xfrm>
                  <a:grpFill/>
                </p:grpSpPr>
                <p:sp>
                  <p:nvSpPr>
                    <p:cNvPr id="472" name="Oval 10">
                      <a:extLst>
                        <a:ext uri="{FF2B5EF4-FFF2-40B4-BE49-F238E27FC236}">
                          <a16:creationId xmlns:a16="http://schemas.microsoft.com/office/drawing/2014/main" id="{29589A5D-D93B-6AFC-4D84-D92DC0A6FEA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11">
                      <a:extLst>
                        <a:ext uri="{FF2B5EF4-FFF2-40B4-BE49-F238E27FC236}">
                          <a16:creationId xmlns:a16="http://schemas.microsoft.com/office/drawing/2014/main" id="{7F48CF4E-679A-BE3B-839E-653CCC6DA2E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9" name="Group 12">
                    <a:extLst>
                      <a:ext uri="{FF2B5EF4-FFF2-40B4-BE49-F238E27FC236}">
                        <a16:creationId xmlns:a16="http://schemas.microsoft.com/office/drawing/2014/main" id="{01F31154-43F3-0A23-0F82-4A3FB1C91295}"/>
                      </a:ext>
                    </a:extLst>
                  </p:cNvPr>
                  <p:cNvGrpSpPr/>
                  <p:nvPr/>
                </p:nvGrpSpPr>
                <p:grpSpPr>
                  <a:xfrm rot="15530705">
                    <a:off x="2284581" y="2639655"/>
                    <a:ext cx="405591" cy="1883879"/>
                    <a:chOff x="1905000" y="1828800"/>
                    <a:chExt cx="762000" cy="2362200"/>
                  </a:xfrm>
                  <a:grpFill/>
                </p:grpSpPr>
                <p:sp>
                  <p:nvSpPr>
                    <p:cNvPr id="470" name="Oval 13">
                      <a:extLst>
                        <a:ext uri="{FF2B5EF4-FFF2-40B4-BE49-F238E27FC236}">
                          <a16:creationId xmlns:a16="http://schemas.microsoft.com/office/drawing/2014/main" id="{24641E16-014C-6C93-546F-2C074EBFD8F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14">
                      <a:extLst>
                        <a:ext uri="{FF2B5EF4-FFF2-40B4-BE49-F238E27FC236}">
                          <a16:creationId xmlns:a16="http://schemas.microsoft.com/office/drawing/2014/main" id="{19F8EB36-7AA5-9830-C315-CC2D5098817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7" name="Group 21">
                  <a:extLst>
                    <a:ext uri="{FF2B5EF4-FFF2-40B4-BE49-F238E27FC236}">
                      <a16:creationId xmlns:a16="http://schemas.microsoft.com/office/drawing/2014/main" id="{6A6C6CB9-E0E2-8070-E95B-4ABB828AD815}"/>
                    </a:ext>
                  </a:extLst>
                </p:cNvPr>
                <p:cNvGrpSpPr/>
                <p:nvPr/>
              </p:nvGrpSpPr>
              <p:grpSpPr>
                <a:xfrm rot="2927600">
                  <a:off x="1498597" y="881328"/>
                  <a:ext cx="1193804" cy="897916"/>
                  <a:chOff x="1111998" y="1862460"/>
                  <a:chExt cx="2362200" cy="1921930"/>
                </a:xfrm>
                <a:grpFill/>
              </p:grpSpPr>
              <p:grpSp>
                <p:nvGrpSpPr>
                  <p:cNvPr id="458" name="Group 6">
                    <a:extLst>
                      <a:ext uri="{FF2B5EF4-FFF2-40B4-BE49-F238E27FC236}">
                        <a16:creationId xmlns:a16="http://schemas.microsoft.com/office/drawing/2014/main" id="{936C6556-CFC5-8A28-069F-46ECDBEA13C2}"/>
                      </a:ext>
                    </a:extLst>
                  </p:cNvPr>
                  <p:cNvGrpSpPr/>
                  <p:nvPr/>
                </p:nvGrpSpPr>
                <p:grpSpPr>
                  <a:xfrm rot="17802976">
                    <a:off x="1912098" y="1823816"/>
                    <a:ext cx="762000" cy="2362200"/>
                    <a:chOff x="1905000" y="1828800"/>
                    <a:chExt cx="762000" cy="2362200"/>
                  </a:xfrm>
                  <a:grpFill/>
                </p:grpSpPr>
                <p:sp>
                  <p:nvSpPr>
                    <p:cNvPr id="465" name="Oval 4">
                      <a:extLst>
                        <a:ext uri="{FF2B5EF4-FFF2-40B4-BE49-F238E27FC236}">
                          <a16:creationId xmlns:a16="http://schemas.microsoft.com/office/drawing/2014/main" id="{998ADDF3-2AEA-6E81-33EC-FF8DA9FE57D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30">
                      <a:extLst>
                        <a:ext uri="{FF2B5EF4-FFF2-40B4-BE49-F238E27FC236}">
                          <a16:creationId xmlns:a16="http://schemas.microsoft.com/office/drawing/2014/main" id="{790CF7A2-3B17-B831-F463-BECBA84F4C6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9">
                    <a:extLst>
                      <a:ext uri="{FF2B5EF4-FFF2-40B4-BE49-F238E27FC236}">
                        <a16:creationId xmlns:a16="http://schemas.microsoft.com/office/drawing/2014/main" id="{C69C42DC-97C1-528D-0A2E-AB96DC1CB420}"/>
                      </a:ext>
                    </a:extLst>
                  </p:cNvPr>
                  <p:cNvGrpSpPr/>
                  <p:nvPr/>
                </p:nvGrpSpPr>
                <p:grpSpPr>
                  <a:xfrm rot="19123498">
                    <a:off x="2501621" y="1862460"/>
                    <a:ext cx="542170" cy="1782007"/>
                    <a:chOff x="1905000" y="1828800"/>
                    <a:chExt cx="762000" cy="2362200"/>
                  </a:xfrm>
                  <a:grpFill/>
                </p:grpSpPr>
                <p:sp>
                  <p:nvSpPr>
                    <p:cNvPr id="463" name="Oval 27">
                      <a:extLst>
                        <a:ext uri="{FF2B5EF4-FFF2-40B4-BE49-F238E27FC236}">
                          <a16:creationId xmlns:a16="http://schemas.microsoft.com/office/drawing/2014/main" id="{792EEDA8-946A-51CD-0D65-9B0DE97387E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28">
                      <a:extLst>
                        <a:ext uri="{FF2B5EF4-FFF2-40B4-BE49-F238E27FC236}">
                          <a16:creationId xmlns:a16="http://schemas.microsoft.com/office/drawing/2014/main" id="{8A130387-45DC-9A11-5AB5-1C0F471710D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0" name="Group 12">
                    <a:extLst>
                      <a:ext uri="{FF2B5EF4-FFF2-40B4-BE49-F238E27FC236}">
                        <a16:creationId xmlns:a16="http://schemas.microsoft.com/office/drawing/2014/main" id="{DFECF8A3-BB31-5435-01EE-16A604DA5593}"/>
                      </a:ext>
                    </a:extLst>
                  </p:cNvPr>
                  <p:cNvGrpSpPr/>
                  <p:nvPr/>
                </p:nvGrpSpPr>
                <p:grpSpPr>
                  <a:xfrm rot="15530705">
                    <a:off x="2284581" y="2639655"/>
                    <a:ext cx="405591" cy="1883879"/>
                    <a:chOff x="1905000" y="1828800"/>
                    <a:chExt cx="762000" cy="2362200"/>
                  </a:xfrm>
                  <a:grpFill/>
                </p:grpSpPr>
                <p:sp>
                  <p:nvSpPr>
                    <p:cNvPr id="461" name="Oval 25">
                      <a:extLst>
                        <a:ext uri="{FF2B5EF4-FFF2-40B4-BE49-F238E27FC236}">
                          <a16:creationId xmlns:a16="http://schemas.microsoft.com/office/drawing/2014/main" id="{DC3A411D-3145-E769-9155-D604901CC19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26">
                      <a:extLst>
                        <a:ext uri="{FF2B5EF4-FFF2-40B4-BE49-F238E27FC236}">
                          <a16:creationId xmlns:a16="http://schemas.microsoft.com/office/drawing/2014/main" id="{D5AD08B5-B4FC-A6A1-2498-776E64D63B4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8" name="Group 31">
                  <a:extLst>
                    <a:ext uri="{FF2B5EF4-FFF2-40B4-BE49-F238E27FC236}">
                      <a16:creationId xmlns:a16="http://schemas.microsoft.com/office/drawing/2014/main" id="{7E6CCD39-08CE-03DB-68CF-462157A71A34}"/>
                    </a:ext>
                  </a:extLst>
                </p:cNvPr>
                <p:cNvGrpSpPr/>
                <p:nvPr/>
              </p:nvGrpSpPr>
              <p:grpSpPr>
                <a:xfrm rot="20238387">
                  <a:off x="1346199" y="1643328"/>
                  <a:ext cx="1193804" cy="897916"/>
                  <a:chOff x="1111998" y="1862460"/>
                  <a:chExt cx="2362200" cy="1921930"/>
                </a:xfrm>
                <a:grpFill/>
              </p:grpSpPr>
              <p:grpSp>
                <p:nvGrpSpPr>
                  <p:cNvPr id="449" name="Group 6">
                    <a:extLst>
                      <a:ext uri="{FF2B5EF4-FFF2-40B4-BE49-F238E27FC236}">
                        <a16:creationId xmlns:a16="http://schemas.microsoft.com/office/drawing/2014/main" id="{325BB8F8-41D4-8039-AB98-51AFF27D1815}"/>
                      </a:ext>
                    </a:extLst>
                  </p:cNvPr>
                  <p:cNvGrpSpPr/>
                  <p:nvPr/>
                </p:nvGrpSpPr>
                <p:grpSpPr>
                  <a:xfrm rot="17802976">
                    <a:off x="1912098" y="1823816"/>
                    <a:ext cx="762000" cy="2362200"/>
                    <a:chOff x="1905000" y="1828800"/>
                    <a:chExt cx="762000" cy="2362200"/>
                  </a:xfrm>
                  <a:grpFill/>
                </p:grpSpPr>
                <p:sp>
                  <p:nvSpPr>
                    <p:cNvPr id="456" name="Oval 4">
                      <a:extLst>
                        <a:ext uri="{FF2B5EF4-FFF2-40B4-BE49-F238E27FC236}">
                          <a16:creationId xmlns:a16="http://schemas.microsoft.com/office/drawing/2014/main" id="{BD1A69BD-94B2-DCEB-EDEE-55337BA2B4B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0">
                      <a:extLst>
                        <a:ext uri="{FF2B5EF4-FFF2-40B4-BE49-F238E27FC236}">
                          <a16:creationId xmlns:a16="http://schemas.microsoft.com/office/drawing/2014/main" id="{E86A8600-9FF4-E0B8-0210-B8E06D75432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9">
                    <a:extLst>
                      <a:ext uri="{FF2B5EF4-FFF2-40B4-BE49-F238E27FC236}">
                        <a16:creationId xmlns:a16="http://schemas.microsoft.com/office/drawing/2014/main" id="{9900BE2A-0A6A-CAB1-DDF4-E401A7FF829C}"/>
                      </a:ext>
                    </a:extLst>
                  </p:cNvPr>
                  <p:cNvGrpSpPr/>
                  <p:nvPr/>
                </p:nvGrpSpPr>
                <p:grpSpPr>
                  <a:xfrm rot="19123498">
                    <a:off x="2501621" y="1862460"/>
                    <a:ext cx="542170" cy="1782007"/>
                    <a:chOff x="1905000" y="1828800"/>
                    <a:chExt cx="762000" cy="2362200"/>
                  </a:xfrm>
                  <a:grpFill/>
                </p:grpSpPr>
                <p:sp>
                  <p:nvSpPr>
                    <p:cNvPr id="454" name="Oval 453">
                      <a:extLst>
                        <a:ext uri="{FF2B5EF4-FFF2-40B4-BE49-F238E27FC236}">
                          <a16:creationId xmlns:a16="http://schemas.microsoft.com/office/drawing/2014/main" id="{B535DB30-CC78-D700-1B04-F5012E7C117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38">
                      <a:extLst>
                        <a:ext uri="{FF2B5EF4-FFF2-40B4-BE49-F238E27FC236}">
                          <a16:creationId xmlns:a16="http://schemas.microsoft.com/office/drawing/2014/main" id="{E60D2E83-9D8A-FAFB-442D-6C5F32AB05B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1" name="Group 12">
                    <a:extLst>
                      <a:ext uri="{FF2B5EF4-FFF2-40B4-BE49-F238E27FC236}">
                        <a16:creationId xmlns:a16="http://schemas.microsoft.com/office/drawing/2014/main" id="{8BD47EEB-268F-5E24-7A26-74168C53061E}"/>
                      </a:ext>
                    </a:extLst>
                  </p:cNvPr>
                  <p:cNvGrpSpPr/>
                  <p:nvPr/>
                </p:nvGrpSpPr>
                <p:grpSpPr>
                  <a:xfrm rot="15530705">
                    <a:off x="2284581" y="2639655"/>
                    <a:ext cx="405591" cy="1883879"/>
                    <a:chOff x="1905000" y="1828800"/>
                    <a:chExt cx="762000" cy="2362200"/>
                  </a:xfrm>
                  <a:grpFill/>
                </p:grpSpPr>
                <p:sp>
                  <p:nvSpPr>
                    <p:cNvPr id="452" name="Oval 451">
                      <a:extLst>
                        <a:ext uri="{FF2B5EF4-FFF2-40B4-BE49-F238E27FC236}">
                          <a16:creationId xmlns:a16="http://schemas.microsoft.com/office/drawing/2014/main" id="{5D493D2A-9044-27C6-C8FA-0BA705CF1D4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410A9AC3-C754-5028-F3FE-1808974ACE1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1" name="Group 42">
                <a:extLst>
                  <a:ext uri="{FF2B5EF4-FFF2-40B4-BE49-F238E27FC236}">
                    <a16:creationId xmlns:a16="http://schemas.microsoft.com/office/drawing/2014/main" id="{23CE35A5-0B8C-4BE1-39DB-B0983795B46A}"/>
                  </a:ext>
                </a:extLst>
              </p:cNvPr>
              <p:cNvGrpSpPr/>
              <p:nvPr/>
            </p:nvGrpSpPr>
            <p:grpSpPr>
              <a:xfrm rot="1956276">
                <a:off x="3313805" y="2827943"/>
                <a:ext cx="1368625" cy="1296983"/>
                <a:chOff x="736597" y="733384"/>
                <a:chExt cx="1807860" cy="1807860"/>
              </a:xfrm>
              <a:grpFill/>
            </p:grpSpPr>
            <p:grpSp>
              <p:nvGrpSpPr>
                <p:cNvPr id="416" name="Group 15">
                  <a:extLst>
                    <a:ext uri="{FF2B5EF4-FFF2-40B4-BE49-F238E27FC236}">
                      <a16:creationId xmlns:a16="http://schemas.microsoft.com/office/drawing/2014/main" id="{AA1223AF-8181-B20E-6680-F7F248F950AC}"/>
                    </a:ext>
                  </a:extLst>
                </p:cNvPr>
                <p:cNvGrpSpPr/>
                <p:nvPr/>
              </p:nvGrpSpPr>
              <p:grpSpPr>
                <a:xfrm rot="20238387">
                  <a:off x="736597" y="881328"/>
                  <a:ext cx="1193804" cy="897916"/>
                  <a:chOff x="1111998" y="1862460"/>
                  <a:chExt cx="2362200" cy="1921930"/>
                </a:xfrm>
                <a:grpFill/>
              </p:grpSpPr>
              <p:grpSp>
                <p:nvGrpSpPr>
                  <p:cNvPr id="437" name="Group 6">
                    <a:extLst>
                      <a:ext uri="{FF2B5EF4-FFF2-40B4-BE49-F238E27FC236}">
                        <a16:creationId xmlns:a16="http://schemas.microsoft.com/office/drawing/2014/main" id="{4577D754-7304-7A16-1B93-287DD2456528}"/>
                      </a:ext>
                    </a:extLst>
                  </p:cNvPr>
                  <p:cNvGrpSpPr/>
                  <p:nvPr/>
                </p:nvGrpSpPr>
                <p:grpSpPr>
                  <a:xfrm rot="17802976">
                    <a:off x="1912098" y="1823816"/>
                    <a:ext cx="762000" cy="2362200"/>
                    <a:chOff x="1905000" y="1828800"/>
                    <a:chExt cx="762000" cy="2362200"/>
                  </a:xfrm>
                  <a:grpFill/>
                </p:grpSpPr>
                <p:sp>
                  <p:nvSpPr>
                    <p:cNvPr id="444" name="Oval 4">
                      <a:extLst>
                        <a:ext uri="{FF2B5EF4-FFF2-40B4-BE49-F238E27FC236}">
                          <a16:creationId xmlns:a16="http://schemas.microsoft.com/office/drawing/2014/main" id="{92328763-E88B-ABDB-0F89-CDFB5AB4D2C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5">
                      <a:extLst>
                        <a:ext uri="{FF2B5EF4-FFF2-40B4-BE49-F238E27FC236}">
                          <a16:creationId xmlns:a16="http://schemas.microsoft.com/office/drawing/2014/main" id="{FE8ED553-0286-A253-18B1-348381FFEA2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8" name="Group 9">
                    <a:extLst>
                      <a:ext uri="{FF2B5EF4-FFF2-40B4-BE49-F238E27FC236}">
                        <a16:creationId xmlns:a16="http://schemas.microsoft.com/office/drawing/2014/main" id="{0DE235B2-496D-7527-7EBC-202C3B03DF3E}"/>
                      </a:ext>
                    </a:extLst>
                  </p:cNvPr>
                  <p:cNvGrpSpPr/>
                  <p:nvPr/>
                </p:nvGrpSpPr>
                <p:grpSpPr>
                  <a:xfrm rot="19123498">
                    <a:off x="2501621" y="1862460"/>
                    <a:ext cx="542170" cy="1782007"/>
                    <a:chOff x="1905000" y="1828800"/>
                    <a:chExt cx="762000" cy="2362200"/>
                  </a:xfrm>
                  <a:grpFill/>
                </p:grpSpPr>
                <p:sp>
                  <p:nvSpPr>
                    <p:cNvPr id="442" name="Oval 69">
                      <a:extLst>
                        <a:ext uri="{FF2B5EF4-FFF2-40B4-BE49-F238E27FC236}">
                          <a16:creationId xmlns:a16="http://schemas.microsoft.com/office/drawing/2014/main" id="{F7003B5A-65F3-773F-664F-D44A3F0DBA9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70">
                      <a:extLst>
                        <a:ext uri="{FF2B5EF4-FFF2-40B4-BE49-F238E27FC236}">
                          <a16:creationId xmlns:a16="http://schemas.microsoft.com/office/drawing/2014/main" id="{38910990-6724-7222-A1D4-202BFD2DA3C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9" name="Group 12">
                    <a:extLst>
                      <a:ext uri="{FF2B5EF4-FFF2-40B4-BE49-F238E27FC236}">
                        <a16:creationId xmlns:a16="http://schemas.microsoft.com/office/drawing/2014/main" id="{32816934-D85F-150C-17BE-82310CF111B3}"/>
                      </a:ext>
                    </a:extLst>
                  </p:cNvPr>
                  <p:cNvGrpSpPr/>
                  <p:nvPr/>
                </p:nvGrpSpPr>
                <p:grpSpPr>
                  <a:xfrm rot="15530705">
                    <a:off x="2284581" y="2639655"/>
                    <a:ext cx="405591" cy="1883879"/>
                    <a:chOff x="1905000" y="1828800"/>
                    <a:chExt cx="762000" cy="2362200"/>
                  </a:xfrm>
                  <a:grpFill/>
                </p:grpSpPr>
                <p:sp>
                  <p:nvSpPr>
                    <p:cNvPr id="440" name="Oval 439">
                      <a:extLst>
                        <a:ext uri="{FF2B5EF4-FFF2-40B4-BE49-F238E27FC236}">
                          <a16:creationId xmlns:a16="http://schemas.microsoft.com/office/drawing/2014/main" id="{9E1ACFF4-DF11-B7EB-0CF3-F9551786556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14">
                      <a:extLst>
                        <a:ext uri="{FF2B5EF4-FFF2-40B4-BE49-F238E27FC236}">
                          <a16:creationId xmlns:a16="http://schemas.microsoft.com/office/drawing/2014/main" id="{8F4E5A94-2B09-266F-E552-E1C8AC3FC19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7" name="Group 21">
                  <a:extLst>
                    <a:ext uri="{FF2B5EF4-FFF2-40B4-BE49-F238E27FC236}">
                      <a16:creationId xmlns:a16="http://schemas.microsoft.com/office/drawing/2014/main" id="{E6AFD7C9-094A-0865-9AB5-F20DEE322CE2}"/>
                    </a:ext>
                  </a:extLst>
                </p:cNvPr>
                <p:cNvGrpSpPr/>
                <p:nvPr/>
              </p:nvGrpSpPr>
              <p:grpSpPr>
                <a:xfrm rot="2927600">
                  <a:off x="1498597" y="881328"/>
                  <a:ext cx="1193804" cy="897916"/>
                  <a:chOff x="1111998" y="1862460"/>
                  <a:chExt cx="2362200" cy="1921930"/>
                </a:xfrm>
                <a:grpFill/>
              </p:grpSpPr>
              <p:grpSp>
                <p:nvGrpSpPr>
                  <p:cNvPr id="428" name="Group 6">
                    <a:extLst>
                      <a:ext uri="{FF2B5EF4-FFF2-40B4-BE49-F238E27FC236}">
                        <a16:creationId xmlns:a16="http://schemas.microsoft.com/office/drawing/2014/main" id="{9D91549B-470A-500F-EA2E-106EBB237A03}"/>
                      </a:ext>
                    </a:extLst>
                  </p:cNvPr>
                  <p:cNvGrpSpPr/>
                  <p:nvPr/>
                </p:nvGrpSpPr>
                <p:grpSpPr>
                  <a:xfrm rot="17802976">
                    <a:off x="1912098" y="1823816"/>
                    <a:ext cx="762000" cy="2362200"/>
                    <a:chOff x="1905000" y="1828800"/>
                    <a:chExt cx="762000" cy="2362200"/>
                  </a:xfrm>
                  <a:grpFill/>
                </p:grpSpPr>
                <p:sp>
                  <p:nvSpPr>
                    <p:cNvPr id="435" name="Oval 4">
                      <a:extLst>
                        <a:ext uri="{FF2B5EF4-FFF2-40B4-BE49-F238E27FC236}">
                          <a16:creationId xmlns:a16="http://schemas.microsoft.com/office/drawing/2014/main" id="{E16AD4E0-643E-E4DF-785E-6838B398140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8B0207C4-B1FC-0824-7740-75D7841DA73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9" name="Group 9">
                    <a:extLst>
                      <a:ext uri="{FF2B5EF4-FFF2-40B4-BE49-F238E27FC236}">
                        <a16:creationId xmlns:a16="http://schemas.microsoft.com/office/drawing/2014/main" id="{F0634722-09AD-50B9-7402-C0FF01DBBE54}"/>
                      </a:ext>
                    </a:extLst>
                  </p:cNvPr>
                  <p:cNvGrpSpPr/>
                  <p:nvPr/>
                </p:nvGrpSpPr>
                <p:grpSpPr>
                  <a:xfrm rot="19123498">
                    <a:off x="2501621" y="1862460"/>
                    <a:ext cx="542170" cy="1782007"/>
                    <a:chOff x="1905000" y="1828800"/>
                    <a:chExt cx="762000" cy="2362200"/>
                  </a:xfrm>
                  <a:grpFill/>
                </p:grpSpPr>
                <p:sp>
                  <p:nvSpPr>
                    <p:cNvPr id="433" name="Oval 60">
                      <a:extLst>
                        <a:ext uri="{FF2B5EF4-FFF2-40B4-BE49-F238E27FC236}">
                          <a16:creationId xmlns:a16="http://schemas.microsoft.com/office/drawing/2014/main" id="{B2901D4E-696E-A032-C7C1-1A5312AD87F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61">
                      <a:extLst>
                        <a:ext uri="{FF2B5EF4-FFF2-40B4-BE49-F238E27FC236}">
                          <a16:creationId xmlns:a16="http://schemas.microsoft.com/office/drawing/2014/main" id="{40AF6080-2271-D450-12C4-21F13C96079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12">
                    <a:extLst>
                      <a:ext uri="{FF2B5EF4-FFF2-40B4-BE49-F238E27FC236}">
                        <a16:creationId xmlns:a16="http://schemas.microsoft.com/office/drawing/2014/main" id="{33AC47AC-3440-621B-FC92-ACE20F04E3A3}"/>
                      </a:ext>
                    </a:extLst>
                  </p:cNvPr>
                  <p:cNvGrpSpPr/>
                  <p:nvPr/>
                </p:nvGrpSpPr>
                <p:grpSpPr>
                  <a:xfrm rot="15530705">
                    <a:off x="2284581" y="2639655"/>
                    <a:ext cx="405591" cy="1883879"/>
                    <a:chOff x="1905000" y="1828800"/>
                    <a:chExt cx="762000" cy="2362200"/>
                  </a:xfrm>
                  <a:grpFill/>
                </p:grpSpPr>
                <p:sp>
                  <p:nvSpPr>
                    <p:cNvPr id="431" name="Oval 58">
                      <a:extLst>
                        <a:ext uri="{FF2B5EF4-FFF2-40B4-BE49-F238E27FC236}">
                          <a16:creationId xmlns:a16="http://schemas.microsoft.com/office/drawing/2014/main" id="{5B1065DD-FEED-D0D0-0A36-3138DDB5A9A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59">
                      <a:extLst>
                        <a:ext uri="{FF2B5EF4-FFF2-40B4-BE49-F238E27FC236}">
                          <a16:creationId xmlns:a16="http://schemas.microsoft.com/office/drawing/2014/main" id="{E483DA09-32B1-4528-610D-55CEFA303A0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8" name="Group 31">
                  <a:extLst>
                    <a:ext uri="{FF2B5EF4-FFF2-40B4-BE49-F238E27FC236}">
                      <a16:creationId xmlns:a16="http://schemas.microsoft.com/office/drawing/2014/main" id="{B6279730-50DC-1845-B29B-A8FCD75B8BBF}"/>
                    </a:ext>
                  </a:extLst>
                </p:cNvPr>
                <p:cNvGrpSpPr/>
                <p:nvPr/>
              </p:nvGrpSpPr>
              <p:grpSpPr>
                <a:xfrm rot="20238387">
                  <a:off x="1346199" y="1643328"/>
                  <a:ext cx="1193804" cy="897916"/>
                  <a:chOff x="1111998" y="1862460"/>
                  <a:chExt cx="2362200" cy="1921930"/>
                </a:xfrm>
                <a:grpFill/>
              </p:grpSpPr>
              <p:grpSp>
                <p:nvGrpSpPr>
                  <p:cNvPr id="419" name="Group 6">
                    <a:extLst>
                      <a:ext uri="{FF2B5EF4-FFF2-40B4-BE49-F238E27FC236}">
                        <a16:creationId xmlns:a16="http://schemas.microsoft.com/office/drawing/2014/main" id="{5A3222E0-EBF8-F3E0-B404-6F6A2D974411}"/>
                      </a:ext>
                    </a:extLst>
                  </p:cNvPr>
                  <p:cNvGrpSpPr/>
                  <p:nvPr/>
                </p:nvGrpSpPr>
                <p:grpSpPr>
                  <a:xfrm rot="17802976">
                    <a:off x="1912098" y="1823816"/>
                    <a:ext cx="762000" cy="2362200"/>
                    <a:chOff x="1905000" y="1828800"/>
                    <a:chExt cx="762000" cy="2362200"/>
                  </a:xfrm>
                  <a:grpFill/>
                </p:grpSpPr>
                <p:sp>
                  <p:nvSpPr>
                    <p:cNvPr id="426" name="Oval 4">
                      <a:extLst>
                        <a:ext uri="{FF2B5EF4-FFF2-40B4-BE49-F238E27FC236}">
                          <a16:creationId xmlns:a16="http://schemas.microsoft.com/office/drawing/2014/main" id="{6650201F-0A11-D61D-A2DF-E20076996EF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B78683E3-D856-C62B-2D4F-CFB938C7990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9">
                    <a:extLst>
                      <a:ext uri="{FF2B5EF4-FFF2-40B4-BE49-F238E27FC236}">
                        <a16:creationId xmlns:a16="http://schemas.microsoft.com/office/drawing/2014/main" id="{11046E21-C79C-D349-711C-2C2E109D4D4C}"/>
                      </a:ext>
                    </a:extLst>
                  </p:cNvPr>
                  <p:cNvGrpSpPr/>
                  <p:nvPr/>
                </p:nvGrpSpPr>
                <p:grpSpPr>
                  <a:xfrm rot="19123498">
                    <a:off x="2501621" y="1862460"/>
                    <a:ext cx="542170" cy="1782007"/>
                    <a:chOff x="1905000" y="1828800"/>
                    <a:chExt cx="762000" cy="2362200"/>
                  </a:xfrm>
                  <a:grpFill/>
                </p:grpSpPr>
                <p:sp>
                  <p:nvSpPr>
                    <p:cNvPr id="424" name="Oval 423">
                      <a:extLst>
                        <a:ext uri="{FF2B5EF4-FFF2-40B4-BE49-F238E27FC236}">
                          <a16:creationId xmlns:a16="http://schemas.microsoft.com/office/drawing/2014/main" id="{EE8A7753-C8E5-1F9D-3638-6419A4A7FEA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EEE6CED-89B3-A0FC-418E-93313BBD66D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12">
                    <a:extLst>
                      <a:ext uri="{FF2B5EF4-FFF2-40B4-BE49-F238E27FC236}">
                        <a16:creationId xmlns:a16="http://schemas.microsoft.com/office/drawing/2014/main" id="{99C112DB-B650-B39D-20D8-545A8535A128}"/>
                      </a:ext>
                    </a:extLst>
                  </p:cNvPr>
                  <p:cNvGrpSpPr/>
                  <p:nvPr/>
                </p:nvGrpSpPr>
                <p:grpSpPr>
                  <a:xfrm rot="15530705">
                    <a:off x="2284581" y="2639655"/>
                    <a:ext cx="405591" cy="1883879"/>
                    <a:chOff x="1905000" y="1828800"/>
                    <a:chExt cx="762000" cy="2362200"/>
                  </a:xfrm>
                  <a:grpFill/>
                </p:grpSpPr>
                <p:sp>
                  <p:nvSpPr>
                    <p:cNvPr id="422" name="Oval 49">
                      <a:extLst>
                        <a:ext uri="{FF2B5EF4-FFF2-40B4-BE49-F238E27FC236}">
                          <a16:creationId xmlns:a16="http://schemas.microsoft.com/office/drawing/2014/main" id="{2A261C2D-69B5-9BF8-C84E-728A1FB38E4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76279B87-5F1F-C0E0-2072-BE493B56D50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2" name="Group 73">
                <a:extLst>
                  <a:ext uri="{FF2B5EF4-FFF2-40B4-BE49-F238E27FC236}">
                    <a16:creationId xmlns:a16="http://schemas.microsoft.com/office/drawing/2014/main" id="{75FAA4FC-9D44-70A3-205F-0E619F5BD9F5}"/>
                  </a:ext>
                </a:extLst>
              </p:cNvPr>
              <p:cNvGrpSpPr/>
              <p:nvPr/>
            </p:nvGrpSpPr>
            <p:grpSpPr>
              <a:xfrm rot="3068959">
                <a:off x="3739264" y="1549429"/>
                <a:ext cx="2155895" cy="1527115"/>
                <a:chOff x="736597" y="733384"/>
                <a:chExt cx="1807860" cy="1807860"/>
              </a:xfrm>
              <a:grpFill/>
            </p:grpSpPr>
            <p:grpSp>
              <p:nvGrpSpPr>
                <p:cNvPr id="386" name="Group 15">
                  <a:extLst>
                    <a:ext uri="{FF2B5EF4-FFF2-40B4-BE49-F238E27FC236}">
                      <a16:creationId xmlns:a16="http://schemas.microsoft.com/office/drawing/2014/main" id="{DC396322-6B3C-2C6F-4055-605DC1337FC2}"/>
                    </a:ext>
                  </a:extLst>
                </p:cNvPr>
                <p:cNvGrpSpPr/>
                <p:nvPr/>
              </p:nvGrpSpPr>
              <p:grpSpPr>
                <a:xfrm rot="20238387">
                  <a:off x="736597" y="881328"/>
                  <a:ext cx="1193804" cy="897916"/>
                  <a:chOff x="1111998" y="1862460"/>
                  <a:chExt cx="2362200" cy="1921930"/>
                </a:xfrm>
                <a:grpFill/>
              </p:grpSpPr>
              <p:grpSp>
                <p:nvGrpSpPr>
                  <p:cNvPr id="407" name="Group 6">
                    <a:extLst>
                      <a:ext uri="{FF2B5EF4-FFF2-40B4-BE49-F238E27FC236}">
                        <a16:creationId xmlns:a16="http://schemas.microsoft.com/office/drawing/2014/main" id="{DB3AB052-FEAC-E53B-F016-A8FCB0D73E20}"/>
                      </a:ext>
                    </a:extLst>
                  </p:cNvPr>
                  <p:cNvGrpSpPr/>
                  <p:nvPr/>
                </p:nvGrpSpPr>
                <p:grpSpPr>
                  <a:xfrm rot="17802976">
                    <a:off x="1912098" y="1823816"/>
                    <a:ext cx="762000" cy="2362200"/>
                    <a:chOff x="1905000" y="1828800"/>
                    <a:chExt cx="762000" cy="2362200"/>
                  </a:xfrm>
                  <a:grpFill/>
                </p:grpSpPr>
                <p:sp>
                  <p:nvSpPr>
                    <p:cNvPr id="414" name="Oval 4">
                      <a:extLst>
                        <a:ext uri="{FF2B5EF4-FFF2-40B4-BE49-F238E27FC236}">
                          <a16:creationId xmlns:a16="http://schemas.microsoft.com/office/drawing/2014/main" id="{A62A4E4D-5EA9-1B1E-07D8-F77C9A82421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5">
                      <a:extLst>
                        <a:ext uri="{FF2B5EF4-FFF2-40B4-BE49-F238E27FC236}">
                          <a16:creationId xmlns:a16="http://schemas.microsoft.com/office/drawing/2014/main" id="{4C3D35B5-B6C4-8649-352B-E5F7E6E21F6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9">
                    <a:extLst>
                      <a:ext uri="{FF2B5EF4-FFF2-40B4-BE49-F238E27FC236}">
                        <a16:creationId xmlns:a16="http://schemas.microsoft.com/office/drawing/2014/main" id="{B7B5EA98-173D-1AEE-BC6E-DE10055FBB9A}"/>
                      </a:ext>
                    </a:extLst>
                  </p:cNvPr>
                  <p:cNvGrpSpPr/>
                  <p:nvPr/>
                </p:nvGrpSpPr>
                <p:grpSpPr>
                  <a:xfrm rot="19123498">
                    <a:off x="2501621" y="1862460"/>
                    <a:ext cx="542170" cy="1782007"/>
                    <a:chOff x="1905000" y="1828800"/>
                    <a:chExt cx="762000" cy="2362200"/>
                  </a:xfrm>
                  <a:grpFill/>
                </p:grpSpPr>
                <p:sp>
                  <p:nvSpPr>
                    <p:cNvPr id="412" name="Oval 100">
                      <a:extLst>
                        <a:ext uri="{FF2B5EF4-FFF2-40B4-BE49-F238E27FC236}">
                          <a16:creationId xmlns:a16="http://schemas.microsoft.com/office/drawing/2014/main" id="{CD6D4EDD-5037-47F1-20C1-BDE021BA3F5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7A0BD334-20D8-BAB1-3C1B-080650BAB02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12">
                    <a:extLst>
                      <a:ext uri="{FF2B5EF4-FFF2-40B4-BE49-F238E27FC236}">
                        <a16:creationId xmlns:a16="http://schemas.microsoft.com/office/drawing/2014/main" id="{9C7E7985-99E8-9DA5-FB30-BE5A708CF287}"/>
                      </a:ext>
                    </a:extLst>
                  </p:cNvPr>
                  <p:cNvGrpSpPr/>
                  <p:nvPr/>
                </p:nvGrpSpPr>
                <p:grpSpPr>
                  <a:xfrm rot="15530705">
                    <a:off x="2284581" y="2639655"/>
                    <a:ext cx="405591" cy="1883879"/>
                    <a:chOff x="1905000" y="1828800"/>
                    <a:chExt cx="762000" cy="2362200"/>
                  </a:xfrm>
                  <a:grpFill/>
                </p:grpSpPr>
                <p:sp>
                  <p:nvSpPr>
                    <p:cNvPr id="410" name="Oval 98">
                      <a:extLst>
                        <a:ext uri="{FF2B5EF4-FFF2-40B4-BE49-F238E27FC236}">
                          <a16:creationId xmlns:a16="http://schemas.microsoft.com/office/drawing/2014/main" id="{75FB452D-4AC2-311A-0FFA-D9CF8F47E74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14">
                      <a:extLst>
                        <a:ext uri="{FF2B5EF4-FFF2-40B4-BE49-F238E27FC236}">
                          <a16:creationId xmlns:a16="http://schemas.microsoft.com/office/drawing/2014/main" id="{FB1CF6E6-75E3-4E3A-2342-C020B18004F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7" name="Group 21">
                  <a:extLst>
                    <a:ext uri="{FF2B5EF4-FFF2-40B4-BE49-F238E27FC236}">
                      <a16:creationId xmlns:a16="http://schemas.microsoft.com/office/drawing/2014/main" id="{9BCD4EBE-3F4F-D798-BE9B-47EB4B4301F7}"/>
                    </a:ext>
                  </a:extLst>
                </p:cNvPr>
                <p:cNvGrpSpPr/>
                <p:nvPr/>
              </p:nvGrpSpPr>
              <p:grpSpPr>
                <a:xfrm rot="2927600">
                  <a:off x="1498597" y="881328"/>
                  <a:ext cx="1193804" cy="897916"/>
                  <a:chOff x="1111998" y="1862460"/>
                  <a:chExt cx="2362200" cy="1921930"/>
                </a:xfrm>
                <a:grpFill/>
              </p:grpSpPr>
              <p:grpSp>
                <p:nvGrpSpPr>
                  <p:cNvPr id="398" name="Group 6">
                    <a:extLst>
                      <a:ext uri="{FF2B5EF4-FFF2-40B4-BE49-F238E27FC236}">
                        <a16:creationId xmlns:a16="http://schemas.microsoft.com/office/drawing/2014/main" id="{891E1BC1-AF66-C2FE-6807-26E0CCFED323}"/>
                      </a:ext>
                    </a:extLst>
                  </p:cNvPr>
                  <p:cNvGrpSpPr/>
                  <p:nvPr/>
                </p:nvGrpSpPr>
                <p:grpSpPr>
                  <a:xfrm rot="17802976">
                    <a:off x="1912098" y="1823816"/>
                    <a:ext cx="762000" cy="2362200"/>
                    <a:chOff x="1905000" y="1828800"/>
                    <a:chExt cx="762000" cy="2362200"/>
                  </a:xfrm>
                  <a:grpFill/>
                </p:grpSpPr>
                <p:sp>
                  <p:nvSpPr>
                    <p:cNvPr id="405" name="Oval 4">
                      <a:extLst>
                        <a:ext uri="{FF2B5EF4-FFF2-40B4-BE49-F238E27FC236}">
                          <a16:creationId xmlns:a16="http://schemas.microsoft.com/office/drawing/2014/main" id="{861CABDB-387C-9AA5-7005-A085B20732E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D60D9D5D-7639-436F-2E98-8D1D8F2A47B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9">
                    <a:extLst>
                      <a:ext uri="{FF2B5EF4-FFF2-40B4-BE49-F238E27FC236}">
                        <a16:creationId xmlns:a16="http://schemas.microsoft.com/office/drawing/2014/main" id="{3E8B1E62-A92D-0ABC-DD82-9EEAB6FC35C7}"/>
                      </a:ext>
                    </a:extLst>
                  </p:cNvPr>
                  <p:cNvGrpSpPr/>
                  <p:nvPr/>
                </p:nvGrpSpPr>
                <p:grpSpPr>
                  <a:xfrm rot="19123498">
                    <a:off x="2501621" y="1862460"/>
                    <a:ext cx="542170" cy="1782007"/>
                    <a:chOff x="1905000" y="1828800"/>
                    <a:chExt cx="762000" cy="2362200"/>
                  </a:xfrm>
                  <a:grpFill/>
                </p:grpSpPr>
                <p:sp>
                  <p:nvSpPr>
                    <p:cNvPr id="403" name="Oval 91">
                      <a:extLst>
                        <a:ext uri="{FF2B5EF4-FFF2-40B4-BE49-F238E27FC236}">
                          <a16:creationId xmlns:a16="http://schemas.microsoft.com/office/drawing/2014/main" id="{43EC55E4-E33A-AC25-1E46-DE67002F00A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2D948B2E-1443-DEF6-CF79-05210D7A800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12">
                    <a:extLst>
                      <a:ext uri="{FF2B5EF4-FFF2-40B4-BE49-F238E27FC236}">
                        <a16:creationId xmlns:a16="http://schemas.microsoft.com/office/drawing/2014/main" id="{8463E413-E7FB-FB4D-7057-F2393ED51682}"/>
                      </a:ext>
                    </a:extLst>
                  </p:cNvPr>
                  <p:cNvGrpSpPr/>
                  <p:nvPr/>
                </p:nvGrpSpPr>
                <p:grpSpPr>
                  <a:xfrm rot="15530705">
                    <a:off x="2284581" y="2639655"/>
                    <a:ext cx="405591" cy="1883879"/>
                    <a:chOff x="1905000" y="1828800"/>
                    <a:chExt cx="762000" cy="2362200"/>
                  </a:xfrm>
                  <a:grpFill/>
                </p:grpSpPr>
                <p:sp>
                  <p:nvSpPr>
                    <p:cNvPr id="401" name="Oval 89">
                      <a:extLst>
                        <a:ext uri="{FF2B5EF4-FFF2-40B4-BE49-F238E27FC236}">
                          <a16:creationId xmlns:a16="http://schemas.microsoft.com/office/drawing/2014/main" id="{3ABB6CA9-85AF-6FF9-DC49-FB12B1A9445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90">
                      <a:extLst>
                        <a:ext uri="{FF2B5EF4-FFF2-40B4-BE49-F238E27FC236}">
                          <a16:creationId xmlns:a16="http://schemas.microsoft.com/office/drawing/2014/main" id="{72353B32-79AA-B594-D454-9D9B7D9CA3B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8" name="Group 31">
                  <a:extLst>
                    <a:ext uri="{FF2B5EF4-FFF2-40B4-BE49-F238E27FC236}">
                      <a16:creationId xmlns:a16="http://schemas.microsoft.com/office/drawing/2014/main" id="{6EB1DD83-F974-F2BF-C3B7-F48EB5A29534}"/>
                    </a:ext>
                  </a:extLst>
                </p:cNvPr>
                <p:cNvGrpSpPr/>
                <p:nvPr/>
              </p:nvGrpSpPr>
              <p:grpSpPr>
                <a:xfrm rot="20238387">
                  <a:off x="1346199" y="1643328"/>
                  <a:ext cx="1193804" cy="897916"/>
                  <a:chOff x="1111998" y="1862460"/>
                  <a:chExt cx="2362200" cy="1921930"/>
                </a:xfrm>
                <a:grpFill/>
              </p:grpSpPr>
              <p:grpSp>
                <p:nvGrpSpPr>
                  <p:cNvPr id="389" name="Group 6">
                    <a:extLst>
                      <a:ext uri="{FF2B5EF4-FFF2-40B4-BE49-F238E27FC236}">
                        <a16:creationId xmlns:a16="http://schemas.microsoft.com/office/drawing/2014/main" id="{AEA92F09-622B-6975-2C1D-017F4F148BC7}"/>
                      </a:ext>
                    </a:extLst>
                  </p:cNvPr>
                  <p:cNvGrpSpPr/>
                  <p:nvPr/>
                </p:nvGrpSpPr>
                <p:grpSpPr>
                  <a:xfrm rot="17802976">
                    <a:off x="1912098" y="1823816"/>
                    <a:ext cx="762000" cy="2362200"/>
                    <a:chOff x="1905000" y="1828800"/>
                    <a:chExt cx="762000" cy="2362200"/>
                  </a:xfrm>
                  <a:grpFill/>
                </p:grpSpPr>
                <p:sp>
                  <p:nvSpPr>
                    <p:cNvPr id="396" name="Oval 4">
                      <a:extLst>
                        <a:ext uri="{FF2B5EF4-FFF2-40B4-BE49-F238E27FC236}">
                          <a16:creationId xmlns:a16="http://schemas.microsoft.com/office/drawing/2014/main" id="{3E7AC990-5D09-B287-2683-E402C1C75B5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11F5F496-F5DD-B9C7-4B37-21A804F4EA6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9">
                    <a:extLst>
                      <a:ext uri="{FF2B5EF4-FFF2-40B4-BE49-F238E27FC236}">
                        <a16:creationId xmlns:a16="http://schemas.microsoft.com/office/drawing/2014/main" id="{2D07A462-DD9A-F65D-3E0E-BDEE9F521EC6}"/>
                      </a:ext>
                    </a:extLst>
                  </p:cNvPr>
                  <p:cNvGrpSpPr/>
                  <p:nvPr/>
                </p:nvGrpSpPr>
                <p:grpSpPr>
                  <a:xfrm rot="19123498">
                    <a:off x="2501621" y="1862460"/>
                    <a:ext cx="542170" cy="1782007"/>
                    <a:chOff x="1905000" y="1828800"/>
                    <a:chExt cx="762000" cy="2362200"/>
                  </a:xfrm>
                  <a:grpFill/>
                </p:grpSpPr>
                <p:sp>
                  <p:nvSpPr>
                    <p:cNvPr id="394" name="Oval 393">
                      <a:extLst>
                        <a:ext uri="{FF2B5EF4-FFF2-40B4-BE49-F238E27FC236}">
                          <a16:creationId xmlns:a16="http://schemas.microsoft.com/office/drawing/2014/main" id="{49A37F07-6BC7-0F0E-FEE3-87853A12A0D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829F5BB-A7C3-21E9-EE62-9040B78B85A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12">
                    <a:extLst>
                      <a:ext uri="{FF2B5EF4-FFF2-40B4-BE49-F238E27FC236}">
                        <a16:creationId xmlns:a16="http://schemas.microsoft.com/office/drawing/2014/main" id="{D084C37A-C23A-0AC0-CCD2-4A157CDB1CA5}"/>
                      </a:ext>
                    </a:extLst>
                  </p:cNvPr>
                  <p:cNvGrpSpPr/>
                  <p:nvPr/>
                </p:nvGrpSpPr>
                <p:grpSpPr>
                  <a:xfrm rot="15530705">
                    <a:off x="2284581" y="2639655"/>
                    <a:ext cx="405591" cy="1883879"/>
                    <a:chOff x="1905000" y="1828800"/>
                    <a:chExt cx="762000" cy="2362200"/>
                  </a:xfrm>
                  <a:grpFill/>
                </p:grpSpPr>
                <p:sp>
                  <p:nvSpPr>
                    <p:cNvPr id="392" name="Oval 391">
                      <a:extLst>
                        <a:ext uri="{FF2B5EF4-FFF2-40B4-BE49-F238E27FC236}">
                          <a16:creationId xmlns:a16="http://schemas.microsoft.com/office/drawing/2014/main" id="{42A37FB1-8CDD-245E-4C7B-88E98F2B4BD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957558C3-02FA-4021-F972-DA830E907A0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3" name="Group 104">
                <a:extLst>
                  <a:ext uri="{FF2B5EF4-FFF2-40B4-BE49-F238E27FC236}">
                    <a16:creationId xmlns:a16="http://schemas.microsoft.com/office/drawing/2014/main" id="{82448994-0864-7B70-20C2-30F5C2D2E7D1}"/>
                  </a:ext>
                </a:extLst>
              </p:cNvPr>
              <p:cNvGrpSpPr/>
              <p:nvPr/>
            </p:nvGrpSpPr>
            <p:grpSpPr>
              <a:xfrm rot="3068959">
                <a:off x="4255207" y="2856047"/>
                <a:ext cx="1353895" cy="823091"/>
                <a:chOff x="736597" y="733384"/>
                <a:chExt cx="1807860" cy="1807860"/>
              </a:xfrm>
              <a:grpFill/>
            </p:grpSpPr>
            <p:grpSp>
              <p:nvGrpSpPr>
                <p:cNvPr id="356" name="Group 15">
                  <a:extLst>
                    <a:ext uri="{FF2B5EF4-FFF2-40B4-BE49-F238E27FC236}">
                      <a16:creationId xmlns:a16="http://schemas.microsoft.com/office/drawing/2014/main" id="{EF2C5578-F2E2-C8A7-9879-E07F24D70569}"/>
                    </a:ext>
                  </a:extLst>
                </p:cNvPr>
                <p:cNvGrpSpPr/>
                <p:nvPr/>
              </p:nvGrpSpPr>
              <p:grpSpPr>
                <a:xfrm rot="20238387">
                  <a:off x="736597" y="881328"/>
                  <a:ext cx="1193804" cy="897916"/>
                  <a:chOff x="1111998" y="1862460"/>
                  <a:chExt cx="2362200" cy="1921930"/>
                </a:xfrm>
                <a:grpFill/>
              </p:grpSpPr>
              <p:grpSp>
                <p:nvGrpSpPr>
                  <p:cNvPr id="377" name="Group 6">
                    <a:extLst>
                      <a:ext uri="{FF2B5EF4-FFF2-40B4-BE49-F238E27FC236}">
                        <a16:creationId xmlns:a16="http://schemas.microsoft.com/office/drawing/2014/main" id="{3331566F-327D-6D63-A058-234341950E7B}"/>
                      </a:ext>
                    </a:extLst>
                  </p:cNvPr>
                  <p:cNvGrpSpPr/>
                  <p:nvPr/>
                </p:nvGrpSpPr>
                <p:grpSpPr>
                  <a:xfrm rot="17802976">
                    <a:off x="1912098" y="1823816"/>
                    <a:ext cx="762000" cy="2362200"/>
                    <a:chOff x="1905000" y="1828800"/>
                    <a:chExt cx="762000" cy="2362200"/>
                  </a:xfrm>
                  <a:grpFill/>
                </p:grpSpPr>
                <p:sp>
                  <p:nvSpPr>
                    <p:cNvPr id="384" name="Oval 4">
                      <a:extLst>
                        <a:ext uri="{FF2B5EF4-FFF2-40B4-BE49-F238E27FC236}">
                          <a16:creationId xmlns:a16="http://schemas.microsoft.com/office/drawing/2014/main" id="{D506EC99-6BE7-C91D-085F-8A89B8EF0DA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5">
                      <a:extLst>
                        <a:ext uri="{FF2B5EF4-FFF2-40B4-BE49-F238E27FC236}">
                          <a16:creationId xmlns:a16="http://schemas.microsoft.com/office/drawing/2014/main" id="{62C7DBE7-4BE9-1456-F48F-E0ED751D3FC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9">
                    <a:extLst>
                      <a:ext uri="{FF2B5EF4-FFF2-40B4-BE49-F238E27FC236}">
                        <a16:creationId xmlns:a16="http://schemas.microsoft.com/office/drawing/2014/main" id="{9306583D-01EC-05A6-CF25-105AD480F29C}"/>
                      </a:ext>
                    </a:extLst>
                  </p:cNvPr>
                  <p:cNvGrpSpPr/>
                  <p:nvPr/>
                </p:nvGrpSpPr>
                <p:grpSpPr>
                  <a:xfrm rot="19123498">
                    <a:off x="2501621" y="1862460"/>
                    <a:ext cx="542170" cy="1782007"/>
                    <a:chOff x="1905000" y="1828800"/>
                    <a:chExt cx="762000" cy="2362200"/>
                  </a:xfrm>
                  <a:grpFill/>
                </p:grpSpPr>
                <p:sp>
                  <p:nvSpPr>
                    <p:cNvPr id="382" name="Oval 381">
                      <a:extLst>
                        <a:ext uri="{FF2B5EF4-FFF2-40B4-BE49-F238E27FC236}">
                          <a16:creationId xmlns:a16="http://schemas.microsoft.com/office/drawing/2014/main" id="{F427AC7B-6355-63AC-7E4C-540EC50864F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A536BBA9-E488-3D76-42EC-744DEB44E2A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2">
                    <a:extLst>
                      <a:ext uri="{FF2B5EF4-FFF2-40B4-BE49-F238E27FC236}">
                        <a16:creationId xmlns:a16="http://schemas.microsoft.com/office/drawing/2014/main" id="{178F4714-FC0B-9B29-B659-89BBA12024A3}"/>
                      </a:ext>
                    </a:extLst>
                  </p:cNvPr>
                  <p:cNvGrpSpPr/>
                  <p:nvPr/>
                </p:nvGrpSpPr>
                <p:grpSpPr>
                  <a:xfrm rot="15530705">
                    <a:off x="2284581" y="2639655"/>
                    <a:ext cx="405591" cy="1883879"/>
                    <a:chOff x="1905000" y="1828800"/>
                    <a:chExt cx="762000" cy="2362200"/>
                  </a:xfrm>
                  <a:grpFill/>
                </p:grpSpPr>
                <p:sp>
                  <p:nvSpPr>
                    <p:cNvPr id="380" name="Oval 379">
                      <a:extLst>
                        <a:ext uri="{FF2B5EF4-FFF2-40B4-BE49-F238E27FC236}">
                          <a16:creationId xmlns:a16="http://schemas.microsoft.com/office/drawing/2014/main" id="{54AEE8DE-3A9E-F354-3C9C-F8372B9B773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14">
                      <a:extLst>
                        <a:ext uri="{FF2B5EF4-FFF2-40B4-BE49-F238E27FC236}">
                          <a16:creationId xmlns:a16="http://schemas.microsoft.com/office/drawing/2014/main" id="{77E096C8-69E5-73E9-CD38-75E4F221746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7" name="Group 21">
                  <a:extLst>
                    <a:ext uri="{FF2B5EF4-FFF2-40B4-BE49-F238E27FC236}">
                      <a16:creationId xmlns:a16="http://schemas.microsoft.com/office/drawing/2014/main" id="{03F379F8-4F92-1EA1-A07C-078A7EB26816}"/>
                    </a:ext>
                  </a:extLst>
                </p:cNvPr>
                <p:cNvGrpSpPr/>
                <p:nvPr/>
              </p:nvGrpSpPr>
              <p:grpSpPr>
                <a:xfrm rot="2927600">
                  <a:off x="1498597" y="881328"/>
                  <a:ext cx="1193804" cy="897916"/>
                  <a:chOff x="1111998" y="1862460"/>
                  <a:chExt cx="2362200" cy="1921930"/>
                </a:xfrm>
                <a:grpFill/>
              </p:grpSpPr>
              <p:grpSp>
                <p:nvGrpSpPr>
                  <p:cNvPr id="368" name="Group 6">
                    <a:extLst>
                      <a:ext uri="{FF2B5EF4-FFF2-40B4-BE49-F238E27FC236}">
                        <a16:creationId xmlns:a16="http://schemas.microsoft.com/office/drawing/2014/main" id="{BE725EAD-F206-717D-D41E-3F6688B6B374}"/>
                      </a:ext>
                    </a:extLst>
                  </p:cNvPr>
                  <p:cNvGrpSpPr/>
                  <p:nvPr/>
                </p:nvGrpSpPr>
                <p:grpSpPr>
                  <a:xfrm rot="17802976">
                    <a:off x="1912098" y="1823816"/>
                    <a:ext cx="762000" cy="2362200"/>
                    <a:chOff x="1905000" y="1828800"/>
                    <a:chExt cx="762000" cy="2362200"/>
                  </a:xfrm>
                  <a:grpFill/>
                </p:grpSpPr>
                <p:sp>
                  <p:nvSpPr>
                    <p:cNvPr id="375" name="Oval 4">
                      <a:extLst>
                        <a:ext uri="{FF2B5EF4-FFF2-40B4-BE49-F238E27FC236}">
                          <a16:creationId xmlns:a16="http://schemas.microsoft.com/office/drawing/2014/main" id="{ED247DA7-36BA-D291-8521-211EFBF5526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DBD59BA4-DD7D-4C11-48E3-10F3B2FF6F6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9" name="Group 9">
                    <a:extLst>
                      <a:ext uri="{FF2B5EF4-FFF2-40B4-BE49-F238E27FC236}">
                        <a16:creationId xmlns:a16="http://schemas.microsoft.com/office/drawing/2014/main" id="{415E74B2-9E29-5932-E4FA-4F030B4AFA87}"/>
                      </a:ext>
                    </a:extLst>
                  </p:cNvPr>
                  <p:cNvGrpSpPr/>
                  <p:nvPr/>
                </p:nvGrpSpPr>
                <p:grpSpPr>
                  <a:xfrm rot="19123498">
                    <a:off x="2501621" y="1862460"/>
                    <a:ext cx="542170" cy="1782007"/>
                    <a:chOff x="1905000" y="1828800"/>
                    <a:chExt cx="762000" cy="2362200"/>
                  </a:xfrm>
                  <a:grpFill/>
                </p:grpSpPr>
                <p:sp>
                  <p:nvSpPr>
                    <p:cNvPr id="373" name="Oval 372">
                      <a:extLst>
                        <a:ext uri="{FF2B5EF4-FFF2-40B4-BE49-F238E27FC236}">
                          <a16:creationId xmlns:a16="http://schemas.microsoft.com/office/drawing/2014/main" id="{6D4B34B4-DC6B-B994-4EC5-E0FC2760681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11FEF703-96A4-BB43-1DC3-3BE53D2D2B5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12">
                    <a:extLst>
                      <a:ext uri="{FF2B5EF4-FFF2-40B4-BE49-F238E27FC236}">
                        <a16:creationId xmlns:a16="http://schemas.microsoft.com/office/drawing/2014/main" id="{1469BA30-2503-6B57-1213-CEF36D0DD0F1}"/>
                      </a:ext>
                    </a:extLst>
                  </p:cNvPr>
                  <p:cNvGrpSpPr/>
                  <p:nvPr/>
                </p:nvGrpSpPr>
                <p:grpSpPr>
                  <a:xfrm rot="15530705">
                    <a:off x="2284581" y="2639655"/>
                    <a:ext cx="405591" cy="1883879"/>
                    <a:chOff x="1905000" y="1828800"/>
                    <a:chExt cx="762000" cy="2362200"/>
                  </a:xfrm>
                  <a:grpFill/>
                </p:grpSpPr>
                <p:sp>
                  <p:nvSpPr>
                    <p:cNvPr id="371" name="Oval 370">
                      <a:extLst>
                        <a:ext uri="{FF2B5EF4-FFF2-40B4-BE49-F238E27FC236}">
                          <a16:creationId xmlns:a16="http://schemas.microsoft.com/office/drawing/2014/main" id="{651E6CB8-57AD-5979-C470-DC014422713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5BCEE6B7-6D96-9400-64A0-E934D683F61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8" name="Group 31">
                  <a:extLst>
                    <a:ext uri="{FF2B5EF4-FFF2-40B4-BE49-F238E27FC236}">
                      <a16:creationId xmlns:a16="http://schemas.microsoft.com/office/drawing/2014/main" id="{353011DF-F40C-40B2-52B6-6C5D74FE6B72}"/>
                    </a:ext>
                  </a:extLst>
                </p:cNvPr>
                <p:cNvGrpSpPr/>
                <p:nvPr/>
              </p:nvGrpSpPr>
              <p:grpSpPr>
                <a:xfrm rot="20238387">
                  <a:off x="1346199" y="1643328"/>
                  <a:ext cx="1193804" cy="897916"/>
                  <a:chOff x="1111998" y="1862460"/>
                  <a:chExt cx="2362200" cy="1921930"/>
                </a:xfrm>
                <a:grpFill/>
              </p:grpSpPr>
              <p:grpSp>
                <p:nvGrpSpPr>
                  <p:cNvPr id="359" name="Group 6">
                    <a:extLst>
                      <a:ext uri="{FF2B5EF4-FFF2-40B4-BE49-F238E27FC236}">
                        <a16:creationId xmlns:a16="http://schemas.microsoft.com/office/drawing/2014/main" id="{22F1EF33-3277-D56F-DC72-7CACC28999F9}"/>
                      </a:ext>
                    </a:extLst>
                  </p:cNvPr>
                  <p:cNvGrpSpPr/>
                  <p:nvPr/>
                </p:nvGrpSpPr>
                <p:grpSpPr>
                  <a:xfrm rot="17802976">
                    <a:off x="1912098" y="1823816"/>
                    <a:ext cx="762000" cy="2362200"/>
                    <a:chOff x="1905000" y="1828800"/>
                    <a:chExt cx="762000" cy="2362200"/>
                  </a:xfrm>
                  <a:grpFill/>
                </p:grpSpPr>
                <p:sp>
                  <p:nvSpPr>
                    <p:cNvPr id="366" name="Oval 4">
                      <a:extLst>
                        <a:ext uri="{FF2B5EF4-FFF2-40B4-BE49-F238E27FC236}">
                          <a16:creationId xmlns:a16="http://schemas.microsoft.com/office/drawing/2014/main" id="{419280EA-0EDF-1438-D437-693FAEA7CCD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40DA6052-A6B6-7F27-E8DC-A54BD0EAEEB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0" name="Group 9">
                    <a:extLst>
                      <a:ext uri="{FF2B5EF4-FFF2-40B4-BE49-F238E27FC236}">
                        <a16:creationId xmlns:a16="http://schemas.microsoft.com/office/drawing/2014/main" id="{9E798819-EEC9-EC87-96CC-F103E63A0D38}"/>
                      </a:ext>
                    </a:extLst>
                  </p:cNvPr>
                  <p:cNvGrpSpPr/>
                  <p:nvPr/>
                </p:nvGrpSpPr>
                <p:grpSpPr>
                  <a:xfrm rot="19123498">
                    <a:off x="2501621" y="1862460"/>
                    <a:ext cx="542170" cy="1782007"/>
                    <a:chOff x="1905000" y="1828800"/>
                    <a:chExt cx="762000" cy="2362200"/>
                  </a:xfrm>
                  <a:grpFill/>
                </p:grpSpPr>
                <p:sp>
                  <p:nvSpPr>
                    <p:cNvPr id="364" name="Oval 363">
                      <a:extLst>
                        <a:ext uri="{FF2B5EF4-FFF2-40B4-BE49-F238E27FC236}">
                          <a16:creationId xmlns:a16="http://schemas.microsoft.com/office/drawing/2014/main" id="{2F2F51F5-73EE-D25D-C8EF-C662061654D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BBC1D93D-89A1-BB15-5CB7-E3C52E589B2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12">
                    <a:extLst>
                      <a:ext uri="{FF2B5EF4-FFF2-40B4-BE49-F238E27FC236}">
                        <a16:creationId xmlns:a16="http://schemas.microsoft.com/office/drawing/2014/main" id="{8CB40876-6270-C50B-ACCF-F5C29603D23C}"/>
                      </a:ext>
                    </a:extLst>
                  </p:cNvPr>
                  <p:cNvGrpSpPr/>
                  <p:nvPr/>
                </p:nvGrpSpPr>
                <p:grpSpPr>
                  <a:xfrm rot="15530705">
                    <a:off x="2284581" y="2639655"/>
                    <a:ext cx="405591" cy="1883879"/>
                    <a:chOff x="1905000" y="1828800"/>
                    <a:chExt cx="762000" cy="2362200"/>
                  </a:xfrm>
                  <a:grpFill/>
                </p:grpSpPr>
                <p:sp>
                  <p:nvSpPr>
                    <p:cNvPr id="362" name="Oval 361">
                      <a:extLst>
                        <a:ext uri="{FF2B5EF4-FFF2-40B4-BE49-F238E27FC236}">
                          <a16:creationId xmlns:a16="http://schemas.microsoft.com/office/drawing/2014/main" id="{7809A9B8-7AEF-1A41-5F9D-C017FD5388F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B1E1C4F6-5A26-25FF-3094-FA8B589FEA3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4" name="Group 135">
                <a:extLst>
                  <a:ext uri="{FF2B5EF4-FFF2-40B4-BE49-F238E27FC236}">
                    <a16:creationId xmlns:a16="http://schemas.microsoft.com/office/drawing/2014/main" id="{84B81948-59DA-6C66-1D3F-DE47B1ADB4B0}"/>
                  </a:ext>
                </a:extLst>
              </p:cNvPr>
              <p:cNvGrpSpPr/>
              <p:nvPr/>
            </p:nvGrpSpPr>
            <p:grpSpPr>
              <a:xfrm rot="5892673">
                <a:off x="5012866" y="2325561"/>
                <a:ext cx="1809552" cy="1322778"/>
                <a:chOff x="736597" y="733384"/>
                <a:chExt cx="1807860" cy="1807860"/>
              </a:xfrm>
              <a:grpFill/>
            </p:grpSpPr>
            <p:grpSp>
              <p:nvGrpSpPr>
                <p:cNvPr id="326" name="Group 15">
                  <a:extLst>
                    <a:ext uri="{FF2B5EF4-FFF2-40B4-BE49-F238E27FC236}">
                      <a16:creationId xmlns:a16="http://schemas.microsoft.com/office/drawing/2014/main" id="{58546AEA-19D4-D3D0-DC1A-6AD98B41FDA3}"/>
                    </a:ext>
                  </a:extLst>
                </p:cNvPr>
                <p:cNvGrpSpPr/>
                <p:nvPr/>
              </p:nvGrpSpPr>
              <p:grpSpPr>
                <a:xfrm rot="20238387">
                  <a:off x="736597" y="881328"/>
                  <a:ext cx="1193804" cy="897916"/>
                  <a:chOff x="1111998" y="1862460"/>
                  <a:chExt cx="2362200" cy="1921930"/>
                </a:xfrm>
                <a:grpFill/>
              </p:grpSpPr>
              <p:grpSp>
                <p:nvGrpSpPr>
                  <p:cNvPr id="347" name="Group 6">
                    <a:extLst>
                      <a:ext uri="{FF2B5EF4-FFF2-40B4-BE49-F238E27FC236}">
                        <a16:creationId xmlns:a16="http://schemas.microsoft.com/office/drawing/2014/main" id="{4AA0BFDF-3924-6F0C-6EFA-EDF5F94EF8AC}"/>
                      </a:ext>
                    </a:extLst>
                  </p:cNvPr>
                  <p:cNvGrpSpPr/>
                  <p:nvPr/>
                </p:nvGrpSpPr>
                <p:grpSpPr>
                  <a:xfrm rot="17802976">
                    <a:off x="1912098" y="1823816"/>
                    <a:ext cx="762000" cy="2362200"/>
                    <a:chOff x="1905000" y="1828800"/>
                    <a:chExt cx="762000" cy="2362200"/>
                  </a:xfrm>
                  <a:grpFill/>
                </p:grpSpPr>
                <p:sp>
                  <p:nvSpPr>
                    <p:cNvPr id="354" name="Oval 4">
                      <a:extLst>
                        <a:ext uri="{FF2B5EF4-FFF2-40B4-BE49-F238E27FC236}">
                          <a16:creationId xmlns:a16="http://schemas.microsoft.com/office/drawing/2014/main" id="{C9EDEC0D-FBEF-0656-37CD-567EA57240D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5">
                      <a:extLst>
                        <a:ext uri="{FF2B5EF4-FFF2-40B4-BE49-F238E27FC236}">
                          <a16:creationId xmlns:a16="http://schemas.microsoft.com/office/drawing/2014/main" id="{EB35E5B3-D266-60BA-E09B-C3F682E131B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9">
                    <a:extLst>
                      <a:ext uri="{FF2B5EF4-FFF2-40B4-BE49-F238E27FC236}">
                        <a16:creationId xmlns:a16="http://schemas.microsoft.com/office/drawing/2014/main" id="{01F5CC31-E007-E977-084A-89C0A00DE99C}"/>
                      </a:ext>
                    </a:extLst>
                  </p:cNvPr>
                  <p:cNvGrpSpPr/>
                  <p:nvPr/>
                </p:nvGrpSpPr>
                <p:grpSpPr>
                  <a:xfrm rot="19123498">
                    <a:off x="2501621" y="1862460"/>
                    <a:ext cx="542170" cy="1782007"/>
                    <a:chOff x="1905000" y="1828800"/>
                    <a:chExt cx="762000" cy="2362200"/>
                  </a:xfrm>
                  <a:grpFill/>
                </p:grpSpPr>
                <p:sp>
                  <p:nvSpPr>
                    <p:cNvPr id="352" name="Oval 351">
                      <a:extLst>
                        <a:ext uri="{FF2B5EF4-FFF2-40B4-BE49-F238E27FC236}">
                          <a16:creationId xmlns:a16="http://schemas.microsoft.com/office/drawing/2014/main" id="{C959E841-6C4E-2C58-29A3-F10BA61ED10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3B528037-07BF-374A-2898-13BB54471A0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12">
                    <a:extLst>
                      <a:ext uri="{FF2B5EF4-FFF2-40B4-BE49-F238E27FC236}">
                        <a16:creationId xmlns:a16="http://schemas.microsoft.com/office/drawing/2014/main" id="{5F9E114D-CD02-CC2E-07C4-37A94D5EA97F}"/>
                      </a:ext>
                    </a:extLst>
                  </p:cNvPr>
                  <p:cNvGrpSpPr/>
                  <p:nvPr/>
                </p:nvGrpSpPr>
                <p:grpSpPr>
                  <a:xfrm rot="15530705">
                    <a:off x="2284581" y="2639655"/>
                    <a:ext cx="405591" cy="1883879"/>
                    <a:chOff x="1905000" y="1828800"/>
                    <a:chExt cx="762000" cy="2362200"/>
                  </a:xfrm>
                  <a:grpFill/>
                </p:grpSpPr>
                <p:sp>
                  <p:nvSpPr>
                    <p:cNvPr id="350" name="Oval 349">
                      <a:extLst>
                        <a:ext uri="{FF2B5EF4-FFF2-40B4-BE49-F238E27FC236}">
                          <a16:creationId xmlns:a16="http://schemas.microsoft.com/office/drawing/2014/main" id="{BF949924-7D94-F29C-349F-6C5D7117D72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14">
                      <a:extLst>
                        <a:ext uri="{FF2B5EF4-FFF2-40B4-BE49-F238E27FC236}">
                          <a16:creationId xmlns:a16="http://schemas.microsoft.com/office/drawing/2014/main" id="{03EDFB42-DB55-288B-D966-EFB6E5D8988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7" name="Group 21">
                  <a:extLst>
                    <a:ext uri="{FF2B5EF4-FFF2-40B4-BE49-F238E27FC236}">
                      <a16:creationId xmlns:a16="http://schemas.microsoft.com/office/drawing/2014/main" id="{901A368B-42AB-B126-E32B-86C88E786855}"/>
                    </a:ext>
                  </a:extLst>
                </p:cNvPr>
                <p:cNvGrpSpPr/>
                <p:nvPr/>
              </p:nvGrpSpPr>
              <p:grpSpPr>
                <a:xfrm rot="2927600">
                  <a:off x="1498597" y="881328"/>
                  <a:ext cx="1193804" cy="897916"/>
                  <a:chOff x="1111998" y="1862460"/>
                  <a:chExt cx="2362200" cy="1921930"/>
                </a:xfrm>
                <a:grpFill/>
              </p:grpSpPr>
              <p:grpSp>
                <p:nvGrpSpPr>
                  <p:cNvPr id="338" name="Group 6">
                    <a:extLst>
                      <a:ext uri="{FF2B5EF4-FFF2-40B4-BE49-F238E27FC236}">
                        <a16:creationId xmlns:a16="http://schemas.microsoft.com/office/drawing/2014/main" id="{858C1AAF-A484-AFE9-1CBC-0A305FE3901F}"/>
                      </a:ext>
                    </a:extLst>
                  </p:cNvPr>
                  <p:cNvGrpSpPr/>
                  <p:nvPr/>
                </p:nvGrpSpPr>
                <p:grpSpPr>
                  <a:xfrm rot="17802976">
                    <a:off x="1912098" y="1823816"/>
                    <a:ext cx="762000" cy="2362200"/>
                    <a:chOff x="1905000" y="1828800"/>
                    <a:chExt cx="762000" cy="2362200"/>
                  </a:xfrm>
                  <a:grpFill/>
                </p:grpSpPr>
                <p:sp>
                  <p:nvSpPr>
                    <p:cNvPr id="345" name="Oval 4">
                      <a:extLst>
                        <a:ext uri="{FF2B5EF4-FFF2-40B4-BE49-F238E27FC236}">
                          <a16:creationId xmlns:a16="http://schemas.microsoft.com/office/drawing/2014/main" id="{89BA2C32-BA6F-47C4-671F-E8FB180E10F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D15C9BE6-E8AA-EE87-765C-1C087C23909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9">
                    <a:extLst>
                      <a:ext uri="{FF2B5EF4-FFF2-40B4-BE49-F238E27FC236}">
                        <a16:creationId xmlns:a16="http://schemas.microsoft.com/office/drawing/2014/main" id="{873E4ED2-B168-7C6D-FFAA-BFAA7E63146C}"/>
                      </a:ext>
                    </a:extLst>
                  </p:cNvPr>
                  <p:cNvGrpSpPr/>
                  <p:nvPr/>
                </p:nvGrpSpPr>
                <p:grpSpPr>
                  <a:xfrm rot="19123498">
                    <a:off x="2501621" y="1862460"/>
                    <a:ext cx="542170" cy="1782007"/>
                    <a:chOff x="1905000" y="1828800"/>
                    <a:chExt cx="762000" cy="2362200"/>
                  </a:xfrm>
                  <a:grpFill/>
                </p:grpSpPr>
                <p:sp>
                  <p:nvSpPr>
                    <p:cNvPr id="343" name="Oval 342">
                      <a:extLst>
                        <a:ext uri="{FF2B5EF4-FFF2-40B4-BE49-F238E27FC236}">
                          <a16:creationId xmlns:a16="http://schemas.microsoft.com/office/drawing/2014/main" id="{759AF106-A114-A9B6-EF88-320646F3706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1846FAE9-B4ED-5401-D483-C87D22B0E02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12">
                    <a:extLst>
                      <a:ext uri="{FF2B5EF4-FFF2-40B4-BE49-F238E27FC236}">
                        <a16:creationId xmlns:a16="http://schemas.microsoft.com/office/drawing/2014/main" id="{7F78440A-0BE2-05BB-7CE8-211EEBDD82C9}"/>
                      </a:ext>
                    </a:extLst>
                  </p:cNvPr>
                  <p:cNvGrpSpPr/>
                  <p:nvPr/>
                </p:nvGrpSpPr>
                <p:grpSpPr>
                  <a:xfrm rot="15530705">
                    <a:off x="2284581" y="2639655"/>
                    <a:ext cx="405591" cy="1883879"/>
                    <a:chOff x="1905000" y="1828800"/>
                    <a:chExt cx="762000" cy="2362200"/>
                  </a:xfrm>
                  <a:grpFill/>
                </p:grpSpPr>
                <p:sp>
                  <p:nvSpPr>
                    <p:cNvPr id="341" name="Oval 340">
                      <a:extLst>
                        <a:ext uri="{FF2B5EF4-FFF2-40B4-BE49-F238E27FC236}">
                          <a16:creationId xmlns:a16="http://schemas.microsoft.com/office/drawing/2014/main" id="{DE0541F9-8B8E-43EF-09A3-59B47C12BC0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5A509F42-B15B-2D20-ACBB-D637D3149BC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8" name="Group 31">
                  <a:extLst>
                    <a:ext uri="{FF2B5EF4-FFF2-40B4-BE49-F238E27FC236}">
                      <a16:creationId xmlns:a16="http://schemas.microsoft.com/office/drawing/2014/main" id="{87134E85-2BF9-4F65-39B8-BCB59AA5A6A9}"/>
                    </a:ext>
                  </a:extLst>
                </p:cNvPr>
                <p:cNvGrpSpPr/>
                <p:nvPr/>
              </p:nvGrpSpPr>
              <p:grpSpPr>
                <a:xfrm rot="20238387">
                  <a:off x="1346199" y="1643328"/>
                  <a:ext cx="1193804" cy="897916"/>
                  <a:chOff x="1111998" y="1862460"/>
                  <a:chExt cx="2362200" cy="1921930"/>
                </a:xfrm>
                <a:grpFill/>
              </p:grpSpPr>
              <p:grpSp>
                <p:nvGrpSpPr>
                  <p:cNvPr id="329" name="Group 6">
                    <a:extLst>
                      <a:ext uri="{FF2B5EF4-FFF2-40B4-BE49-F238E27FC236}">
                        <a16:creationId xmlns:a16="http://schemas.microsoft.com/office/drawing/2014/main" id="{E411C158-7BA3-09E5-D79F-44669D87A5BB}"/>
                      </a:ext>
                    </a:extLst>
                  </p:cNvPr>
                  <p:cNvGrpSpPr/>
                  <p:nvPr/>
                </p:nvGrpSpPr>
                <p:grpSpPr>
                  <a:xfrm rot="17802976">
                    <a:off x="1912098" y="1823816"/>
                    <a:ext cx="762000" cy="2362200"/>
                    <a:chOff x="1905000" y="1828800"/>
                    <a:chExt cx="762000" cy="2362200"/>
                  </a:xfrm>
                  <a:grpFill/>
                </p:grpSpPr>
                <p:sp>
                  <p:nvSpPr>
                    <p:cNvPr id="336" name="Oval 4">
                      <a:extLst>
                        <a:ext uri="{FF2B5EF4-FFF2-40B4-BE49-F238E27FC236}">
                          <a16:creationId xmlns:a16="http://schemas.microsoft.com/office/drawing/2014/main" id="{D9D3955C-C72E-9449-5C1E-672ADFC2CF3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B10C6D16-C075-D3DD-E702-783601B8978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9">
                    <a:extLst>
                      <a:ext uri="{FF2B5EF4-FFF2-40B4-BE49-F238E27FC236}">
                        <a16:creationId xmlns:a16="http://schemas.microsoft.com/office/drawing/2014/main" id="{17D9AD09-4FFC-4B3D-C635-F32D940183F1}"/>
                      </a:ext>
                    </a:extLst>
                  </p:cNvPr>
                  <p:cNvGrpSpPr/>
                  <p:nvPr/>
                </p:nvGrpSpPr>
                <p:grpSpPr>
                  <a:xfrm rot="19123498">
                    <a:off x="2501621" y="1862460"/>
                    <a:ext cx="542170" cy="1782007"/>
                    <a:chOff x="1905000" y="1828800"/>
                    <a:chExt cx="762000" cy="2362200"/>
                  </a:xfrm>
                  <a:grpFill/>
                </p:grpSpPr>
                <p:sp>
                  <p:nvSpPr>
                    <p:cNvPr id="334" name="Oval 333">
                      <a:extLst>
                        <a:ext uri="{FF2B5EF4-FFF2-40B4-BE49-F238E27FC236}">
                          <a16:creationId xmlns:a16="http://schemas.microsoft.com/office/drawing/2014/main" id="{333A5439-53EA-D60B-89BC-28DCA72BE23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FFE39738-F68A-2215-F8D9-D6443F0DE93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12">
                    <a:extLst>
                      <a:ext uri="{FF2B5EF4-FFF2-40B4-BE49-F238E27FC236}">
                        <a16:creationId xmlns:a16="http://schemas.microsoft.com/office/drawing/2014/main" id="{413662DC-4BEA-AC46-B761-96FAE37335EA}"/>
                      </a:ext>
                    </a:extLst>
                  </p:cNvPr>
                  <p:cNvGrpSpPr/>
                  <p:nvPr/>
                </p:nvGrpSpPr>
                <p:grpSpPr>
                  <a:xfrm rot="15530705">
                    <a:off x="2284581" y="2639655"/>
                    <a:ext cx="405591" cy="1883879"/>
                    <a:chOff x="1905000" y="1828800"/>
                    <a:chExt cx="762000" cy="2362200"/>
                  </a:xfrm>
                  <a:grpFill/>
                </p:grpSpPr>
                <p:sp>
                  <p:nvSpPr>
                    <p:cNvPr id="332" name="Oval 331">
                      <a:extLst>
                        <a:ext uri="{FF2B5EF4-FFF2-40B4-BE49-F238E27FC236}">
                          <a16:creationId xmlns:a16="http://schemas.microsoft.com/office/drawing/2014/main" id="{2AED7CB8-E30A-91CC-5441-CBD1511CFD8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EC6A1B4A-9FB6-779E-B8F3-C0620D62F7B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5" name="Group 166">
                <a:extLst>
                  <a:ext uri="{FF2B5EF4-FFF2-40B4-BE49-F238E27FC236}">
                    <a16:creationId xmlns:a16="http://schemas.microsoft.com/office/drawing/2014/main" id="{FC22A075-89D6-D8D0-C0FB-876A926C0D85}"/>
                  </a:ext>
                </a:extLst>
              </p:cNvPr>
              <p:cNvGrpSpPr/>
              <p:nvPr/>
            </p:nvGrpSpPr>
            <p:grpSpPr>
              <a:xfrm rot="20555714" flipH="1">
                <a:off x="5748635" y="1582961"/>
                <a:ext cx="1554038" cy="1615125"/>
                <a:chOff x="736597" y="733384"/>
                <a:chExt cx="1807860" cy="1807860"/>
              </a:xfrm>
              <a:grpFill/>
            </p:grpSpPr>
            <p:grpSp>
              <p:nvGrpSpPr>
                <p:cNvPr id="296" name="Group 15">
                  <a:extLst>
                    <a:ext uri="{FF2B5EF4-FFF2-40B4-BE49-F238E27FC236}">
                      <a16:creationId xmlns:a16="http://schemas.microsoft.com/office/drawing/2014/main" id="{405D4647-9A5D-254D-A25D-E8521158AABD}"/>
                    </a:ext>
                  </a:extLst>
                </p:cNvPr>
                <p:cNvGrpSpPr/>
                <p:nvPr/>
              </p:nvGrpSpPr>
              <p:grpSpPr>
                <a:xfrm rot="20238387">
                  <a:off x="736597" y="881328"/>
                  <a:ext cx="1193804" cy="897916"/>
                  <a:chOff x="1111998" y="1862460"/>
                  <a:chExt cx="2362200" cy="1921930"/>
                </a:xfrm>
                <a:grpFill/>
              </p:grpSpPr>
              <p:grpSp>
                <p:nvGrpSpPr>
                  <p:cNvPr id="317" name="Group 6">
                    <a:extLst>
                      <a:ext uri="{FF2B5EF4-FFF2-40B4-BE49-F238E27FC236}">
                        <a16:creationId xmlns:a16="http://schemas.microsoft.com/office/drawing/2014/main" id="{C657F8D7-B94B-A03C-2134-0A3722B9921F}"/>
                      </a:ext>
                    </a:extLst>
                  </p:cNvPr>
                  <p:cNvGrpSpPr/>
                  <p:nvPr/>
                </p:nvGrpSpPr>
                <p:grpSpPr>
                  <a:xfrm rot="17802976">
                    <a:off x="1912098" y="1823816"/>
                    <a:ext cx="762000" cy="2362200"/>
                    <a:chOff x="1905000" y="1828800"/>
                    <a:chExt cx="762000" cy="2362200"/>
                  </a:xfrm>
                  <a:grpFill/>
                </p:grpSpPr>
                <p:sp>
                  <p:nvSpPr>
                    <p:cNvPr id="324" name="Oval 4">
                      <a:extLst>
                        <a:ext uri="{FF2B5EF4-FFF2-40B4-BE49-F238E27FC236}">
                          <a16:creationId xmlns:a16="http://schemas.microsoft.com/office/drawing/2014/main" id="{6E5E7D42-EB31-E60E-9074-8F10B61FF0C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5">
                      <a:extLst>
                        <a:ext uri="{FF2B5EF4-FFF2-40B4-BE49-F238E27FC236}">
                          <a16:creationId xmlns:a16="http://schemas.microsoft.com/office/drawing/2014/main" id="{70C90FE1-EB49-CFCA-AC2B-EC147FC2EE7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9">
                    <a:extLst>
                      <a:ext uri="{FF2B5EF4-FFF2-40B4-BE49-F238E27FC236}">
                        <a16:creationId xmlns:a16="http://schemas.microsoft.com/office/drawing/2014/main" id="{4075D748-2109-BEF2-21DD-F82D0D2D9E08}"/>
                      </a:ext>
                    </a:extLst>
                  </p:cNvPr>
                  <p:cNvGrpSpPr/>
                  <p:nvPr/>
                </p:nvGrpSpPr>
                <p:grpSpPr>
                  <a:xfrm rot="19123498">
                    <a:off x="2501621" y="1862460"/>
                    <a:ext cx="542170" cy="1782007"/>
                    <a:chOff x="1905000" y="1828800"/>
                    <a:chExt cx="762000" cy="2362200"/>
                  </a:xfrm>
                  <a:grpFill/>
                </p:grpSpPr>
                <p:sp>
                  <p:nvSpPr>
                    <p:cNvPr id="322" name="Oval 321">
                      <a:extLst>
                        <a:ext uri="{FF2B5EF4-FFF2-40B4-BE49-F238E27FC236}">
                          <a16:creationId xmlns:a16="http://schemas.microsoft.com/office/drawing/2014/main" id="{5AAADA59-CF05-0C3E-B483-13FBFC73E9D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425B0307-B0F3-2AE9-1EF8-667E15A7B71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12">
                    <a:extLst>
                      <a:ext uri="{FF2B5EF4-FFF2-40B4-BE49-F238E27FC236}">
                        <a16:creationId xmlns:a16="http://schemas.microsoft.com/office/drawing/2014/main" id="{7269C9F5-E540-6128-0B69-A3A41F09EDCD}"/>
                      </a:ext>
                    </a:extLst>
                  </p:cNvPr>
                  <p:cNvGrpSpPr/>
                  <p:nvPr/>
                </p:nvGrpSpPr>
                <p:grpSpPr>
                  <a:xfrm rot="15530705">
                    <a:off x="2284581" y="2639655"/>
                    <a:ext cx="405591" cy="1883879"/>
                    <a:chOff x="1905000" y="1828800"/>
                    <a:chExt cx="762000" cy="2362200"/>
                  </a:xfrm>
                  <a:grpFill/>
                </p:grpSpPr>
                <p:sp>
                  <p:nvSpPr>
                    <p:cNvPr id="320" name="Oval 319">
                      <a:extLst>
                        <a:ext uri="{FF2B5EF4-FFF2-40B4-BE49-F238E27FC236}">
                          <a16:creationId xmlns:a16="http://schemas.microsoft.com/office/drawing/2014/main" id="{0208FD9F-4CD4-25B4-43F8-C167E2FCD8A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14">
                      <a:extLst>
                        <a:ext uri="{FF2B5EF4-FFF2-40B4-BE49-F238E27FC236}">
                          <a16:creationId xmlns:a16="http://schemas.microsoft.com/office/drawing/2014/main" id="{79CDF55C-D249-398E-5BC1-A4C5EA38C41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 name="Group 21">
                  <a:extLst>
                    <a:ext uri="{FF2B5EF4-FFF2-40B4-BE49-F238E27FC236}">
                      <a16:creationId xmlns:a16="http://schemas.microsoft.com/office/drawing/2014/main" id="{9A2C745D-A617-6170-0AC7-E324578C2A21}"/>
                    </a:ext>
                  </a:extLst>
                </p:cNvPr>
                <p:cNvGrpSpPr/>
                <p:nvPr/>
              </p:nvGrpSpPr>
              <p:grpSpPr>
                <a:xfrm rot="2927600">
                  <a:off x="1498597" y="881328"/>
                  <a:ext cx="1193804" cy="897916"/>
                  <a:chOff x="1111998" y="1862460"/>
                  <a:chExt cx="2362200" cy="1921930"/>
                </a:xfrm>
                <a:grpFill/>
              </p:grpSpPr>
              <p:grpSp>
                <p:nvGrpSpPr>
                  <p:cNvPr id="308" name="Group 6">
                    <a:extLst>
                      <a:ext uri="{FF2B5EF4-FFF2-40B4-BE49-F238E27FC236}">
                        <a16:creationId xmlns:a16="http://schemas.microsoft.com/office/drawing/2014/main" id="{0318AF16-7129-94D5-91DA-585C5ABCA76B}"/>
                      </a:ext>
                    </a:extLst>
                  </p:cNvPr>
                  <p:cNvGrpSpPr/>
                  <p:nvPr/>
                </p:nvGrpSpPr>
                <p:grpSpPr>
                  <a:xfrm rot="17802976">
                    <a:off x="1912098" y="1823816"/>
                    <a:ext cx="762000" cy="2362200"/>
                    <a:chOff x="1905000" y="1828800"/>
                    <a:chExt cx="762000" cy="2362200"/>
                  </a:xfrm>
                  <a:grpFill/>
                </p:grpSpPr>
                <p:sp>
                  <p:nvSpPr>
                    <p:cNvPr id="315" name="Oval 4">
                      <a:extLst>
                        <a:ext uri="{FF2B5EF4-FFF2-40B4-BE49-F238E27FC236}">
                          <a16:creationId xmlns:a16="http://schemas.microsoft.com/office/drawing/2014/main" id="{B8C88598-D241-9699-FF6F-5C9B1A79FD9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AF80AAF-5962-DB49-1F4C-EBDD3F62769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9">
                    <a:extLst>
                      <a:ext uri="{FF2B5EF4-FFF2-40B4-BE49-F238E27FC236}">
                        <a16:creationId xmlns:a16="http://schemas.microsoft.com/office/drawing/2014/main" id="{16243F16-740A-DCD0-4DAD-A47A29F35B1D}"/>
                      </a:ext>
                    </a:extLst>
                  </p:cNvPr>
                  <p:cNvGrpSpPr/>
                  <p:nvPr/>
                </p:nvGrpSpPr>
                <p:grpSpPr>
                  <a:xfrm rot="19123498">
                    <a:off x="2501621" y="1862460"/>
                    <a:ext cx="542170" cy="1782007"/>
                    <a:chOff x="1905000" y="1828800"/>
                    <a:chExt cx="762000" cy="2362200"/>
                  </a:xfrm>
                  <a:grpFill/>
                </p:grpSpPr>
                <p:sp>
                  <p:nvSpPr>
                    <p:cNvPr id="313" name="Oval 312">
                      <a:extLst>
                        <a:ext uri="{FF2B5EF4-FFF2-40B4-BE49-F238E27FC236}">
                          <a16:creationId xmlns:a16="http://schemas.microsoft.com/office/drawing/2014/main" id="{AB90F193-6A15-62A8-ADD5-A9581C142C4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0DD94D1D-1E44-6AAB-81B9-2A554B74AAC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12">
                    <a:extLst>
                      <a:ext uri="{FF2B5EF4-FFF2-40B4-BE49-F238E27FC236}">
                        <a16:creationId xmlns:a16="http://schemas.microsoft.com/office/drawing/2014/main" id="{862D15F3-8217-38DB-E16A-ECE14AE8E42B}"/>
                      </a:ext>
                    </a:extLst>
                  </p:cNvPr>
                  <p:cNvGrpSpPr/>
                  <p:nvPr/>
                </p:nvGrpSpPr>
                <p:grpSpPr>
                  <a:xfrm rot="15530705">
                    <a:off x="2284581" y="2639655"/>
                    <a:ext cx="405591" cy="1883879"/>
                    <a:chOff x="1905000" y="1828800"/>
                    <a:chExt cx="762000" cy="2362200"/>
                  </a:xfrm>
                  <a:grpFill/>
                </p:grpSpPr>
                <p:sp>
                  <p:nvSpPr>
                    <p:cNvPr id="311" name="Oval 310">
                      <a:extLst>
                        <a:ext uri="{FF2B5EF4-FFF2-40B4-BE49-F238E27FC236}">
                          <a16:creationId xmlns:a16="http://schemas.microsoft.com/office/drawing/2014/main" id="{AC156BDD-67C3-A224-9C53-6E5404EC46F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361617F4-DED1-7BEA-495E-BCDEABA52EE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31">
                  <a:extLst>
                    <a:ext uri="{FF2B5EF4-FFF2-40B4-BE49-F238E27FC236}">
                      <a16:creationId xmlns:a16="http://schemas.microsoft.com/office/drawing/2014/main" id="{C7C642D9-F976-0386-5F1E-0DB43F02D364}"/>
                    </a:ext>
                  </a:extLst>
                </p:cNvPr>
                <p:cNvGrpSpPr/>
                <p:nvPr/>
              </p:nvGrpSpPr>
              <p:grpSpPr>
                <a:xfrm rot="20238387">
                  <a:off x="1346199" y="1643328"/>
                  <a:ext cx="1193804" cy="897916"/>
                  <a:chOff x="1111998" y="1862460"/>
                  <a:chExt cx="2362200" cy="1921930"/>
                </a:xfrm>
                <a:grpFill/>
              </p:grpSpPr>
              <p:grpSp>
                <p:nvGrpSpPr>
                  <p:cNvPr id="299" name="Group 6">
                    <a:extLst>
                      <a:ext uri="{FF2B5EF4-FFF2-40B4-BE49-F238E27FC236}">
                        <a16:creationId xmlns:a16="http://schemas.microsoft.com/office/drawing/2014/main" id="{5A37D978-B833-FC10-4E40-6560314A5555}"/>
                      </a:ext>
                    </a:extLst>
                  </p:cNvPr>
                  <p:cNvGrpSpPr/>
                  <p:nvPr/>
                </p:nvGrpSpPr>
                <p:grpSpPr>
                  <a:xfrm rot="17802976">
                    <a:off x="1912098" y="1823816"/>
                    <a:ext cx="762000" cy="2362200"/>
                    <a:chOff x="1905000" y="1828800"/>
                    <a:chExt cx="762000" cy="2362200"/>
                  </a:xfrm>
                  <a:grpFill/>
                </p:grpSpPr>
                <p:sp>
                  <p:nvSpPr>
                    <p:cNvPr id="306" name="Oval 4">
                      <a:extLst>
                        <a:ext uri="{FF2B5EF4-FFF2-40B4-BE49-F238E27FC236}">
                          <a16:creationId xmlns:a16="http://schemas.microsoft.com/office/drawing/2014/main" id="{CAEED2B9-B1DC-BBCD-88EB-75157120E6C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3B93E21A-6CD8-B28B-A108-A842ED5E427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9">
                    <a:extLst>
                      <a:ext uri="{FF2B5EF4-FFF2-40B4-BE49-F238E27FC236}">
                        <a16:creationId xmlns:a16="http://schemas.microsoft.com/office/drawing/2014/main" id="{8C3EC274-6A9A-5546-0E1C-44633CFFBC8F}"/>
                      </a:ext>
                    </a:extLst>
                  </p:cNvPr>
                  <p:cNvGrpSpPr/>
                  <p:nvPr/>
                </p:nvGrpSpPr>
                <p:grpSpPr>
                  <a:xfrm rot="19123498">
                    <a:off x="2501621" y="1862460"/>
                    <a:ext cx="542170" cy="1782007"/>
                    <a:chOff x="1905000" y="1828800"/>
                    <a:chExt cx="762000" cy="2362200"/>
                  </a:xfrm>
                  <a:grpFill/>
                </p:grpSpPr>
                <p:sp>
                  <p:nvSpPr>
                    <p:cNvPr id="304" name="Oval 303">
                      <a:extLst>
                        <a:ext uri="{FF2B5EF4-FFF2-40B4-BE49-F238E27FC236}">
                          <a16:creationId xmlns:a16="http://schemas.microsoft.com/office/drawing/2014/main" id="{95236503-F11D-CA7B-C2B5-771A75732C1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8A455D9-1C02-39A2-7F56-F3E5C1C67AF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12">
                    <a:extLst>
                      <a:ext uri="{FF2B5EF4-FFF2-40B4-BE49-F238E27FC236}">
                        <a16:creationId xmlns:a16="http://schemas.microsoft.com/office/drawing/2014/main" id="{4EAE5A35-F24C-D60A-7ACF-59FA31C4D66B}"/>
                      </a:ext>
                    </a:extLst>
                  </p:cNvPr>
                  <p:cNvGrpSpPr/>
                  <p:nvPr/>
                </p:nvGrpSpPr>
                <p:grpSpPr>
                  <a:xfrm rot="15530705">
                    <a:off x="2284581" y="2639655"/>
                    <a:ext cx="405591" cy="1883879"/>
                    <a:chOff x="1905000" y="1828800"/>
                    <a:chExt cx="762000" cy="2362200"/>
                  </a:xfrm>
                  <a:grpFill/>
                </p:grpSpPr>
                <p:sp>
                  <p:nvSpPr>
                    <p:cNvPr id="302" name="Oval 301">
                      <a:extLst>
                        <a:ext uri="{FF2B5EF4-FFF2-40B4-BE49-F238E27FC236}">
                          <a16:creationId xmlns:a16="http://schemas.microsoft.com/office/drawing/2014/main" id="{72C02E87-4C03-4759-3417-1C09E7FC4F3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98E83947-3058-8778-7DE6-34C3F1BDE6F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02" name="Group 201">
              <a:extLst>
                <a:ext uri="{FF2B5EF4-FFF2-40B4-BE49-F238E27FC236}">
                  <a16:creationId xmlns:a16="http://schemas.microsoft.com/office/drawing/2014/main" id="{EF727B49-14CD-887A-0BF3-930E18DF89E1}"/>
                </a:ext>
              </a:extLst>
            </p:cNvPr>
            <p:cNvGrpSpPr/>
            <p:nvPr/>
          </p:nvGrpSpPr>
          <p:grpSpPr>
            <a:xfrm>
              <a:off x="3762234" y="2370021"/>
              <a:ext cx="2176574" cy="1017221"/>
              <a:chOff x="3737720" y="2888071"/>
              <a:chExt cx="2176574" cy="1017221"/>
            </a:xfrm>
          </p:grpSpPr>
          <p:sp>
            <p:nvSpPr>
              <p:cNvPr id="211" name="Oval 210">
                <a:extLst>
                  <a:ext uri="{FF2B5EF4-FFF2-40B4-BE49-F238E27FC236}">
                    <a16:creationId xmlns:a16="http://schemas.microsoft.com/office/drawing/2014/main" id="{D738982D-BE45-0807-67CC-574D81BC53E1}"/>
                  </a:ext>
                </a:extLst>
              </p:cNvPr>
              <p:cNvSpPr/>
              <p:nvPr/>
            </p:nvSpPr>
            <p:spPr>
              <a:xfrm rot="672509" flipV="1">
                <a:off x="3737720" y="3330611"/>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3A8A3BA-D67F-3401-CA88-AA7A7FA5540A}"/>
                  </a:ext>
                </a:extLst>
              </p:cNvPr>
              <p:cNvSpPr/>
              <p:nvPr/>
            </p:nvSpPr>
            <p:spPr>
              <a:xfrm rot="1677072" flipV="1">
                <a:off x="5615686" y="3544407"/>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F416873-F332-542C-69B3-988930EE76EC}"/>
                  </a:ext>
                </a:extLst>
              </p:cNvPr>
              <p:cNvSpPr/>
              <p:nvPr/>
            </p:nvSpPr>
            <p:spPr>
              <a:xfrm rot="20438730" flipV="1">
                <a:off x="5242425" y="3634629"/>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8DE419DA-A6E5-7319-B9E0-E8E1712DD343}"/>
                  </a:ext>
                </a:extLst>
              </p:cNvPr>
              <p:cNvSpPr/>
              <p:nvPr/>
            </p:nvSpPr>
            <p:spPr>
              <a:xfrm rot="2774148" flipV="1">
                <a:off x="4016854" y="3650197"/>
                <a:ext cx="360886" cy="149304"/>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590102F-090D-DEF3-D3FA-F09D2590D339}"/>
                  </a:ext>
                </a:extLst>
              </p:cNvPr>
              <p:cNvSpPr/>
              <p:nvPr/>
            </p:nvSpPr>
            <p:spPr>
              <a:xfrm rot="21203502" flipV="1">
                <a:off x="3819970" y="3531220"/>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6C6C706-0AD0-64C0-F17D-A8EC2C0FA2AE}"/>
                  </a:ext>
                </a:extLst>
              </p:cNvPr>
              <p:cNvSpPr/>
              <p:nvPr/>
            </p:nvSpPr>
            <p:spPr>
              <a:xfrm rot="672509" flipV="1">
                <a:off x="5018469" y="300307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D0471F6F-004A-87AA-EE63-8679CCB94FF5}"/>
                  </a:ext>
                </a:extLst>
              </p:cNvPr>
              <p:cNvSpPr/>
              <p:nvPr/>
            </p:nvSpPr>
            <p:spPr>
              <a:xfrm rot="2578358" flipV="1">
                <a:off x="4719023" y="2888071"/>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Oval 202">
              <a:extLst>
                <a:ext uri="{FF2B5EF4-FFF2-40B4-BE49-F238E27FC236}">
                  <a16:creationId xmlns:a16="http://schemas.microsoft.com/office/drawing/2014/main" id="{17FC6455-0649-87A9-4708-028C77D6F988}"/>
                </a:ext>
              </a:extLst>
            </p:cNvPr>
            <p:cNvSpPr/>
            <p:nvPr/>
          </p:nvSpPr>
          <p:spPr>
            <a:xfrm rot="672509" flipV="1">
              <a:off x="4346599" y="589016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F1DC78E5-04B6-B2E8-71CF-464B242AE291}"/>
                </a:ext>
              </a:extLst>
            </p:cNvPr>
            <p:cNvSpPr/>
            <p:nvPr/>
          </p:nvSpPr>
          <p:spPr>
            <a:xfrm rot="20012650" flipV="1">
              <a:off x="4122645" y="589016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1436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16082" y="103909"/>
            <a:ext cx="4419600" cy="1077218"/>
          </a:xfrm>
          <a:prstGeom prst="rect">
            <a:avLst/>
          </a:prstGeom>
          <a:noFill/>
        </p:spPr>
        <p:txBody>
          <a:bodyPr wrap="square" rtlCol="0">
            <a:spAutoFit/>
          </a:bodyPr>
          <a:lstStyle/>
          <a:p>
            <a:pPr algn="ctr"/>
            <a:r>
              <a:rPr lang="en-US" sz="3200" b="1" i="1" dirty="0">
                <a:solidFill>
                  <a:schemeClr val="accent1">
                    <a:lumMod val="20000"/>
                    <a:lumOff val="80000"/>
                  </a:schemeClr>
                </a:solidFill>
                <a:latin typeface="+mj-lt"/>
                <a:ea typeface="Wednesday" pitchFamily="2" charset="0"/>
              </a:rPr>
              <a:t>Before the world was created</a:t>
            </a:r>
          </a:p>
        </p:txBody>
      </p:sp>
      <p:sp>
        <p:nvSpPr>
          <p:cNvPr id="6" name="TextBox 5"/>
          <p:cNvSpPr txBox="1"/>
          <p:nvPr/>
        </p:nvSpPr>
        <p:spPr>
          <a:xfrm>
            <a:off x="4953000" y="609601"/>
            <a:ext cx="2057400" cy="1015663"/>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Lived with Heavenly Father as spirit children</a:t>
            </a:r>
          </a:p>
        </p:txBody>
      </p:sp>
      <p:sp>
        <p:nvSpPr>
          <p:cNvPr id="7" name="TextBox 6"/>
          <p:cNvSpPr txBox="1"/>
          <p:nvPr/>
        </p:nvSpPr>
        <p:spPr>
          <a:xfrm>
            <a:off x="7696200" y="2819400"/>
            <a:ext cx="28194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Inheritance—embryo traits and attributes</a:t>
            </a:r>
          </a:p>
        </p:txBody>
      </p:sp>
      <p:sp>
        <p:nvSpPr>
          <p:cNvPr id="9" name="TextBox 8"/>
          <p:cNvSpPr txBox="1"/>
          <p:nvPr/>
        </p:nvSpPr>
        <p:spPr>
          <a:xfrm>
            <a:off x="7620000" y="4267200"/>
            <a:ext cx="25908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What He has become --</a:t>
            </a:r>
          </a:p>
          <a:p>
            <a:pPr algn="ctr"/>
            <a:r>
              <a:rPr lang="en-US" sz="2000" b="1" i="1" dirty="0">
                <a:solidFill>
                  <a:schemeClr val="accent1">
                    <a:lumMod val="20000"/>
                    <a:lumOff val="80000"/>
                  </a:schemeClr>
                </a:solidFill>
                <a:latin typeface="+mj-lt"/>
                <a:ea typeface="Wednesday" pitchFamily="2" charset="0"/>
              </a:rPr>
              <a:t>we may become</a:t>
            </a:r>
          </a:p>
        </p:txBody>
      </p:sp>
      <p:sp>
        <p:nvSpPr>
          <p:cNvPr id="12" name="TextBox 11"/>
          <p:cNvSpPr txBox="1"/>
          <p:nvPr/>
        </p:nvSpPr>
        <p:spPr>
          <a:xfrm>
            <a:off x="7086600" y="1219201"/>
            <a:ext cx="2057400" cy="1015663"/>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Some of what our Eternal Father is, we have inherited.</a:t>
            </a:r>
          </a:p>
        </p:txBody>
      </p:sp>
      <p:sp>
        <p:nvSpPr>
          <p:cNvPr id="13" name="TextBox 12"/>
          <p:cNvSpPr txBox="1"/>
          <p:nvPr/>
        </p:nvSpPr>
        <p:spPr>
          <a:xfrm>
            <a:off x="5334000" y="5867400"/>
            <a:ext cx="2590800" cy="400110"/>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Talents of spirituality</a:t>
            </a:r>
          </a:p>
        </p:txBody>
      </p:sp>
      <p:sp>
        <p:nvSpPr>
          <p:cNvPr id="14" name="TextBox 13"/>
          <p:cNvSpPr txBox="1"/>
          <p:nvPr/>
        </p:nvSpPr>
        <p:spPr>
          <a:xfrm>
            <a:off x="2971800" y="4953000"/>
            <a:ext cx="2590800" cy="400110"/>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Chosen before birth</a:t>
            </a:r>
          </a:p>
        </p:txBody>
      </p:sp>
      <p:sp>
        <p:nvSpPr>
          <p:cNvPr id="15" name="TextBox 14"/>
          <p:cNvSpPr txBox="1"/>
          <p:nvPr/>
        </p:nvSpPr>
        <p:spPr>
          <a:xfrm>
            <a:off x="2209800" y="3429000"/>
            <a:ext cx="25908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Foreordained to receive blessing</a:t>
            </a:r>
          </a:p>
        </p:txBody>
      </p:sp>
      <p:sp>
        <p:nvSpPr>
          <p:cNvPr id="16" name="TextBox 15"/>
          <p:cNvSpPr txBox="1"/>
          <p:nvPr/>
        </p:nvSpPr>
        <p:spPr>
          <a:xfrm>
            <a:off x="2667000" y="1828800"/>
            <a:ext cx="25908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Members of the House of Israel</a:t>
            </a:r>
          </a:p>
        </p:txBody>
      </p:sp>
      <p:pic>
        <p:nvPicPr>
          <p:cNvPr id="1032" name="Picture 8" descr="https://encrypted-tbn0.gstatic.com/images?q=tbn:ANd9GcTCZnRPtPjLxOD9y9FEn9OSY2krOy52IISELeZ4kmrcSoQoRjJ4"/>
          <p:cNvPicPr>
            <a:picLocks noChangeAspect="1" noChangeArrowheads="1"/>
          </p:cNvPicPr>
          <p:nvPr/>
        </p:nvPicPr>
        <p:blipFill>
          <a:blip r:embed="rId2" cstate="print"/>
          <a:srcRect/>
          <a:stretch>
            <a:fillRect/>
          </a:stretch>
        </p:blipFill>
        <p:spPr bwMode="auto">
          <a:xfrm>
            <a:off x="4724401" y="2514600"/>
            <a:ext cx="2977211" cy="1981200"/>
          </a:xfrm>
          <a:prstGeom prst="rect">
            <a:avLst/>
          </a:prstGeom>
          <a:noFill/>
        </p:spPr>
      </p:pic>
      <p:sp>
        <p:nvSpPr>
          <p:cNvPr id="22" name="TextBox 21"/>
          <p:cNvSpPr txBox="1"/>
          <p:nvPr/>
        </p:nvSpPr>
        <p:spPr>
          <a:xfrm>
            <a:off x="7838209" y="6341918"/>
            <a:ext cx="4191000" cy="400110"/>
          </a:xfrm>
          <a:prstGeom prst="rect">
            <a:avLst/>
          </a:prstGeom>
          <a:noFill/>
        </p:spPr>
        <p:txBody>
          <a:bodyPr wrap="square" rtlCol="0">
            <a:spAutoFit/>
          </a:bodyPr>
          <a:lstStyle/>
          <a:p>
            <a:pPr algn="r"/>
            <a:r>
              <a:rPr lang="en-US" sz="2000" dirty="0">
                <a:solidFill>
                  <a:schemeClr val="accent1">
                    <a:lumMod val="20000"/>
                    <a:lumOff val="80000"/>
                  </a:schemeClr>
                </a:solidFill>
                <a:latin typeface="AR CENA" panose="02000000000000000000" pitchFamily="2" charset="0"/>
                <a:ea typeface="Wednesday" pitchFamily="2" charset="0"/>
              </a:rPr>
              <a:t>(2,7)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003" y="188768"/>
            <a:ext cx="936733" cy="13075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00" y="5123782"/>
            <a:ext cx="1219200" cy="1524000"/>
          </a:xfrm>
          <a:prstGeom prst="rect">
            <a:avLst/>
          </a:prstGeom>
        </p:spPr>
      </p:pic>
    </p:spTree>
    <p:extLst>
      <p:ext uri="{BB962C8B-B14F-4D97-AF65-F5344CB8AC3E}">
        <p14:creationId xmlns:p14="http://schemas.microsoft.com/office/powerpoint/2010/main" val="358043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linds(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linds(horizontal)">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blinds(horizontal)">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blinds(horizontal)">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Effect transition="in" filter="blinds(horizontal)">
                                      <p:cBhvr>
                                        <p:cTn id="40" dur="500"/>
                                        <p:tgtEl>
                                          <p:spTgt spid="1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linds(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76298" y="1212273"/>
            <a:ext cx="5618019" cy="3970318"/>
          </a:xfrm>
          <a:prstGeom prst="rect">
            <a:avLst/>
          </a:prstGeom>
          <a:noFill/>
        </p:spPr>
        <p:txBody>
          <a:bodyPr wrap="square" rtlCol="0">
            <a:spAutoFit/>
          </a:bodyPr>
          <a:lstStyle/>
          <a:p>
            <a:r>
              <a:rPr lang="en-US" sz="2800" i="1" dirty="0">
                <a:solidFill>
                  <a:srgbClr val="FFFF00"/>
                </a:solidFill>
                <a:ea typeface="Wednesday" pitchFamily="2" charset="0"/>
              </a:rPr>
              <a:t>“And God saw these souls that they were good, and he stood in the midst of them, and he said: These I will make my rulers; for he stood among those that were spirits, and he saw that they were good; and he said unto me: Abraham, thou art one of them; thou </a:t>
            </a:r>
            <a:r>
              <a:rPr lang="en-US" sz="2800" i="1" dirty="0" err="1">
                <a:solidFill>
                  <a:srgbClr val="FFFF00"/>
                </a:solidFill>
                <a:ea typeface="Wednesday" pitchFamily="2" charset="0"/>
              </a:rPr>
              <a:t>wast</a:t>
            </a:r>
            <a:r>
              <a:rPr lang="en-US" sz="2800" i="1" dirty="0">
                <a:solidFill>
                  <a:srgbClr val="FFFF00"/>
                </a:solidFill>
                <a:ea typeface="Wednesday" pitchFamily="2" charset="0"/>
              </a:rPr>
              <a:t> chosen before thou </a:t>
            </a:r>
            <a:r>
              <a:rPr lang="en-US" sz="2800" i="1" dirty="0" err="1">
                <a:solidFill>
                  <a:srgbClr val="FFFF00"/>
                </a:solidFill>
                <a:ea typeface="Wednesday" pitchFamily="2" charset="0"/>
              </a:rPr>
              <a:t>wast</a:t>
            </a:r>
            <a:r>
              <a:rPr lang="en-US" sz="2800" i="1" dirty="0">
                <a:solidFill>
                  <a:srgbClr val="FFFF00"/>
                </a:solidFill>
                <a:ea typeface="Wednesday" pitchFamily="2" charset="0"/>
              </a:rPr>
              <a:t> born.”  </a:t>
            </a:r>
          </a:p>
        </p:txBody>
      </p:sp>
      <p:sp>
        <p:nvSpPr>
          <p:cNvPr id="6" name="TextBox 5"/>
          <p:cNvSpPr txBox="1"/>
          <p:nvPr/>
        </p:nvSpPr>
        <p:spPr>
          <a:xfrm>
            <a:off x="107372" y="6457890"/>
            <a:ext cx="3657600" cy="400110"/>
          </a:xfrm>
          <a:prstGeom prst="rect">
            <a:avLst/>
          </a:prstGeom>
          <a:noFill/>
        </p:spPr>
        <p:txBody>
          <a:bodyPr wrap="square" rtlCol="0">
            <a:spAutoFit/>
          </a:bodyPr>
          <a:lstStyle/>
          <a:p>
            <a:r>
              <a:rPr lang="en-US" sz="2000" dirty="0">
                <a:solidFill>
                  <a:schemeClr val="accent1">
                    <a:lumMod val="20000"/>
                    <a:lumOff val="80000"/>
                  </a:schemeClr>
                </a:solidFill>
                <a:latin typeface="AR CENA" panose="02000000000000000000" pitchFamily="2" charset="0"/>
                <a:ea typeface="Wednesday" pitchFamily="2" charset="0"/>
              </a:rPr>
              <a:t>Abraham 3:23</a:t>
            </a:r>
          </a:p>
        </p:txBody>
      </p:sp>
      <p:pic>
        <p:nvPicPr>
          <p:cNvPr id="3" name="Picture 2">
            <a:extLst>
              <a:ext uri="{FF2B5EF4-FFF2-40B4-BE49-F238E27FC236}">
                <a16:creationId xmlns:a16="http://schemas.microsoft.com/office/drawing/2014/main" id="{5F0285D8-DC2B-4086-81D6-D0FE3698D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289" y="382370"/>
            <a:ext cx="4439880" cy="5680227"/>
          </a:xfrm>
          <a:prstGeom prst="rect">
            <a:avLst/>
          </a:prstGeom>
        </p:spPr>
      </p:pic>
    </p:spTree>
    <p:extLst>
      <p:ext uri="{BB962C8B-B14F-4D97-AF65-F5344CB8AC3E}">
        <p14:creationId xmlns:p14="http://schemas.microsoft.com/office/powerpoint/2010/main" val="100051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73182" y="0"/>
            <a:ext cx="4398818" cy="1323439"/>
          </a:xfrm>
          <a:prstGeom prst="rect">
            <a:avLst/>
          </a:prstGeom>
          <a:noFill/>
        </p:spPr>
        <p:txBody>
          <a:bodyPr wrap="square" rtlCol="0">
            <a:spAutoFit/>
          </a:bodyPr>
          <a:lstStyle/>
          <a:p>
            <a:pPr algn="ctr"/>
            <a:r>
              <a:rPr lang="en-US" sz="4000" b="1" i="1" dirty="0">
                <a:solidFill>
                  <a:schemeClr val="accent1">
                    <a:lumMod val="20000"/>
                    <a:lumOff val="80000"/>
                  </a:schemeClr>
                </a:solidFill>
                <a:latin typeface="+mj-lt"/>
                <a:ea typeface="Wednesday" pitchFamily="2" charset="0"/>
              </a:rPr>
              <a:t>Acceptance in Heaven and on Earth</a:t>
            </a:r>
          </a:p>
        </p:txBody>
      </p:sp>
      <p:sp>
        <p:nvSpPr>
          <p:cNvPr id="6" name="TextBox 5"/>
          <p:cNvSpPr txBox="1"/>
          <p:nvPr/>
        </p:nvSpPr>
        <p:spPr>
          <a:xfrm>
            <a:off x="4953000" y="609600"/>
            <a:ext cx="2057400" cy="400110"/>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Law of election</a:t>
            </a:r>
          </a:p>
        </p:txBody>
      </p:sp>
      <p:sp>
        <p:nvSpPr>
          <p:cNvPr id="7" name="TextBox 6"/>
          <p:cNvSpPr txBox="1"/>
          <p:nvPr/>
        </p:nvSpPr>
        <p:spPr>
          <a:xfrm>
            <a:off x="7696200" y="3048000"/>
            <a:ext cx="28194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Promises, blessings, and responsibilities</a:t>
            </a:r>
          </a:p>
        </p:txBody>
      </p:sp>
      <p:sp>
        <p:nvSpPr>
          <p:cNvPr id="9" name="TextBox 8"/>
          <p:cNvSpPr txBox="1"/>
          <p:nvPr/>
        </p:nvSpPr>
        <p:spPr>
          <a:xfrm>
            <a:off x="7464136" y="4163290"/>
            <a:ext cx="25908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 If Israel rejects Christ-- looses promises</a:t>
            </a:r>
          </a:p>
        </p:txBody>
      </p:sp>
      <p:sp>
        <p:nvSpPr>
          <p:cNvPr id="12" name="TextBox 11"/>
          <p:cNvSpPr txBox="1"/>
          <p:nvPr/>
        </p:nvSpPr>
        <p:spPr>
          <a:xfrm>
            <a:off x="7086600" y="1219201"/>
            <a:ext cx="2057400" cy="1323439"/>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saved by obedience—accept and follow Christ</a:t>
            </a:r>
          </a:p>
        </p:txBody>
      </p:sp>
      <p:sp>
        <p:nvSpPr>
          <p:cNvPr id="13" name="TextBox 12"/>
          <p:cNvSpPr txBox="1"/>
          <p:nvPr/>
        </p:nvSpPr>
        <p:spPr>
          <a:xfrm>
            <a:off x="5334000" y="5562601"/>
            <a:ext cx="2590800" cy="1015663"/>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Grafting—partaking fully of blessings and promises of the gospel</a:t>
            </a:r>
          </a:p>
        </p:txBody>
      </p:sp>
      <p:sp>
        <p:nvSpPr>
          <p:cNvPr id="14" name="TextBox 13"/>
          <p:cNvSpPr txBox="1"/>
          <p:nvPr/>
        </p:nvSpPr>
        <p:spPr>
          <a:xfrm>
            <a:off x="2743200" y="4876800"/>
            <a:ext cx="25908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Inherit all of Israel’s blessings</a:t>
            </a:r>
          </a:p>
        </p:txBody>
      </p:sp>
      <p:sp>
        <p:nvSpPr>
          <p:cNvPr id="15" name="TextBox 14"/>
          <p:cNvSpPr txBox="1"/>
          <p:nvPr/>
        </p:nvSpPr>
        <p:spPr>
          <a:xfrm>
            <a:off x="1981200" y="3200401"/>
            <a:ext cx="2590800" cy="1015663"/>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Through the acceptance of Jesus Christ</a:t>
            </a:r>
          </a:p>
        </p:txBody>
      </p:sp>
      <p:sp>
        <p:nvSpPr>
          <p:cNvPr id="16" name="TextBox 15"/>
          <p:cNvSpPr txBox="1"/>
          <p:nvPr/>
        </p:nvSpPr>
        <p:spPr>
          <a:xfrm>
            <a:off x="2514600" y="1600200"/>
            <a:ext cx="2590800" cy="707886"/>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Obedience to the gospel</a:t>
            </a:r>
          </a:p>
        </p:txBody>
      </p:sp>
      <p:pic>
        <p:nvPicPr>
          <p:cNvPr id="17" name="Picture 16" descr="abraham and stars.jpg"/>
          <p:cNvPicPr>
            <a:picLocks noChangeAspect="1"/>
          </p:cNvPicPr>
          <p:nvPr/>
        </p:nvPicPr>
        <p:blipFill>
          <a:blip r:embed="rId2" cstate="print"/>
          <a:stretch>
            <a:fillRect/>
          </a:stretch>
        </p:blipFill>
        <p:spPr>
          <a:xfrm>
            <a:off x="4679732" y="2362200"/>
            <a:ext cx="2589749" cy="1950720"/>
          </a:xfrm>
          <a:prstGeom prst="rect">
            <a:avLst/>
          </a:prstGeom>
        </p:spPr>
      </p:pic>
      <p:sp>
        <p:nvSpPr>
          <p:cNvPr id="18" name="TextBox 17"/>
          <p:cNvSpPr txBox="1"/>
          <p:nvPr/>
        </p:nvSpPr>
        <p:spPr>
          <a:xfrm>
            <a:off x="0" y="6457890"/>
            <a:ext cx="3657600" cy="369332"/>
          </a:xfrm>
          <a:prstGeom prst="rect">
            <a:avLst/>
          </a:prstGeom>
          <a:noFill/>
        </p:spPr>
        <p:txBody>
          <a:bodyPr wrap="square" rtlCol="0">
            <a:spAutoFit/>
          </a:bodyPr>
          <a:lstStyle/>
          <a:p>
            <a:r>
              <a:rPr lang="en-US" dirty="0">
                <a:solidFill>
                  <a:schemeClr val="accent1">
                    <a:lumMod val="20000"/>
                    <a:lumOff val="80000"/>
                  </a:schemeClr>
                </a:solidFill>
                <a:latin typeface="AR CENA" panose="02000000000000000000" pitchFamily="2" charset="0"/>
                <a:ea typeface="Wednesday" pitchFamily="2" charset="0"/>
              </a:rPr>
              <a:t>Romans 9: 1-5</a:t>
            </a:r>
          </a:p>
        </p:txBody>
      </p:sp>
    </p:spTree>
    <p:extLst>
      <p:ext uri="{BB962C8B-B14F-4D97-AF65-F5344CB8AC3E}">
        <p14:creationId xmlns:p14="http://schemas.microsoft.com/office/powerpoint/2010/main" val="306942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linds(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linds(horizont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linds(horizont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blinds(horizontal)">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blinds(horizontal)">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14746" y="0"/>
            <a:ext cx="9067800" cy="707886"/>
          </a:xfrm>
          <a:prstGeom prst="rect">
            <a:avLst/>
          </a:prstGeom>
          <a:noFill/>
        </p:spPr>
        <p:txBody>
          <a:bodyPr wrap="square" rtlCol="0">
            <a:spAutoFit/>
          </a:bodyPr>
          <a:lstStyle/>
          <a:p>
            <a:r>
              <a:rPr lang="en-US" sz="4000" b="1" i="1" dirty="0">
                <a:solidFill>
                  <a:schemeClr val="accent1">
                    <a:lumMod val="20000"/>
                    <a:lumOff val="80000"/>
                  </a:schemeClr>
                </a:solidFill>
                <a:latin typeface="+mj-lt"/>
                <a:ea typeface="Wednesday" pitchFamily="2" charset="0"/>
              </a:rPr>
              <a:t>Promises and Blessings</a:t>
            </a:r>
          </a:p>
        </p:txBody>
      </p:sp>
      <p:sp>
        <p:nvSpPr>
          <p:cNvPr id="6" name="TextBox 5"/>
          <p:cNvSpPr txBox="1"/>
          <p:nvPr/>
        </p:nvSpPr>
        <p:spPr>
          <a:xfrm>
            <a:off x="2133600" y="685800"/>
            <a:ext cx="5257800" cy="400110"/>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Heavenly Father will honor them by:</a:t>
            </a:r>
          </a:p>
        </p:txBody>
      </p:sp>
      <p:sp>
        <p:nvSpPr>
          <p:cNvPr id="7" name="TextBox 6"/>
          <p:cNvSpPr txBox="1"/>
          <p:nvPr/>
        </p:nvSpPr>
        <p:spPr>
          <a:xfrm>
            <a:off x="4572000" y="1676400"/>
            <a:ext cx="2819400" cy="400110"/>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Watching over them</a:t>
            </a:r>
          </a:p>
        </p:txBody>
      </p:sp>
      <p:sp>
        <p:nvSpPr>
          <p:cNvPr id="9" name="TextBox 8"/>
          <p:cNvSpPr txBox="1"/>
          <p:nvPr/>
        </p:nvSpPr>
        <p:spPr>
          <a:xfrm>
            <a:off x="5105400" y="2133600"/>
            <a:ext cx="3276600" cy="400110"/>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Giving Land to them</a:t>
            </a:r>
          </a:p>
        </p:txBody>
      </p:sp>
      <p:sp>
        <p:nvSpPr>
          <p:cNvPr id="12" name="TextBox 11"/>
          <p:cNvSpPr txBox="1"/>
          <p:nvPr/>
        </p:nvSpPr>
        <p:spPr>
          <a:xfrm>
            <a:off x="3810000" y="1143000"/>
            <a:ext cx="2057400" cy="400110"/>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Nourishing them</a:t>
            </a:r>
          </a:p>
        </p:txBody>
      </p:sp>
      <p:sp>
        <p:nvSpPr>
          <p:cNvPr id="13" name="TextBox 12"/>
          <p:cNvSpPr txBox="1"/>
          <p:nvPr/>
        </p:nvSpPr>
        <p:spPr>
          <a:xfrm>
            <a:off x="6019800" y="2590800"/>
            <a:ext cx="3810000" cy="400110"/>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Making them a great nation</a:t>
            </a:r>
          </a:p>
        </p:txBody>
      </p:sp>
      <p:sp>
        <p:nvSpPr>
          <p:cNvPr id="14" name="TextBox 13"/>
          <p:cNvSpPr txBox="1"/>
          <p:nvPr/>
        </p:nvSpPr>
        <p:spPr>
          <a:xfrm>
            <a:off x="6858000" y="3048000"/>
            <a:ext cx="3124200" cy="400110"/>
          </a:xfrm>
          <a:prstGeom prst="rect">
            <a:avLst/>
          </a:prstGeom>
          <a:noFill/>
        </p:spPr>
        <p:txBody>
          <a:bodyPr wrap="square" rtlCol="0">
            <a:spAutoFit/>
          </a:bodyPr>
          <a:lstStyle/>
          <a:p>
            <a:r>
              <a:rPr lang="en-US" sz="2000" b="1" i="1" dirty="0">
                <a:solidFill>
                  <a:schemeClr val="accent1">
                    <a:lumMod val="20000"/>
                    <a:lumOff val="80000"/>
                  </a:schemeClr>
                </a:solidFill>
                <a:latin typeface="+mj-lt"/>
                <a:ea typeface="Wednesday" pitchFamily="2" charset="0"/>
              </a:rPr>
              <a:t>Multiplying their posterity</a:t>
            </a:r>
          </a:p>
        </p:txBody>
      </p:sp>
      <p:sp>
        <p:nvSpPr>
          <p:cNvPr id="16" name="TextBox 15"/>
          <p:cNvSpPr txBox="1"/>
          <p:nvPr/>
        </p:nvSpPr>
        <p:spPr>
          <a:xfrm>
            <a:off x="7696200" y="3505200"/>
            <a:ext cx="2590800" cy="400110"/>
          </a:xfrm>
          <a:prstGeom prst="rect">
            <a:avLst/>
          </a:prstGeom>
          <a:noFill/>
        </p:spPr>
        <p:txBody>
          <a:bodyPr wrap="square" rtlCol="0">
            <a:spAutoFit/>
          </a:bodyPr>
          <a:lstStyle/>
          <a:p>
            <a:pPr algn="ctr"/>
            <a:r>
              <a:rPr lang="en-US" sz="2000" b="1" i="1" dirty="0">
                <a:solidFill>
                  <a:schemeClr val="accent1">
                    <a:lumMod val="20000"/>
                    <a:lumOff val="80000"/>
                  </a:schemeClr>
                </a:solidFill>
                <a:latin typeface="+mj-lt"/>
                <a:ea typeface="Wednesday" pitchFamily="2" charset="0"/>
              </a:rPr>
              <a:t>Receiving eternal life</a:t>
            </a:r>
          </a:p>
        </p:txBody>
      </p:sp>
      <p:pic>
        <p:nvPicPr>
          <p:cNvPr id="18434" name="Picture 2" descr="https://encrypted-tbn1.gstatic.com/images?q=tbn:ANd9GcSLLgq4HlMG26CBdSawt6tsuvQjLaUIMHJZvjRfEU0oN_q7t43mUQ"/>
          <p:cNvPicPr>
            <a:picLocks noChangeAspect="1" noChangeArrowheads="1"/>
          </p:cNvPicPr>
          <p:nvPr/>
        </p:nvPicPr>
        <p:blipFill>
          <a:blip r:embed="rId3" cstate="print"/>
          <a:srcRect/>
          <a:stretch>
            <a:fillRect/>
          </a:stretch>
        </p:blipFill>
        <p:spPr bwMode="auto">
          <a:xfrm>
            <a:off x="1828800" y="1219200"/>
            <a:ext cx="1447800" cy="1932888"/>
          </a:xfrm>
          <a:prstGeom prst="rect">
            <a:avLst/>
          </a:prstGeom>
          <a:noFill/>
        </p:spPr>
      </p:pic>
      <p:pic>
        <p:nvPicPr>
          <p:cNvPr id="18436" name="Picture 4" descr="https://encrypted-tbn0.gstatic.com/images?q=tbn:ANd9GcSMtjxl63tQMeaNYPUEnS19n7o4dfimlkyfScrjblzOdhMqzlNv-g"/>
          <p:cNvPicPr>
            <a:picLocks noChangeAspect="1" noChangeArrowheads="1"/>
          </p:cNvPicPr>
          <p:nvPr/>
        </p:nvPicPr>
        <p:blipFill>
          <a:blip r:embed="rId4" cstate="print"/>
          <a:srcRect/>
          <a:stretch>
            <a:fillRect/>
          </a:stretch>
        </p:blipFill>
        <p:spPr bwMode="auto">
          <a:xfrm>
            <a:off x="3505200" y="2667000"/>
            <a:ext cx="2057400" cy="1469572"/>
          </a:xfrm>
          <a:prstGeom prst="rect">
            <a:avLst/>
          </a:prstGeom>
          <a:noFill/>
        </p:spPr>
      </p:pic>
      <p:pic>
        <p:nvPicPr>
          <p:cNvPr id="18438" name="Picture 6" descr="https://encrypted-tbn1.gstatic.com/images?q=tbn:ANd9GcS67wtLSXdbeeM-dK10w6XRN3ZVHwNKBue7i7-y2Z17q_JRmizN"/>
          <p:cNvPicPr>
            <a:picLocks noChangeAspect="1" noChangeArrowheads="1"/>
          </p:cNvPicPr>
          <p:nvPr/>
        </p:nvPicPr>
        <p:blipFill>
          <a:blip r:embed="rId5" cstate="print"/>
          <a:srcRect/>
          <a:stretch>
            <a:fillRect/>
          </a:stretch>
        </p:blipFill>
        <p:spPr bwMode="auto">
          <a:xfrm>
            <a:off x="7239000" y="304800"/>
            <a:ext cx="2609850" cy="1752600"/>
          </a:xfrm>
          <a:prstGeom prst="rect">
            <a:avLst/>
          </a:prstGeom>
          <a:noFill/>
        </p:spPr>
      </p:pic>
      <p:pic>
        <p:nvPicPr>
          <p:cNvPr id="18440" name="Picture 8" descr="https://encrypted-tbn1.gstatic.com/images?q=tbn:ANd9GcQJPhWiK2FCY-_WKY3CC24eQvVtQjgj-zHaACJ0md7d6gRjdzMH"/>
          <p:cNvPicPr>
            <a:picLocks noChangeAspect="1" noChangeArrowheads="1"/>
          </p:cNvPicPr>
          <p:nvPr/>
        </p:nvPicPr>
        <p:blipFill>
          <a:blip r:embed="rId6" cstate="print"/>
          <a:srcRect/>
          <a:stretch>
            <a:fillRect/>
          </a:stretch>
        </p:blipFill>
        <p:spPr bwMode="auto">
          <a:xfrm>
            <a:off x="7772401" y="4267201"/>
            <a:ext cx="2390775" cy="1914525"/>
          </a:xfrm>
          <a:prstGeom prst="rect">
            <a:avLst/>
          </a:prstGeom>
          <a:noFill/>
        </p:spPr>
      </p:pic>
      <p:pic>
        <p:nvPicPr>
          <p:cNvPr id="18442" name="Picture 10" descr="https://encrypted-tbn3.gstatic.com/images?q=tbn:ANd9GcSE-0J8qko2pdYdYKB7ApFF9YBfAZ4cZ2MyU9AvZaAFQ0XgQhx3-A"/>
          <p:cNvPicPr>
            <a:picLocks noChangeAspect="1" noChangeArrowheads="1"/>
          </p:cNvPicPr>
          <p:nvPr/>
        </p:nvPicPr>
        <p:blipFill>
          <a:blip r:embed="rId7" cstate="print"/>
          <a:srcRect/>
          <a:stretch>
            <a:fillRect/>
          </a:stretch>
        </p:blipFill>
        <p:spPr bwMode="auto">
          <a:xfrm>
            <a:off x="2286000" y="4572000"/>
            <a:ext cx="1726396" cy="1990726"/>
          </a:xfrm>
          <a:prstGeom prst="rect">
            <a:avLst/>
          </a:prstGeom>
          <a:noFill/>
        </p:spPr>
      </p:pic>
      <p:pic>
        <p:nvPicPr>
          <p:cNvPr id="18444" name="Picture 12" descr="https://encrypted-tbn2.gstatic.com/images?q=tbn:ANd9GcS2S5Ax32IOy-5fERfAo6Bc5rGMYI9DLmxNPWPZ2lvx5xLzS__d"/>
          <p:cNvPicPr>
            <a:picLocks noChangeAspect="1" noChangeArrowheads="1"/>
          </p:cNvPicPr>
          <p:nvPr/>
        </p:nvPicPr>
        <p:blipFill>
          <a:blip r:embed="rId8" cstate="print"/>
          <a:srcRect/>
          <a:stretch>
            <a:fillRect/>
          </a:stretch>
        </p:blipFill>
        <p:spPr bwMode="auto">
          <a:xfrm>
            <a:off x="5486400" y="4495801"/>
            <a:ext cx="1352550" cy="1695451"/>
          </a:xfrm>
          <a:prstGeom prst="rect">
            <a:avLst/>
          </a:prstGeom>
          <a:noFill/>
        </p:spPr>
      </p:pic>
    </p:spTree>
    <p:extLst>
      <p:ext uri="{BB962C8B-B14F-4D97-AF65-F5344CB8AC3E}">
        <p14:creationId xmlns:p14="http://schemas.microsoft.com/office/powerpoint/2010/main" val="15779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linds(horizontal)">
                                      <p:cBhvr>
                                        <p:cTn id="12" dur="500"/>
                                        <p:tgtEl>
                                          <p:spTgt spid="12">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box(in)">
                                      <p:cBhvr>
                                        <p:cTn id="15" dur="500"/>
                                        <p:tgtEl>
                                          <p:spTgt spid="1843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linds(horizontal)">
                                      <p:cBhvr>
                                        <p:cTn id="20" dur="500"/>
                                        <p:tgtEl>
                                          <p:spTgt spid="7">
                                            <p:txEl>
                                              <p:pRg st="0" end="0"/>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8436"/>
                                        </p:tgtEl>
                                        <p:attrNameLst>
                                          <p:attrName>style.visibility</p:attrName>
                                        </p:attrNameLst>
                                      </p:cBhvr>
                                      <p:to>
                                        <p:strVal val="visible"/>
                                      </p:to>
                                    </p:set>
                                    <p:animEffect transition="in" filter="box(in)">
                                      <p:cBhvr>
                                        <p:cTn id="23" dur="500"/>
                                        <p:tgtEl>
                                          <p:spTgt spid="1843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blinds(horizontal)">
                                      <p:cBhvr>
                                        <p:cTn id="28" dur="500"/>
                                        <p:tgtEl>
                                          <p:spTgt spid="9">
                                            <p:txEl>
                                              <p:pRg st="0" end="0"/>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8438"/>
                                        </p:tgtEl>
                                        <p:attrNameLst>
                                          <p:attrName>style.visibility</p:attrName>
                                        </p:attrNameLst>
                                      </p:cBhvr>
                                      <p:to>
                                        <p:strVal val="visible"/>
                                      </p:to>
                                    </p:set>
                                    <p:animEffect transition="in" filter="box(in)">
                                      <p:cBhvr>
                                        <p:cTn id="31" dur="500"/>
                                        <p:tgtEl>
                                          <p:spTgt spid="1843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blinds(horizontal)">
                                      <p:cBhvr>
                                        <p:cTn id="36" dur="500"/>
                                        <p:tgtEl>
                                          <p:spTgt spid="13">
                                            <p:txEl>
                                              <p:pRg st="0" end="0"/>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18442"/>
                                        </p:tgtEl>
                                        <p:attrNameLst>
                                          <p:attrName>style.visibility</p:attrName>
                                        </p:attrNameLst>
                                      </p:cBhvr>
                                      <p:to>
                                        <p:strVal val="visible"/>
                                      </p:to>
                                    </p:set>
                                    <p:animEffect transition="in" filter="box(in)">
                                      <p:cBhvr>
                                        <p:cTn id="39" dur="500"/>
                                        <p:tgtEl>
                                          <p:spTgt spid="1844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blinds(horizontal)">
                                      <p:cBhvr>
                                        <p:cTn id="44" dur="500"/>
                                        <p:tgtEl>
                                          <p:spTgt spid="14">
                                            <p:txEl>
                                              <p:pRg st="0" end="0"/>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18440"/>
                                        </p:tgtEl>
                                        <p:attrNameLst>
                                          <p:attrName>style.visibility</p:attrName>
                                        </p:attrNameLst>
                                      </p:cBhvr>
                                      <p:to>
                                        <p:strVal val="visible"/>
                                      </p:to>
                                    </p:set>
                                    <p:animEffect transition="in" filter="box(in)">
                                      <p:cBhvr>
                                        <p:cTn id="47" dur="500"/>
                                        <p:tgtEl>
                                          <p:spTgt spid="1844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linds(horizontal)">
                                      <p:cBhvr>
                                        <p:cTn id="52" dur="500"/>
                                        <p:tgtEl>
                                          <p:spTgt spid="16">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8444"/>
                                        </p:tgtEl>
                                        <p:attrNameLst>
                                          <p:attrName>style.visibility</p:attrName>
                                        </p:attrNameLst>
                                      </p:cBhvr>
                                      <p:to>
                                        <p:strVal val="visible"/>
                                      </p:to>
                                    </p:set>
                                    <p:animEffect transition="in" filter="fade">
                                      <p:cBhvr>
                                        <p:cTn id="55" dur="500"/>
                                        <p:tgtEl>
                                          <p:spTgt spid="18444"/>
                                        </p:tgtEl>
                                      </p:cBhvr>
                                    </p:animEffect>
                                  </p:childTnLst>
                                  <p:subTnLst>
                                    <p:audio>
                                      <p:cMediaNode>
                                        <p:cTn display="0" masterRel="sameClick">
                                          <p:stCondLst>
                                            <p:cond evt="begin" delay="0">
                                              <p:tn val="53"/>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905000" y="381001"/>
            <a:ext cx="5257800" cy="2246769"/>
          </a:xfrm>
          <a:prstGeom prst="rect">
            <a:avLst/>
          </a:prstGeom>
          <a:noFill/>
        </p:spPr>
        <p:txBody>
          <a:bodyPr wrap="square" rtlCol="0">
            <a:spAutoFit/>
          </a:bodyPr>
          <a:lstStyle/>
          <a:p>
            <a:r>
              <a:rPr lang="en-US" sz="2800" i="1" dirty="0">
                <a:solidFill>
                  <a:schemeClr val="accent1">
                    <a:lumMod val="20000"/>
                    <a:lumOff val="80000"/>
                  </a:schemeClr>
                </a:solidFill>
                <a:ea typeface="Wednesday" pitchFamily="2" charset="0"/>
              </a:rPr>
              <a:t>However:</a:t>
            </a:r>
          </a:p>
          <a:p>
            <a:r>
              <a:rPr lang="en-US" sz="2800" i="1" dirty="0">
                <a:solidFill>
                  <a:schemeClr val="accent1">
                    <a:lumMod val="20000"/>
                    <a:lumOff val="80000"/>
                  </a:schemeClr>
                </a:solidFill>
                <a:ea typeface="Wednesday" pitchFamily="2" charset="0"/>
              </a:rPr>
              <a:t>	Premortal faithfulness, foreordained promises or being born into a certain lineage do not guarantee salvation.</a:t>
            </a:r>
          </a:p>
        </p:txBody>
      </p:sp>
      <p:sp>
        <p:nvSpPr>
          <p:cNvPr id="6" name="TextBox 5"/>
          <p:cNvSpPr txBox="1"/>
          <p:nvPr/>
        </p:nvSpPr>
        <p:spPr>
          <a:xfrm>
            <a:off x="0" y="6457890"/>
            <a:ext cx="3657600" cy="369332"/>
          </a:xfrm>
          <a:prstGeom prst="rect">
            <a:avLst/>
          </a:prstGeom>
          <a:noFill/>
        </p:spPr>
        <p:txBody>
          <a:bodyPr wrap="square" rtlCol="0">
            <a:spAutoFit/>
          </a:bodyPr>
          <a:lstStyle/>
          <a:p>
            <a:r>
              <a:rPr lang="en-US" dirty="0">
                <a:solidFill>
                  <a:schemeClr val="accent1">
                    <a:lumMod val="20000"/>
                    <a:lumOff val="80000"/>
                  </a:schemeClr>
                </a:solidFill>
                <a:latin typeface="AR CENA" panose="02000000000000000000" pitchFamily="2" charset="0"/>
                <a:ea typeface="Wednesday" pitchFamily="2" charset="0"/>
              </a:rPr>
              <a:t>D&amp;C 64:35-36</a:t>
            </a:r>
          </a:p>
        </p:txBody>
      </p:sp>
      <p:pic>
        <p:nvPicPr>
          <p:cNvPr id="19458" name="Picture 2" descr="https://encrypted-tbn0.gstatic.com/images?q=tbn:ANd9GcSQNyixqjAWZawaYS5UgL1gzCbG5Bzj-53B003JUcEpBEGrA46K-A"/>
          <p:cNvPicPr>
            <a:picLocks noChangeAspect="1" noChangeArrowheads="1"/>
          </p:cNvPicPr>
          <p:nvPr/>
        </p:nvPicPr>
        <p:blipFill>
          <a:blip r:embed="rId2" cstate="print"/>
          <a:srcRect/>
          <a:stretch>
            <a:fillRect/>
          </a:stretch>
        </p:blipFill>
        <p:spPr bwMode="auto">
          <a:xfrm>
            <a:off x="4254759" y="2971799"/>
            <a:ext cx="6988205" cy="3494103"/>
          </a:xfrm>
          <a:prstGeom prst="rect">
            <a:avLst/>
          </a:prstGeom>
          <a:noFill/>
        </p:spPr>
      </p:pic>
    </p:spTree>
    <p:extLst>
      <p:ext uri="{BB962C8B-B14F-4D97-AF65-F5344CB8AC3E}">
        <p14:creationId xmlns:p14="http://schemas.microsoft.com/office/powerpoint/2010/main" val="887374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524000" y="0"/>
            <a:ext cx="9067800" cy="523220"/>
          </a:xfrm>
          <a:prstGeom prst="rect">
            <a:avLst/>
          </a:prstGeom>
          <a:noFill/>
        </p:spPr>
        <p:txBody>
          <a:bodyPr wrap="square" rtlCol="0">
            <a:spAutoFit/>
          </a:bodyPr>
          <a:lstStyle/>
          <a:p>
            <a:r>
              <a:rPr lang="en-US" sz="2800" b="1" i="1" dirty="0">
                <a:solidFill>
                  <a:schemeClr val="bg1"/>
                </a:solidFill>
                <a:latin typeface="+mj-lt"/>
                <a:ea typeface="Wednesday" pitchFamily="2" charset="0"/>
              </a:rPr>
              <a:t>Rejection and Rebellious</a:t>
            </a:r>
          </a:p>
        </p:txBody>
      </p:sp>
      <p:sp>
        <p:nvSpPr>
          <p:cNvPr id="6" name="TextBox 5"/>
          <p:cNvSpPr txBox="1"/>
          <p:nvPr/>
        </p:nvSpPr>
        <p:spPr>
          <a:xfrm>
            <a:off x="2133600" y="685800"/>
            <a:ext cx="5257800" cy="400110"/>
          </a:xfrm>
          <a:prstGeom prst="rect">
            <a:avLst/>
          </a:prstGeom>
          <a:noFill/>
        </p:spPr>
        <p:txBody>
          <a:bodyPr wrap="square" rtlCol="0">
            <a:spAutoFit/>
          </a:bodyPr>
          <a:lstStyle/>
          <a:p>
            <a:r>
              <a:rPr lang="en-US" sz="2000" b="1" i="1" dirty="0">
                <a:solidFill>
                  <a:schemeClr val="bg1"/>
                </a:solidFill>
                <a:latin typeface="+mj-lt"/>
                <a:ea typeface="Wednesday" pitchFamily="2" charset="0"/>
              </a:rPr>
              <a:t>Heavenly Father removes His Spirit by:</a:t>
            </a:r>
          </a:p>
        </p:txBody>
      </p:sp>
      <p:sp>
        <p:nvSpPr>
          <p:cNvPr id="7" name="TextBox 6"/>
          <p:cNvSpPr txBox="1"/>
          <p:nvPr/>
        </p:nvSpPr>
        <p:spPr>
          <a:xfrm>
            <a:off x="4572000" y="1676400"/>
            <a:ext cx="2819400" cy="400110"/>
          </a:xfrm>
          <a:prstGeom prst="rect">
            <a:avLst/>
          </a:prstGeom>
          <a:noFill/>
        </p:spPr>
        <p:txBody>
          <a:bodyPr wrap="square" rtlCol="0">
            <a:spAutoFit/>
          </a:bodyPr>
          <a:lstStyle/>
          <a:p>
            <a:r>
              <a:rPr lang="en-US" sz="2000" b="1" i="1" dirty="0">
                <a:solidFill>
                  <a:schemeClr val="bg1"/>
                </a:solidFill>
                <a:latin typeface="+mj-lt"/>
                <a:ea typeface="Wednesday" pitchFamily="2" charset="0"/>
              </a:rPr>
              <a:t>Destruction </a:t>
            </a:r>
          </a:p>
        </p:txBody>
      </p:sp>
      <p:sp>
        <p:nvSpPr>
          <p:cNvPr id="9" name="TextBox 8"/>
          <p:cNvSpPr txBox="1"/>
          <p:nvPr/>
        </p:nvSpPr>
        <p:spPr>
          <a:xfrm>
            <a:off x="5105400" y="2133600"/>
            <a:ext cx="3276600" cy="400110"/>
          </a:xfrm>
          <a:prstGeom prst="rect">
            <a:avLst/>
          </a:prstGeom>
          <a:noFill/>
        </p:spPr>
        <p:txBody>
          <a:bodyPr wrap="square" rtlCol="0">
            <a:spAutoFit/>
          </a:bodyPr>
          <a:lstStyle/>
          <a:p>
            <a:r>
              <a:rPr lang="en-US" sz="2000" b="1" i="1" dirty="0">
                <a:solidFill>
                  <a:schemeClr val="bg1"/>
                </a:solidFill>
                <a:latin typeface="+mj-lt"/>
                <a:ea typeface="Wednesday" pitchFamily="2" charset="0"/>
              </a:rPr>
              <a:t>Taking away their land</a:t>
            </a:r>
          </a:p>
        </p:txBody>
      </p:sp>
      <p:sp>
        <p:nvSpPr>
          <p:cNvPr id="12" name="TextBox 11"/>
          <p:cNvSpPr txBox="1"/>
          <p:nvPr/>
        </p:nvSpPr>
        <p:spPr>
          <a:xfrm>
            <a:off x="3810000" y="1143000"/>
            <a:ext cx="2895600" cy="400110"/>
          </a:xfrm>
          <a:prstGeom prst="rect">
            <a:avLst/>
          </a:prstGeom>
          <a:noFill/>
        </p:spPr>
        <p:txBody>
          <a:bodyPr wrap="square" rtlCol="0">
            <a:spAutoFit/>
          </a:bodyPr>
          <a:lstStyle/>
          <a:p>
            <a:r>
              <a:rPr lang="en-US" sz="2000" b="1" i="1" dirty="0">
                <a:solidFill>
                  <a:schemeClr val="bg1"/>
                </a:solidFill>
                <a:latin typeface="+mj-lt"/>
                <a:ea typeface="Wednesday" pitchFamily="2" charset="0"/>
              </a:rPr>
              <a:t>Long suffering and curses</a:t>
            </a:r>
          </a:p>
        </p:txBody>
      </p:sp>
      <p:sp>
        <p:nvSpPr>
          <p:cNvPr id="13" name="TextBox 12"/>
          <p:cNvSpPr txBox="1"/>
          <p:nvPr/>
        </p:nvSpPr>
        <p:spPr>
          <a:xfrm>
            <a:off x="6019800" y="2590800"/>
            <a:ext cx="4114800" cy="400110"/>
          </a:xfrm>
          <a:prstGeom prst="rect">
            <a:avLst/>
          </a:prstGeom>
          <a:noFill/>
        </p:spPr>
        <p:txBody>
          <a:bodyPr wrap="square" rtlCol="0">
            <a:spAutoFit/>
          </a:bodyPr>
          <a:lstStyle/>
          <a:p>
            <a:r>
              <a:rPr lang="en-US" sz="2000" b="1" i="1" dirty="0">
                <a:solidFill>
                  <a:schemeClr val="bg1"/>
                </a:solidFill>
                <a:latin typeface="+mj-lt"/>
                <a:ea typeface="Wednesday" pitchFamily="2" charset="0"/>
              </a:rPr>
              <a:t>Cutting them off from the land of Zion</a:t>
            </a:r>
          </a:p>
        </p:txBody>
      </p:sp>
      <p:sp>
        <p:nvSpPr>
          <p:cNvPr id="14" name="TextBox 13"/>
          <p:cNvSpPr txBox="1"/>
          <p:nvPr/>
        </p:nvSpPr>
        <p:spPr>
          <a:xfrm>
            <a:off x="6858000" y="3048000"/>
            <a:ext cx="3124200" cy="400110"/>
          </a:xfrm>
          <a:prstGeom prst="rect">
            <a:avLst/>
          </a:prstGeom>
          <a:noFill/>
        </p:spPr>
        <p:txBody>
          <a:bodyPr wrap="square" rtlCol="0">
            <a:spAutoFit/>
          </a:bodyPr>
          <a:lstStyle/>
          <a:p>
            <a:r>
              <a:rPr lang="en-US" sz="2000" b="1" i="1" dirty="0">
                <a:solidFill>
                  <a:schemeClr val="bg1"/>
                </a:solidFill>
                <a:latin typeface="+mj-lt"/>
                <a:ea typeface="Wednesday" pitchFamily="2" charset="0"/>
              </a:rPr>
              <a:t>Scattering</a:t>
            </a:r>
          </a:p>
        </p:txBody>
      </p:sp>
      <p:sp>
        <p:nvSpPr>
          <p:cNvPr id="16" name="TextBox 15"/>
          <p:cNvSpPr txBox="1"/>
          <p:nvPr/>
        </p:nvSpPr>
        <p:spPr>
          <a:xfrm>
            <a:off x="7696200" y="3505200"/>
            <a:ext cx="2590800" cy="400110"/>
          </a:xfrm>
          <a:prstGeom prst="rect">
            <a:avLst/>
          </a:prstGeom>
          <a:noFill/>
        </p:spPr>
        <p:txBody>
          <a:bodyPr wrap="square" rtlCol="0">
            <a:spAutoFit/>
          </a:bodyPr>
          <a:lstStyle/>
          <a:p>
            <a:pPr algn="ctr"/>
            <a:r>
              <a:rPr lang="en-US" sz="2000" b="1" i="1" dirty="0">
                <a:solidFill>
                  <a:schemeClr val="bg1"/>
                </a:solidFill>
                <a:latin typeface="+mj-lt"/>
                <a:ea typeface="Wednesday" pitchFamily="2" charset="0"/>
              </a:rPr>
              <a:t>Eternal Damnation</a:t>
            </a:r>
          </a:p>
        </p:txBody>
      </p:sp>
      <p:pic>
        <p:nvPicPr>
          <p:cNvPr id="18438" name="Picture 6" descr="https://encrypted-tbn1.gstatic.com/images?q=tbn:ANd9GcS67wtLSXdbeeM-dK10w6XRN3ZVHwNKBue7i7-y2Z17q_JRmizN"/>
          <p:cNvPicPr>
            <a:picLocks noChangeAspect="1" noChangeArrowheads="1"/>
          </p:cNvPicPr>
          <p:nvPr/>
        </p:nvPicPr>
        <p:blipFill>
          <a:blip r:embed="rId3" cstate="print"/>
          <a:srcRect/>
          <a:stretch>
            <a:fillRect/>
          </a:stretch>
        </p:blipFill>
        <p:spPr bwMode="auto">
          <a:xfrm>
            <a:off x="7239000" y="304800"/>
            <a:ext cx="2609850" cy="1752600"/>
          </a:xfrm>
          <a:prstGeom prst="rect">
            <a:avLst/>
          </a:prstGeom>
          <a:noFill/>
        </p:spPr>
      </p:pic>
      <p:pic>
        <p:nvPicPr>
          <p:cNvPr id="18440" name="Picture 8" descr="https://encrypted-tbn1.gstatic.com/images?q=tbn:ANd9GcQJPhWiK2FCY-_WKY3CC24eQvVtQjgj-zHaACJ0md7d6gRjdzMH"/>
          <p:cNvPicPr>
            <a:picLocks noChangeAspect="1" noChangeArrowheads="1"/>
          </p:cNvPicPr>
          <p:nvPr/>
        </p:nvPicPr>
        <p:blipFill>
          <a:blip r:embed="rId4" cstate="print"/>
          <a:srcRect/>
          <a:stretch>
            <a:fillRect/>
          </a:stretch>
        </p:blipFill>
        <p:spPr bwMode="auto">
          <a:xfrm>
            <a:off x="7772401" y="4267201"/>
            <a:ext cx="2390775" cy="1914525"/>
          </a:xfrm>
          <a:prstGeom prst="rect">
            <a:avLst/>
          </a:prstGeom>
          <a:noFill/>
        </p:spPr>
      </p:pic>
      <p:pic>
        <p:nvPicPr>
          <p:cNvPr id="18442" name="Picture 10" descr="https://encrypted-tbn3.gstatic.com/images?q=tbn:ANd9GcSE-0J8qko2pdYdYKB7ApFF9YBfAZ4cZ2MyU9AvZaAFQ0XgQhx3-A"/>
          <p:cNvPicPr>
            <a:picLocks noChangeAspect="1" noChangeArrowheads="1"/>
          </p:cNvPicPr>
          <p:nvPr/>
        </p:nvPicPr>
        <p:blipFill>
          <a:blip r:embed="rId5" cstate="print"/>
          <a:srcRect/>
          <a:stretch>
            <a:fillRect/>
          </a:stretch>
        </p:blipFill>
        <p:spPr bwMode="auto">
          <a:xfrm>
            <a:off x="2286000" y="4572000"/>
            <a:ext cx="1726396" cy="1990726"/>
          </a:xfrm>
          <a:prstGeom prst="rect">
            <a:avLst/>
          </a:prstGeom>
          <a:noFill/>
        </p:spPr>
      </p:pic>
      <p:pic>
        <p:nvPicPr>
          <p:cNvPr id="18444" name="Picture 12" descr="https://encrypted-tbn2.gstatic.com/images?q=tbn:ANd9GcS2S5Ax32IOy-5fERfAo6Bc5rGMYI9DLmxNPWPZ2lvx5xLzS__d"/>
          <p:cNvPicPr>
            <a:picLocks noChangeAspect="1" noChangeArrowheads="1"/>
          </p:cNvPicPr>
          <p:nvPr/>
        </p:nvPicPr>
        <p:blipFill>
          <a:blip r:embed="rId6" cstate="print"/>
          <a:srcRect/>
          <a:stretch>
            <a:fillRect/>
          </a:stretch>
        </p:blipFill>
        <p:spPr bwMode="auto">
          <a:xfrm>
            <a:off x="5486400" y="4495801"/>
            <a:ext cx="1352550" cy="1695451"/>
          </a:xfrm>
          <a:prstGeom prst="rect">
            <a:avLst/>
          </a:prstGeom>
          <a:noFill/>
        </p:spPr>
      </p:pic>
      <p:pic>
        <p:nvPicPr>
          <p:cNvPr id="20482" name="Picture 2" descr="https://encrypted-tbn1.gstatic.com/images?q=tbn:ANd9GcTGwdopbtI6f19-aIudGhx6NidXm9aXA2BcxY28Qk3Ps7Bawb0V"/>
          <p:cNvPicPr>
            <a:picLocks noChangeAspect="1" noChangeArrowheads="1"/>
          </p:cNvPicPr>
          <p:nvPr/>
        </p:nvPicPr>
        <p:blipFill>
          <a:blip r:embed="rId7" cstate="print"/>
          <a:srcRect/>
          <a:stretch>
            <a:fillRect/>
          </a:stretch>
        </p:blipFill>
        <p:spPr bwMode="auto">
          <a:xfrm>
            <a:off x="1905001" y="1524000"/>
            <a:ext cx="1792553" cy="1219200"/>
          </a:xfrm>
          <a:prstGeom prst="rect">
            <a:avLst/>
          </a:prstGeom>
          <a:noFill/>
        </p:spPr>
      </p:pic>
      <p:pic>
        <p:nvPicPr>
          <p:cNvPr id="20484" name="Picture 4" descr="https://encrypted-tbn3.gstatic.com/images?q=tbn:ANd9GcRZDhGh0VxtYeXB1uOhdU4KPhkDPSYYwC3NkDqYI8UFFSQrYjNhxQ"/>
          <p:cNvPicPr>
            <a:picLocks noChangeAspect="1" noChangeArrowheads="1"/>
          </p:cNvPicPr>
          <p:nvPr/>
        </p:nvPicPr>
        <p:blipFill>
          <a:blip r:embed="rId8" cstate="print"/>
          <a:srcRect/>
          <a:stretch>
            <a:fillRect/>
          </a:stretch>
        </p:blipFill>
        <p:spPr bwMode="auto">
          <a:xfrm>
            <a:off x="3505200" y="2819400"/>
            <a:ext cx="1905000" cy="1587500"/>
          </a:xfrm>
          <a:prstGeom prst="rect">
            <a:avLst/>
          </a:prstGeom>
          <a:noFill/>
        </p:spPr>
      </p:pic>
    </p:spTree>
    <p:extLst>
      <p:ext uri="{BB962C8B-B14F-4D97-AF65-F5344CB8AC3E}">
        <p14:creationId xmlns:p14="http://schemas.microsoft.com/office/powerpoint/2010/main" val="11813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linds(horizontal)">
                                      <p:cBhvr>
                                        <p:cTn id="12" dur="500"/>
                                        <p:tgtEl>
                                          <p:spTgt spid="12">
                                            <p:txEl>
                                              <p:pRg st="0" end="0"/>
                                            </p:txEl>
                                          </p:spTgt>
                                        </p:tgtEl>
                                      </p:cBhvr>
                                    </p:animEffect>
                                  </p:childTnLst>
                                </p:cTn>
                              </p:par>
                              <p:par>
                                <p:cTn id="13" presetID="9" presetClass="exit" presetSubtype="0" fill="hold" nodeType="withEffect">
                                  <p:stCondLst>
                                    <p:cond delay="0"/>
                                  </p:stCondLst>
                                  <p:childTnLst>
                                    <p:animEffect transition="out" filter="dissolve">
                                      <p:cBhvr>
                                        <p:cTn id="14" dur="500"/>
                                        <p:tgtEl>
                                          <p:spTgt spid="20482"/>
                                        </p:tgtEl>
                                      </p:cBhvr>
                                    </p:animEffect>
                                    <p:set>
                                      <p:cBhvr>
                                        <p:cTn id="15" dur="1" fill="hold">
                                          <p:stCondLst>
                                            <p:cond delay="499"/>
                                          </p:stCondLst>
                                        </p:cTn>
                                        <p:tgtEl>
                                          <p:spTgt spid="2048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linds(horizontal)">
                                      <p:cBhvr>
                                        <p:cTn id="20" dur="500"/>
                                        <p:tgtEl>
                                          <p:spTgt spid="7">
                                            <p:txEl>
                                              <p:pRg st="0" end="0"/>
                                            </p:txEl>
                                          </p:spTgt>
                                        </p:tgtEl>
                                      </p:cBhvr>
                                    </p:animEffect>
                                  </p:childTnLst>
                                </p:cTn>
                              </p:par>
                              <p:par>
                                <p:cTn id="21" presetID="10" presetClass="exit" presetSubtype="0" fill="hold" nodeType="withEffect">
                                  <p:stCondLst>
                                    <p:cond delay="0"/>
                                  </p:stCondLst>
                                  <p:childTnLst>
                                    <p:animEffect transition="out" filter="fade">
                                      <p:cBhvr>
                                        <p:cTn id="22" dur="2000"/>
                                        <p:tgtEl>
                                          <p:spTgt spid="20484"/>
                                        </p:tgtEl>
                                      </p:cBhvr>
                                    </p:animEffect>
                                    <p:set>
                                      <p:cBhvr>
                                        <p:cTn id="23" dur="1" fill="hold">
                                          <p:stCondLst>
                                            <p:cond delay="1999"/>
                                          </p:stCondLst>
                                        </p:cTn>
                                        <p:tgtEl>
                                          <p:spTgt spid="2048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blinds(horizontal)">
                                      <p:cBhvr>
                                        <p:cTn id="28" dur="500"/>
                                        <p:tgtEl>
                                          <p:spTgt spid="9">
                                            <p:txEl>
                                              <p:pRg st="0" end="0"/>
                                            </p:txEl>
                                          </p:spTgt>
                                        </p:tgtEl>
                                      </p:cBhvr>
                                    </p:animEffect>
                                  </p:childTnLst>
                                </p:cTn>
                              </p:par>
                              <p:par>
                                <p:cTn id="29" presetID="4" presetClass="exit" presetSubtype="16" fill="hold" nodeType="withEffect">
                                  <p:stCondLst>
                                    <p:cond delay="0"/>
                                  </p:stCondLst>
                                  <p:childTnLst>
                                    <p:animEffect transition="out" filter="box(in)">
                                      <p:cBhvr>
                                        <p:cTn id="30" dur="500"/>
                                        <p:tgtEl>
                                          <p:spTgt spid="18438"/>
                                        </p:tgtEl>
                                      </p:cBhvr>
                                    </p:animEffect>
                                    <p:set>
                                      <p:cBhvr>
                                        <p:cTn id="31" dur="1" fill="hold">
                                          <p:stCondLst>
                                            <p:cond delay="499"/>
                                          </p:stCondLst>
                                        </p:cTn>
                                        <p:tgtEl>
                                          <p:spTgt spid="1843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blinds(horizontal)">
                                      <p:cBhvr>
                                        <p:cTn id="36" dur="500"/>
                                        <p:tgtEl>
                                          <p:spTgt spid="13">
                                            <p:txEl>
                                              <p:pRg st="0" end="0"/>
                                            </p:txEl>
                                          </p:spTgt>
                                        </p:tgtEl>
                                      </p:cBhvr>
                                    </p:animEffect>
                                  </p:childTnLst>
                                </p:cTn>
                              </p:par>
                              <p:par>
                                <p:cTn id="37" presetID="8" presetClass="exit" presetSubtype="16" fill="hold" nodeType="withEffect">
                                  <p:stCondLst>
                                    <p:cond delay="0"/>
                                  </p:stCondLst>
                                  <p:childTnLst>
                                    <p:animEffect transition="out" filter="diamond(in)">
                                      <p:cBhvr>
                                        <p:cTn id="38" dur="2000"/>
                                        <p:tgtEl>
                                          <p:spTgt spid="18442"/>
                                        </p:tgtEl>
                                      </p:cBhvr>
                                    </p:animEffect>
                                    <p:set>
                                      <p:cBhvr>
                                        <p:cTn id="39" dur="1" fill="hold">
                                          <p:stCondLst>
                                            <p:cond delay="1999"/>
                                          </p:stCondLst>
                                        </p:cTn>
                                        <p:tgtEl>
                                          <p:spTgt spid="1844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blinds(horizontal)">
                                      <p:cBhvr>
                                        <p:cTn id="44" dur="500"/>
                                        <p:tgtEl>
                                          <p:spTgt spid="14">
                                            <p:txEl>
                                              <p:pRg st="0" end="0"/>
                                            </p:txEl>
                                          </p:spTgt>
                                        </p:tgtEl>
                                      </p:cBhvr>
                                    </p:animEffect>
                                  </p:childTnLst>
                                </p:cTn>
                              </p:par>
                              <p:par>
                                <p:cTn id="45" presetID="9" presetClass="exit" presetSubtype="0" fill="hold" nodeType="withEffect">
                                  <p:stCondLst>
                                    <p:cond delay="0"/>
                                  </p:stCondLst>
                                  <p:childTnLst>
                                    <p:animEffect transition="out" filter="dissolve">
                                      <p:cBhvr>
                                        <p:cTn id="46" dur="2000"/>
                                        <p:tgtEl>
                                          <p:spTgt spid="18440"/>
                                        </p:tgtEl>
                                      </p:cBhvr>
                                    </p:animEffect>
                                    <p:set>
                                      <p:cBhvr>
                                        <p:cTn id="47" dur="1" fill="hold">
                                          <p:stCondLst>
                                            <p:cond delay="1999"/>
                                          </p:stCondLst>
                                        </p:cTn>
                                        <p:tgtEl>
                                          <p:spTgt spid="1844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linds(horizontal)">
                                      <p:cBhvr>
                                        <p:cTn id="52" dur="500"/>
                                        <p:tgtEl>
                                          <p:spTgt spid="16">
                                            <p:txEl>
                                              <p:pRg st="0" end="0"/>
                                            </p:txEl>
                                          </p:spTgt>
                                        </p:tgtEl>
                                      </p:cBhvr>
                                    </p:animEffect>
                                  </p:childTnLst>
                                </p:cTn>
                              </p:par>
                              <p:par>
                                <p:cTn id="53" presetID="10" presetClass="exit" presetSubtype="0" fill="hold" nodeType="withEffect">
                                  <p:stCondLst>
                                    <p:cond delay="0"/>
                                  </p:stCondLst>
                                  <p:childTnLst>
                                    <p:animEffect transition="out" filter="fade">
                                      <p:cBhvr>
                                        <p:cTn id="54" dur="2000"/>
                                        <p:tgtEl>
                                          <p:spTgt spid="18444"/>
                                        </p:tgtEl>
                                      </p:cBhvr>
                                    </p:animEffect>
                                    <p:set>
                                      <p:cBhvr>
                                        <p:cTn id="55" dur="1" fill="hold">
                                          <p:stCondLst>
                                            <p:cond delay="1999"/>
                                          </p:stCondLst>
                                        </p:cTn>
                                        <p:tgtEl>
                                          <p:spTgt spid="184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000000"/>
                </a:solidFill>
                <a:effectLst/>
                <a:latin typeface="Calibri" panose="020F0502020204030204" pitchFamily="34" charset="0"/>
              </a:rPr>
              <a:t>.</a:t>
            </a:r>
            <a:endParaRPr lang="en-US" dirty="0"/>
          </a:p>
        </p:txBody>
      </p:sp>
      <p:sp>
        <p:nvSpPr>
          <p:cNvPr id="5" name="TextBox 4"/>
          <p:cNvSpPr txBox="1"/>
          <p:nvPr/>
        </p:nvSpPr>
        <p:spPr>
          <a:xfrm>
            <a:off x="544286" y="382555"/>
            <a:ext cx="9067800" cy="523220"/>
          </a:xfrm>
          <a:prstGeom prst="rect">
            <a:avLst/>
          </a:prstGeom>
          <a:noFill/>
        </p:spPr>
        <p:txBody>
          <a:bodyPr wrap="square" rtlCol="0">
            <a:spAutoFit/>
          </a:bodyPr>
          <a:lstStyle/>
          <a:p>
            <a:r>
              <a:rPr lang="en-US" sz="2800" b="1" i="1" dirty="0">
                <a:solidFill>
                  <a:schemeClr val="bg1"/>
                </a:solidFill>
                <a:latin typeface="+mj-lt"/>
                <a:ea typeface="Wednesday" pitchFamily="2" charset="0"/>
              </a:rPr>
              <a:t>Confess Jesus’ name to be saved</a:t>
            </a:r>
          </a:p>
        </p:txBody>
      </p:sp>
      <p:sp>
        <p:nvSpPr>
          <p:cNvPr id="3" name="TextBox 2">
            <a:extLst>
              <a:ext uri="{FF2B5EF4-FFF2-40B4-BE49-F238E27FC236}">
                <a16:creationId xmlns:a16="http://schemas.microsoft.com/office/drawing/2014/main" id="{D97E34E3-B414-73DC-1AE0-4E2E36A46E68}"/>
              </a:ext>
            </a:extLst>
          </p:cNvPr>
          <p:cNvSpPr txBox="1"/>
          <p:nvPr/>
        </p:nvSpPr>
        <p:spPr>
          <a:xfrm>
            <a:off x="410546" y="1288330"/>
            <a:ext cx="6102220" cy="2585323"/>
          </a:xfrm>
          <a:prstGeom prst="rect">
            <a:avLst/>
          </a:prstGeom>
          <a:noFill/>
        </p:spPr>
        <p:txBody>
          <a:bodyPr wrap="square">
            <a:spAutoFit/>
          </a:bodyPr>
          <a:lstStyle/>
          <a:p>
            <a:r>
              <a:rPr lang="en-US" b="0" i="0" u="none" strike="noStrike" dirty="0">
                <a:solidFill>
                  <a:schemeClr val="bg1"/>
                </a:solidFill>
                <a:effectLst/>
              </a:rPr>
              <a:t>Romans 10:1–13</a:t>
            </a:r>
            <a:r>
              <a:rPr lang="en-US" b="0" i="0" dirty="0">
                <a:solidFill>
                  <a:schemeClr val="bg1"/>
                </a:solidFill>
                <a:effectLst/>
              </a:rPr>
              <a:t> is often quoted to defend the position that we only need to confess the name of Jesus Christ to be saved.</a:t>
            </a:r>
          </a:p>
          <a:p>
            <a:endParaRPr lang="en-US" dirty="0">
              <a:solidFill>
                <a:schemeClr val="bg1"/>
              </a:solidFill>
            </a:endParaRPr>
          </a:p>
          <a:p>
            <a:r>
              <a:rPr lang="en-US" b="0" i="0" dirty="0">
                <a:solidFill>
                  <a:schemeClr val="bg1"/>
                </a:solidFill>
                <a:effectLst/>
              </a:rPr>
              <a:t>However, the Savior specifically spoke against this doctrine when He said, “Not every one that saith unto me, Lord, Lord, shall enter into the kingdom of heaven; but he that doeth the will of my Father which is in heaven”.</a:t>
            </a:r>
          </a:p>
          <a:p>
            <a:endParaRPr lang="en-US" dirty="0">
              <a:solidFill>
                <a:schemeClr val="bg1"/>
              </a:solidFill>
            </a:endParaRPr>
          </a:p>
          <a:p>
            <a:r>
              <a:rPr lang="en-US" dirty="0">
                <a:solidFill>
                  <a:schemeClr val="bg1"/>
                </a:solidFill>
              </a:rPr>
              <a:t>Paul emphasizes the importance of the ordinance of baptism.</a:t>
            </a:r>
          </a:p>
        </p:txBody>
      </p:sp>
      <p:sp>
        <p:nvSpPr>
          <p:cNvPr id="10" name="TextBox 9">
            <a:extLst>
              <a:ext uri="{FF2B5EF4-FFF2-40B4-BE49-F238E27FC236}">
                <a16:creationId xmlns:a16="http://schemas.microsoft.com/office/drawing/2014/main" id="{32EC86FA-1FA6-A443-9790-FBD4127FE712}"/>
              </a:ext>
            </a:extLst>
          </p:cNvPr>
          <p:cNvSpPr txBox="1"/>
          <p:nvPr/>
        </p:nvSpPr>
        <p:spPr>
          <a:xfrm>
            <a:off x="186612" y="6402745"/>
            <a:ext cx="6102220" cy="369332"/>
          </a:xfrm>
          <a:prstGeom prst="rect">
            <a:avLst/>
          </a:prstGeom>
          <a:noFill/>
        </p:spPr>
        <p:txBody>
          <a:bodyPr wrap="square">
            <a:spAutoFit/>
          </a:bodyPr>
          <a:lstStyle/>
          <a:p>
            <a:r>
              <a:rPr lang="en-US" b="0" i="0" u="none" strike="noStrike" dirty="0">
                <a:solidFill>
                  <a:schemeClr val="bg1"/>
                </a:solidFill>
                <a:effectLst/>
              </a:rPr>
              <a:t>Romans 10:1–13</a:t>
            </a:r>
            <a:r>
              <a:rPr lang="en-US" b="0" i="0" dirty="0">
                <a:solidFill>
                  <a:schemeClr val="bg1"/>
                </a:solidFill>
                <a:effectLst/>
              </a:rPr>
              <a:t> </a:t>
            </a:r>
            <a:endParaRPr lang="en-US" dirty="0"/>
          </a:p>
        </p:txBody>
      </p:sp>
      <p:sp>
        <p:nvSpPr>
          <p:cNvPr id="15" name="TextBox 14">
            <a:extLst>
              <a:ext uri="{FF2B5EF4-FFF2-40B4-BE49-F238E27FC236}">
                <a16:creationId xmlns:a16="http://schemas.microsoft.com/office/drawing/2014/main" id="{9530F554-D00D-7E10-667D-8A28F91DDD72}"/>
              </a:ext>
            </a:extLst>
          </p:cNvPr>
          <p:cNvSpPr txBox="1"/>
          <p:nvPr/>
        </p:nvSpPr>
        <p:spPr>
          <a:xfrm>
            <a:off x="1999083" y="4192487"/>
            <a:ext cx="4690966" cy="1938992"/>
          </a:xfrm>
          <a:prstGeom prst="rect">
            <a:avLst/>
          </a:prstGeom>
          <a:noFill/>
        </p:spPr>
        <p:txBody>
          <a:bodyPr wrap="square">
            <a:spAutoFit/>
          </a:bodyPr>
          <a:lstStyle/>
          <a:p>
            <a:r>
              <a:rPr lang="en-US" sz="2400" b="0" i="1" dirty="0">
                <a:solidFill>
                  <a:srgbClr val="FFFF00"/>
                </a:solidFill>
                <a:effectLst/>
                <a:latin typeface="Abadi" panose="020B0604020104020204" pitchFamily="34" charset="0"/>
              </a:rPr>
              <a:t> Not every one that saith unto me, Lord, Lord, shall enter into the kingdom of heaven; but he that doeth the will of my Father which is in heaven.</a:t>
            </a:r>
            <a:endParaRPr lang="en-US" sz="2400" i="1" dirty="0">
              <a:solidFill>
                <a:srgbClr val="FFFF00"/>
              </a:solidFill>
              <a:latin typeface="Abadi" panose="020B0604020104020204" pitchFamily="34" charset="0"/>
            </a:endParaRPr>
          </a:p>
        </p:txBody>
      </p:sp>
      <p:sp>
        <p:nvSpPr>
          <p:cNvPr id="17" name="TextBox 16">
            <a:extLst>
              <a:ext uri="{FF2B5EF4-FFF2-40B4-BE49-F238E27FC236}">
                <a16:creationId xmlns:a16="http://schemas.microsoft.com/office/drawing/2014/main" id="{3E07B0E7-7EBE-C7E7-0FB5-67EE4983B342}"/>
              </a:ext>
            </a:extLst>
          </p:cNvPr>
          <p:cNvSpPr txBox="1"/>
          <p:nvPr/>
        </p:nvSpPr>
        <p:spPr>
          <a:xfrm>
            <a:off x="7691534" y="506609"/>
            <a:ext cx="3956180" cy="1754326"/>
          </a:xfrm>
          <a:prstGeom prst="rect">
            <a:avLst/>
          </a:prstGeom>
          <a:noFill/>
        </p:spPr>
        <p:txBody>
          <a:bodyPr wrap="square">
            <a:spAutoFit/>
          </a:bodyPr>
          <a:lstStyle/>
          <a:p>
            <a:r>
              <a:rPr lang="en-US" b="0" i="0" u="none" strike="noStrike" dirty="0">
                <a:solidFill>
                  <a:schemeClr val="bg1"/>
                </a:solidFill>
                <a:effectLst/>
              </a:rPr>
              <a:t>Confess = Covenant = Call Upon</a:t>
            </a:r>
          </a:p>
          <a:p>
            <a:endParaRPr lang="en-US" dirty="0">
              <a:solidFill>
                <a:schemeClr val="bg1"/>
              </a:solidFill>
            </a:endParaRPr>
          </a:p>
          <a:p>
            <a:endParaRPr lang="en-US" dirty="0">
              <a:solidFill>
                <a:schemeClr val="bg1"/>
              </a:solidFill>
            </a:endParaRPr>
          </a:p>
          <a:p>
            <a:r>
              <a:rPr lang="en-US" b="0" i="0" dirty="0">
                <a:solidFill>
                  <a:schemeClr val="bg1"/>
                </a:solidFill>
                <a:effectLst/>
              </a:rPr>
              <a:t>These words could refer to entering into covenants and taking upon ourselves the name of Christ.</a:t>
            </a:r>
            <a:endParaRPr lang="en-US" dirty="0">
              <a:solidFill>
                <a:schemeClr val="bg1"/>
              </a:solidFill>
            </a:endParaRPr>
          </a:p>
        </p:txBody>
      </p:sp>
      <p:sp>
        <p:nvSpPr>
          <p:cNvPr id="19" name="TextBox 18">
            <a:extLst>
              <a:ext uri="{FF2B5EF4-FFF2-40B4-BE49-F238E27FC236}">
                <a16:creationId xmlns:a16="http://schemas.microsoft.com/office/drawing/2014/main" id="{EC39A16B-1D8C-B3F3-2872-6EB96D3BBCCB}"/>
              </a:ext>
            </a:extLst>
          </p:cNvPr>
          <p:cNvSpPr txBox="1"/>
          <p:nvPr/>
        </p:nvSpPr>
        <p:spPr>
          <a:xfrm>
            <a:off x="7965233" y="2580991"/>
            <a:ext cx="3293706" cy="1200329"/>
          </a:xfrm>
          <a:prstGeom prst="rect">
            <a:avLst/>
          </a:prstGeom>
          <a:noFill/>
        </p:spPr>
        <p:txBody>
          <a:bodyPr wrap="square">
            <a:spAutoFit/>
          </a:bodyPr>
          <a:lstStyle/>
          <a:p>
            <a:r>
              <a:rPr lang="en-US" b="0" i="1" dirty="0">
                <a:solidFill>
                  <a:srgbClr val="FFFF00"/>
                </a:solidFill>
                <a:effectLst/>
                <a:latin typeface="Abadi" panose="020B0604020104020204" pitchFamily="34" charset="0"/>
              </a:rPr>
              <a:t>For as many of you as have been baptized into Christ have put on Christ.</a:t>
            </a:r>
          </a:p>
          <a:p>
            <a:r>
              <a:rPr lang="en-US" i="1" dirty="0">
                <a:solidFill>
                  <a:srgbClr val="FFFF00"/>
                </a:solidFill>
                <a:latin typeface="Abadi" panose="020B0604020104020204" pitchFamily="34" charset="0"/>
              </a:rPr>
              <a:t>Galatians 3:27</a:t>
            </a:r>
          </a:p>
        </p:txBody>
      </p:sp>
      <p:pic>
        <p:nvPicPr>
          <p:cNvPr id="21" name="Picture 20">
            <a:extLst>
              <a:ext uri="{FF2B5EF4-FFF2-40B4-BE49-F238E27FC236}">
                <a16:creationId xmlns:a16="http://schemas.microsoft.com/office/drawing/2014/main" id="{23946F76-B978-31B0-FFF8-975321304646}"/>
              </a:ext>
            </a:extLst>
          </p:cNvPr>
          <p:cNvPicPr>
            <a:picLocks noChangeAspect="1"/>
          </p:cNvPicPr>
          <p:nvPr/>
        </p:nvPicPr>
        <p:blipFill>
          <a:blip r:embed="rId2"/>
          <a:stretch>
            <a:fillRect/>
          </a:stretch>
        </p:blipFill>
        <p:spPr>
          <a:xfrm>
            <a:off x="7853266" y="4042110"/>
            <a:ext cx="3063505" cy="2545301"/>
          </a:xfrm>
          <a:prstGeom prst="rect">
            <a:avLst/>
          </a:prstGeom>
        </p:spPr>
      </p:pic>
    </p:spTree>
    <p:extLst>
      <p:ext uri="{BB962C8B-B14F-4D97-AF65-F5344CB8AC3E}">
        <p14:creationId xmlns:p14="http://schemas.microsoft.com/office/powerpoint/2010/main" val="38963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8" name="TextBox 7"/>
          <p:cNvSpPr txBox="1"/>
          <p:nvPr/>
        </p:nvSpPr>
        <p:spPr>
          <a:xfrm>
            <a:off x="435429" y="152400"/>
            <a:ext cx="11419114" cy="769441"/>
          </a:xfrm>
          <a:prstGeom prst="rect">
            <a:avLst/>
          </a:prstGeom>
          <a:noFill/>
        </p:spPr>
        <p:txBody>
          <a:bodyPr wrap="square" rtlCol="0">
            <a:spAutoFit/>
          </a:bodyPr>
          <a:lstStyle/>
          <a:p>
            <a:pPr algn="ctr"/>
            <a:r>
              <a:rPr lang="en-US" sz="4400" i="1" dirty="0">
                <a:solidFill>
                  <a:schemeClr val="accent1">
                    <a:lumMod val="50000"/>
                  </a:schemeClr>
                </a:solidFill>
                <a:latin typeface="Imprint MT Shadow" panose="04020605060303030202" pitchFamily="82" charset="0"/>
              </a:rPr>
              <a:t>Why Did God Give Israel the Law of Moses?</a:t>
            </a:r>
          </a:p>
        </p:txBody>
      </p:sp>
      <p:sp>
        <p:nvSpPr>
          <p:cNvPr id="11" name="TextBox 10"/>
          <p:cNvSpPr txBox="1"/>
          <p:nvPr/>
        </p:nvSpPr>
        <p:spPr>
          <a:xfrm>
            <a:off x="598714" y="1676400"/>
            <a:ext cx="5573486" cy="2677656"/>
          </a:xfrm>
          <a:prstGeom prst="rect">
            <a:avLst/>
          </a:prstGeom>
          <a:noFill/>
        </p:spPr>
        <p:txBody>
          <a:bodyPr wrap="square" rtlCol="0">
            <a:spAutoFit/>
          </a:bodyPr>
          <a:lstStyle/>
          <a:p>
            <a:r>
              <a:rPr lang="en-US" sz="2800" i="1" dirty="0"/>
              <a:t>“…it is expedient that there should be a law given to the Children of Israel, ye, even a very strict law; for they were a </a:t>
            </a:r>
            <a:r>
              <a:rPr lang="en-US" sz="2800" i="1" dirty="0" err="1"/>
              <a:t>stiffnecked</a:t>
            </a:r>
            <a:r>
              <a:rPr lang="en-US" sz="2800" i="1" dirty="0"/>
              <a:t> people, quick to do iniquity, and slow to remember the Lord their God.”</a:t>
            </a:r>
          </a:p>
        </p:txBody>
      </p:sp>
      <p:sp>
        <p:nvSpPr>
          <p:cNvPr id="7" name="TextBox 6"/>
          <p:cNvSpPr txBox="1"/>
          <p:nvPr/>
        </p:nvSpPr>
        <p:spPr>
          <a:xfrm>
            <a:off x="76201" y="6396335"/>
            <a:ext cx="1882247" cy="461665"/>
          </a:xfrm>
          <a:prstGeom prst="rect">
            <a:avLst/>
          </a:prstGeom>
          <a:noFill/>
        </p:spPr>
        <p:txBody>
          <a:bodyPr wrap="none" rtlCol="0">
            <a:spAutoFit/>
          </a:bodyPr>
          <a:lstStyle/>
          <a:p>
            <a:r>
              <a:rPr lang="en-US" sz="2400" dirty="0"/>
              <a:t>Mosiah 13:29</a:t>
            </a:r>
          </a:p>
        </p:txBody>
      </p:sp>
      <p:pic>
        <p:nvPicPr>
          <p:cNvPr id="2050" name="Picture 2" descr="http://t0.gstatic.com/images?q=tbn:ANd9GcTQHOS1R8nQ3K2iTv52c2O3PZXlCo8tA2kFbwJPVXtHdHke-ssnLQ"/>
          <p:cNvPicPr>
            <a:picLocks noChangeAspect="1" noChangeArrowheads="1"/>
          </p:cNvPicPr>
          <p:nvPr/>
        </p:nvPicPr>
        <p:blipFill>
          <a:blip r:embed="rId3" cstate="print"/>
          <a:srcRect/>
          <a:stretch>
            <a:fillRect/>
          </a:stretch>
        </p:blipFill>
        <p:spPr bwMode="auto">
          <a:xfrm>
            <a:off x="6487886" y="1571246"/>
            <a:ext cx="3156856" cy="4230839"/>
          </a:xfrm>
          <a:prstGeom prst="rect">
            <a:avLst/>
          </a:prstGeom>
          <a:noFill/>
        </p:spPr>
      </p:pic>
    </p:spTree>
    <p:extLst>
      <p:ext uri="{BB962C8B-B14F-4D97-AF65-F5344CB8AC3E}">
        <p14:creationId xmlns:p14="http://schemas.microsoft.com/office/powerpoint/2010/main" val="2581793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65909" y="79663"/>
            <a:ext cx="5257800" cy="769441"/>
          </a:xfrm>
          <a:prstGeom prst="rect">
            <a:avLst/>
          </a:prstGeom>
          <a:noFill/>
        </p:spPr>
        <p:txBody>
          <a:bodyPr wrap="square" rtlCol="0">
            <a:spAutoFit/>
          </a:bodyPr>
          <a:lstStyle/>
          <a:p>
            <a:r>
              <a:rPr lang="en-US" sz="4400" i="1" dirty="0">
                <a:solidFill>
                  <a:schemeClr val="accent1">
                    <a:lumMod val="20000"/>
                    <a:lumOff val="80000"/>
                  </a:schemeClr>
                </a:solidFill>
                <a:ea typeface="Wednesday" pitchFamily="2" charset="0"/>
              </a:rPr>
              <a:t>Branches and Roots</a:t>
            </a:r>
          </a:p>
        </p:txBody>
      </p:sp>
      <p:sp>
        <p:nvSpPr>
          <p:cNvPr id="9" name="TextBox 8"/>
          <p:cNvSpPr txBox="1"/>
          <p:nvPr/>
        </p:nvSpPr>
        <p:spPr>
          <a:xfrm>
            <a:off x="557646" y="1416628"/>
            <a:ext cx="4793672" cy="2246769"/>
          </a:xfrm>
          <a:prstGeom prst="rect">
            <a:avLst/>
          </a:prstGeom>
          <a:noFill/>
        </p:spPr>
        <p:txBody>
          <a:bodyPr wrap="square" rtlCol="0">
            <a:spAutoFit/>
          </a:bodyPr>
          <a:lstStyle/>
          <a:p>
            <a:r>
              <a:rPr lang="en-US" sz="2800" i="1" dirty="0">
                <a:solidFill>
                  <a:schemeClr val="accent1">
                    <a:lumMod val="20000"/>
                    <a:lumOff val="80000"/>
                  </a:schemeClr>
                </a:solidFill>
                <a:ea typeface="Wednesday" pitchFamily="2" charset="0"/>
              </a:rPr>
              <a:t>“For if the </a:t>
            </a:r>
            <a:r>
              <a:rPr lang="en-US" sz="2800" i="1" dirty="0" err="1">
                <a:solidFill>
                  <a:schemeClr val="accent1">
                    <a:lumMod val="20000"/>
                    <a:lumOff val="80000"/>
                  </a:schemeClr>
                </a:solidFill>
                <a:ea typeface="Wednesday" pitchFamily="2" charset="0"/>
              </a:rPr>
              <a:t>firstfruit</a:t>
            </a:r>
            <a:r>
              <a:rPr lang="en-US" sz="2800" i="1" dirty="0">
                <a:solidFill>
                  <a:schemeClr val="accent1">
                    <a:lumMod val="20000"/>
                    <a:lumOff val="80000"/>
                  </a:schemeClr>
                </a:solidFill>
                <a:ea typeface="Wednesday" pitchFamily="2" charset="0"/>
              </a:rPr>
              <a:t> be holy, the lump is also holy; and if the root be holy, so are the branches.” ---Israel </a:t>
            </a:r>
          </a:p>
          <a:p>
            <a:endParaRPr lang="en-US" sz="2800" i="1" dirty="0">
              <a:solidFill>
                <a:schemeClr val="accent1">
                  <a:lumMod val="20000"/>
                  <a:lumOff val="80000"/>
                </a:schemeClr>
              </a:solidFill>
              <a:ea typeface="Wednesday" pitchFamily="2" charset="0"/>
            </a:endParaRPr>
          </a:p>
        </p:txBody>
      </p:sp>
      <p:pic>
        <p:nvPicPr>
          <p:cNvPr id="21510" name="Picture 6" descr="https://encrypted-tbn0.gstatic.com/images?q=tbn:ANd9GcTWEe9a-k_TPX27uOg43nDv9zp4o1DE-lvSj2JrYu8oMoJVBLmZWQ"/>
          <p:cNvPicPr>
            <a:picLocks noChangeAspect="1" noChangeArrowheads="1"/>
          </p:cNvPicPr>
          <p:nvPr/>
        </p:nvPicPr>
        <p:blipFill>
          <a:blip r:embed="rId2" cstate="print"/>
          <a:srcRect/>
          <a:stretch>
            <a:fillRect/>
          </a:stretch>
        </p:blipFill>
        <p:spPr bwMode="auto">
          <a:xfrm>
            <a:off x="5867400" y="685800"/>
            <a:ext cx="2514600" cy="2514600"/>
          </a:xfrm>
          <a:prstGeom prst="rect">
            <a:avLst/>
          </a:prstGeom>
          <a:noFill/>
        </p:spPr>
      </p:pic>
      <p:sp>
        <p:nvSpPr>
          <p:cNvPr id="12" name="TextBox 11"/>
          <p:cNvSpPr txBox="1"/>
          <p:nvPr/>
        </p:nvSpPr>
        <p:spPr>
          <a:xfrm>
            <a:off x="4530437" y="3759849"/>
            <a:ext cx="6068291" cy="2677656"/>
          </a:xfrm>
          <a:prstGeom prst="rect">
            <a:avLst/>
          </a:prstGeom>
          <a:noFill/>
        </p:spPr>
        <p:txBody>
          <a:bodyPr wrap="square" rtlCol="0">
            <a:spAutoFit/>
          </a:bodyPr>
          <a:lstStyle/>
          <a:p>
            <a:r>
              <a:rPr lang="en-US" sz="2800" i="1" dirty="0">
                <a:solidFill>
                  <a:schemeClr val="accent1">
                    <a:lumMod val="20000"/>
                    <a:lumOff val="80000"/>
                  </a:schemeClr>
                </a:solidFill>
                <a:ea typeface="Wednesday" pitchFamily="2" charset="0"/>
              </a:rPr>
              <a:t>“And if some of the branches be broken off, and thou, being a wild olive tree, wert </a:t>
            </a:r>
            <a:r>
              <a:rPr lang="en-US" sz="2800" i="1" dirty="0" err="1">
                <a:solidFill>
                  <a:schemeClr val="accent1">
                    <a:lumMod val="20000"/>
                    <a:lumOff val="80000"/>
                  </a:schemeClr>
                </a:solidFill>
                <a:ea typeface="Wednesday" pitchFamily="2" charset="0"/>
              </a:rPr>
              <a:t>graffed</a:t>
            </a:r>
            <a:r>
              <a:rPr lang="en-US" sz="2800" i="1" dirty="0">
                <a:solidFill>
                  <a:schemeClr val="accent1">
                    <a:lumMod val="20000"/>
                    <a:lumOff val="80000"/>
                  </a:schemeClr>
                </a:solidFill>
                <a:ea typeface="Wednesday" pitchFamily="2" charset="0"/>
              </a:rPr>
              <a:t> in among them, and with them </a:t>
            </a:r>
            <a:r>
              <a:rPr lang="en-US" sz="2800" i="1" dirty="0" err="1">
                <a:solidFill>
                  <a:schemeClr val="accent1">
                    <a:lumMod val="20000"/>
                    <a:lumOff val="80000"/>
                  </a:schemeClr>
                </a:solidFill>
                <a:ea typeface="Wednesday" pitchFamily="2" charset="0"/>
              </a:rPr>
              <a:t>partakest</a:t>
            </a:r>
            <a:r>
              <a:rPr lang="en-US" sz="2800" i="1" dirty="0">
                <a:solidFill>
                  <a:schemeClr val="accent1">
                    <a:lumMod val="20000"/>
                    <a:lumOff val="80000"/>
                  </a:schemeClr>
                </a:solidFill>
                <a:ea typeface="Wednesday" pitchFamily="2" charset="0"/>
              </a:rPr>
              <a:t> of the root and fatness of the olive tree.”</a:t>
            </a:r>
          </a:p>
          <a:p>
            <a:endParaRPr lang="en-US" sz="2800" i="1" dirty="0">
              <a:solidFill>
                <a:schemeClr val="accent1">
                  <a:lumMod val="20000"/>
                  <a:lumOff val="80000"/>
                </a:schemeClr>
              </a:solidFill>
              <a:ea typeface="Wednesday" pitchFamily="2" charset="0"/>
            </a:endParaRPr>
          </a:p>
        </p:txBody>
      </p:sp>
      <p:sp>
        <p:nvSpPr>
          <p:cNvPr id="13" name="TextBox 12"/>
          <p:cNvSpPr txBox="1"/>
          <p:nvPr/>
        </p:nvSpPr>
        <p:spPr>
          <a:xfrm>
            <a:off x="0" y="6457890"/>
            <a:ext cx="3657600" cy="400110"/>
          </a:xfrm>
          <a:prstGeom prst="rect">
            <a:avLst/>
          </a:prstGeom>
          <a:noFill/>
        </p:spPr>
        <p:txBody>
          <a:bodyPr wrap="square" rtlCol="0">
            <a:spAutoFit/>
          </a:bodyPr>
          <a:lstStyle/>
          <a:p>
            <a:r>
              <a:rPr lang="en-US" sz="2000" dirty="0">
                <a:solidFill>
                  <a:schemeClr val="accent1">
                    <a:lumMod val="20000"/>
                    <a:lumOff val="80000"/>
                  </a:schemeClr>
                </a:solidFill>
                <a:latin typeface="AR CENA" panose="02000000000000000000" pitchFamily="2" charset="0"/>
                <a:ea typeface="Wednesday" pitchFamily="2" charset="0"/>
              </a:rPr>
              <a:t>Romans 11:16-17</a:t>
            </a:r>
          </a:p>
        </p:txBody>
      </p:sp>
    </p:spTree>
    <p:extLst>
      <p:ext uri="{BB962C8B-B14F-4D97-AF65-F5344CB8AC3E}">
        <p14:creationId xmlns:p14="http://schemas.microsoft.com/office/powerpoint/2010/main" val="420934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905000" y="381000"/>
            <a:ext cx="5257800" cy="523220"/>
          </a:xfrm>
          <a:prstGeom prst="rect">
            <a:avLst/>
          </a:prstGeom>
          <a:noFill/>
        </p:spPr>
        <p:txBody>
          <a:bodyPr wrap="square" rtlCol="0">
            <a:spAutoFit/>
          </a:bodyPr>
          <a:lstStyle/>
          <a:p>
            <a:r>
              <a:rPr lang="en-US" sz="2800" i="1" dirty="0">
                <a:solidFill>
                  <a:schemeClr val="accent1">
                    <a:lumMod val="20000"/>
                    <a:lumOff val="80000"/>
                  </a:schemeClr>
                </a:solidFill>
                <a:ea typeface="Wednesday" pitchFamily="2" charset="0"/>
              </a:rPr>
              <a:t>Israel Rejects Christ</a:t>
            </a:r>
          </a:p>
        </p:txBody>
      </p:sp>
      <p:sp>
        <p:nvSpPr>
          <p:cNvPr id="9" name="TextBox 8"/>
          <p:cNvSpPr txBox="1"/>
          <p:nvPr/>
        </p:nvSpPr>
        <p:spPr>
          <a:xfrm>
            <a:off x="1752600" y="990600"/>
            <a:ext cx="3733800" cy="1815882"/>
          </a:xfrm>
          <a:prstGeom prst="rect">
            <a:avLst/>
          </a:prstGeom>
          <a:noFill/>
        </p:spPr>
        <p:txBody>
          <a:bodyPr wrap="square" rtlCol="0">
            <a:spAutoFit/>
          </a:bodyPr>
          <a:lstStyle/>
          <a:p>
            <a:r>
              <a:rPr lang="en-US" sz="2800" i="1" dirty="0">
                <a:solidFill>
                  <a:schemeClr val="accent1">
                    <a:lumMod val="20000"/>
                    <a:lumOff val="80000"/>
                  </a:schemeClr>
                </a:solidFill>
                <a:ea typeface="Wednesday" pitchFamily="2" charset="0"/>
              </a:rPr>
              <a:t>“Well; because of unbelief they were broken off…</a:t>
            </a:r>
          </a:p>
          <a:p>
            <a:endParaRPr lang="en-US" sz="2800" i="1" dirty="0">
              <a:solidFill>
                <a:schemeClr val="accent1">
                  <a:lumMod val="20000"/>
                  <a:lumOff val="80000"/>
                </a:schemeClr>
              </a:solidFill>
              <a:ea typeface="Wednesday" pitchFamily="2" charset="0"/>
            </a:endParaRPr>
          </a:p>
        </p:txBody>
      </p:sp>
      <p:sp>
        <p:nvSpPr>
          <p:cNvPr id="11" name="TextBox 10"/>
          <p:cNvSpPr txBox="1"/>
          <p:nvPr/>
        </p:nvSpPr>
        <p:spPr>
          <a:xfrm>
            <a:off x="0" y="6457890"/>
            <a:ext cx="3657600" cy="400110"/>
          </a:xfrm>
          <a:prstGeom prst="rect">
            <a:avLst/>
          </a:prstGeom>
          <a:noFill/>
        </p:spPr>
        <p:txBody>
          <a:bodyPr wrap="square" rtlCol="0">
            <a:spAutoFit/>
          </a:bodyPr>
          <a:lstStyle/>
          <a:p>
            <a:r>
              <a:rPr lang="en-US" sz="2000" dirty="0">
                <a:solidFill>
                  <a:schemeClr val="accent1">
                    <a:lumMod val="20000"/>
                    <a:lumOff val="80000"/>
                  </a:schemeClr>
                </a:solidFill>
                <a:latin typeface="AR CENA" panose="02000000000000000000" pitchFamily="2" charset="0"/>
                <a:ea typeface="Wednesday" pitchFamily="2" charset="0"/>
              </a:rPr>
              <a:t>Romans 11:20</a:t>
            </a:r>
          </a:p>
        </p:txBody>
      </p:sp>
      <p:sp>
        <p:nvSpPr>
          <p:cNvPr id="12" name="TextBox 11"/>
          <p:cNvSpPr txBox="1"/>
          <p:nvPr/>
        </p:nvSpPr>
        <p:spPr>
          <a:xfrm>
            <a:off x="6539344" y="4922959"/>
            <a:ext cx="4672445" cy="1815882"/>
          </a:xfrm>
          <a:prstGeom prst="rect">
            <a:avLst/>
          </a:prstGeom>
          <a:noFill/>
        </p:spPr>
        <p:txBody>
          <a:bodyPr wrap="square" rtlCol="0">
            <a:spAutoFit/>
          </a:bodyPr>
          <a:lstStyle/>
          <a:p>
            <a:r>
              <a:rPr lang="en-US" sz="2800" i="1" dirty="0">
                <a:solidFill>
                  <a:schemeClr val="accent1">
                    <a:lumMod val="20000"/>
                    <a:lumOff val="80000"/>
                  </a:schemeClr>
                </a:solidFill>
                <a:ea typeface="Wednesday" pitchFamily="2" charset="0"/>
              </a:rPr>
              <a:t>“For if God spared not the natural branches, take heed lest he also spare not thee.”</a:t>
            </a:r>
          </a:p>
          <a:p>
            <a:endParaRPr lang="en-US" sz="2800" i="1" dirty="0">
              <a:solidFill>
                <a:schemeClr val="accent1">
                  <a:lumMod val="20000"/>
                  <a:lumOff val="80000"/>
                </a:schemeClr>
              </a:solidFill>
              <a:ea typeface="Wednesday" pitchFamily="2" charset="0"/>
            </a:endParaRPr>
          </a:p>
        </p:txBody>
      </p:sp>
      <p:pic>
        <p:nvPicPr>
          <p:cNvPr id="3" name="Picture 2">
            <a:extLst>
              <a:ext uri="{FF2B5EF4-FFF2-40B4-BE49-F238E27FC236}">
                <a16:creationId xmlns:a16="http://schemas.microsoft.com/office/drawing/2014/main" id="{C723D5CF-8F64-4B75-9F88-91A6A88DE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057400"/>
            <a:ext cx="4114800" cy="2743200"/>
          </a:xfrm>
          <a:prstGeom prst="rect">
            <a:avLst/>
          </a:prstGeom>
        </p:spPr>
      </p:pic>
    </p:spTree>
    <p:extLst>
      <p:ext uri="{BB962C8B-B14F-4D97-AF65-F5344CB8AC3E}">
        <p14:creationId xmlns:p14="http://schemas.microsoft.com/office/powerpoint/2010/main" val="19579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905000" y="381000"/>
            <a:ext cx="7924800" cy="523220"/>
          </a:xfrm>
          <a:prstGeom prst="rect">
            <a:avLst/>
          </a:prstGeom>
          <a:noFill/>
        </p:spPr>
        <p:txBody>
          <a:bodyPr wrap="square" rtlCol="0">
            <a:spAutoFit/>
          </a:bodyPr>
          <a:lstStyle/>
          <a:p>
            <a:r>
              <a:rPr lang="en-US" sz="2800" i="1" dirty="0">
                <a:solidFill>
                  <a:schemeClr val="accent1">
                    <a:lumMod val="20000"/>
                    <a:lumOff val="80000"/>
                  </a:schemeClr>
                </a:solidFill>
                <a:ea typeface="Wednesday" pitchFamily="2" charset="0"/>
              </a:rPr>
              <a:t>Israel Rejects Christ—Gentiles Receive Him</a:t>
            </a:r>
          </a:p>
        </p:txBody>
      </p:sp>
      <p:sp>
        <p:nvSpPr>
          <p:cNvPr id="9" name="TextBox 8"/>
          <p:cNvSpPr txBox="1"/>
          <p:nvPr/>
        </p:nvSpPr>
        <p:spPr>
          <a:xfrm>
            <a:off x="2286000" y="1066800"/>
            <a:ext cx="3733800" cy="2000548"/>
          </a:xfrm>
          <a:prstGeom prst="rect">
            <a:avLst/>
          </a:prstGeom>
          <a:noFill/>
        </p:spPr>
        <p:txBody>
          <a:bodyPr wrap="square" rtlCol="0">
            <a:spAutoFit/>
          </a:bodyPr>
          <a:lstStyle/>
          <a:p>
            <a:r>
              <a:rPr lang="en-US" sz="2400" i="1" dirty="0">
                <a:solidFill>
                  <a:schemeClr val="accent1">
                    <a:lumMod val="20000"/>
                    <a:lumOff val="80000"/>
                  </a:schemeClr>
                </a:solidFill>
                <a:ea typeface="Wednesday" pitchFamily="2" charset="0"/>
              </a:rPr>
              <a:t>“…if they abide not still in unbelief, shall be </a:t>
            </a:r>
            <a:r>
              <a:rPr lang="en-US" sz="2400" i="1" dirty="0" err="1">
                <a:solidFill>
                  <a:schemeClr val="accent1">
                    <a:lumMod val="20000"/>
                    <a:lumOff val="80000"/>
                  </a:schemeClr>
                </a:solidFill>
                <a:ea typeface="Wednesday" pitchFamily="2" charset="0"/>
              </a:rPr>
              <a:t>graffed</a:t>
            </a:r>
            <a:r>
              <a:rPr lang="en-US" sz="2400" i="1" dirty="0">
                <a:solidFill>
                  <a:schemeClr val="accent1">
                    <a:lumMod val="20000"/>
                    <a:lumOff val="80000"/>
                  </a:schemeClr>
                </a:solidFill>
                <a:ea typeface="Wednesday" pitchFamily="2" charset="0"/>
              </a:rPr>
              <a:t> in: for God is able to </a:t>
            </a:r>
            <a:r>
              <a:rPr lang="en-US" sz="2400" i="1" dirty="0" err="1">
                <a:solidFill>
                  <a:schemeClr val="accent1">
                    <a:lumMod val="20000"/>
                    <a:lumOff val="80000"/>
                  </a:schemeClr>
                </a:solidFill>
                <a:ea typeface="Wednesday" pitchFamily="2" charset="0"/>
              </a:rPr>
              <a:t>graff</a:t>
            </a:r>
            <a:r>
              <a:rPr lang="en-US" sz="2400" i="1" dirty="0">
                <a:solidFill>
                  <a:schemeClr val="accent1">
                    <a:lumMod val="20000"/>
                    <a:lumOff val="80000"/>
                  </a:schemeClr>
                </a:solidFill>
                <a:ea typeface="Wednesday" pitchFamily="2" charset="0"/>
              </a:rPr>
              <a:t> them in again.”</a:t>
            </a:r>
          </a:p>
          <a:p>
            <a:endParaRPr lang="en-US" sz="2800" i="1" dirty="0">
              <a:solidFill>
                <a:schemeClr val="accent1">
                  <a:lumMod val="20000"/>
                  <a:lumOff val="80000"/>
                </a:schemeClr>
              </a:solidFill>
              <a:ea typeface="Wednesday" pitchFamily="2" charset="0"/>
            </a:endParaRPr>
          </a:p>
        </p:txBody>
      </p:sp>
      <p:sp>
        <p:nvSpPr>
          <p:cNvPr id="11" name="TextBox 10"/>
          <p:cNvSpPr txBox="1"/>
          <p:nvPr/>
        </p:nvSpPr>
        <p:spPr>
          <a:xfrm>
            <a:off x="159327" y="6334991"/>
            <a:ext cx="3657600" cy="400110"/>
          </a:xfrm>
          <a:prstGeom prst="rect">
            <a:avLst/>
          </a:prstGeom>
          <a:noFill/>
        </p:spPr>
        <p:txBody>
          <a:bodyPr wrap="square" rtlCol="0">
            <a:spAutoFit/>
          </a:bodyPr>
          <a:lstStyle/>
          <a:p>
            <a:r>
              <a:rPr lang="en-US" sz="2000" dirty="0">
                <a:solidFill>
                  <a:schemeClr val="accent1">
                    <a:lumMod val="20000"/>
                    <a:lumOff val="80000"/>
                  </a:schemeClr>
                </a:solidFill>
                <a:latin typeface="AR CENA" panose="02000000000000000000" pitchFamily="2" charset="0"/>
                <a:ea typeface="Wednesday" pitchFamily="2" charset="0"/>
              </a:rPr>
              <a:t>Romans 11:16-25</a:t>
            </a:r>
          </a:p>
        </p:txBody>
      </p:sp>
      <p:sp>
        <p:nvSpPr>
          <p:cNvPr id="12" name="TextBox 11"/>
          <p:cNvSpPr txBox="1"/>
          <p:nvPr/>
        </p:nvSpPr>
        <p:spPr>
          <a:xfrm>
            <a:off x="6477000" y="4611231"/>
            <a:ext cx="4038600" cy="2308324"/>
          </a:xfrm>
          <a:prstGeom prst="rect">
            <a:avLst/>
          </a:prstGeom>
          <a:noFill/>
        </p:spPr>
        <p:txBody>
          <a:bodyPr wrap="square" rtlCol="0">
            <a:spAutoFit/>
          </a:bodyPr>
          <a:lstStyle/>
          <a:p>
            <a:r>
              <a:rPr lang="en-US" sz="2400" i="1" dirty="0">
                <a:solidFill>
                  <a:schemeClr val="accent1">
                    <a:lumMod val="20000"/>
                    <a:lumOff val="80000"/>
                  </a:schemeClr>
                </a:solidFill>
                <a:ea typeface="Wednesday" pitchFamily="2" charset="0"/>
              </a:rPr>
              <a:t>“…lest ye should be wise in your own conceits; that blindness in part is happened to Israel, until the </a:t>
            </a:r>
            <a:r>
              <a:rPr lang="en-US" sz="2400" i="1" dirty="0" err="1">
                <a:solidFill>
                  <a:schemeClr val="accent1">
                    <a:lumMod val="20000"/>
                    <a:lumOff val="80000"/>
                  </a:schemeClr>
                </a:solidFill>
                <a:ea typeface="Wednesday" pitchFamily="2" charset="0"/>
              </a:rPr>
              <a:t>fulness</a:t>
            </a:r>
            <a:r>
              <a:rPr lang="en-US" sz="2400" i="1" dirty="0">
                <a:solidFill>
                  <a:schemeClr val="accent1">
                    <a:lumMod val="20000"/>
                    <a:lumOff val="80000"/>
                  </a:schemeClr>
                </a:solidFill>
                <a:ea typeface="Wednesday" pitchFamily="2" charset="0"/>
              </a:rPr>
              <a:t> of the Gentiles be come in.”</a:t>
            </a:r>
          </a:p>
          <a:p>
            <a:endParaRPr lang="en-US" sz="2400" i="1" dirty="0">
              <a:solidFill>
                <a:schemeClr val="accent1">
                  <a:lumMod val="20000"/>
                  <a:lumOff val="80000"/>
                </a:schemeClr>
              </a:solidFill>
              <a:ea typeface="Wednesday" pitchFamily="2" charset="0"/>
            </a:endParaRPr>
          </a:p>
        </p:txBody>
      </p:sp>
      <p:pic>
        <p:nvPicPr>
          <p:cNvPr id="6" name="Picture 5">
            <a:extLst>
              <a:ext uri="{FF2B5EF4-FFF2-40B4-BE49-F238E27FC236}">
                <a16:creationId xmlns:a16="http://schemas.microsoft.com/office/drawing/2014/main" id="{F4E8931F-9D8E-4570-94A2-324524D8F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1068" y="1002905"/>
            <a:ext cx="2292295" cy="3590855"/>
          </a:xfrm>
          <a:prstGeom prst="rect">
            <a:avLst/>
          </a:prstGeom>
        </p:spPr>
      </p:pic>
      <p:pic>
        <p:nvPicPr>
          <p:cNvPr id="10" name="Picture 9">
            <a:extLst>
              <a:ext uri="{FF2B5EF4-FFF2-40B4-BE49-F238E27FC236}">
                <a16:creationId xmlns:a16="http://schemas.microsoft.com/office/drawing/2014/main" id="{ED56591A-782B-4079-A920-D43547DC0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399" y="3524713"/>
            <a:ext cx="3810000" cy="2181225"/>
          </a:xfrm>
          <a:prstGeom prst="rect">
            <a:avLst/>
          </a:prstGeom>
        </p:spPr>
      </p:pic>
    </p:spTree>
    <p:extLst>
      <p:ext uri="{BB962C8B-B14F-4D97-AF65-F5344CB8AC3E}">
        <p14:creationId xmlns:p14="http://schemas.microsoft.com/office/powerpoint/2010/main" val="176927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82781" y="2667000"/>
            <a:ext cx="7924800" cy="1569660"/>
          </a:xfrm>
          <a:prstGeom prst="rect">
            <a:avLst/>
          </a:prstGeom>
          <a:noFill/>
        </p:spPr>
        <p:txBody>
          <a:bodyPr wrap="square" rtlCol="0">
            <a:spAutoFit/>
          </a:bodyPr>
          <a:lstStyle/>
          <a:p>
            <a:r>
              <a:rPr lang="en-US" sz="2400" dirty="0">
                <a:solidFill>
                  <a:schemeClr val="bg1"/>
                </a:solidFill>
              </a:rPr>
              <a:t>The times of the Gentiles is the period during which the gospel goes to them on a preferential basis, and this will continue until they have had a full opportunity to accept the truth, or in other words until the </a:t>
            </a:r>
            <a:r>
              <a:rPr lang="en-US" sz="2400" dirty="0" err="1">
                <a:solidFill>
                  <a:schemeClr val="bg1"/>
                </a:solidFill>
              </a:rPr>
              <a:t>fulness</a:t>
            </a:r>
            <a:r>
              <a:rPr lang="en-US" sz="2400" dirty="0">
                <a:solidFill>
                  <a:schemeClr val="bg1"/>
                </a:solidFill>
              </a:rPr>
              <a:t> of the Gentiles. </a:t>
            </a:r>
            <a:endParaRPr lang="en-US" sz="2400" i="1" dirty="0">
              <a:solidFill>
                <a:schemeClr val="bg1"/>
              </a:solidFill>
              <a:ea typeface="Wednesday" pitchFamily="2" charset="0"/>
            </a:endParaRPr>
          </a:p>
        </p:txBody>
      </p:sp>
      <p:sp>
        <p:nvSpPr>
          <p:cNvPr id="11" name="TextBox 10"/>
          <p:cNvSpPr txBox="1"/>
          <p:nvPr/>
        </p:nvSpPr>
        <p:spPr>
          <a:xfrm>
            <a:off x="0" y="6457890"/>
            <a:ext cx="3657600" cy="338554"/>
          </a:xfrm>
          <a:prstGeom prst="rect">
            <a:avLst/>
          </a:prstGeom>
          <a:noFill/>
        </p:spPr>
        <p:txBody>
          <a:bodyPr wrap="square" rtlCol="0">
            <a:spAutoFit/>
          </a:bodyPr>
          <a:lstStyle/>
          <a:p>
            <a:r>
              <a:rPr lang="en-US" sz="1600" dirty="0">
                <a:solidFill>
                  <a:schemeClr val="accent1">
                    <a:lumMod val="20000"/>
                    <a:lumOff val="80000"/>
                  </a:schemeClr>
                </a:solidFill>
                <a:latin typeface="AR CENA" panose="02000000000000000000" pitchFamily="2" charset="0"/>
                <a:ea typeface="Wednesday" pitchFamily="2" charset="0"/>
              </a:rPr>
              <a:t>Romans 11:25</a:t>
            </a:r>
          </a:p>
        </p:txBody>
      </p:sp>
      <p:sp>
        <p:nvSpPr>
          <p:cNvPr id="3" name="Rectangle 2"/>
          <p:cNvSpPr/>
          <p:nvPr/>
        </p:nvSpPr>
        <p:spPr>
          <a:xfrm>
            <a:off x="11651970" y="6382389"/>
            <a:ext cx="442750" cy="369332"/>
          </a:xfrm>
          <a:prstGeom prst="rect">
            <a:avLst/>
          </a:prstGeom>
        </p:spPr>
        <p:txBody>
          <a:bodyPr wrap="none">
            <a:spAutoFit/>
          </a:bodyPr>
          <a:lstStyle/>
          <a:p>
            <a:r>
              <a:rPr lang="en-US" dirty="0">
                <a:solidFill>
                  <a:schemeClr val="bg1"/>
                </a:solidFill>
              </a:rPr>
              <a:t>(2)</a:t>
            </a:r>
            <a:endParaRPr lang="en-US" i="1" dirty="0">
              <a:solidFill>
                <a:schemeClr val="bg1"/>
              </a:solidFill>
              <a:ea typeface="Wednesday" pitchFamily="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459" y="147204"/>
            <a:ext cx="1160060" cy="1619250"/>
          </a:xfrm>
          <a:prstGeom prst="rect">
            <a:avLst/>
          </a:prstGeom>
        </p:spPr>
      </p:pic>
      <p:pic>
        <p:nvPicPr>
          <p:cNvPr id="10" name="Picture 4" descr="Image result for torah and bible"/>
          <p:cNvPicPr>
            <a:picLocks noChangeAspect="1" noChangeArrowheads="1"/>
          </p:cNvPicPr>
          <p:nvPr/>
        </p:nvPicPr>
        <p:blipFill rotWithShape="1">
          <a:blip r:embed="rId3">
            <a:extLst>
              <a:ext uri="{28A0092B-C50C-407E-A947-70E740481C1C}">
                <a14:useLocalDpi xmlns:a14="http://schemas.microsoft.com/office/drawing/2010/main" val="0"/>
              </a:ext>
            </a:extLst>
          </a:blip>
          <a:srcRect r="3521" b="7718"/>
          <a:stretch/>
        </p:blipFill>
        <p:spPr bwMode="auto">
          <a:xfrm>
            <a:off x="249381" y="193530"/>
            <a:ext cx="3114603" cy="22275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2110" y="2763982"/>
            <a:ext cx="3051464" cy="2288598"/>
          </a:xfrm>
          <a:prstGeom prst="rect">
            <a:avLst/>
          </a:prstGeom>
        </p:spPr>
      </p:pic>
      <p:sp>
        <p:nvSpPr>
          <p:cNvPr id="14" name="Rectangle 13"/>
          <p:cNvSpPr/>
          <p:nvPr/>
        </p:nvSpPr>
        <p:spPr>
          <a:xfrm>
            <a:off x="3681846" y="909935"/>
            <a:ext cx="6096000" cy="1200329"/>
          </a:xfrm>
          <a:prstGeom prst="rect">
            <a:avLst/>
          </a:prstGeom>
        </p:spPr>
        <p:txBody>
          <a:bodyPr>
            <a:spAutoFit/>
          </a:bodyPr>
          <a:lstStyle/>
          <a:p>
            <a:r>
              <a:rPr lang="en-US" sz="2400" dirty="0">
                <a:solidFill>
                  <a:schemeClr val="bg1"/>
                </a:solidFill>
              </a:rPr>
              <a:t>“There was a period or time appointed for the Jews to hear the word, and then a period of time for the Gentiles to take precedence. </a:t>
            </a:r>
          </a:p>
        </p:txBody>
      </p:sp>
      <p:pic>
        <p:nvPicPr>
          <p:cNvPr id="21510" name="Picture 6" descr="Image result for book of morm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4905" y="4537365"/>
            <a:ext cx="3075708" cy="20504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226626" y="5045516"/>
            <a:ext cx="4260274" cy="1200329"/>
          </a:xfrm>
          <a:prstGeom prst="rect">
            <a:avLst/>
          </a:prstGeom>
        </p:spPr>
        <p:txBody>
          <a:bodyPr wrap="square">
            <a:spAutoFit/>
          </a:bodyPr>
          <a:lstStyle/>
          <a:p>
            <a:r>
              <a:rPr lang="en-US" sz="2400" dirty="0">
                <a:solidFill>
                  <a:schemeClr val="bg1"/>
                </a:solidFill>
              </a:rPr>
              <a:t>Then the message will go again to the Jews, meaning to the Jews as a nation and as a people.” </a:t>
            </a:r>
            <a:endParaRPr lang="en-US" sz="2400" dirty="0"/>
          </a:p>
        </p:txBody>
      </p:sp>
    </p:spTree>
    <p:extLst>
      <p:ext uri="{BB962C8B-B14F-4D97-AF65-F5344CB8AC3E}">
        <p14:creationId xmlns:p14="http://schemas.microsoft.com/office/powerpoint/2010/main" val="407137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76400" y="533400"/>
            <a:ext cx="7772400" cy="5693866"/>
          </a:xfrm>
          <a:prstGeom prst="rect">
            <a:avLst/>
          </a:prstGeom>
          <a:noFill/>
        </p:spPr>
        <p:txBody>
          <a:bodyPr wrap="square" rtlCol="0">
            <a:spAutoFit/>
          </a:bodyPr>
          <a:lstStyle/>
          <a:p>
            <a:r>
              <a:rPr lang="en-US" sz="2400" i="1" dirty="0">
                <a:solidFill>
                  <a:schemeClr val="accent1">
                    <a:lumMod val="20000"/>
                    <a:lumOff val="80000"/>
                  </a:schemeClr>
                </a:solidFill>
                <a:ea typeface="Wednesday" pitchFamily="2" charset="0"/>
              </a:rPr>
              <a:t>Will the grafted branch ever become part of the tree just as the original branches are?  </a:t>
            </a:r>
          </a:p>
          <a:p>
            <a:endParaRPr lang="en-US" sz="2400" i="1" dirty="0">
              <a:solidFill>
                <a:schemeClr val="accent1">
                  <a:lumMod val="20000"/>
                  <a:lumOff val="80000"/>
                </a:schemeClr>
              </a:solidFill>
              <a:ea typeface="Wednesday" pitchFamily="2" charset="0"/>
            </a:endParaRPr>
          </a:p>
          <a:p>
            <a:r>
              <a:rPr lang="en-US" sz="2400" i="1" dirty="0">
                <a:solidFill>
                  <a:schemeClr val="accent1">
                    <a:lumMod val="20000"/>
                    <a:lumOff val="80000"/>
                  </a:schemeClr>
                </a:solidFill>
                <a:ea typeface="Wednesday" pitchFamily="2" charset="0"/>
              </a:rPr>
              <a:t>If an original branch gets its nourishment from the roots, where does the grafted branch gets its nourishment?</a:t>
            </a:r>
          </a:p>
          <a:p>
            <a:endParaRPr lang="en-US" sz="2400" i="1" dirty="0">
              <a:solidFill>
                <a:schemeClr val="accent1">
                  <a:lumMod val="20000"/>
                  <a:lumOff val="80000"/>
                </a:schemeClr>
              </a:solidFill>
              <a:ea typeface="Wednesday" pitchFamily="2" charset="0"/>
            </a:endParaRPr>
          </a:p>
          <a:p>
            <a:endParaRPr lang="en-US" sz="2400" i="1" dirty="0">
              <a:solidFill>
                <a:schemeClr val="accent1">
                  <a:lumMod val="20000"/>
                  <a:lumOff val="80000"/>
                </a:schemeClr>
              </a:solidFill>
              <a:ea typeface="Wednesday" pitchFamily="2" charset="0"/>
            </a:endParaRPr>
          </a:p>
          <a:p>
            <a:r>
              <a:rPr lang="en-US" sz="2400" i="1" dirty="0">
                <a:solidFill>
                  <a:schemeClr val="accent1">
                    <a:lumMod val="20000"/>
                    <a:lumOff val="80000"/>
                  </a:schemeClr>
                </a:solidFill>
                <a:ea typeface="Wednesday" pitchFamily="2" charset="0"/>
              </a:rPr>
              <a:t>When and why might a gardener use grafting?</a:t>
            </a:r>
          </a:p>
          <a:p>
            <a:endParaRPr lang="en-US" sz="2400" i="1" dirty="0">
              <a:solidFill>
                <a:schemeClr val="accent1">
                  <a:lumMod val="20000"/>
                  <a:lumOff val="80000"/>
                </a:schemeClr>
              </a:solidFill>
              <a:ea typeface="Wednesday" pitchFamily="2" charset="0"/>
            </a:endParaRPr>
          </a:p>
          <a:p>
            <a:r>
              <a:rPr lang="en-US" sz="2400" i="1" dirty="0">
                <a:solidFill>
                  <a:schemeClr val="accent1">
                    <a:lumMod val="20000"/>
                    <a:lumOff val="80000"/>
                  </a:schemeClr>
                </a:solidFill>
                <a:ea typeface="Wednesday" pitchFamily="2" charset="0"/>
              </a:rPr>
              <a:t>What benefits come to a tree through grafting?</a:t>
            </a:r>
          </a:p>
          <a:p>
            <a:endParaRPr lang="en-US" sz="2400" i="1" dirty="0">
              <a:solidFill>
                <a:schemeClr val="accent1">
                  <a:lumMod val="20000"/>
                  <a:lumOff val="80000"/>
                </a:schemeClr>
              </a:solidFill>
              <a:ea typeface="Wednesday" pitchFamily="2" charset="0"/>
            </a:endParaRPr>
          </a:p>
          <a:p>
            <a:endParaRPr lang="en-US" sz="2400" i="1" dirty="0">
              <a:solidFill>
                <a:schemeClr val="accent1">
                  <a:lumMod val="20000"/>
                  <a:lumOff val="80000"/>
                </a:schemeClr>
              </a:solidFill>
              <a:ea typeface="Wednesday" pitchFamily="2" charset="0"/>
            </a:endParaRPr>
          </a:p>
          <a:p>
            <a:endParaRPr lang="en-US" sz="2400" i="1" dirty="0">
              <a:solidFill>
                <a:schemeClr val="accent1">
                  <a:lumMod val="20000"/>
                  <a:lumOff val="80000"/>
                </a:schemeClr>
              </a:solidFill>
              <a:ea typeface="Wednesday" pitchFamily="2" charset="0"/>
            </a:endParaRPr>
          </a:p>
          <a:p>
            <a:r>
              <a:rPr lang="en-US" sz="2400" i="1" dirty="0">
                <a:solidFill>
                  <a:schemeClr val="accent1">
                    <a:lumMod val="20000"/>
                    <a:lumOff val="80000"/>
                  </a:schemeClr>
                </a:solidFill>
                <a:ea typeface="Wednesday" pitchFamily="2" charset="0"/>
              </a:rPr>
              <a:t>What benefits come to a branch that has been grated?</a:t>
            </a:r>
          </a:p>
          <a:p>
            <a:endParaRPr lang="en-US" sz="2800" i="1" dirty="0">
              <a:solidFill>
                <a:schemeClr val="accent1">
                  <a:lumMod val="20000"/>
                  <a:lumOff val="80000"/>
                </a:schemeClr>
              </a:solidFill>
              <a:ea typeface="Wednesday" pitchFamily="2" charset="0"/>
            </a:endParaRPr>
          </a:p>
        </p:txBody>
      </p:sp>
      <p:sp>
        <p:nvSpPr>
          <p:cNvPr id="11" name="TextBox 10"/>
          <p:cNvSpPr txBox="1"/>
          <p:nvPr/>
        </p:nvSpPr>
        <p:spPr>
          <a:xfrm>
            <a:off x="96982" y="6457890"/>
            <a:ext cx="3657600" cy="400110"/>
          </a:xfrm>
          <a:prstGeom prst="rect">
            <a:avLst/>
          </a:prstGeom>
          <a:noFill/>
        </p:spPr>
        <p:txBody>
          <a:bodyPr wrap="square" rtlCol="0">
            <a:spAutoFit/>
          </a:bodyPr>
          <a:lstStyle/>
          <a:p>
            <a:r>
              <a:rPr lang="en-US" sz="2000" dirty="0">
                <a:solidFill>
                  <a:schemeClr val="accent1">
                    <a:lumMod val="20000"/>
                    <a:lumOff val="80000"/>
                  </a:schemeClr>
                </a:solidFill>
                <a:latin typeface="AR CENA" panose="02000000000000000000" pitchFamily="2" charset="0"/>
                <a:ea typeface="Wednesday" pitchFamily="2" charset="0"/>
              </a:rPr>
              <a:t>Romans 11:16-25</a:t>
            </a:r>
          </a:p>
        </p:txBody>
      </p:sp>
      <p:sp>
        <p:nvSpPr>
          <p:cNvPr id="13" name="TextBox 12"/>
          <p:cNvSpPr txBox="1"/>
          <p:nvPr/>
        </p:nvSpPr>
        <p:spPr>
          <a:xfrm>
            <a:off x="5410200" y="1066800"/>
            <a:ext cx="685800" cy="523220"/>
          </a:xfrm>
          <a:prstGeom prst="rect">
            <a:avLst/>
          </a:prstGeom>
          <a:noFill/>
        </p:spPr>
        <p:txBody>
          <a:bodyPr wrap="square" rtlCol="0">
            <a:spAutoFit/>
          </a:bodyPr>
          <a:lstStyle/>
          <a:p>
            <a:r>
              <a:rPr lang="en-US" sz="2800" i="1" dirty="0">
                <a:solidFill>
                  <a:srgbClr val="FF0000"/>
                </a:solidFill>
                <a:ea typeface="Wednesday" pitchFamily="2" charset="0"/>
              </a:rPr>
              <a:t>Yes</a:t>
            </a:r>
          </a:p>
        </p:txBody>
      </p:sp>
      <p:sp>
        <p:nvSpPr>
          <p:cNvPr id="14" name="TextBox 13"/>
          <p:cNvSpPr txBox="1"/>
          <p:nvPr/>
        </p:nvSpPr>
        <p:spPr>
          <a:xfrm>
            <a:off x="7391400" y="2286000"/>
            <a:ext cx="3276600" cy="523220"/>
          </a:xfrm>
          <a:prstGeom prst="rect">
            <a:avLst/>
          </a:prstGeom>
          <a:noFill/>
        </p:spPr>
        <p:txBody>
          <a:bodyPr wrap="square" rtlCol="0">
            <a:spAutoFit/>
          </a:bodyPr>
          <a:lstStyle/>
          <a:p>
            <a:r>
              <a:rPr lang="en-US" sz="2800" i="1" dirty="0">
                <a:solidFill>
                  <a:srgbClr val="FF0000"/>
                </a:solidFill>
                <a:ea typeface="Wednesday" pitchFamily="2" charset="0"/>
              </a:rPr>
              <a:t>Also from the roots</a:t>
            </a:r>
          </a:p>
        </p:txBody>
      </p:sp>
      <p:sp>
        <p:nvSpPr>
          <p:cNvPr id="15" name="TextBox 14"/>
          <p:cNvSpPr txBox="1"/>
          <p:nvPr/>
        </p:nvSpPr>
        <p:spPr>
          <a:xfrm>
            <a:off x="4724400" y="4191001"/>
            <a:ext cx="5105400" cy="954107"/>
          </a:xfrm>
          <a:prstGeom prst="rect">
            <a:avLst/>
          </a:prstGeom>
          <a:noFill/>
        </p:spPr>
        <p:txBody>
          <a:bodyPr wrap="square" rtlCol="0">
            <a:spAutoFit/>
          </a:bodyPr>
          <a:lstStyle/>
          <a:p>
            <a:r>
              <a:rPr lang="en-US" sz="2800" i="1" dirty="0">
                <a:solidFill>
                  <a:srgbClr val="FF0000"/>
                </a:solidFill>
                <a:ea typeface="Wednesday" pitchFamily="2" charset="0"/>
              </a:rPr>
              <a:t>It increases in size and may produce more or better fruit</a:t>
            </a:r>
          </a:p>
        </p:txBody>
      </p:sp>
      <p:sp>
        <p:nvSpPr>
          <p:cNvPr id="16" name="TextBox 15"/>
          <p:cNvSpPr txBox="1"/>
          <p:nvPr/>
        </p:nvSpPr>
        <p:spPr>
          <a:xfrm>
            <a:off x="5029200" y="5638800"/>
            <a:ext cx="5105400" cy="523220"/>
          </a:xfrm>
          <a:prstGeom prst="rect">
            <a:avLst/>
          </a:prstGeom>
          <a:noFill/>
        </p:spPr>
        <p:txBody>
          <a:bodyPr wrap="square" rtlCol="0">
            <a:spAutoFit/>
          </a:bodyPr>
          <a:lstStyle/>
          <a:p>
            <a:r>
              <a:rPr lang="en-US" sz="2800" i="1" dirty="0">
                <a:solidFill>
                  <a:srgbClr val="FF0000"/>
                </a:solidFill>
                <a:ea typeface="Wednesday" pitchFamily="2" charset="0"/>
              </a:rPr>
              <a:t>It becomes part of the tree</a:t>
            </a:r>
          </a:p>
        </p:txBody>
      </p:sp>
      <p:sp>
        <p:nvSpPr>
          <p:cNvPr id="17" name="TextBox 16"/>
          <p:cNvSpPr txBox="1"/>
          <p:nvPr/>
        </p:nvSpPr>
        <p:spPr>
          <a:xfrm>
            <a:off x="5562600" y="3429000"/>
            <a:ext cx="5105400" cy="523220"/>
          </a:xfrm>
          <a:prstGeom prst="rect">
            <a:avLst/>
          </a:prstGeom>
          <a:noFill/>
        </p:spPr>
        <p:txBody>
          <a:bodyPr wrap="square" rtlCol="0">
            <a:spAutoFit/>
          </a:bodyPr>
          <a:lstStyle/>
          <a:p>
            <a:r>
              <a:rPr lang="en-US" sz="2800" i="1" dirty="0">
                <a:solidFill>
                  <a:srgbClr val="FF0000"/>
                </a:solidFill>
                <a:ea typeface="Wednesday" pitchFamily="2" charset="0"/>
              </a:rPr>
              <a:t>Open for discussion</a:t>
            </a:r>
          </a:p>
        </p:txBody>
      </p:sp>
      <p:grpSp>
        <p:nvGrpSpPr>
          <p:cNvPr id="193" name="Group 192">
            <a:extLst>
              <a:ext uri="{FF2B5EF4-FFF2-40B4-BE49-F238E27FC236}">
                <a16:creationId xmlns:a16="http://schemas.microsoft.com/office/drawing/2014/main" id="{C1ED6288-18FA-842D-6CAD-244218C6BBA0}"/>
              </a:ext>
            </a:extLst>
          </p:cNvPr>
          <p:cNvGrpSpPr/>
          <p:nvPr/>
        </p:nvGrpSpPr>
        <p:grpSpPr>
          <a:xfrm>
            <a:off x="8749009" y="2682697"/>
            <a:ext cx="2771182" cy="2860410"/>
            <a:chOff x="2617938" y="1235035"/>
            <a:chExt cx="4684735" cy="4835576"/>
          </a:xfrm>
        </p:grpSpPr>
        <p:grpSp>
          <p:nvGrpSpPr>
            <p:cNvPr id="194" name="Group 193">
              <a:extLst>
                <a:ext uri="{FF2B5EF4-FFF2-40B4-BE49-F238E27FC236}">
                  <a16:creationId xmlns:a16="http://schemas.microsoft.com/office/drawing/2014/main" id="{5691578E-F07A-F6B9-BDE9-CBFD83222470}"/>
                </a:ext>
              </a:extLst>
            </p:cNvPr>
            <p:cNvGrpSpPr/>
            <p:nvPr/>
          </p:nvGrpSpPr>
          <p:grpSpPr>
            <a:xfrm>
              <a:off x="3647856" y="2798985"/>
              <a:ext cx="2804061" cy="3252047"/>
              <a:chOff x="7146899" y="2821909"/>
              <a:chExt cx="2804061" cy="3252047"/>
            </a:xfrm>
          </p:grpSpPr>
          <p:sp>
            <p:nvSpPr>
              <p:cNvPr id="536" name="Freeform: Shape 535">
                <a:extLst>
                  <a:ext uri="{FF2B5EF4-FFF2-40B4-BE49-F238E27FC236}">
                    <a16:creationId xmlns:a16="http://schemas.microsoft.com/office/drawing/2014/main" id="{74AAE3F5-3C03-C7E7-EF97-FB2B5C8BB217}"/>
                  </a:ext>
                </a:extLst>
              </p:cNvPr>
              <p:cNvSpPr/>
              <p:nvPr/>
            </p:nvSpPr>
            <p:spPr>
              <a:xfrm rot="15202940">
                <a:off x="7445958" y="3195501"/>
                <a:ext cx="2878593" cy="2131410"/>
              </a:xfrm>
              <a:custGeom>
                <a:avLst/>
                <a:gdLst>
                  <a:gd name="connsiteX0" fmla="*/ 1173029 w 2878593"/>
                  <a:gd name="connsiteY0" fmla="*/ 343415 h 2131410"/>
                  <a:gd name="connsiteX1" fmla="*/ 1161207 w 2878593"/>
                  <a:gd name="connsiteY1" fmla="*/ 308386 h 2131410"/>
                  <a:gd name="connsiteX2" fmla="*/ 1071958 w 2878593"/>
                  <a:gd name="connsiteY2" fmla="*/ 309631 h 2131410"/>
                  <a:gd name="connsiteX3" fmla="*/ 1142019 w 2878593"/>
                  <a:gd name="connsiteY3" fmla="*/ 334771 h 2131410"/>
                  <a:gd name="connsiteX4" fmla="*/ 2718504 w 2878593"/>
                  <a:gd name="connsiteY4" fmla="*/ 2131410 h 2131410"/>
                  <a:gd name="connsiteX5" fmla="*/ 2007813 w 2878593"/>
                  <a:gd name="connsiteY5" fmla="*/ 1421261 h 2131410"/>
                  <a:gd name="connsiteX6" fmla="*/ 1486584 w 2878593"/>
                  <a:gd name="connsiteY6" fmla="*/ 876851 h 2131410"/>
                  <a:gd name="connsiteX7" fmla="*/ 1397490 w 2878593"/>
                  <a:gd name="connsiteY7" fmla="*/ 790732 h 2131410"/>
                  <a:gd name="connsiteX8" fmla="*/ 1383254 w 2878593"/>
                  <a:gd name="connsiteY8" fmla="*/ 788385 h 2131410"/>
                  <a:gd name="connsiteX9" fmla="*/ 0 w 2878593"/>
                  <a:gd name="connsiteY9" fmla="*/ 375554 h 2131410"/>
                  <a:gd name="connsiteX10" fmla="*/ 99363 w 2878593"/>
                  <a:gd name="connsiteY10" fmla="*/ 42621 h 2131410"/>
                  <a:gd name="connsiteX11" fmla="*/ 99363 w 2878593"/>
                  <a:gd name="connsiteY11" fmla="*/ 35234 h 2131410"/>
                  <a:gd name="connsiteX12" fmla="*/ 101634 w 2878593"/>
                  <a:gd name="connsiteY12" fmla="*/ 35012 h 2131410"/>
                  <a:gd name="connsiteX13" fmla="*/ 112083 w 2878593"/>
                  <a:gd name="connsiteY13" fmla="*/ 0 h 2131410"/>
                  <a:gd name="connsiteX14" fmla="*/ 241533 w 2878593"/>
                  <a:gd name="connsiteY14" fmla="*/ 21348 h 2131410"/>
                  <a:gd name="connsiteX15" fmla="*/ 253997 w 2878593"/>
                  <a:gd name="connsiteY15" fmla="*/ 20130 h 2131410"/>
                  <a:gd name="connsiteX16" fmla="*/ 1336436 w 2878593"/>
                  <a:gd name="connsiteY16" fmla="*/ 35234 h 2131410"/>
                  <a:gd name="connsiteX17" fmla="*/ 2573509 w 2878593"/>
                  <a:gd name="connsiteY17" fmla="*/ 35234 h 2131410"/>
                  <a:gd name="connsiteX18" fmla="*/ 2573509 w 2878593"/>
                  <a:gd name="connsiteY18" fmla="*/ 292995 h 2131410"/>
                  <a:gd name="connsiteX19" fmla="*/ 1336436 w 2878593"/>
                  <a:gd name="connsiteY19" fmla="*/ 292995 h 2131410"/>
                  <a:gd name="connsiteX20" fmla="*/ 1260544 w 2878593"/>
                  <a:gd name="connsiteY20" fmla="*/ 300407 h 2131410"/>
                  <a:gd name="connsiteX21" fmla="*/ 1307290 w 2878593"/>
                  <a:gd name="connsiteY21" fmla="*/ 345592 h 2131410"/>
                  <a:gd name="connsiteX22" fmla="*/ 1344389 w 2878593"/>
                  <a:gd name="connsiteY22" fmla="*/ 387936 h 2131410"/>
                  <a:gd name="connsiteX23" fmla="*/ 1495338 w 2878593"/>
                  <a:gd name="connsiteY23" fmla="*/ 412830 h 2131410"/>
                  <a:gd name="connsiteX24" fmla="*/ 2878593 w 2878593"/>
                  <a:gd name="connsiteY24" fmla="*/ 825661 h 2131410"/>
                  <a:gd name="connsiteX25" fmla="*/ 2766509 w 2878593"/>
                  <a:gd name="connsiteY25" fmla="*/ 1201215 h 2131410"/>
                  <a:gd name="connsiteX26" fmla="*/ 1906666 w 2878593"/>
                  <a:gd name="connsiteY26" fmla="*/ 927478 h 2131410"/>
                  <a:gd name="connsiteX27" fmla="*/ 1850343 w 2878593"/>
                  <a:gd name="connsiteY27" fmla="*/ 907268 h 2131410"/>
                  <a:gd name="connsiteX28" fmla="*/ 1927671 w 2878593"/>
                  <a:gd name="connsiteY28" fmla="*/ 968446 h 2131410"/>
                  <a:gd name="connsiteX29" fmla="*/ 2539209 w 2878593"/>
                  <a:gd name="connsiteY29" fmla="*/ 1600150 h 21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8593" h="2131410">
                    <a:moveTo>
                      <a:pt x="1173029" y="343415"/>
                    </a:moveTo>
                    <a:lnTo>
                      <a:pt x="1161207" y="308386"/>
                    </a:lnTo>
                    <a:lnTo>
                      <a:pt x="1071958" y="309631"/>
                    </a:lnTo>
                    <a:lnTo>
                      <a:pt x="1142019" y="334771"/>
                    </a:lnTo>
                    <a:close/>
                    <a:moveTo>
                      <a:pt x="2718504" y="2131410"/>
                    </a:moveTo>
                    <a:cubicBezTo>
                      <a:pt x="2439690" y="1936643"/>
                      <a:pt x="2286627" y="1616029"/>
                      <a:pt x="2007813" y="1421261"/>
                    </a:cubicBezTo>
                    <a:cubicBezTo>
                      <a:pt x="1798703" y="1275185"/>
                      <a:pt x="1660327" y="1058320"/>
                      <a:pt x="1486584" y="876851"/>
                    </a:cubicBezTo>
                    <a:lnTo>
                      <a:pt x="1397490" y="790732"/>
                    </a:lnTo>
                    <a:lnTo>
                      <a:pt x="1383254" y="788385"/>
                    </a:lnTo>
                    <a:cubicBezTo>
                      <a:pt x="895482" y="740193"/>
                      <a:pt x="487772" y="423746"/>
                      <a:pt x="0" y="375554"/>
                    </a:cubicBezTo>
                    <a:lnTo>
                      <a:pt x="99363" y="42621"/>
                    </a:lnTo>
                    <a:lnTo>
                      <a:pt x="99363" y="35234"/>
                    </a:lnTo>
                    <a:lnTo>
                      <a:pt x="101634" y="35012"/>
                    </a:lnTo>
                    <a:lnTo>
                      <a:pt x="112083" y="0"/>
                    </a:lnTo>
                    <a:lnTo>
                      <a:pt x="241533" y="21348"/>
                    </a:lnTo>
                    <a:lnTo>
                      <a:pt x="253997" y="20130"/>
                    </a:lnTo>
                    <a:cubicBezTo>
                      <a:pt x="614810" y="1671"/>
                      <a:pt x="975622" y="88934"/>
                      <a:pt x="1336436" y="35234"/>
                    </a:cubicBezTo>
                    <a:cubicBezTo>
                      <a:pt x="1748794" y="-26138"/>
                      <a:pt x="2161151" y="96605"/>
                      <a:pt x="2573509" y="35234"/>
                    </a:cubicBezTo>
                    <a:lnTo>
                      <a:pt x="2573509" y="292995"/>
                    </a:lnTo>
                    <a:cubicBezTo>
                      <a:pt x="2161151" y="354367"/>
                      <a:pt x="1748794" y="231624"/>
                      <a:pt x="1336436" y="292995"/>
                    </a:cubicBezTo>
                    <a:lnTo>
                      <a:pt x="1260544" y="300407"/>
                    </a:lnTo>
                    <a:lnTo>
                      <a:pt x="1307290" y="345592"/>
                    </a:lnTo>
                    <a:lnTo>
                      <a:pt x="1344389" y="387936"/>
                    </a:lnTo>
                    <a:lnTo>
                      <a:pt x="1495338" y="412830"/>
                    </a:lnTo>
                    <a:cubicBezTo>
                      <a:pt x="1983110" y="461022"/>
                      <a:pt x="2390821" y="777468"/>
                      <a:pt x="2878593" y="825661"/>
                    </a:cubicBezTo>
                    <a:lnTo>
                      <a:pt x="2766509" y="1201215"/>
                    </a:lnTo>
                    <a:cubicBezTo>
                      <a:pt x="2461651" y="1171096"/>
                      <a:pt x="2188068" y="1036188"/>
                      <a:pt x="1906666" y="927478"/>
                    </a:cubicBezTo>
                    <a:lnTo>
                      <a:pt x="1850343" y="907268"/>
                    </a:lnTo>
                    <a:lnTo>
                      <a:pt x="1927671" y="968446"/>
                    </a:lnTo>
                    <a:cubicBezTo>
                      <a:pt x="2147563" y="1162956"/>
                      <a:pt x="2295247" y="1429729"/>
                      <a:pt x="2539209" y="1600150"/>
                    </a:cubicBez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7" name="Double Wave 536">
                <a:extLst>
                  <a:ext uri="{FF2B5EF4-FFF2-40B4-BE49-F238E27FC236}">
                    <a16:creationId xmlns:a16="http://schemas.microsoft.com/office/drawing/2014/main" id="{E17330B0-616B-C0C7-7D54-57545783189B}"/>
                  </a:ext>
                </a:extLst>
              </p:cNvPr>
              <p:cNvSpPr/>
              <p:nvPr/>
            </p:nvSpPr>
            <p:spPr>
              <a:xfrm>
                <a:off x="7146899" y="5893513"/>
                <a:ext cx="1642347" cy="180443"/>
              </a:xfrm>
              <a:prstGeom prst="doubleWave">
                <a:avLst>
                  <a:gd name="adj1" fmla="val 12500"/>
                  <a:gd name="adj2" fmla="val 1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Double Wave 537">
                <a:extLst>
                  <a:ext uri="{FF2B5EF4-FFF2-40B4-BE49-F238E27FC236}">
                    <a16:creationId xmlns:a16="http://schemas.microsoft.com/office/drawing/2014/main" id="{900C3CDD-4CE9-360C-7633-EC8B44225B6B}"/>
                  </a:ext>
                </a:extLst>
              </p:cNvPr>
              <p:cNvSpPr/>
              <p:nvPr/>
            </p:nvSpPr>
            <p:spPr>
              <a:xfrm>
                <a:off x="7968072" y="5803291"/>
                <a:ext cx="1642347" cy="180443"/>
              </a:xfrm>
              <a:prstGeom prst="doubleWave">
                <a:avLst>
                  <a:gd name="adj1" fmla="val 12500"/>
                  <a:gd name="adj2" fmla="val 1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8042E7E2-1908-AD84-CFC8-E00A5EEB61E5}"/>
                </a:ext>
              </a:extLst>
            </p:cNvPr>
            <p:cNvGrpSpPr/>
            <p:nvPr/>
          </p:nvGrpSpPr>
          <p:grpSpPr>
            <a:xfrm>
              <a:off x="2617938" y="1235035"/>
              <a:ext cx="4684735" cy="2889891"/>
              <a:chOff x="2617938" y="1235035"/>
              <a:chExt cx="4684735" cy="2889891"/>
            </a:xfrm>
            <a:solidFill>
              <a:schemeClr val="accent6">
                <a:lumMod val="40000"/>
                <a:lumOff val="60000"/>
              </a:schemeClr>
            </a:solidFill>
          </p:grpSpPr>
          <p:grpSp>
            <p:nvGrpSpPr>
              <p:cNvPr id="288" name="Group 230">
                <a:extLst>
                  <a:ext uri="{FF2B5EF4-FFF2-40B4-BE49-F238E27FC236}">
                    <a16:creationId xmlns:a16="http://schemas.microsoft.com/office/drawing/2014/main" id="{57C489D6-3A6A-A095-CBBD-9EB00D4955A4}"/>
                  </a:ext>
                </a:extLst>
              </p:cNvPr>
              <p:cNvGrpSpPr/>
              <p:nvPr/>
            </p:nvGrpSpPr>
            <p:grpSpPr>
              <a:xfrm rot="18989829" flipH="1">
                <a:off x="5104071" y="1499714"/>
                <a:ext cx="1554038" cy="1615125"/>
                <a:chOff x="736597" y="733384"/>
                <a:chExt cx="1807860" cy="1807860"/>
              </a:xfrm>
              <a:grpFill/>
            </p:grpSpPr>
            <p:grpSp>
              <p:nvGrpSpPr>
                <p:cNvPr id="506" name="Group 15">
                  <a:extLst>
                    <a:ext uri="{FF2B5EF4-FFF2-40B4-BE49-F238E27FC236}">
                      <a16:creationId xmlns:a16="http://schemas.microsoft.com/office/drawing/2014/main" id="{F16C4193-69C5-1B15-B2BB-6FFC1CE96550}"/>
                    </a:ext>
                  </a:extLst>
                </p:cNvPr>
                <p:cNvGrpSpPr/>
                <p:nvPr/>
              </p:nvGrpSpPr>
              <p:grpSpPr>
                <a:xfrm rot="20238387">
                  <a:off x="736597" y="881328"/>
                  <a:ext cx="1193804" cy="897916"/>
                  <a:chOff x="1111998" y="1862460"/>
                  <a:chExt cx="2362200" cy="1921930"/>
                </a:xfrm>
                <a:grpFill/>
              </p:grpSpPr>
              <p:grpSp>
                <p:nvGrpSpPr>
                  <p:cNvPr id="527" name="Group 6">
                    <a:extLst>
                      <a:ext uri="{FF2B5EF4-FFF2-40B4-BE49-F238E27FC236}">
                        <a16:creationId xmlns:a16="http://schemas.microsoft.com/office/drawing/2014/main" id="{7E44BE8C-CA0B-152B-BF1A-60F2B1973361}"/>
                      </a:ext>
                    </a:extLst>
                  </p:cNvPr>
                  <p:cNvGrpSpPr/>
                  <p:nvPr/>
                </p:nvGrpSpPr>
                <p:grpSpPr>
                  <a:xfrm rot="17802976">
                    <a:off x="1912098" y="1823816"/>
                    <a:ext cx="762000" cy="2362200"/>
                    <a:chOff x="1905000" y="1828800"/>
                    <a:chExt cx="762000" cy="2362200"/>
                  </a:xfrm>
                  <a:grpFill/>
                </p:grpSpPr>
                <p:sp>
                  <p:nvSpPr>
                    <p:cNvPr id="534" name="Oval 4">
                      <a:extLst>
                        <a:ext uri="{FF2B5EF4-FFF2-40B4-BE49-F238E27FC236}">
                          <a16:creationId xmlns:a16="http://schemas.microsoft.com/office/drawing/2014/main" id="{B63AF173-D308-25CA-6A56-5D9ACF584D0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
                      <a:extLst>
                        <a:ext uri="{FF2B5EF4-FFF2-40B4-BE49-F238E27FC236}">
                          <a16:creationId xmlns:a16="http://schemas.microsoft.com/office/drawing/2014/main" id="{F81A892C-0306-B0F9-5001-C741EFCDF81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9">
                    <a:extLst>
                      <a:ext uri="{FF2B5EF4-FFF2-40B4-BE49-F238E27FC236}">
                        <a16:creationId xmlns:a16="http://schemas.microsoft.com/office/drawing/2014/main" id="{E5661080-1D05-207C-2549-680A7EB43D92}"/>
                      </a:ext>
                    </a:extLst>
                  </p:cNvPr>
                  <p:cNvGrpSpPr/>
                  <p:nvPr/>
                </p:nvGrpSpPr>
                <p:grpSpPr>
                  <a:xfrm rot="19123498">
                    <a:off x="2501621" y="1862460"/>
                    <a:ext cx="542170" cy="1782007"/>
                    <a:chOff x="1905000" y="1828800"/>
                    <a:chExt cx="762000" cy="2362200"/>
                  </a:xfrm>
                  <a:grpFill/>
                </p:grpSpPr>
                <p:sp>
                  <p:nvSpPr>
                    <p:cNvPr id="532" name="Oval 257">
                      <a:extLst>
                        <a:ext uri="{FF2B5EF4-FFF2-40B4-BE49-F238E27FC236}">
                          <a16:creationId xmlns:a16="http://schemas.microsoft.com/office/drawing/2014/main" id="{3F466691-FB5A-E31E-ED6A-8119E7E4DED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258">
                      <a:extLst>
                        <a:ext uri="{FF2B5EF4-FFF2-40B4-BE49-F238E27FC236}">
                          <a16:creationId xmlns:a16="http://schemas.microsoft.com/office/drawing/2014/main" id="{E2B6B6AC-572D-7677-6906-CE05C982ADB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12">
                    <a:extLst>
                      <a:ext uri="{FF2B5EF4-FFF2-40B4-BE49-F238E27FC236}">
                        <a16:creationId xmlns:a16="http://schemas.microsoft.com/office/drawing/2014/main" id="{BF023AD8-5C8D-D56F-37B5-DBA251634DE1}"/>
                      </a:ext>
                    </a:extLst>
                  </p:cNvPr>
                  <p:cNvGrpSpPr/>
                  <p:nvPr/>
                </p:nvGrpSpPr>
                <p:grpSpPr>
                  <a:xfrm rot="15530705">
                    <a:off x="2284581" y="2639655"/>
                    <a:ext cx="405591" cy="1883879"/>
                    <a:chOff x="1905000" y="1828800"/>
                    <a:chExt cx="762000" cy="2362200"/>
                  </a:xfrm>
                  <a:grpFill/>
                </p:grpSpPr>
                <p:sp>
                  <p:nvSpPr>
                    <p:cNvPr id="530" name="Oval 255">
                      <a:extLst>
                        <a:ext uri="{FF2B5EF4-FFF2-40B4-BE49-F238E27FC236}">
                          <a16:creationId xmlns:a16="http://schemas.microsoft.com/office/drawing/2014/main" id="{6594DCD1-2F18-82A1-F1C8-DB7561D56C3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14">
                      <a:extLst>
                        <a:ext uri="{FF2B5EF4-FFF2-40B4-BE49-F238E27FC236}">
                          <a16:creationId xmlns:a16="http://schemas.microsoft.com/office/drawing/2014/main" id="{3FA900FF-2D65-1354-5ADF-CF1833F72C7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7" name="Group 21">
                  <a:extLst>
                    <a:ext uri="{FF2B5EF4-FFF2-40B4-BE49-F238E27FC236}">
                      <a16:creationId xmlns:a16="http://schemas.microsoft.com/office/drawing/2014/main" id="{E0863120-69C5-8A90-6A97-4998CC3ED947}"/>
                    </a:ext>
                  </a:extLst>
                </p:cNvPr>
                <p:cNvGrpSpPr/>
                <p:nvPr/>
              </p:nvGrpSpPr>
              <p:grpSpPr>
                <a:xfrm rot="2927600">
                  <a:off x="1498597" y="881328"/>
                  <a:ext cx="1193804" cy="897916"/>
                  <a:chOff x="1111998" y="1862460"/>
                  <a:chExt cx="2362200" cy="1921930"/>
                </a:xfrm>
                <a:grpFill/>
              </p:grpSpPr>
              <p:grpSp>
                <p:nvGrpSpPr>
                  <p:cNvPr id="518" name="Group 6">
                    <a:extLst>
                      <a:ext uri="{FF2B5EF4-FFF2-40B4-BE49-F238E27FC236}">
                        <a16:creationId xmlns:a16="http://schemas.microsoft.com/office/drawing/2014/main" id="{B645BDEA-0E1D-4DD5-4958-05A872693914}"/>
                      </a:ext>
                    </a:extLst>
                  </p:cNvPr>
                  <p:cNvGrpSpPr/>
                  <p:nvPr/>
                </p:nvGrpSpPr>
                <p:grpSpPr>
                  <a:xfrm rot="17802976">
                    <a:off x="1912098" y="1823816"/>
                    <a:ext cx="762000" cy="2362200"/>
                    <a:chOff x="1905000" y="1828800"/>
                    <a:chExt cx="762000" cy="2362200"/>
                  </a:xfrm>
                  <a:grpFill/>
                </p:grpSpPr>
                <p:sp>
                  <p:nvSpPr>
                    <p:cNvPr id="525" name="Oval 4">
                      <a:extLst>
                        <a:ext uri="{FF2B5EF4-FFF2-40B4-BE49-F238E27FC236}">
                          <a16:creationId xmlns:a16="http://schemas.microsoft.com/office/drawing/2014/main" id="{0A15AA94-C2DB-9502-F9BD-88F6D2C5FB2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474C8FFD-D5AA-3E04-2CFB-AA1C9D0B0F9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9">
                    <a:extLst>
                      <a:ext uri="{FF2B5EF4-FFF2-40B4-BE49-F238E27FC236}">
                        <a16:creationId xmlns:a16="http://schemas.microsoft.com/office/drawing/2014/main" id="{3B159C18-9C1F-C1C3-CA65-362E9C4FFD35}"/>
                      </a:ext>
                    </a:extLst>
                  </p:cNvPr>
                  <p:cNvGrpSpPr/>
                  <p:nvPr/>
                </p:nvGrpSpPr>
                <p:grpSpPr>
                  <a:xfrm rot="19123498">
                    <a:off x="2501621" y="1862460"/>
                    <a:ext cx="542170" cy="1782007"/>
                    <a:chOff x="1905000" y="1828800"/>
                    <a:chExt cx="762000" cy="2362200"/>
                  </a:xfrm>
                  <a:grpFill/>
                </p:grpSpPr>
                <p:sp>
                  <p:nvSpPr>
                    <p:cNvPr id="523" name="Oval 248">
                      <a:extLst>
                        <a:ext uri="{FF2B5EF4-FFF2-40B4-BE49-F238E27FC236}">
                          <a16:creationId xmlns:a16="http://schemas.microsoft.com/office/drawing/2014/main" id="{692B83BF-3C15-7992-B968-31BCAB08418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249">
                      <a:extLst>
                        <a:ext uri="{FF2B5EF4-FFF2-40B4-BE49-F238E27FC236}">
                          <a16:creationId xmlns:a16="http://schemas.microsoft.com/office/drawing/2014/main" id="{56FAE831-B9C1-E87E-3D04-E4DC560C536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 name="Group 12">
                    <a:extLst>
                      <a:ext uri="{FF2B5EF4-FFF2-40B4-BE49-F238E27FC236}">
                        <a16:creationId xmlns:a16="http://schemas.microsoft.com/office/drawing/2014/main" id="{07C12C6C-246B-8738-1E85-B28150AD9862}"/>
                      </a:ext>
                    </a:extLst>
                  </p:cNvPr>
                  <p:cNvGrpSpPr/>
                  <p:nvPr/>
                </p:nvGrpSpPr>
                <p:grpSpPr>
                  <a:xfrm rot="15530705">
                    <a:off x="2284581" y="2639655"/>
                    <a:ext cx="405591" cy="1883879"/>
                    <a:chOff x="1905000" y="1828800"/>
                    <a:chExt cx="762000" cy="2362200"/>
                  </a:xfrm>
                  <a:grpFill/>
                </p:grpSpPr>
                <p:sp>
                  <p:nvSpPr>
                    <p:cNvPr id="521" name="Oval 520">
                      <a:extLst>
                        <a:ext uri="{FF2B5EF4-FFF2-40B4-BE49-F238E27FC236}">
                          <a16:creationId xmlns:a16="http://schemas.microsoft.com/office/drawing/2014/main" id="{92A46BDA-82AE-0BD0-C59A-09FE87FB001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DCCAFB58-443E-89F7-A40E-4D91BA5D6AF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8" name="Group 31">
                  <a:extLst>
                    <a:ext uri="{FF2B5EF4-FFF2-40B4-BE49-F238E27FC236}">
                      <a16:creationId xmlns:a16="http://schemas.microsoft.com/office/drawing/2014/main" id="{CE854467-7231-444B-7274-C2CB96595789}"/>
                    </a:ext>
                  </a:extLst>
                </p:cNvPr>
                <p:cNvGrpSpPr/>
                <p:nvPr/>
              </p:nvGrpSpPr>
              <p:grpSpPr>
                <a:xfrm rot="20238387">
                  <a:off x="1346199" y="1643328"/>
                  <a:ext cx="1193804" cy="897916"/>
                  <a:chOff x="1111998" y="1862460"/>
                  <a:chExt cx="2362200" cy="1921930"/>
                </a:xfrm>
                <a:grpFill/>
              </p:grpSpPr>
              <p:grpSp>
                <p:nvGrpSpPr>
                  <p:cNvPr id="509" name="Group 6">
                    <a:extLst>
                      <a:ext uri="{FF2B5EF4-FFF2-40B4-BE49-F238E27FC236}">
                        <a16:creationId xmlns:a16="http://schemas.microsoft.com/office/drawing/2014/main" id="{CC4174CE-D2B3-CB0F-C752-87FE67B01240}"/>
                      </a:ext>
                    </a:extLst>
                  </p:cNvPr>
                  <p:cNvGrpSpPr/>
                  <p:nvPr/>
                </p:nvGrpSpPr>
                <p:grpSpPr>
                  <a:xfrm rot="17802976">
                    <a:off x="1912098" y="1823816"/>
                    <a:ext cx="762000" cy="2362200"/>
                    <a:chOff x="1905000" y="1828800"/>
                    <a:chExt cx="762000" cy="2362200"/>
                  </a:xfrm>
                  <a:grpFill/>
                </p:grpSpPr>
                <p:sp>
                  <p:nvSpPr>
                    <p:cNvPr id="516" name="Oval 4">
                      <a:extLst>
                        <a:ext uri="{FF2B5EF4-FFF2-40B4-BE49-F238E27FC236}">
                          <a16:creationId xmlns:a16="http://schemas.microsoft.com/office/drawing/2014/main" id="{7146AE30-7219-C048-93E2-CBFA333BCC4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D6B3333-C401-3ABB-8853-CF7B17AEDB8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0" name="Group 9">
                    <a:extLst>
                      <a:ext uri="{FF2B5EF4-FFF2-40B4-BE49-F238E27FC236}">
                        <a16:creationId xmlns:a16="http://schemas.microsoft.com/office/drawing/2014/main" id="{CBC2A117-F141-2826-9ECA-57942A237337}"/>
                      </a:ext>
                    </a:extLst>
                  </p:cNvPr>
                  <p:cNvGrpSpPr/>
                  <p:nvPr/>
                </p:nvGrpSpPr>
                <p:grpSpPr>
                  <a:xfrm rot="19123498">
                    <a:off x="2501621" y="1862460"/>
                    <a:ext cx="542170" cy="1782007"/>
                    <a:chOff x="1905000" y="1828800"/>
                    <a:chExt cx="762000" cy="2362200"/>
                  </a:xfrm>
                  <a:grpFill/>
                </p:grpSpPr>
                <p:sp>
                  <p:nvSpPr>
                    <p:cNvPr id="514" name="Oval 239">
                      <a:extLst>
                        <a:ext uri="{FF2B5EF4-FFF2-40B4-BE49-F238E27FC236}">
                          <a16:creationId xmlns:a16="http://schemas.microsoft.com/office/drawing/2014/main" id="{45B4C972-40C9-6B0D-C890-7D6B6CF4029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240">
                      <a:extLst>
                        <a:ext uri="{FF2B5EF4-FFF2-40B4-BE49-F238E27FC236}">
                          <a16:creationId xmlns:a16="http://schemas.microsoft.com/office/drawing/2014/main" id="{0BF54BE3-BB45-DBA3-CF80-CA4A475477D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1" name="Group 12">
                    <a:extLst>
                      <a:ext uri="{FF2B5EF4-FFF2-40B4-BE49-F238E27FC236}">
                        <a16:creationId xmlns:a16="http://schemas.microsoft.com/office/drawing/2014/main" id="{AAA3F0A7-4067-2A3B-811F-522C64954383}"/>
                      </a:ext>
                    </a:extLst>
                  </p:cNvPr>
                  <p:cNvGrpSpPr/>
                  <p:nvPr/>
                </p:nvGrpSpPr>
                <p:grpSpPr>
                  <a:xfrm rot="15530705">
                    <a:off x="2284581" y="2639655"/>
                    <a:ext cx="405591" cy="1883879"/>
                    <a:chOff x="1905000" y="1828800"/>
                    <a:chExt cx="762000" cy="2362200"/>
                  </a:xfrm>
                  <a:grpFill/>
                </p:grpSpPr>
                <p:sp>
                  <p:nvSpPr>
                    <p:cNvPr id="512" name="Oval 237">
                      <a:extLst>
                        <a:ext uri="{FF2B5EF4-FFF2-40B4-BE49-F238E27FC236}">
                          <a16:creationId xmlns:a16="http://schemas.microsoft.com/office/drawing/2014/main" id="{C23C9468-8166-CFC5-F8AF-A9A66A86293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238">
                      <a:extLst>
                        <a:ext uri="{FF2B5EF4-FFF2-40B4-BE49-F238E27FC236}">
                          <a16:creationId xmlns:a16="http://schemas.microsoft.com/office/drawing/2014/main" id="{8A18BF1B-F52D-4249-4FEA-6E8903AF8BB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9" name="Group 199">
                <a:extLst>
                  <a:ext uri="{FF2B5EF4-FFF2-40B4-BE49-F238E27FC236}">
                    <a16:creationId xmlns:a16="http://schemas.microsoft.com/office/drawing/2014/main" id="{2F381D12-6524-CBE5-125C-CC0F8577C272}"/>
                  </a:ext>
                </a:extLst>
              </p:cNvPr>
              <p:cNvGrpSpPr/>
              <p:nvPr/>
            </p:nvGrpSpPr>
            <p:grpSpPr>
              <a:xfrm rot="3068959">
                <a:off x="3291353" y="1549425"/>
                <a:ext cx="2155895" cy="1527115"/>
                <a:chOff x="736597" y="733384"/>
                <a:chExt cx="1807860" cy="1807860"/>
              </a:xfrm>
              <a:grpFill/>
            </p:grpSpPr>
            <p:grpSp>
              <p:nvGrpSpPr>
                <p:cNvPr id="476" name="Group 15">
                  <a:extLst>
                    <a:ext uri="{FF2B5EF4-FFF2-40B4-BE49-F238E27FC236}">
                      <a16:creationId xmlns:a16="http://schemas.microsoft.com/office/drawing/2014/main" id="{39A55B20-83F2-718E-6FD4-65A6E622DDB6}"/>
                    </a:ext>
                  </a:extLst>
                </p:cNvPr>
                <p:cNvGrpSpPr/>
                <p:nvPr/>
              </p:nvGrpSpPr>
              <p:grpSpPr>
                <a:xfrm rot="20238387">
                  <a:off x="736597" y="881328"/>
                  <a:ext cx="1193804" cy="897916"/>
                  <a:chOff x="1111998" y="1862460"/>
                  <a:chExt cx="2362200" cy="1921930"/>
                </a:xfrm>
                <a:grpFill/>
              </p:grpSpPr>
              <p:grpSp>
                <p:nvGrpSpPr>
                  <p:cNvPr id="497" name="Group 6">
                    <a:extLst>
                      <a:ext uri="{FF2B5EF4-FFF2-40B4-BE49-F238E27FC236}">
                        <a16:creationId xmlns:a16="http://schemas.microsoft.com/office/drawing/2014/main" id="{6AFC732C-6428-CCA0-18CF-2FED567905BC}"/>
                      </a:ext>
                    </a:extLst>
                  </p:cNvPr>
                  <p:cNvGrpSpPr/>
                  <p:nvPr/>
                </p:nvGrpSpPr>
                <p:grpSpPr>
                  <a:xfrm rot="17802976">
                    <a:off x="1912098" y="1823816"/>
                    <a:ext cx="762000" cy="2362200"/>
                    <a:chOff x="1905000" y="1828800"/>
                    <a:chExt cx="762000" cy="2362200"/>
                  </a:xfrm>
                  <a:grpFill/>
                </p:grpSpPr>
                <p:sp>
                  <p:nvSpPr>
                    <p:cNvPr id="504" name="Oval 4">
                      <a:extLst>
                        <a:ext uri="{FF2B5EF4-FFF2-40B4-BE49-F238E27FC236}">
                          <a16:creationId xmlns:a16="http://schemas.microsoft.com/office/drawing/2014/main" id="{385FE9B8-78DC-FC3C-B891-6F99DB96BB1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
                      <a:extLst>
                        <a:ext uri="{FF2B5EF4-FFF2-40B4-BE49-F238E27FC236}">
                          <a16:creationId xmlns:a16="http://schemas.microsoft.com/office/drawing/2014/main" id="{E0E54D77-A47F-02DC-DDBC-55C46049516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9">
                    <a:extLst>
                      <a:ext uri="{FF2B5EF4-FFF2-40B4-BE49-F238E27FC236}">
                        <a16:creationId xmlns:a16="http://schemas.microsoft.com/office/drawing/2014/main" id="{5E1CC67E-82CD-1DAE-D119-7161984DBF85}"/>
                      </a:ext>
                    </a:extLst>
                  </p:cNvPr>
                  <p:cNvGrpSpPr/>
                  <p:nvPr/>
                </p:nvGrpSpPr>
                <p:grpSpPr>
                  <a:xfrm rot="19123498">
                    <a:off x="2501621" y="1862460"/>
                    <a:ext cx="542170" cy="1782007"/>
                    <a:chOff x="1905000" y="1828800"/>
                    <a:chExt cx="762000" cy="2362200"/>
                  </a:xfrm>
                  <a:grpFill/>
                </p:grpSpPr>
                <p:sp>
                  <p:nvSpPr>
                    <p:cNvPr id="502" name="Oval 501">
                      <a:extLst>
                        <a:ext uri="{FF2B5EF4-FFF2-40B4-BE49-F238E27FC236}">
                          <a16:creationId xmlns:a16="http://schemas.microsoft.com/office/drawing/2014/main" id="{72C55201-F2B3-A6D2-5EF9-9EDA5F903F2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227">
                      <a:extLst>
                        <a:ext uri="{FF2B5EF4-FFF2-40B4-BE49-F238E27FC236}">
                          <a16:creationId xmlns:a16="http://schemas.microsoft.com/office/drawing/2014/main" id="{246AE9CF-8D54-3B71-077C-49BE37AAAFF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9" name="Group 12">
                    <a:extLst>
                      <a:ext uri="{FF2B5EF4-FFF2-40B4-BE49-F238E27FC236}">
                        <a16:creationId xmlns:a16="http://schemas.microsoft.com/office/drawing/2014/main" id="{2FBD9E2E-7EDB-1B10-5013-2C705D2E4D35}"/>
                      </a:ext>
                    </a:extLst>
                  </p:cNvPr>
                  <p:cNvGrpSpPr/>
                  <p:nvPr/>
                </p:nvGrpSpPr>
                <p:grpSpPr>
                  <a:xfrm rot="15530705">
                    <a:off x="2284581" y="2639655"/>
                    <a:ext cx="405591" cy="1883879"/>
                    <a:chOff x="1905000" y="1828800"/>
                    <a:chExt cx="762000" cy="2362200"/>
                  </a:xfrm>
                  <a:grpFill/>
                </p:grpSpPr>
                <p:sp>
                  <p:nvSpPr>
                    <p:cNvPr id="500" name="Oval 499">
                      <a:extLst>
                        <a:ext uri="{FF2B5EF4-FFF2-40B4-BE49-F238E27FC236}">
                          <a16:creationId xmlns:a16="http://schemas.microsoft.com/office/drawing/2014/main" id="{D5F0C438-E458-AD86-FBFC-AC1A1EA6EAA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14">
                      <a:extLst>
                        <a:ext uri="{FF2B5EF4-FFF2-40B4-BE49-F238E27FC236}">
                          <a16:creationId xmlns:a16="http://schemas.microsoft.com/office/drawing/2014/main" id="{FF38146A-9105-C0EA-F16F-8A81D7594CA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7" name="Group 21">
                  <a:extLst>
                    <a:ext uri="{FF2B5EF4-FFF2-40B4-BE49-F238E27FC236}">
                      <a16:creationId xmlns:a16="http://schemas.microsoft.com/office/drawing/2014/main" id="{58B2C9E0-E0FA-6BD2-2DDF-8304742C6703}"/>
                    </a:ext>
                  </a:extLst>
                </p:cNvPr>
                <p:cNvGrpSpPr/>
                <p:nvPr/>
              </p:nvGrpSpPr>
              <p:grpSpPr>
                <a:xfrm rot="2927600">
                  <a:off x="1498597" y="881328"/>
                  <a:ext cx="1193804" cy="897916"/>
                  <a:chOff x="1111998" y="1862460"/>
                  <a:chExt cx="2362200" cy="1921930"/>
                </a:xfrm>
                <a:grpFill/>
              </p:grpSpPr>
              <p:grpSp>
                <p:nvGrpSpPr>
                  <p:cNvPr id="488" name="Group 6">
                    <a:extLst>
                      <a:ext uri="{FF2B5EF4-FFF2-40B4-BE49-F238E27FC236}">
                        <a16:creationId xmlns:a16="http://schemas.microsoft.com/office/drawing/2014/main" id="{3803F323-5DCA-6D01-E784-91BFDB3AE566}"/>
                      </a:ext>
                    </a:extLst>
                  </p:cNvPr>
                  <p:cNvGrpSpPr/>
                  <p:nvPr/>
                </p:nvGrpSpPr>
                <p:grpSpPr>
                  <a:xfrm rot="17802976">
                    <a:off x="1912098" y="1823816"/>
                    <a:ext cx="762000" cy="2362200"/>
                    <a:chOff x="1905000" y="1828800"/>
                    <a:chExt cx="762000" cy="2362200"/>
                  </a:xfrm>
                  <a:grpFill/>
                </p:grpSpPr>
                <p:sp>
                  <p:nvSpPr>
                    <p:cNvPr id="495" name="Oval 4">
                      <a:extLst>
                        <a:ext uri="{FF2B5EF4-FFF2-40B4-BE49-F238E27FC236}">
                          <a16:creationId xmlns:a16="http://schemas.microsoft.com/office/drawing/2014/main" id="{DF2DC81E-D665-7CF7-C933-2CC0103E9FB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220">
                      <a:extLst>
                        <a:ext uri="{FF2B5EF4-FFF2-40B4-BE49-F238E27FC236}">
                          <a16:creationId xmlns:a16="http://schemas.microsoft.com/office/drawing/2014/main" id="{2941DF3E-0272-B451-D501-A8BEEF17CB9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9" name="Group 9">
                    <a:extLst>
                      <a:ext uri="{FF2B5EF4-FFF2-40B4-BE49-F238E27FC236}">
                        <a16:creationId xmlns:a16="http://schemas.microsoft.com/office/drawing/2014/main" id="{5B623BEA-5E1C-0115-7339-3086F82A2AC2}"/>
                      </a:ext>
                    </a:extLst>
                  </p:cNvPr>
                  <p:cNvGrpSpPr/>
                  <p:nvPr/>
                </p:nvGrpSpPr>
                <p:grpSpPr>
                  <a:xfrm rot="19123498">
                    <a:off x="2501621" y="1862460"/>
                    <a:ext cx="542170" cy="1782007"/>
                    <a:chOff x="1905000" y="1828800"/>
                    <a:chExt cx="762000" cy="2362200"/>
                  </a:xfrm>
                  <a:grpFill/>
                </p:grpSpPr>
                <p:sp>
                  <p:nvSpPr>
                    <p:cNvPr id="493" name="Oval 492">
                      <a:extLst>
                        <a:ext uri="{FF2B5EF4-FFF2-40B4-BE49-F238E27FC236}">
                          <a16:creationId xmlns:a16="http://schemas.microsoft.com/office/drawing/2014/main" id="{1F8FBB31-5A52-8E02-A023-7412E76D37F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218">
                      <a:extLst>
                        <a:ext uri="{FF2B5EF4-FFF2-40B4-BE49-F238E27FC236}">
                          <a16:creationId xmlns:a16="http://schemas.microsoft.com/office/drawing/2014/main" id="{CACC64C9-3767-9C9E-0A39-4B56A9EEE3F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12">
                    <a:extLst>
                      <a:ext uri="{FF2B5EF4-FFF2-40B4-BE49-F238E27FC236}">
                        <a16:creationId xmlns:a16="http://schemas.microsoft.com/office/drawing/2014/main" id="{25D1C1BC-FC43-4467-211B-D6FB5361C44E}"/>
                      </a:ext>
                    </a:extLst>
                  </p:cNvPr>
                  <p:cNvGrpSpPr/>
                  <p:nvPr/>
                </p:nvGrpSpPr>
                <p:grpSpPr>
                  <a:xfrm rot="15530705">
                    <a:off x="2284581" y="2639655"/>
                    <a:ext cx="405591" cy="1883879"/>
                    <a:chOff x="1905000" y="1828800"/>
                    <a:chExt cx="762000" cy="2362200"/>
                  </a:xfrm>
                  <a:grpFill/>
                </p:grpSpPr>
                <p:sp>
                  <p:nvSpPr>
                    <p:cNvPr id="491" name="Oval 490">
                      <a:extLst>
                        <a:ext uri="{FF2B5EF4-FFF2-40B4-BE49-F238E27FC236}">
                          <a16:creationId xmlns:a16="http://schemas.microsoft.com/office/drawing/2014/main" id="{35906C92-DF9D-F59C-6A39-1C8340A866A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A6A93695-F957-E3D3-1ED8-742B83654FC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8" name="Group 31">
                  <a:extLst>
                    <a:ext uri="{FF2B5EF4-FFF2-40B4-BE49-F238E27FC236}">
                      <a16:creationId xmlns:a16="http://schemas.microsoft.com/office/drawing/2014/main" id="{63BE208C-FEC9-9F03-DF63-15347BEE5F22}"/>
                    </a:ext>
                  </a:extLst>
                </p:cNvPr>
                <p:cNvGrpSpPr/>
                <p:nvPr/>
              </p:nvGrpSpPr>
              <p:grpSpPr>
                <a:xfrm rot="20238387">
                  <a:off x="1346199" y="1643328"/>
                  <a:ext cx="1193804" cy="897916"/>
                  <a:chOff x="1111998" y="1862460"/>
                  <a:chExt cx="2362200" cy="1921930"/>
                </a:xfrm>
                <a:grpFill/>
              </p:grpSpPr>
              <p:grpSp>
                <p:nvGrpSpPr>
                  <p:cNvPr id="479" name="Group 6">
                    <a:extLst>
                      <a:ext uri="{FF2B5EF4-FFF2-40B4-BE49-F238E27FC236}">
                        <a16:creationId xmlns:a16="http://schemas.microsoft.com/office/drawing/2014/main" id="{71F0EB01-BDB8-747F-25F7-964E5376094A}"/>
                      </a:ext>
                    </a:extLst>
                  </p:cNvPr>
                  <p:cNvGrpSpPr/>
                  <p:nvPr/>
                </p:nvGrpSpPr>
                <p:grpSpPr>
                  <a:xfrm rot="17802976">
                    <a:off x="1912098" y="1823816"/>
                    <a:ext cx="762000" cy="2362200"/>
                    <a:chOff x="1905000" y="1828800"/>
                    <a:chExt cx="762000" cy="2362200"/>
                  </a:xfrm>
                  <a:grpFill/>
                </p:grpSpPr>
                <p:sp>
                  <p:nvSpPr>
                    <p:cNvPr id="486" name="Oval 4">
                      <a:extLst>
                        <a:ext uri="{FF2B5EF4-FFF2-40B4-BE49-F238E27FC236}">
                          <a16:creationId xmlns:a16="http://schemas.microsoft.com/office/drawing/2014/main" id="{3CE40A3A-95C7-FE34-B345-ED18571DC60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211">
                      <a:extLst>
                        <a:ext uri="{FF2B5EF4-FFF2-40B4-BE49-F238E27FC236}">
                          <a16:creationId xmlns:a16="http://schemas.microsoft.com/office/drawing/2014/main" id="{0FD4F808-4259-FEA7-1019-F03B3E3780A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9">
                    <a:extLst>
                      <a:ext uri="{FF2B5EF4-FFF2-40B4-BE49-F238E27FC236}">
                        <a16:creationId xmlns:a16="http://schemas.microsoft.com/office/drawing/2014/main" id="{042165DB-70B4-65FE-DD6A-C9B07D55E67C}"/>
                      </a:ext>
                    </a:extLst>
                  </p:cNvPr>
                  <p:cNvGrpSpPr/>
                  <p:nvPr/>
                </p:nvGrpSpPr>
                <p:grpSpPr>
                  <a:xfrm rot="19123498">
                    <a:off x="2501621" y="1862460"/>
                    <a:ext cx="542170" cy="1782007"/>
                    <a:chOff x="1905000" y="1828800"/>
                    <a:chExt cx="762000" cy="2362200"/>
                  </a:xfrm>
                  <a:grpFill/>
                </p:grpSpPr>
                <p:sp>
                  <p:nvSpPr>
                    <p:cNvPr id="484" name="Oval 208">
                      <a:extLst>
                        <a:ext uri="{FF2B5EF4-FFF2-40B4-BE49-F238E27FC236}">
                          <a16:creationId xmlns:a16="http://schemas.microsoft.com/office/drawing/2014/main" id="{FF79BED6-FA0A-0724-4280-85FF89F2D6B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209">
                      <a:extLst>
                        <a:ext uri="{FF2B5EF4-FFF2-40B4-BE49-F238E27FC236}">
                          <a16:creationId xmlns:a16="http://schemas.microsoft.com/office/drawing/2014/main" id="{3B11B51E-23CD-2C68-A91E-D239F61806E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12">
                    <a:extLst>
                      <a:ext uri="{FF2B5EF4-FFF2-40B4-BE49-F238E27FC236}">
                        <a16:creationId xmlns:a16="http://schemas.microsoft.com/office/drawing/2014/main" id="{A657C28E-7926-F51B-ED65-F05F7FF4FD9F}"/>
                      </a:ext>
                    </a:extLst>
                  </p:cNvPr>
                  <p:cNvGrpSpPr/>
                  <p:nvPr/>
                </p:nvGrpSpPr>
                <p:grpSpPr>
                  <a:xfrm rot="15530705">
                    <a:off x="2284581" y="2639655"/>
                    <a:ext cx="405591" cy="1883879"/>
                    <a:chOff x="1905000" y="1828800"/>
                    <a:chExt cx="762000" cy="2362200"/>
                  </a:xfrm>
                  <a:grpFill/>
                </p:grpSpPr>
                <p:sp>
                  <p:nvSpPr>
                    <p:cNvPr id="482" name="Oval 206">
                      <a:extLst>
                        <a:ext uri="{FF2B5EF4-FFF2-40B4-BE49-F238E27FC236}">
                          <a16:creationId xmlns:a16="http://schemas.microsoft.com/office/drawing/2014/main" id="{11E02E9D-5650-DB3B-F3CD-F47F92B0CED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207">
                      <a:extLst>
                        <a:ext uri="{FF2B5EF4-FFF2-40B4-BE49-F238E27FC236}">
                          <a16:creationId xmlns:a16="http://schemas.microsoft.com/office/drawing/2014/main" id="{877A2696-8185-69DB-494E-329F2AED3FF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0" name="Group 41">
                <a:extLst>
                  <a:ext uri="{FF2B5EF4-FFF2-40B4-BE49-F238E27FC236}">
                    <a16:creationId xmlns:a16="http://schemas.microsoft.com/office/drawing/2014/main" id="{F6FDA651-998A-1AA2-ED3D-8492FCB52ABF}"/>
                  </a:ext>
                </a:extLst>
              </p:cNvPr>
              <p:cNvGrpSpPr/>
              <p:nvPr/>
            </p:nvGrpSpPr>
            <p:grpSpPr>
              <a:xfrm>
                <a:off x="2617938" y="2247952"/>
                <a:ext cx="1368625" cy="1296983"/>
                <a:chOff x="736597" y="733384"/>
                <a:chExt cx="1807860" cy="1807860"/>
              </a:xfrm>
              <a:grpFill/>
            </p:grpSpPr>
            <p:grpSp>
              <p:nvGrpSpPr>
                <p:cNvPr id="446" name="Group 15">
                  <a:extLst>
                    <a:ext uri="{FF2B5EF4-FFF2-40B4-BE49-F238E27FC236}">
                      <a16:creationId xmlns:a16="http://schemas.microsoft.com/office/drawing/2014/main" id="{8F231FFD-32BD-66DC-A713-328840581207}"/>
                    </a:ext>
                  </a:extLst>
                </p:cNvPr>
                <p:cNvGrpSpPr/>
                <p:nvPr/>
              </p:nvGrpSpPr>
              <p:grpSpPr>
                <a:xfrm rot="20238387">
                  <a:off x="736597" y="881328"/>
                  <a:ext cx="1193804" cy="897916"/>
                  <a:chOff x="1111998" y="1862460"/>
                  <a:chExt cx="2362200" cy="1921930"/>
                </a:xfrm>
                <a:grpFill/>
              </p:grpSpPr>
              <p:grpSp>
                <p:nvGrpSpPr>
                  <p:cNvPr id="467" name="Group 6">
                    <a:extLst>
                      <a:ext uri="{FF2B5EF4-FFF2-40B4-BE49-F238E27FC236}">
                        <a16:creationId xmlns:a16="http://schemas.microsoft.com/office/drawing/2014/main" id="{9A79CD9E-7109-AF4E-7BD4-8ADC82BE5014}"/>
                      </a:ext>
                    </a:extLst>
                  </p:cNvPr>
                  <p:cNvGrpSpPr/>
                  <p:nvPr/>
                </p:nvGrpSpPr>
                <p:grpSpPr>
                  <a:xfrm rot="17802976">
                    <a:off x="1912098" y="1823816"/>
                    <a:ext cx="762000" cy="2362200"/>
                    <a:chOff x="1905000" y="1828800"/>
                    <a:chExt cx="762000" cy="2362200"/>
                  </a:xfrm>
                  <a:grpFill/>
                </p:grpSpPr>
                <p:sp>
                  <p:nvSpPr>
                    <p:cNvPr id="474" name="Oval 4">
                      <a:extLst>
                        <a:ext uri="{FF2B5EF4-FFF2-40B4-BE49-F238E27FC236}">
                          <a16:creationId xmlns:a16="http://schemas.microsoft.com/office/drawing/2014/main" id="{180078E7-DE9B-FB27-F7AB-915A94C9E28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5">
                      <a:extLst>
                        <a:ext uri="{FF2B5EF4-FFF2-40B4-BE49-F238E27FC236}">
                          <a16:creationId xmlns:a16="http://schemas.microsoft.com/office/drawing/2014/main" id="{1BFD7AB1-D60F-3BB9-47F7-C72B79EC314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9">
                    <a:extLst>
                      <a:ext uri="{FF2B5EF4-FFF2-40B4-BE49-F238E27FC236}">
                        <a16:creationId xmlns:a16="http://schemas.microsoft.com/office/drawing/2014/main" id="{5FC3D053-841E-998B-F43F-E90670C8C0C8}"/>
                      </a:ext>
                    </a:extLst>
                  </p:cNvPr>
                  <p:cNvGrpSpPr/>
                  <p:nvPr/>
                </p:nvGrpSpPr>
                <p:grpSpPr>
                  <a:xfrm rot="19123498">
                    <a:off x="2501621" y="1862460"/>
                    <a:ext cx="542170" cy="1782007"/>
                    <a:chOff x="1905000" y="1828800"/>
                    <a:chExt cx="762000" cy="2362200"/>
                  </a:xfrm>
                  <a:grpFill/>
                </p:grpSpPr>
                <p:sp>
                  <p:nvSpPr>
                    <p:cNvPr id="472" name="Oval 10">
                      <a:extLst>
                        <a:ext uri="{FF2B5EF4-FFF2-40B4-BE49-F238E27FC236}">
                          <a16:creationId xmlns:a16="http://schemas.microsoft.com/office/drawing/2014/main" id="{A6103915-07DD-C35D-1A46-CBE6352294C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11">
                      <a:extLst>
                        <a:ext uri="{FF2B5EF4-FFF2-40B4-BE49-F238E27FC236}">
                          <a16:creationId xmlns:a16="http://schemas.microsoft.com/office/drawing/2014/main" id="{6D4E0FE8-3AD1-E56B-6B93-1D47F9A39BA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9" name="Group 12">
                    <a:extLst>
                      <a:ext uri="{FF2B5EF4-FFF2-40B4-BE49-F238E27FC236}">
                        <a16:creationId xmlns:a16="http://schemas.microsoft.com/office/drawing/2014/main" id="{A3E7CF98-2382-B8AE-B482-CD27E2AD6C9E}"/>
                      </a:ext>
                    </a:extLst>
                  </p:cNvPr>
                  <p:cNvGrpSpPr/>
                  <p:nvPr/>
                </p:nvGrpSpPr>
                <p:grpSpPr>
                  <a:xfrm rot="15530705">
                    <a:off x="2284581" y="2639655"/>
                    <a:ext cx="405591" cy="1883879"/>
                    <a:chOff x="1905000" y="1828800"/>
                    <a:chExt cx="762000" cy="2362200"/>
                  </a:xfrm>
                  <a:grpFill/>
                </p:grpSpPr>
                <p:sp>
                  <p:nvSpPr>
                    <p:cNvPr id="470" name="Oval 13">
                      <a:extLst>
                        <a:ext uri="{FF2B5EF4-FFF2-40B4-BE49-F238E27FC236}">
                          <a16:creationId xmlns:a16="http://schemas.microsoft.com/office/drawing/2014/main" id="{9A1CC752-64BB-BE2A-6E07-0D607630A51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14">
                      <a:extLst>
                        <a:ext uri="{FF2B5EF4-FFF2-40B4-BE49-F238E27FC236}">
                          <a16:creationId xmlns:a16="http://schemas.microsoft.com/office/drawing/2014/main" id="{FC3F3F8D-0080-4C30-10CE-C004C87BFAD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7" name="Group 21">
                  <a:extLst>
                    <a:ext uri="{FF2B5EF4-FFF2-40B4-BE49-F238E27FC236}">
                      <a16:creationId xmlns:a16="http://schemas.microsoft.com/office/drawing/2014/main" id="{55750B67-4B88-99E7-01F4-BBADF3736F62}"/>
                    </a:ext>
                  </a:extLst>
                </p:cNvPr>
                <p:cNvGrpSpPr/>
                <p:nvPr/>
              </p:nvGrpSpPr>
              <p:grpSpPr>
                <a:xfrm rot="2927600">
                  <a:off x="1498597" y="881328"/>
                  <a:ext cx="1193804" cy="897916"/>
                  <a:chOff x="1111998" y="1862460"/>
                  <a:chExt cx="2362200" cy="1921930"/>
                </a:xfrm>
                <a:grpFill/>
              </p:grpSpPr>
              <p:grpSp>
                <p:nvGrpSpPr>
                  <p:cNvPr id="458" name="Group 6">
                    <a:extLst>
                      <a:ext uri="{FF2B5EF4-FFF2-40B4-BE49-F238E27FC236}">
                        <a16:creationId xmlns:a16="http://schemas.microsoft.com/office/drawing/2014/main" id="{00576D17-B034-3979-EA23-D7B2FF4BA841}"/>
                      </a:ext>
                    </a:extLst>
                  </p:cNvPr>
                  <p:cNvGrpSpPr/>
                  <p:nvPr/>
                </p:nvGrpSpPr>
                <p:grpSpPr>
                  <a:xfrm rot="17802976">
                    <a:off x="1912098" y="1823816"/>
                    <a:ext cx="762000" cy="2362200"/>
                    <a:chOff x="1905000" y="1828800"/>
                    <a:chExt cx="762000" cy="2362200"/>
                  </a:xfrm>
                  <a:grpFill/>
                </p:grpSpPr>
                <p:sp>
                  <p:nvSpPr>
                    <p:cNvPr id="465" name="Oval 4">
                      <a:extLst>
                        <a:ext uri="{FF2B5EF4-FFF2-40B4-BE49-F238E27FC236}">
                          <a16:creationId xmlns:a16="http://schemas.microsoft.com/office/drawing/2014/main" id="{92E4E26F-8B46-D43C-FD22-53FF8AAEA37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30">
                      <a:extLst>
                        <a:ext uri="{FF2B5EF4-FFF2-40B4-BE49-F238E27FC236}">
                          <a16:creationId xmlns:a16="http://schemas.microsoft.com/office/drawing/2014/main" id="{13834660-C947-FB4E-5565-A952A268601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9">
                    <a:extLst>
                      <a:ext uri="{FF2B5EF4-FFF2-40B4-BE49-F238E27FC236}">
                        <a16:creationId xmlns:a16="http://schemas.microsoft.com/office/drawing/2014/main" id="{9D25BD31-3E6B-676E-F72C-1FBCCCF2D4CF}"/>
                      </a:ext>
                    </a:extLst>
                  </p:cNvPr>
                  <p:cNvGrpSpPr/>
                  <p:nvPr/>
                </p:nvGrpSpPr>
                <p:grpSpPr>
                  <a:xfrm rot="19123498">
                    <a:off x="2501621" y="1862460"/>
                    <a:ext cx="542170" cy="1782007"/>
                    <a:chOff x="1905000" y="1828800"/>
                    <a:chExt cx="762000" cy="2362200"/>
                  </a:xfrm>
                  <a:grpFill/>
                </p:grpSpPr>
                <p:sp>
                  <p:nvSpPr>
                    <p:cNvPr id="463" name="Oval 27">
                      <a:extLst>
                        <a:ext uri="{FF2B5EF4-FFF2-40B4-BE49-F238E27FC236}">
                          <a16:creationId xmlns:a16="http://schemas.microsoft.com/office/drawing/2014/main" id="{5ADBF2BE-52FA-D651-3C08-5DAA2DF9CEE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28">
                      <a:extLst>
                        <a:ext uri="{FF2B5EF4-FFF2-40B4-BE49-F238E27FC236}">
                          <a16:creationId xmlns:a16="http://schemas.microsoft.com/office/drawing/2014/main" id="{84B589C7-9BBC-25C7-85DC-A17E396B607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0" name="Group 12">
                    <a:extLst>
                      <a:ext uri="{FF2B5EF4-FFF2-40B4-BE49-F238E27FC236}">
                        <a16:creationId xmlns:a16="http://schemas.microsoft.com/office/drawing/2014/main" id="{9C69D9A8-86C4-F502-E0B0-C4582CE1F97A}"/>
                      </a:ext>
                    </a:extLst>
                  </p:cNvPr>
                  <p:cNvGrpSpPr/>
                  <p:nvPr/>
                </p:nvGrpSpPr>
                <p:grpSpPr>
                  <a:xfrm rot="15530705">
                    <a:off x="2284581" y="2639655"/>
                    <a:ext cx="405591" cy="1883879"/>
                    <a:chOff x="1905000" y="1828800"/>
                    <a:chExt cx="762000" cy="2362200"/>
                  </a:xfrm>
                  <a:grpFill/>
                </p:grpSpPr>
                <p:sp>
                  <p:nvSpPr>
                    <p:cNvPr id="461" name="Oval 25">
                      <a:extLst>
                        <a:ext uri="{FF2B5EF4-FFF2-40B4-BE49-F238E27FC236}">
                          <a16:creationId xmlns:a16="http://schemas.microsoft.com/office/drawing/2014/main" id="{E988906F-8CAD-7AE6-B9D1-7C393F5FB3C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26">
                      <a:extLst>
                        <a:ext uri="{FF2B5EF4-FFF2-40B4-BE49-F238E27FC236}">
                          <a16:creationId xmlns:a16="http://schemas.microsoft.com/office/drawing/2014/main" id="{05295DAF-6B65-215B-265A-3A3C5A06D76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8" name="Group 31">
                  <a:extLst>
                    <a:ext uri="{FF2B5EF4-FFF2-40B4-BE49-F238E27FC236}">
                      <a16:creationId xmlns:a16="http://schemas.microsoft.com/office/drawing/2014/main" id="{EE0B0906-031A-0C04-7767-C3D5BC7DB5EB}"/>
                    </a:ext>
                  </a:extLst>
                </p:cNvPr>
                <p:cNvGrpSpPr/>
                <p:nvPr/>
              </p:nvGrpSpPr>
              <p:grpSpPr>
                <a:xfrm rot="20238387">
                  <a:off x="1346199" y="1643328"/>
                  <a:ext cx="1193804" cy="897916"/>
                  <a:chOff x="1111998" y="1862460"/>
                  <a:chExt cx="2362200" cy="1921930"/>
                </a:xfrm>
                <a:grpFill/>
              </p:grpSpPr>
              <p:grpSp>
                <p:nvGrpSpPr>
                  <p:cNvPr id="449" name="Group 6">
                    <a:extLst>
                      <a:ext uri="{FF2B5EF4-FFF2-40B4-BE49-F238E27FC236}">
                        <a16:creationId xmlns:a16="http://schemas.microsoft.com/office/drawing/2014/main" id="{6D2BDFCB-DC9A-5B82-F755-D11981FD70A7}"/>
                      </a:ext>
                    </a:extLst>
                  </p:cNvPr>
                  <p:cNvGrpSpPr/>
                  <p:nvPr/>
                </p:nvGrpSpPr>
                <p:grpSpPr>
                  <a:xfrm rot="17802976">
                    <a:off x="1912098" y="1823816"/>
                    <a:ext cx="762000" cy="2362200"/>
                    <a:chOff x="1905000" y="1828800"/>
                    <a:chExt cx="762000" cy="2362200"/>
                  </a:xfrm>
                  <a:grpFill/>
                </p:grpSpPr>
                <p:sp>
                  <p:nvSpPr>
                    <p:cNvPr id="456" name="Oval 4">
                      <a:extLst>
                        <a:ext uri="{FF2B5EF4-FFF2-40B4-BE49-F238E27FC236}">
                          <a16:creationId xmlns:a16="http://schemas.microsoft.com/office/drawing/2014/main" id="{75CC0CFC-4021-83B3-C9D7-2C53D7509F6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0">
                      <a:extLst>
                        <a:ext uri="{FF2B5EF4-FFF2-40B4-BE49-F238E27FC236}">
                          <a16:creationId xmlns:a16="http://schemas.microsoft.com/office/drawing/2014/main" id="{0F5F6CAC-E5CE-675B-934B-510DDCC1B6C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9">
                    <a:extLst>
                      <a:ext uri="{FF2B5EF4-FFF2-40B4-BE49-F238E27FC236}">
                        <a16:creationId xmlns:a16="http://schemas.microsoft.com/office/drawing/2014/main" id="{09711DCD-C907-AA59-86CB-C6D2C3BAA659}"/>
                      </a:ext>
                    </a:extLst>
                  </p:cNvPr>
                  <p:cNvGrpSpPr/>
                  <p:nvPr/>
                </p:nvGrpSpPr>
                <p:grpSpPr>
                  <a:xfrm rot="19123498">
                    <a:off x="2501621" y="1862460"/>
                    <a:ext cx="542170" cy="1782007"/>
                    <a:chOff x="1905000" y="1828800"/>
                    <a:chExt cx="762000" cy="2362200"/>
                  </a:xfrm>
                  <a:grpFill/>
                </p:grpSpPr>
                <p:sp>
                  <p:nvSpPr>
                    <p:cNvPr id="454" name="Oval 453">
                      <a:extLst>
                        <a:ext uri="{FF2B5EF4-FFF2-40B4-BE49-F238E27FC236}">
                          <a16:creationId xmlns:a16="http://schemas.microsoft.com/office/drawing/2014/main" id="{04E4E29C-AF0A-928D-B3F8-7FA3FE92A12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38">
                      <a:extLst>
                        <a:ext uri="{FF2B5EF4-FFF2-40B4-BE49-F238E27FC236}">
                          <a16:creationId xmlns:a16="http://schemas.microsoft.com/office/drawing/2014/main" id="{F61F3A8C-082A-E488-4050-D24716BBF3C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1" name="Group 12">
                    <a:extLst>
                      <a:ext uri="{FF2B5EF4-FFF2-40B4-BE49-F238E27FC236}">
                        <a16:creationId xmlns:a16="http://schemas.microsoft.com/office/drawing/2014/main" id="{E7C3F5B5-178B-9385-728C-A302F2B6027C}"/>
                      </a:ext>
                    </a:extLst>
                  </p:cNvPr>
                  <p:cNvGrpSpPr/>
                  <p:nvPr/>
                </p:nvGrpSpPr>
                <p:grpSpPr>
                  <a:xfrm rot="15530705">
                    <a:off x="2284581" y="2639655"/>
                    <a:ext cx="405591" cy="1883879"/>
                    <a:chOff x="1905000" y="1828800"/>
                    <a:chExt cx="762000" cy="2362200"/>
                  </a:xfrm>
                  <a:grpFill/>
                </p:grpSpPr>
                <p:sp>
                  <p:nvSpPr>
                    <p:cNvPr id="452" name="Oval 451">
                      <a:extLst>
                        <a:ext uri="{FF2B5EF4-FFF2-40B4-BE49-F238E27FC236}">
                          <a16:creationId xmlns:a16="http://schemas.microsoft.com/office/drawing/2014/main" id="{518CB8C0-F93F-31B7-FA67-D3399716124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FB9BF5C0-0592-E393-19FD-A5246536D0C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1" name="Group 42">
                <a:extLst>
                  <a:ext uri="{FF2B5EF4-FFF2-40B4-BE49-F238E27FC236}">
                    <a16:creationId xmlns:a16="http://schemas.microsoft.com/office/drawing/2014/main" id="{225AB8A8-3514-D68C-3D60-2B0A31775C68}"/>
                  </a:ext>
                </a:extLst>
              </p:cNvPr>
              <p:cNvGrpSpPr/>
              <p:nvPr/>
            </p:nvGrpSpPr>
            <p:grpSpPr>
              <a:xfrm rot="1956276">
                <a:off x="3313805" y="2827943"/>
                <a:ext cx="1368625" cy="1296983"/>
                <a:chOff x="736597" y="733384"/>
                <a:chExt cx="1807860" cy="1807860"/>
              </a:xfrm>
              <a:grpFill/>
            </p:grpSpPr>
            <p:grpSp>
              <p:nvGrpSpPr>
                <p:cNvPr id="416" name="Group 15">
                  <a:extLst>
                    <a:ext uri="{FF2B5EF4-FFF2-40B4-BE49-F238E27FC236}">
                      <a16:creationId xmlns:a16="http://schemas.microsoft.com/office/drawing/2014/main" id="{68E91462-6698-9185-5CB3-2428E0C9AC48}"/>
                    </a:ext>
                  </a:extLst>
                </p:cNvPr>
                <p:cNvGrpSpPr/>
                <p:nvPr/>
              </p:nvGrpSpPr>
              <p:grpSpPr>
                <a:xfrm rot="20238387">
                  <a:off x="736597" y="881328"/>
                  <a:ext cx="1193804" cy="897916"/>
                  <a:chOff x="1111998" y="1862460"/>
                  <a:chExt cx="2362200" cy="1921930"/>
                </a:xfrm>
                <a:grpFill/>
              </p:grpSpPr>
              <p:grpSp>
                <p:nvGrpSpPr>
                  <p:cNvPr id="437" name="Group 6">
                    <a:extLst>
                      <a:ext uri="{FF2B5EF4-FFF2-40B4-BE49-F238E27FC236}">
                        <a16:creationId xmlns:a16="http://schemas.microsoft.com/office/drawing/2014/main" id="{6A05E863-0F6C-6993-6582-7E58193479CB}"/>
                      </a:ext>
                    </a:extLst>
                  </p:cNvPr>
                  <p:cNvGrpSpPr/>
                  <p:nvPr/>
                </p:nvGrpSpPr>
                <p:grpSpPr>
                  <a:xfrm rot="17802976">
                    <a:off x="1912098" y="1823816"/>
                    <a:ext cx="762000" cy="2362200"/>
                    <a:chOff x="1905000" y="1828800"/>
                    <a:chExt cx="762000" cy="2362200"/>
                  </a:xfrm>
                  <a:grpFill/>
                </p:grpSpPr>
                <p:sp>
                  <p:nvSpPr>
                    <p:cNvPr id="444" name="Oval 4">
                      <a:extLst>
                        <a:ext uri="{FF2B5EF4-FFF2-40B4-BE49-F238E27FC236}">
                          <a16:creationId xmlns:a16="http://schemas.microsoft.com/office/drawing/2014/main" id="{D6DDE2D8-EC2A-19EB-95E2-B4E039C6D94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5">
                      <a:extLst>
                        <a:ext uri="{FF2B5EF4-FFF2-40B4-BE49-F238E27FC236}">
                          <a16:creationId xmlns:a16="http://schemas.microsoft.com/office/drawing/2014/main" id="{7A928D99-DEF5-876E-D563-49D43B29E01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8" name="Group 9">
                    <a:extLst>
                      <a:ext uri="{FF2B5EF4-FFF2-40B4-BE49-F238E27FC236}">
                        <a16:creationId xmlns:a16="http://schemas.microsoft.com/office/drawing/2014/main" id="{A9AE6E64-0347-CCE4-DFD2-B2BA2B7EBB7F}"/>
                      </a:ext>
                    </a:extLst>
                  </p:cNvPr>
                  <p:cNvGrpSpPr/>
                  <p:nvPr/>
                </p:nvGrpSpPr>
                <p:grpSpPr>
                  <a:xfrm rot="19123498">
                    <a:off x="2501621" y="1862460"/>
                    <a:ext cx="542170" cy="1782007"/>
                    <a:chOff x="1905000" y="1828800"/>
                    <a:chExt cx="762000" cy="2362200"/>
                  </a:xfrm>
                  <a:grpFill/>
                </p:grpSpPr>
                <p:sp>
                  <p:nvSpPr>
                    <p:cNvPr id="442" name="Oval 69">
                      <a:extLst>
                        <a:ext uri="{FF2B5EF4-FFF2-40B4-BE49-F238E27FC236}">
                          <a16:creationId xmlns:a16="http://schemas.microsoft.com/office/drawing/2014/main" id="{C8AFA467-76EE-280B-9662-DF585CC170E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70">
                      <a:extLst>
                        <a:ext uri="{FF2B5EF4-FFF2-40B4-BE49-F238E27FC236}">
                          <a16:creationId xmlns:a16="http://schemas.microsoft.com/office/drawing/2014/main" id="{3C48D96F-907F-03E6-52EC-040CC906AA7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9" name="Group 12">
                    <a:extLst>
                      <a:ext uri="{FF2B5EF4-FFF2-40B4-BE49-F238E27FC236}">
                        <a16:creationId xmlns:a16="http://schemas.microsoft.com/office/drawing/2014/main" id="{AFA29C84-C7A3-644D-F7E0-7A26F180EDB2}"/>
                      </a:ext>
                    </a:extLst>
                  </p:cNvPr>
                  <p:cNvGrpSpPr/>
                  <p:nvPr/>
                </p:nvGrpSpPr>
                <p:grpSpPr>
                  <a:xfrm rot="15530705">
                    <a:off x="2284581" y="2639655"/>
                    <a:ext cx="405591" cy="1883879"/>
                    <a:chOff x="1905000" y="1828800"/>
                    <a:chExt cx="762000" cy="2362200"/>
                  </a:xfrm>
                  <a:grpFill/>
                </p:grpSpPr>
                <p:sp>
                  <p:nvSpPr>
                    <p:cNvPr id="440" name="Oval 439">
                      <a:extLst>
                        <a:ext uri="{FF2B5EF4-FFF2-40B4-BE49-F238E27FC236}">
                          <a16:creationId xmlns:a16="http://schemas.microsoft.com/office/drawing/2014/main" id="{ACC84177-36A0-65EC-DC52-7895B151177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14">
                      <a:extLst>
                        <a:ext uri="{FF2B5EF4-FFF2-40B4-BE49-F238E27FC236}">
                          <a16:creationId xmlns:a16="http://schemas.microsoft.com/office/drawing/2014/main" id="{B6145ECB-8C84-758C-C3A3-DB3008FB05E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7" name="Group 21">
                  <a:extLst>
                    <a:ext uri="{FF2B5EF4-FFF2-40B4-BE49-F238E27FC236}">
                      <a16:creationId xmlns:a16="http://schemas.microsoft.com/office/drawing/2014/main" id="{796E9A4D-5D2B-1C45-DDC8-89658E3BB89E}"/>
                    </a:ext>
                  </a:extLst>
                </p:cNvPr>
                <p:cNvGrpSpPr/>
                <p:nvPr/>
              </p:nvGrpSpPr>
              <p:grpSpPr>
                <a:xfrm rot="2927600">
                  <a:off x="1498597" y="881328"/>
                  <a:ext cx="1193804" cy="897916"/>
                  <a:chOff x="1111998" y="1862460"/>
                  <a:chExt cx="2362200" cy="1921930"/>
                </a:xfrm>
                <a:grpFill/>
              </p:grpSpPr>
              <p:grpSp>
                <p:nvGrpSpPr>
                  <p:cNvPr id="428" name="Group 6">
                    <a:extLst>
                      <a:ext uri="{FF2B5EF4-FFF2-40B4-BE49-F238E27FC236}">
                        <a16:creationId xmlns:a16="http://schemas.microsoft.com/office/drawing/2014/main" id="{917A5768-77E0-2736-3761-F70CC3A3633A}"/>
                      </a:ext>
                    </a:extLst>
                  </p:cNvPr>
                  <p:cNvGrpSpPr/>
                  <p:nvPr/>
                </p:nvGrpSpPr>
                <p:grpSpPr>
                  <a:xfrm rot="17802976">
                    <a:off x="1912098" y="1823816"/>
                    <a:ext cx="762000" cy="2362200"/>
                    <a:chOff x="1905000" y="1828800"/>
                    <a:chExt cx="762000" cy="2362200"/>
                  </a:xfrm>
                  <a:grpFill/>
                </p:grpSpPr>
                <p:sp>
                  <p:nvSpPr>
                    <p:cNvPr id="435" name="Oval 4">
                      <a:extLst>
                        <a:ext uri="{FF2B5EF4-FFF2-40B4-BE49-F238E27FC236}">
                          <a16:creationId xmlns:a16="http://schemas.microsoft.com/office/drawing/2014/main" id="{D12446C2-3F87-001C-F1B6-343A60254D9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2EA0589D-8323-938B-992A-CB661EB6248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9" name="Group 9">
                    <a:extLst>
                      <a:ext uri="{FF2B5EF4-FFF2-40B4-BE49-F238E27FC236}">
                        <a16:creationId xmlns:a16="http://schemas.microsoft.com/office/drawing/2014/main" id="{DB35BA3F-17A4-ED7B-EC4B-84D0F69E686C}"/>
                      </a:ext>
                    </a:extLst>
                  </p:cNvPr>
                  <p:cNvGrpSpPr/>
                  <p:nvPr/>
                </p:nvGrpSpPr>
                <p:grpSpPr>
                  <a:xfrm rot="19123498">
                    <a:off x="2501621" y="1862460"/>
                    <a:ext cx="542170" cy="1782007"/>
                    <a:chOff x="1905000" y="1828800"/>
                    <a:chExt cx="762000" cy="2362200"/>
                  </a:xfrm>
                  <a:grpFill/>
                </p:grpSpPr>
                <p:sp>
                  <p:nvSpPr>
                    <p:cNvPr id="433" name="Oval 60">
                      <a:extLst>
                        <a:ext uri="{FF2B5EF4-FFF2-40B4-BE49-F238E27FC236}">
                          <a16:creationId xmlns:a16="http://schemas.microsoft.com/office/drawing/2014/main" id="{4FD5D1B1-D06C-8AEE-BA50-00EBBE718AB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61">
                      <a:extLst>
                        <a:ext uri="{FF2B5EF4-FFF2-40B4-BE49-F238E27FC236}">
                          <a16:creationId xmlns:a16="http://schemas.microsoft.com/office/drawing/2014/main" id="{7FF553B4-A5A2-D524-1971-36E7849A016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12">
                    <a:extLst>
                      <a:ext uri="{FF2B5EF4-FFF2-40B4-BE49-F238E27FC236}">
                        <a16:creationId xmlns:a16="http://schemas.microsoft.com/office/drawing/2014/main" id="{80742E87-776B-EBEB-DF16-729B2848C6DB}"/>
                      </a:ext>
                    </a:extLst>
                  </p:cNvPr>
                  <p:cNvGrpSpPr/>
                  <p:nvPr/>
                </p:nvGrpSpPr>
                <p:grpSpPr>
                  <a:xfrm rot="15530705">
                    <a:off x="2284581" y="2639655"/>
                    <a:ext cx="405591" cy="1883879"/>
                    <a:chOff x="1905000" y="1828800"/>
                    <a:chExt cx="762000" cy="2362200"/>
                  </a:xfrm>
                  <a:grpFill/>
                </p:grpSpPr>
                <p:sp>
                  <p:nvSpPr>
                    <p:cNvPr id="431" name="Oval 58">
                      <a:extLst>
                        <a:ext uri="{FF2B5EF4-FFF2-40B4-BE49-F238E27FC236}">
                          <a16:creationId xmlns:a16="http://schemas.microsoft.com/office/drawing/2014/main" id="{037D39F1-8FE0-A364-DAAC-37FAA0BD9DF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59">
                      <a:extLst>
                        <a:ext uri="{FF2B5EF4-FFF2-40B4-BE49-F238E27FC236}">
                          <a16:creationId xmlns:a16="http://schemas.microsoft.com/office/drawing/2014/main" id="{A557EAD2-E4A9-5103-6CE9-3CE247D3929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8" name="Group 31">
                  <a:extLst>
                    <a:ext uri="{FF2B5EF4-FFF2-40B4-BE49-F238E27FC236}">
                      <a16:creationId xmlns:a16="http://schemas.microsoft.com/office/drawing/2014/main" id="{FD9E040F-B361-6C9B-11C7-920FB33E23BE}"/>
                    </a:ext>
                  </a:extLst>
                </p:cNvPr>
                <p:cNvGrpSpPr/>
                <p:nvPr/>
              </p:nvGrpSpPr>
              <p:grpSpPr>
                <a:xfrm rot="20238387">
                  <a:off x="1346199" y="1643328"/>
                  <a:ext cx="1193804" cy="897916"/>
                  <a:chOff x="1111998" y="1862460"/>
                  <a:chExt cx="2362200" cy="1921930"/>
                </a:xfrm>
                <a:grpFill/>
              </p:grpSpPr>
              <p:grpSp>
                <p:nvGrpSpPr>
                  <p:cNvPr id="419" name="Group 6">
                    <a:extLst>
                      <a:ext uri="{FF2B5EF4-FFF2-40B4-BE49-F238E27FC236}">
                        <a16:creationId xmlns:a16="http://schemas.microsoft.com/office/drawing/2014/main" id="{D5B6AE8F-391F-9D03-7F12-1A0F5100EC42}"/>
                      </a:ext>
                    </a:extLst>
                  </p:cNvPr>
                  <p:cNvGrpSpPr/>
                  <p:nvPr/>
                </p:nvGrpSpPr>
                <p:grpSpPr>
                  <a:xfrm rot="17802976">
                    <a:off x="1912098" y="1823816"/>
                    <a:ext cx="762000" cy="2362200"/>
                    <a:chOff x="1905000" y="1828800"/>
                    <a:chExt cx="762000" cy="2362200"/>
                  </a:xfrm>
                  <a:grpFill/>
                </p:grpSpPr>
                <p:sp>
                  <p:nvSpPr>
                    <p:cNvPr id="426" name="Oval 4">
                      <a:extLst>
                        <a:ext uri="{FF2B5EF4-FFF2-40B4-BE49-F238E27FC236}">
                          <a16:creationId xmlns:a16="http://schemas.microsoft.com/office/drawing/2014/main" id="{BDD03811-401A-D47B-9D6C-CA6B2C55CD5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10CAEAF1-CFEA-9055-3E2F-E761C3338A7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9">
                    <a:extLst>
                      <a:ext uri="{FF2B5EF4-FFF2-40B4-BE49-F238E27FC236}">
                        <a16:creationId xmlns:a16="http://schemas.microsoft.com/office/drawing/2014/main" id="{187E394F-05B9-CA34-2AE3-85B79C3AA683}"/>
                      </a:ext>
                    </a:extLst>
                  </p:cNvPr>
                  <p:cNvGrpSpPr/>
                  <p:nvPr/>
                </p:nvGrpSpPr>
                <p:grpSpPr>
                  <a:xfrm rot="19123498">
                    <a:off x="2501621" y="1862460"/>
                    <a:ext cx="542170" cy="1782007"/>
                    <a:chOff x="1905000" y="1828800"/>
                    <a:chExt cx="762000" cy="2362200"/>
                  </a:xfrm>
                  <a:grpFill/>
                </p:grpSpPr>
                <p:sp>
                  <p:nvSpPr>
                    <p:cNvPr id="424" name="Oval 423">
                      <a:extLst>
                        <a:ext uri="{FF2B5EF4-FFF2-40B4-BE49-F238E27FC236}">
                          <a16:creationId xmlns:a16="http://schemas.microsoft.com/office/drawing/2014/main" id="{2B74217D-1641-E25A-8FEA-75B16B8FB54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918320FC-7A9C-3AB8-200C-BCD232F5464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12">
                    <a:extLst>
                      <a:ext uri="{FF2B5EF4-FFF2-40B4-BE49-F238E27FC236}">
                        <a16:creationId xmlns:a16="http://schemas.microsoft.com/office/drawing/2014/main" id="{F8E982B2-DB26-0A1C-5DD8-0EEA335D1DF6}"/>
                      </a:ext>
                    </a:extLst>
                  </p:cNvPr>
                  <p:cNvGrpSpPr/>
                  <p:nvPr/>
                </p:nvGrpSpPr>
                <p:grpSpPr>
                  <a:xfrm rot="15530705">
                    <a:off x="2284581" y="2639655"/>
                    <a:ext cx="405591" cy="1883879"/>
                    <a:chOff x="1905000" y="1828800"/>
                    <a:chExt cx="762000" cy="2362200"/>
                  </a:xfrm>
                  <a:grpFill/>
                </p:grpSpPr>
                <p:sp>
                  <p:nvSpPr>
                    <p:cNvPr id="422" name="Oval 49">
                      <a:extLst>
                        <a:ext uri="{FF2B5EF4-FFF2-40B4-BE49-F238E27FC236}">
                          <a16:creationId xmlns:a16="http://schemas.microsoft.com/office/drawing/2014/main" id="{76659B13-66F3-EE51-7693-54F1E8F1F6C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8A62938C-2BA6-0725-4BBA-B96D51C6663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2" name="Group 73">
                <a:extLst>
                  <a:ext uri="{FF2B5EF4-FFF2-40B4-BE49-F238E27FC236}">
                    <a16:creationId xmlns:a16="http://schemas.microsoft.com/office/drawing/2014/main" id="{130AC1BA-5BE4-D1C6-52F5-DCA6708BC7C7}"/>
                  </a:ext>
                </a:extLst>
              </p:cNvPr>
              <p:cNvGrpSpPr/>
              <p:nvPr/>
            </p:nvGrpSpPr>
            <p:grpSpPr>
              <a:xfrm rot="3068959">
                <a:off x="3739264" y="1549429"/>
                <a:ext cx="2155895" cy="1527115"/>
                <a:chOff x="736597" y="733384"/>
                <a:chExt cx="1807860" cy="1807860"/>
              </a:xfrm>
              <a:grpFill/>
            </p:grpSpPr>
            <p:grpSp>
              <p:nvGrpSpPr>
                <p:cNvPr id="386" name="Group 15">
                  <a:extLst>
                    <a:ext uri="{FF2B5EF4-FFF2-40B4-BE49-F238E27FC236}">
                      <a16:creationId xmlns:a16="http://schemas.microsoft.com/office/drawing/2014/main" id="{40B8C380-4A71-1A45-0ED9-977567C69904}"/>
                    </a:ext>
                  </a:extLst>
                </p:cNvPr>
                <p:cNvGrpSpPr/>
                <p:nvPr/>
              </p:nvGrpSpPr>
              <p:grpSpPr>
                <a:xfrm rot="20238387">
                  <a:off x="736597" y="881328"/>
                  <a:ext cx="1193804" cy="897916"/>
                  <a:chOff x="1111998" y="1862460"/>
                  <a:chExt cx="2362200" cy="1921930"/>
                </a:xfrm>
                <a:grpFill/>
              </p:grpSpPr>
              <p:grpSp>
                <p:nvGrpSpPr>
                  <p:cNvPr id="407" name="Group 6">
                    <a:extLst>
                      <a:ext uri="{FF2B5EF4-FFF2-40B4-BE49-F238E27FC236}">
                        <a16:creationId xmlns:a16="http://schemas.microsoft.com/office/drawing/2014/main" id="{4F4B0AD7-B1AC-12B9-20C4-8657E821B365}"/>
                      </a:ext>
                    </a:extLst>
                  </p:cNvPr>
                  <p:cNvGrpSpPr/>
                  <p:nvPr/>
                </p:nvGrpSpPr>
                <p:grpSpPr>
                  <a:xfrm rot="17802976">
                    <a:off x="1912098" y="1823816"/>
                    <a:ext cx="762000" cy="2362200"/>
                    <a:chOff x="1905000" y="1828800"/>
                    <a:chExt cx="762000" cy="2362200"/>
                  </a:xfrm>
                  <a:grpFill/>
                </p:grpSpPr>
                <p:sp>
                  <p:nvSpPr>
                    <p:cNvPr id="414" name="Oval 4">
                      <a:extLst>
                        <a:ext uri="{FF2B5EF4-FFF2-40B4-BE49-F238E27FC236}">
                          <a16:creationId xmlns:a16="http://schemas.microsoft.com/office/drawing/2014/main" id="{30B29250-4D0F-A344-A211-779356575CD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5">
                      <a:extLst>
                        <a:ext uri="{FF2B5EF4-FFF2-40B4-BE49-F238E27FC236}">
                          <a16:creationId xmlns:a16="http://schemas.microsoft.com/office/drawing/2014/main" id="{17021365-34DD-573A-CA85-FA4BA5EE7A9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9">
                    <a:extLst>
                      <a:ext uri="{FF2B5EF4-FFF2-40B4-BE49-F238E27FC236}">
                        <a16:creationId xmlns:a16="http://schemas.microsoft.com/office/drawing/2014/main" id="{E4757F2E-FC6D-9E5F-4ACA-F5B2777DD5BE}"/>
                      </a:ext>
                    </a:extLst>
                  </p:cNvPr>
                  <p:cNvGrpSpPr/>
                  <p:nvPr/>
                </p:nvGrpSpPr>
                <p:grpSpPr>
                  <a:xfrm rot="19123498">
                    <a:off x="2501621" y="1862460"/>
                    <a:ext cx="542170" cy="1782007"/>
                    <a:chOff x="1905000" y="1828800"/>
                    <a:chExt cx="762000" cy="2362200"/>
                  </a:xfrm>
                  <a:grpFill/>
                </p:grpSpPr>
                <p:sp>
                  <p:nvSpPr>
                    <p:cNvPr id="412" name="Oval 100">
                      <a:extLst>
                        <a:ext uri="{FF2B5EF4-FFF2-40B4-BE49-F238E27FC236}">
                          <a16:creationId xmlns:a16="http://schemas.microsoft.com/office/drawing/2014/main" id="{B6EDB6B1-8B52-6C99-7664-03A299BBA1A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B72FA52C-B1D3-7563-5CEA-1E6A976FF9C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12">
                    <a:extLst>
                      <a:ext uri="{FF2B5EF4-FFF2-40B4-BE49-F238E27FC236}">
                        <a16:creationId xmlns:a16="http://schemas.microsoft.com/office/drawing/2014/main" id="{E08F5CB9-5890-08AF-B911-90B40742B4D9}"/>
                      </a:ext>
                    </a:extLst>
                  </p:cNvPr>
                  <p:cNvGrpSpPr/>
                  <p:nvPr/>
                </p:nvGrpSpPr>
                <p:grpSpPr>
                  <a:xfrm rot="15530705">
                    <a:off x="2284581" y="2639655"/>
                    <a:ext cx="405591" cy="1883879"/>
                    <a:chOff x="1905000" y="1828800"/>
                    <a:chExt cx="762000" cy="2362200"/>
                  </a:xfrm>
                  <a:grpFill/>
                </p:grpSpPr>
                <p:sp>
                  <p:nvSpPr>
                    <p:cNvPr id="410" name="Oval 98">
                      <a:extLst>
                        <a:ext uri="{FF2B5EF4-FFF2-40B4-BE49-F238E27FC236}">
                          <a16:creationId xmlns:a16="http://schemas.microsoft.com/office/drawing/2014/main" id="{206CF4F1-54A4-E813-C7E6-E9C4747953F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14">
                      <a:extLst>
                        <a:ext uri="{FF2B5EF4-FFF2-40B4-BE49-F238E27FC236}">
                          <a16:creationId xmlns:a16="http://schemas.microsoft.com/office/drawing/2014/main" id="{CEF066DD-F388-123D-5F99-5A66B473FB4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7" name="Group 21">
                  <a:extLst>
                    <a:ext uri="{FF2B5EF4-FFF2-40B4-BE49-F238E27FC236}">
                      <a16:creationId xmlns:a16="http://schemas.microsoft.com/office/drawing/2014/main" id="{1D9B917F-B4CD-96B5-B72E-27037B23D838}"/>
                    </a:ext>
                  </a:extLst>
                </p:cNvPr>
                <p:cNvGrpSpPr/>
                <p:nvPr/>
              </p:nvGrpSpPr>
              <p:grpSpPr>
                <a:xfrm rot="2927600">
                  <a:off x="1498597" y="881328"/>
                  <a:ext cx="1193804" cy="897916"/>
                  <a:chOff x="1111998" y="1862460"/>
                  <a:chExt cx="2362200" cy="1921930"/>
                </a:xfrm>
                <a:grpFill/>
              </p:grpSpPr>
              <p:grpSp>
                <p:nvGrpSpPr>
                  <p:cNvPr id="398" name="Group 6">
                    <a:extLst>
                      <a:ext uri="{FF2B5EF4-FFF2-40B4-BE49-F238E27FC236}">
                        <a16:creationId xmlns:a16="http://schemas.microsoft.com/office/drawing/2014/main" id="{68EDED20-1BA1-C876-AE32-4B9662E59C6E}"/>
                      </a:ext>
                    </a:extLst>
                  </p:cNvPr>
                  <p:cNvGrpSpPr/>
                  <p:nvPr/>
                </p:nvGrpSpPr>
                <p:grpSpPr>
                  <a:xfrm rot="17802976">
                    <a:off x="1912098" y="1823816"/>
                    <a:ext cx="762000" cy="2362200"/>
                    <a:chOff x="1905000" y="1828800"/>
                    <a:chExt cx="762000" cy="2362200"/>
                  </a:xfrm>
                  <a:grpFill/>
                </p:grpSpPr>
                <p:sp>
                  <p:nvSpPr>
                    <p:cNvPr id="405" name="Oval 4">
                      <a:extLst>
                        <a:ext uri="{FF2B5EF4-FFF2-40B4-BE49-F238E27FC236}">
                          <a16:creationId xmlns:a16="http://schemas.microsoft.com/office/drawing/2014/main" id="{7FCB0BF7-7BF8-53AA-4101-7D804C1FE41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DF8A095C-8C1F-5AD8-51BD-4237FACD7BC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9">
                    <a:extLst>
                      <a:ext uri="{FF2B5EF4-FFF2-40B4-BE49-F238E27FC236}">
                        <a16:creationId xmlns:a16="http://schemas.microsoft.com/office/drawing/2014/main" id="{74FC2465-951D-200A-2221-F1E63464A7D0}"/>
                      </a:ext>
                    </a:extLst>
                  </p:cNvPr>
                  <p:cNvGrpSpPr/>
                  <p:nvPr/>
                </p:nvGrpSpPr>
                <p:grpSpPr>
                  <a:xfrm rot="19123498">
                    <a:off x="2501621" y="1862460"/>
                    <a:ext cx="542170" cy="1782007"/>
                    <a:chOff x="1905000" y="1828800"/>
                    <a:chExt cx="762000" cy="2362200"/>
                  </a:xfrm>
                  <a:grpFill/>
                </p:grpSpPr>
                <p:sp>
                  <p:nvSpPr>
                    <p:cNvPr id="403" name="Oval 91">
                      <a:extLst>
                        <a:ext uri="{FF2B5EF4-FFF2-40B4-BE49-F238E27FC236}">
                          <a16:creationId xmlns:a16="http://schemas.microsoft.com/office/drawing/2014/main" id="{8875464B-8FC3-1628-474B-EDCA2A8C1BD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841C6D6B-433E-4E5E-0F14-12686534651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12">
                    <a:extLst>
                      <a:ext uri="{FF2B5EF4-FFF2-40B4-BE49-F238E27FC236}">
                        <a16:creationId xmlns:a16="http://schemas.microsoft.com/office/drawing/2014/main" id="{3AF17188-AF47-4874-AF3B-D46F2E369BFB}"/>
                      </a:ext>
                    </a:extLst>
                  </p:cNvPr>
                  <p:cNvGrpSpPr/>
                  <p:nvPr/>
                </p:nvGrpSpPr>
                <p:grpSpPr>
                  <a:xfrm rot="15530705">
                    <a:off x="2284581" y="2639655"/>
                    <a:ext cx="405591" cy="1883879"/>
                    <a:chOff x="1905000" y="1828800"/>
                    <a:chExt cx="762000" cy="2362200"/>
                  </a:xfrm>
                  <a:grpFill/>
                </p:grpSpPr>
                <p:sp>
                  <p:nvSpPr>
                    <p:cNvPr id="401" name="Oval 89">
                      <a:extLst>
                        <a:ext uri="{FF2B5EF4-FFF2-40B4-BE49-F238E27FC236}">
                          <a16:creationId xmlns:a16="http://schemas.microsoft.com/office/drawing/2014/main" id="{D6D953A7-7C25-5285-20CB-71AEED5B8D0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90">
                      <a:extLst>
                        <a:ext uri="{FF2B5EF4-FFF2-40B4-BE49-F238E27FC236}">
                          <a16:creationId xmlns:a16="http://schemas.microsoft.com/office/drawing/2014/main" id="{44D79A30-F427-375B-CB9E-C5D0FBB7193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8" name="Group 31">
                  <a:extLst>
                    <a:ext uri="{FF2B5EF4-FFF2-40B4-BE49-F238E27FC236}">
                      <a16:creationId xmlns:a16="http://schemas.microsoft.com/office/drawing/2014/main" id="{71E75173-1119-21DD-6E18-F4DF47CA10F2}"/>
                    </a:ext>
                  </a:extLst>
                </p:cNvPr>
                <p:cNvGrpSpPr/>
                <p:nvPr/>
              </p:nvGrpSpPr>
              <p:grpSpPr>
                <a:xfrm rot="20238387">
                  <a:off x="1346199" y="1643328"/>
                  <a:ext cx="1193804" cy="897916"/>
                  <a:chOff x="1111998" y="1862460"/>
                  <a:chExt cx="2362200" cy="1921930"/>
                </a:xfrm>
                <a:grpFill/>
              </p:grpSpPr>
              <p:grpSp>
                <p:nvGrpSpPr>
                  <p:cNvPr id="389" name="Group 6">
                    <a:extLst>
                      <a:ext uri="{FF2B5EF4-FFF2-40B4-BE49-F238E27FC236}">
                        <a16:creationId xmlns:a16="http://schemas.microsoft.com/office/drawing/2014/main" id="{05B09651-6720-3C54-26CD-6339A974F1C1}"/>
                      </a:ext>
                    </a:extLst>
                  </p:cNvPr>
                  <p:cNvGrpSpPr/>
                  <p:nvPr/>
                </p:nvGrpSpPr>
                <p:grpSpPr>
                  <a:xfrm rot="17802976">
                    <a:off x="1912098" y="1823816"/>
                    <a:ext cx="762000" cy="2362200"/>
                    <a:chOff x="1905000" y="1828800"/>
                    <a:chExt cx="762000" cy="2362200"/>
                  </a:xfrm>
                  <a:grpFill/>
                </p:grpSpPr>
                <p:sp>
                  <p:nvSpPr>
                    <p:cNvPr id="396" name="Oval 4">
                      <a:extLst>
                        <a:ext uri="{FF2B5EF4-FFF2-40B4-BE49-F238E27FC236}">
                          <a16:creationId xmlns:a16="http://schemas.microsoft.com/office/drawing/2014/main" id="{66788845-A39A-5C58-2852-1BFBD56994E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C82A4048-4884-F475-9313-C2CB62A7FC1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9">
                    <a:extLst>
                      <a:ext uri="{FF2B5EF4-FFF2-40B4-BE49-F238E27FC236}">
                        <a16:creationId xmlns:a16="http://schemas.microsoft.com/office/drawing/2014/main" id="{DBF8111A-4CB3-9B13-8F2F-141C71565E8D}"/>
                      </a:ext>
                    </a:extLst>
                  </p:cNvPr>
                  <p:cNvGrpSpPr/>
                  <p:nvPr/>
                </p:nvGrpSpPr>
                <p:grpSpPr>
                  <a:xfrm rot="19123498">
                    <a:off x="2501621" y="1862460"/>
                    <a:ext cx="542170" cy="1782007"/>
                    <a:chOff x="1905000" y="1828800"/>
                    <a:chExt cx="762000" cy="2362200"/>
                  </a:xfrm>
                  <a:grpFill/>
                </p:grpSpPr>
                <p:sp>
                  <p:nvSpPr>
                    <p:cNvPr id="394" name="Oval 393">
                      <a:extLst>
                        <a:ext uri="{FF2B5EF4-FFF2-40B4-BE49-F238E27FC236}">
                          <a16:creationId xmlns:a16="http://schemas.microsoft.com/office/drawing/2014/main" id="{07763079-4113-3469-A06A-29304AD6FF9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C38EB43E-985F-A78D-8BB6-96900FF6C17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12">
                    <a:extLst>
                      <a:ext uri="{FF2B5EF4-FFF2-40B4-BE49-F238E27FC236}">
                        <a16:creationId xmlns:a16="http://schemas.microsoft.com/office/drawing/2014/main" id="{3AD77781-89E3-88AC-4A81-3C759865C54E}"/>
                      </a:ext>
                    </a:extLst>
                  </p:cNvPr>
                  <p:cNvGrpSpPr/>
                  <p:nvPr/>
                </p:nvGrpSpPr>
                <p:grpSpPr>
                  <a:xfrm rot="15530705">
                    <a:off x="2284581" y="2639655"/>
                    <a:ext cx="405591" cy="1883879"/>
                    <a:chOff x="1905000" y="1828800"/>
                    <a:chExt cx="762000" cy="2362200"/>
                  </a:xfrm>
                  <a:grpFill/>
                </p:grpSpPr>
                <p:sp>
                  <p:nvSpPr>
                    <p:cNvPr id="392" name="Oval 391">
                      <a:extLst>
                        <a:ext uri="{FF2B5EF4-FFF2-40B4-BE49-F238E27FC236}">
                          <a16:creationId xmlns:a16="http://schemas.microsoft.com/office/drawing/2014/main" id="{023B55D0-A657-03EA-0A49-EA883920857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145DF9E7-272C-053B-CADB-E4D0E14F509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3" name="Group 104">
                <a:extLst>
                  <a:ext uri="{FF2B5EF4-FFF2-40B4-BE49-F238E27FC236}">
                    <a16:creationId xmlns:a16="http://schemas.microsoft.com/office/drawing/2014/main" id="{EC0FFCC7-F8C9-BE3F-45E8-8AFE5A56997B}"/>
                  </a:ext>
                </a:extLst>
              </p:cNvPr>
              <p:cNvGrpSpPr/>
              <p:nvPr/>
            </p:nvGrpSpPr>
            <p:grpSpPr>
              <a:xfrm rot="3068959">
                <a:off x="4255207" y="2856047"/>
                <a:ext cx="1353895" cy="823091"/>
                <a:chOff x="736597" y="733384"/>
                <a:chExt cx="1807860" cy="1807860"/>
              </a:xfrm>
              <a:grpFill/>
            </p:grpSpPr>
            <p:grpSp>
              <p:nvGrpSpPr>
                <p:cNvPr id="356" name="Group 15">
                  <a:extLst>
                    <a:ext uri="{FF2B5EF4-FFF2-40B4-BE49-F238E27FC236}">
                      <a16:creationId xmlns:a16="http://schemas.microsoft.com/office/drawing/2014/main" id="{5C9663F8-5D2F-A361-C740-A9AC4599EE64}"/>
                    </a:ext>
                  </a:extLst>
                </p:cNvPr>
                <p:cNvGrpSpPr/>
                <p:nvPr/>
              </p:nvGrpSpPr>
              <p:grpSpPr>
                <a:xfrm rot="20238387">
                  <a:off x="736597" y="881328"/>
                  <a:ext cx="1193804" cy="897916"/>
                  <a:chOff x="1111998" y="1862460"/>
                  <a:chExt cx="2362200" cy="1921930"/>
                </a:xfrm>
                <a:grpFill/>
              </p:grpSpPr>
              <p:grpSp>
                <p:nvGrpSpPr>
                  <p:cNvPr id="377" name="Group 6">
                    <a:extLst>
                      <a:ext uri="{FF2B5EF4-FFF2-40B4-BE49-F238E27FC236}">
                        <a16:creationId xmlns:a16="http://schemas.microsoft.com/office/drawing/2014/main" id="{590A5F56-5901-D7FF-07E9-4BD0F239028D}"/>
                      </a:ext>
                    </a:extLst>
                  </p:cNvPr>
                  <p:cNvGrpSpPr/>
                  <p:nvPr/>
                </p:nvGrpSpPr>
                <p:grpSpPr>
                  <a:xfrm rot="17802976">
                    <a:off x="1912098" y="1823816"/>
                    <a:ext cx="762000" cy="2362200"/>
                    <a:chOff x="1905000" y="1828800"/>
                    <a:chExt cx="762000" cy="2362200"/>
                  </a:xfrm>
                  <a:grpFill/>
                </p:grpSpPr>
                <p:sp>
                  <p:nvSpPr>
                    <p:cNvPr id="384" name="Oval 4">
                      <a:extLst>
                        <a:ext uri="{FF2B5EF4-FFF2-40B4-BE49-F238E27FC236}">
                          <a16:creationId xmlns:a16="http://schemas.microsoft.com/office/drawing/2014/main" id="{0B7D833C-44C9-BED1-0616-CCD59849A1E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5">
                      <a:extLst>
                        <a:ext uri="{FF2B5EF4-FFF2-40B4-BE49-F238E27FC236}">
                          <a16:creationId xmlns:a16="http://schemas.microsoft.com/office/drawing/2014/main" id="{D15F572E-A8B1-50A3-252B-5C3015636E7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9">
                    <a:extLst>
                      <a:ext uri="{FF2B5EF4-FFF2-40B4-BE49-F238E27FC236}">
                        <a16:creationId xmlns:a16="http://schemas.microsoft.com/office/drawing/2014/main" id="{745B466C-E18E-11A4-C379-427BC562495E}"/>
                      </a:ext>
                    </a:extLst>
                  </p:cNvPr>
                  <p:cNvGrpSpPr/>
                  <p:nvPr/>
                </p:nvGrpSpPr>
                <p:grpSpPr>
                  <a:xfrm rot="19123498">
                    <a:off x="2501621" y="1862460"/>
                    <a:ext cx="542170" cy="1782007"/>
                    <a:chOff x="1905000" y="1828800"/>
                    <a:chExt cx="762000" cy="2362200"/>
                  </a:xfrm>
                  <a:grpFill/>
                </p:grpSpPr>
                <p:sp>
                  <p:nvSpPr>
                    <p:cNvPr id="382" name="Oval 381">
                      <a:extLst>
                        <a:ext uri="{FF2B5EF4-FFF2-40B4-BE49-F238E27FC236}">
                          <a16:creationId xmlns:a16="http://schemas.microsoft.com/office/drawing/2014/main" id="{4F2255E3-EDEC-3C15-01BF-F5BADB2B4C4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4FCB089-EF3F-7AE1-248E-F930FB90ECC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2">
                    <a:extLst>
                      <a:ext uri="{FF2B5EF4-FFF2-40B4-BE49-F238E27FC236}">
                        <a16:creationId xmlns:a16="http://schemas.microsoft.com/office/drawing/2014/main" id="{B3F80996-92EE-0F9C-A903-E3C2B87C486B}"/>
                      </a:ext>
                    </a:extLst>
                  </p:cNvPr>
                  <p:cNvGrpSpPr/>
                  <p:nvPr/>
                </p:nvGrpSpPr>
                <p:grpSpPr>
                  <a:xfrm rot="15530705">
                    <a:off x="2284581" y="2639655"/>
                    <a:ext cx="405591" cy="1883879"/>
                    <a:chOff x="1905000" y="1828800"/>
                    <a:chExt cx="762000" cy="2362200"/>
                  </a:xfrm>
                  <a:grpFill/>
                </p:grpSpPr>
                <p:sp>
                  <p:nvSpPr>
                    <p:cNvPr id="380" name="Oval 379">
                      <a:extLst>
                        <a:ext uri="{FF2B5EF4-FFF2-40B4-BE49-F238E27FC236}">
                          <a16:creationId xmlns:a16="http://schemas.microsoft.com/office/drawing/2014/main" id="{21CE8CC1-181C-4458-C450-AB76DD8BDBE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14">
                      <a:extLst>
                        <a:ext uri="{FF2B5EF4-FFF2-40B4-BE49-F238E27FC236}">
                          <a16:creationId xmlns:a16="http://schemas.microsoft.com/office/drawing/2014/main" id="{EC553262-6582-2E6F-20F5-8A7D46C6B0D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7" name="Group 21">
                  <a:extLst>
                    <a:ext uri="{FF2B5EF4-FFF2-40B4-BE49-F238E27FC236}">
                      <a16:creationId xmlns:a16="http://schemas.microsoft.com/office/drawing/2014/main" id="{6324531F-C510-4A62-C03E-C9011F5E8BAF}"/>
                    </a:ext>
                  </a:extLst>
                </p:cNvPr>
                <p:cNvGrpSpPr/>
                <p:nvPr/>
              </p:nvGrpSpPr>
              <p:grpSpPr>
                <a:xfrm rot="2927600">
                  <a:off x="1498597" y="881328"/>
                  <a:ext cx="1193804" cy="897916"/>
                  <a:chOff x="1111998" y="1862460"/>
                  <a:chExt cx="2362200" cy="1921930"/>
                </a:xfrm>
                <a:grpFill/>
              </p:grpSpPr>
              <p:grpSp>
                <p:nvGrpSpPr>
                  <p:cNvPr id="368" name="Group 6">
                    <a:extLst>
                      <a:ext uri="{FF2B5EF4-FFF2-40B4-BE49-F238E27FC236}">
                        <a16:creationId xmlns:a16="http://schemas.microsoft.com/office/drawing/2014/main" id="{B050274B-A8AB-9BA4-CC9B-D4C38179C885}"/>
                      </a:ext>
                    </a:extLst>
                  </p:cNvPr>
                  <p:cNvGrpSpPr/>
                  <p:nvPr/>
                </p:nvGrpSpPr>
                <p:grpSpPr>
                  <a:xfrm rot="17802976">
                    <a:off x="1912098" y="1823816"/>
                    <a:ext cx="762000" cy="2362200"/>
                    <a:chOff x="1905000" y="1828800"/>
                    <a:chExt cx="762000" cy="2362200"/>
                  </a:xfrm>
                  <a:grpFill/>
                </p:grpSpPr>
                <p:sp>
                  <p:nvSpPr>
                    <p:cNvPr id="375" name="Oval 4">
                      <a:extLst>
                        <a:ext uri="{FF2B5EF4-FFF2-40B4-BE49-F238E27FC236}">
                          <a16:creationId xmlns:a16="http://schemas.microsoft.com/office/drawing/2014/main" id="{DAE4EDB7-EA8A-CA27-3E35-41CA22C66CE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D23DFD5E-0C4D-B914-6AB1-71A3CDC8757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9" name="Group 9">
                    <a:extLst>
                      <a:ext uri="{FF2B5EF4-FFF2-40B4-BE49-F238E27FC236}">
                        <a16:creationId xmlns:a16="http://schemas.microsoft.com/office/drawing/2014/main" id="{DC32E535-0359-7781-C0E5-B70B1A7B4948}"/>
                      </a:ext>
                    </a:extLst>
                  </p:cNvPr>
                  <p:cNvGrpSpPr/>
                  <p:nvPr/>
                </p:nvGrpSpPr>
                <p:grpSpPr>
                  <a:xfrm rot="19123498">
                    <a:off x="2501621" y="1862460"/>
                    <a:ext cx="542170" cy="1782007"/>
                    <a:chOff x="1905000" y="1828800"/>
                    <a:chExt cx="762000" cy="2362200"/>
                  </a:xfrm>
                  <a:grpFill/>
                </p:grpSpPr>
                <p:sp>
                  <p:nvSpPr>
                    <p:cNvPr id="373" name="Oval 372">
                      <a:extLst>
                        <a:ext uri="{FF2B5EF4-FFF2-40B4-BE49-F238E27FC236}">
                          <a16:creationId xmlns:a16="http://schemas.microsoft.com/office/drawing/2014/main" id="{568B27B4-0C01-DF3E-B533-EC0F8C21A8A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A9049893-74A6-EF63-9336-421A41B40A2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12">
                    <a:extLst>
                      <a:ext uri="{FF2B5EF4-FFF2-40B4-BE49-F238E27FC236}">
                        <a16:creationId xmlns:a16="http://schemas.microsoft.com/office/drawing/2014/main" id="{B4B88C06-F316-74F4-FDD0-F707A5FE2F4C}"/>
                      </a:ext>
                    </a:extLst>
                  </p:cNvPr>
                  <p:cNvGrpSpPr/>
                  <p:nvPr/>
                </p:nvGrpSpPr>
                <p:grpSpPr>
                  <a:xfrm rot="15530705">
                    <a:off x="2284581" y="2639655"/>
                    <a:ext cx="405591" cy="1883879"/>
                    <a:chOff x="1905000" y="1828800"/>
                    <a:chExt cx="762000" cy="2362200"/>
                  </a:xfrm>
                  <a:grpFill/>
                </p:grpSpPr>
                <p:sp>
                  <p:nvSpPr>
                    <p:cNvPr id="371" name="Oval 370">
                      <a:extLst>
                        <a:ext uri="{FF2B5EF4-FFF2-40B4-BE49-F238E27FC236}">
                          <a16:creationId xmlns:a16="http://schemas.microsoft.com/office/drawing/2014/main" id="{78D01B55-4DB2-5521-B79D-6EABB8166E7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49A3963A-0006-4485-044B-D55259876B3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8" name="Group 31">
                  <a:extLst>
                    <a:ext uri="{FF2B5EF4-FFF2-40B4-BE49-F238E27FC236}">
                      <a16:creationId xmlns:a16="http://schemas.microsoft.com/office/drawing/2014/main" id="{64B3D669-FCDF-A220-7B4D-8E026813EE81}"/>
                    </a:ext>
                  </a:extLst>
                </p:cNvPr>
                <p:cNvGrpSpPr/>
                <p:nvPr/>
              </p:nvGrpSpPr>
              <p:grpSpPr>
                <a:xfrm rot="20238387">
                  <a:off x="1346199" y="1643328"/>
                  <a:ext cx="1193804" cy="897916"/>
                  <a:chOff x="1111998" y="1862460"/>
                  <a:chExt cx="2362200" cy="1921930"/>
                </a:xfrm>
                <a:grpFill/>
              </p:grpSpPr>
              <p:grpSp>
                <p:nvGrpSpPr>
                  <p:cNvPr id="359" name="Group 6">
                    <a:extLst>
                      <a:ext uri="{FF2B5EF4-FFF2-40B4-BE49-F238E27FC236}">
                        <a16:creationId xmlns:a16="http://schemas.microsoft.com/office/drawing/2014/main" id="{EE66CA2F-0DD1-B639-F081-1FEAF60CCF8D}"/>
                      </a:ext>
                    </a:extLst>
                  </p:cNvPr>
                  <p:cNvGrpSpPr/>
                  <p:nvPr/>
                </p:nvGrpSpPr>
                <p:grpSpPr>
                  <a:xfrm rot="17802976">
                    <a:off x="1912098" y="1823816"/>
                    <a:ext cx="762000" cy="2362200"/>
                    <a:chOff x="1905000" y="1828800"/>
                    <a:chExt cx="762000" cy="2362200"/>
                  </a:xfrm>
                  <a:grpFill/>
                </p:grpSpPr>
                <p:sp>
                  <p:nvSpPr>
                    <p:cNvPr id="366" name="Oval 4">
                      <a:extLst>
                        <a:ext uri="{FF2B5EF4-FFF2-40B4-BE49-F238E27FC236}">
                          <a16:creationId xmlns:a16="http://schemas.microsoft.com/office/drawing/2014/main" id="{7AC0566B-775C-EA0F-5E3E-BB8B1A420D6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7F2D8704-30A3-54A1-DE9A-A6A218E3EA5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0" name="Group 9">
                    <a:extLst>
                      <a:ext uri="{FF2B5EF4-FFF2-40B4-BE49-F238E27FC236}">
                        <a16:creationId xmlns:a16="http://schemas.microsoft.com/office/drawing/2014/main" id="{3AACE8CE-598B-5A89-B349-333AEC756307}"/>
                      </a:ext>
                    </a:extLst>
                  </p:cNvPr>
                  <p:cNvGrpSpPr/>
                  <p:nvPr/>
                </p:nvGrpSpPr>
                <p:grpSpPr>
                  <a:xfrm rot="19123498">
                    <a:off x="2501621" y="1862460"/>
                    <a:ext cx="542170" cy="1782007"/>
                    <a:chOff x="1905000" y="1828800"/>
                    <a:chExt cx="762000" cy="2362200"/>
                  </a:xfrm>
                  <a:grpFill/>
                </p:grpSpPr>
                <p:sp>
                  <p:nvSpPr>
                    <p:cNvPr id="364" name="Oval 363">
                      <a:extLst>
                        <a:ext uri="{FF2B5EF4-FFF2-40B4-BE49-F238E27FC236}">
                          <a16:creationId xmlns:a16="http://schemas.microsoft.com/office/drawing/2014/main" id="{53870913-967B-E06D-3618-CB1995D27DB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4FCABA12-1314-741B-99E7-EE196808252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12">
                    <a:extLst>
                      <a:ext uri="{FF2B5EF4-FFF2-40B4-BE49-F238E27FC236}">
                        <a16:creationId xmlns:a16="http://schemas.microsoft.com/office/drawing/2014/main" id="{56F4C848-C9EC-8A9B-8704-5CA9193810CB}"/>
                      </a:ext>
                    </a:extLst>
                  </p:cNvPr>
                  <p:cNvGrpSpPr/>
                  <p:nvPr/>
                </p:nvGrpSpPr>
                <p:grpSpPr>
                  <a:xfrm rot="15530705">
                    <a:off x="2284581" y="2639655"/>
                    <a:ext cx="405591" cy="1883879"/>
                    <a:chOff x="1905000" y="1828800"/>
                    <a:chExt cx="762000" cy="2362200"/>
                  </a:xfrm>
                  <a:grpFill/>
                </p:grpSpPr>
                <p:sp>
                  <p:nvSpPr>
                    <p:cNvPr id="362" name="Oval 361">
                      <a:extLst>
                        <a:ext uri="{FF2B5EF4-FFF2-40B4-BE49-F238E27FC236}">
                          <a16:creationId xmlns:a16="http://schemas.microsoft.com/office/drawing/2014/main" id="{9A84BFF9-5AD4-D543-139B-F75493241EB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A5C50FAF-7D80-D457-E0EE-DA23A88E485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4" name="Group 135">
                <a:extLst>
                  <a:ext uri="{FF2B5EF4-FFF2-40B4-BE49-F238E27FC236}">
                    <a16:creationId xmlns:a16="http://schemas.microsoft.com/office/drawing/2014/main" id="{68D5D438-4D20-8F2E-D7C0-21E9B41EB756}"/>
                  </a:ext>
                </a:extLst>
              </p:cNvPr>
              <p:cNvGrpSpPr/>
              <p:nvPr/>
            </p:nvGrpSpPr>
            <p:grpSpPr>
              <a:xfrm rot="5892673">
                <a:off x="5012866" y="2325561"/>
                <a:ext cx="1809552" cy="1322778"/>
                <a:chOff x="736597" y="733384"/>
                <a:chExt cx="1807860" cy="1807860"/>
              </a:xfrm>
              <a:grpFill/>
            </p:grpSpPr>
            <p:grpSp>
              <p:nvGrpSpPr>
                <p:cNvPr id="326" name="Group 15">
                  <a:extLst>
                    <a:ext uri="{FF2B5EF4-FFF2-40B4-BE49-F238E27FC236}">
                      <a16:creationId xmlns:a16="http://schemas.microsoft.com/office/drawing/2014/main" id="{888AD21B-B4A7-DD86-AF41-838CD768D4AF}"/>
                    </a:ext>
                  </a:extLst>
                </p:cNvPr>
                <p:cNvGrpSpPr/>
                <p:nvPr/>
              </p:nvGrpSpPr>
              <p:grpSpPr>
                <a:xfrm rot="20238387">
                  <a:off x="736597" y="881328"/>
                  <a:ext cx="1193804" cy="897916"/>
                  <a:chOff x="1111998" y="1862460"/>
                  <a:chExt cx="2362200" cy="1921930"/>
                </a:xfrm>
                <a:grpFill/>
              </p:grpSpPr>
              <p:grpSp>
                <p:nvGrpSpPr>
                  <p:cNvPr id="347" name="Group 6">
                    <a:extLst>
                      <a:ext uri="{FF2B5EF4-FFF2-40B4-BE49-F238E27FC236}">
                        <a16:creationId xmlns:a16="http://schemas.microsoft.com/office/drawing/2014/main" id="{823DE144-456E-7E8F-FD22-8814E805A2B9}"/>
                      </a:ext>
                    </a:extLst>
                  </p:cNvPr>
                  <p:cNvGrpSpPr/>
                  <p:nvPr/>
                </p:nvGrpSpPr>
                <p:grpSpPr>
                  <a:xfrm rot="17802976">
                    <a:off x="1912098" y="1823816"/>
                    <a:ext cx="762000" cy="2362200"/>
                    <a:chOff x="1905000" y="1828800"/>
                    <a:chExt cx="762000" cy="2362200"/>
                  </a:xfrm>
                  <a:grpFill/>
                </p:grpSpPr>
                <p:sp>
                  <p:nvSpPr>
                    <p:cNvPr id="354" name="Oval 4">
                      <a:extLst>
                        <a:ext uri="{FF2B5EF4-FFF2-40B4-BE49-F238E27FC236}">
                          <a16:creationId xmlns:a16="http://schemas.microsoft.com/office/drawing/2014/main" id="{2A42DC18-484C-F8DF-25AF-3C8D094A99E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5">
                      <a:extLst>
                        <a:ext uri="{FF2B5EF4-FFF2-40B4-BE49-F238E27FC236}">
                          <a16:creationId xmlns:a16="http://schemas.microsoft.com/office/drawing/2014/main" id="{46A10541-7FFE-DBDB-26A1-BA6EC93DAF1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9">
                    <a:extLst>
                      <a:ext uri="{FF2B5EF4-FFF2-40B4-BE49-F238E27FC236}">
                        <a16:creationId xmlns:a16="http://schemas.microsoft.com/office/drawing/2014/main" id="{444F731C-E46F-A0CD-F9B8-64913DBAA0CC}"/>
                      </a:ext>
                    </a:extLst>
                  </p:cNvPr>
                  <p:cNvGrpSpPr/>
                  <p:nvPr/>
                </p:nvGrpSpPr>
                <p:grpSpPr>
                  <a:xfrm rot="19123498">
                    <a:off x="2501621" y="1862460"/>
                    <a:ext cx="542170" cy="1782007"/>
                    <a:chOff x="1905000" y="1828800"/>
                    <a:chExt cx="762000" cy="2362200"/>
                  </a:xfrm>
                  <a:grpFill/>
                </p:grpSpPr>
                <p:sp>
                  <p:nvSpPr>
                    <p:cNvPr id="352" name="Oval 351">
                      <a:extLst>
                        <a:ext uri="{FF2B5EF4-FFF2-40B4-BE49-F238E27FC236}">
                          <a16:creationId xmlns:a16="http://schemas.microsoft.com/office/drawing/2014/main" id="{3FCBAE62-0B53-73D2-A3D2-F46A3D20C6E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7B759724-EE86-19BC-D29E-E49F9F4EB28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12">
                    <a:extLst>
                      <a:ext uri="{FF2B5EF4-FFF2-40B4-BE49-F238E27FC236}">
                        <a16:creationId xmlns:a16="http://schemas.microsoft.com/office/drawing/2014/main" id="{F2879837-24CE-D3A2-0270-57FB92AD5F44}"/>
                      </a:ext>
                    </a:extLst>
                  </p:cNvPr>
                  <p:cNvGrpSpPr/>
                  <p:nvPr/>
                </p:nvGrpSpPr>
                <p:grpSpPr>
                  <a:xfrm rot="15530705">
                    <a:off x="2284581" y="2639655"/>
                    <a:ext cx="405591" cy="1883879"/>
                    <a:chOff x="1905000" y="1828800"/>
                    <a:chExt cx="762000" cy="2362200"/>
                  </a:xfrm>
                  <a:grpFill/>
                </p:grpSpPr>
                <p:sp>
                  <p:nvSpPr>
                    <p:cNvPr id="350" name="Oval 349">
                      <a:extLst>
                        <a:ext uri="{FF2B5EF4-FFF2-40B4-BE49-F238E27FC236}">
                          <a16:creationId xmlns:a16="http://schemas.microsoft.com/office/drawing/2014/main" id="{5DF38576-43EB-B84F-6287-9677E434714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14">
                      <a:extLst>
                        <a:ext uri="{FF2B5EF4-FFF2-40B4-BE49-F238E27FC236}">
                          <a16:creationId xmlns:a16="http://schemas.microsoft.com/office/drawing/2014/main" id="{E04E6EAA-E97D-B5B1-D30F-154A06578D1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7" name="Group 21">
                  <a:extLst>
                    <a:ext uri="{FF2B5EF4-FFF2-40B4-BE49-F238E27FC236}">
                      <a16:creationId xmlns:a16="http://schemas.microsoft.com/office/drawing/2014/main" id="{8720B3E2-B073-BDD2-411B-934920DA1951}"/>
                    </a:ext>
                  </a:extLst>
                </p:cNvPr>
                <p:cNvGrpSpPr/>
                <p:nvPr/>
              </p:nvGrpSpPr>
              <p:grpSpPr>
                <a:xfrm rot="2927600">
                  <a:off x="1498597" y="881328"/>
                  <a:ext cx="1193804" cy="897916"/>
                  <a:chOff x="1111998" y="1862460"/>
                  <a:chExt cx="2362200" cy="1921930"/>
                </a:xfrm>
                <a:grpFill/>
              </p:grpSpPr>
              <p:grpSp>
                <p:nvGrpSpPr>
                  <p:cNvPr id="338" name="Group 6">
                    <a:extLst>
                      <a:ext uri="{FF2B5EF4-FFF2-40B4-BE49-F238E27FC236}">
                        <a16:creationId xmlns:a16="http://schemas.microsoft.com/office/drawing/2014/main" id="{6F39C982-C86A-E5A6-FD6D-AFA418CC7026}"/>
                      </a:ext>
                    </a:extLst>
                  </p:cNvPr>
                  <p:cNvGrpSpPr/>
                  <p:nvPr/>
                </p:nvGrpSpPr>
                <p:grpSpPr>
                  <a:xfrm rot="17802976">
                    <a:off x="1912098" y="1823816"/>
                    <a:ext cx="762000" cy="2362200"/>
                    <a:chOff x="1905000" y="1828800"/>
                    <a:chExt cx="762000" cy="2362200"/>
                  </a:xfrm>
                  <a:grpFill/>
                </p:grpSpPr>
                <p:sp>
                  <p:nvSpPr>
                    <p:cNvPr id="345" name="Oval 4">
                      <a:extLst>
                        <a:ext uri="{FF2B5EF4-FFF2-40B4-BE49-F238E27FC236}">
                          <a16:creationId xmlns:a16="http://schemas.microsoft.com/office/drawing/2014/main" id="{22F85C97-14A9-ADE6-B4BE-33037A08F2F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DB72FFA7-B020-7CC1-AC70-50E97420558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9">
                    <a:extLst>
                      <a:ext uri="{FF2B5EF4-FFF2-40B4-BE49-F238E27FC236}">
                        <a16:creationId xmlns:a16="http://schemas.microsoft.com/office/drawing/2014/main" id="{D585653A-D7EB-9B66-3D26-0BE9AF983317}"/>
                      </a:ext>
                    </a:extLst>
                  </p:cNvPr>
                  <p:cNvGrpSpPr/>
                  <p:nvPr/>
                </p:nvGrpSpPr>
                <p:grpSpPr>
                  <a:xfrm rot="19123498">
                    <a:off x="2501621" y="1862460"/>
                    <a:ext cx="542170" cy="1782007"/>
                    <a:chOff x="1905000" y="1828800"/>
                    <a:chExt cx="762000" cy="2362200"/>
                  </a:xfrm>
                  <a:grpFill/>
                </p:grpSpPr>
                <p:sp>
                  <p:nvSpPr>
                    <p:cNvPr id="343" name="Oval 342">
                      <a:extLst>
                        <a:ext uri="{FF2B5EF4-FFF2-40B4-BE49-F238E27FC236}">
                          <a16:creationId xmlns:a16="http://schemas.microsoft.com/office/drawing/2014/main" id="{5213F994-3303-8D9D-2548-0E83E9DF24F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97DF75E0-F856-692E-DC89-6684E028B85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12">
                    <a:extLst>
                      <a:ext uri="{FF2B5EF4-FFF2-40B4-BE49-F238E27FC236}">
                        <a16:creationId xmlns:a16="http://schemas.microsoft.com/office/drawing/2014/main" id="{6D724B48-DA5F-E9AD-0AE7-C35B7333B6AA}"/>
                      </a:ext>
                    </a:extLst>
                  </p:cNvPr>
                  <p:cNvGrpSpPr/>
                  <p:nvPr/>
                </p:nvGrpSpPr>
                <p:grpSpPr>
                  <a:xfrm rot="15530705">
                    <a:off x="2284581" y="2639655"/>
                    <a:ext cx="405591" cy="1883879"/>
                    <a:chOff x="1905000" y="1828800"/>
                    <a:chExt cx="762000" cy="2362200"/>
                  </a:xfrm>
                  <a:grpFill/>
                </p:grpSpPr>
                <p:sp>
                  <p:nvSpPr>
                    <p:cNvPr id="341" name="Oval 340">
                      <a:extLst>
                        <a:ext uri="{FF2B5EF4-FFF2-40B4-BE49-F238E27FC236}">
                          <a16:creationId xmlns:a16="http://schemas.microsoft.com/office/drawing/2014/main" id="{7C8EF23D-4B4D-1EB2-AF5A-53EDEB4DDBD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4C5A08A0-2264-D42F-F907-53A55D4F50D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8" name="Group 31">
                  <a:extLst>
                    <a:ext uri="{FF2B5EF4-FFF2-40B4-BE49-F238E27FC236}">
                      <a16:creationId xmlns:a16="http://schemas.microsoft.com/office/drawing/2014/main" id="{64B6BAF5-3360-4D15-3F21-CBEBA38BD601}"/>
                    </a:ext>
                  </a:extLst>
                </p:cNvPr>
                <p:cNvGrpSpPr/>
                <p:nvPr/>
              </p:nvGrpSpPr>
              <p:grpSpPr>
                <a:xfrm rot="20238387">
                  <a:off x="1346199" y="1643328"/>
                  <a:ext cx="1193804" cy="897916"/>
                  <a:chOff x="1111998" y="1862460"/>
                  <a:chExt cx="2362200" cy="1921930"/>
                </a:xfrm>
                <a:grpFill/>
              </p:grpSpPr>
              <p:grpSp>
                <p:nvGrpSpPr>
                  <p:cNvPr id="329" name="Group 6">
                    <a:extLst>
                      <a:ext uri="{FF2B5EF4-FFF2-40B4-BE49-F238E27FC236}">
                        <a16:creationId xmlns:a16="http://schemas.microsoft.com/office/drawing/2014/main" id="{951131F0-4156-4D1B-423D-10CFE7E65B8A}"/>
                      </a:ext>
                    </a:extLst>
                  </p:cNvPr>
                  <p:cNvGrpSpPr/>
                  <p:nvPr/>
                </p:nvGrpSpPr>
                <p:grpSpPr>
                  <a:xfrm rot="17802976">
                    <a:off x="1912098" y="1823816"/>
                    <a:ext cx="762000" cy="2362200"/>
                    <a:chOff x="1905000" y="1828800"/>
                    <a:chExt cx="762000" cy="2362200"/>
                  </a:xfrm>
                  <a:grpFill/>
                </p:grpSpPr>
                <p:sp>
                  <p:nvSpPr>
                    <p:cNvPr id="336" name="Oval 4">
                      <a:extLst>
                        <a:ext uri="{FF2B5EF4-FFF2-40B4-BE49-F238E27FC236}">
                          <a16:creationId xmlns:a16="http://schemas.microsoft.com/office/drawing/2014/main" id="{4F36F413-7B2A-EB75-6B79-C9291C9EFA4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B9883740-206F-0438-5F33-8FEB3875A03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9">
                    <a:extLst>
                      <a:ext uri="{FF2B5EF4-FFF2-40B4-BE49-F238E27FC236}">
                        <a16:creationId xmlns:a16="http://schemas.microsoft.com/office/drawing/2014/main" id="{D23E3AB8-D7E8-C9B7-1692-4C01E46FF408}"/>
                      </a:ext>
                    </a:extLst>
                  </p:cNvPr>
                  <p:cNvGrpSpPr/>
                  <p:nvPr/>
                </p:nvGrpSpPr>
                <p:grpSpPr>
                  <a:xfrm rot="19123498">
                    <a:off x="2501621" y="1862460"/>
                    <a:ext cx="542170" cy="1782007"/>
                    <a:chOff x="1905000" y="1828800"/>
                    <a:chExt cx="762000" cy="2362200"/>
                  </a:xfrm>
                  <a:grpFill/>
                </p:grpSpPr>
                <p:sp>
                  <p:nvSpPr>
                    <p:cNvPr id="334" name="Oval 333">
                      <a:extLst>
                        <a:ext uri="{FF2B5EF4-FFF2-40B4-BE49-F238E27FC236}">
                          <a16:creationId xmlns:a16="http://schemas.microsoft.com/office/drawing/2014/main" id="{93DCCA55-1CC5-A3DE-8E0F-030DABCFDC0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CF980798-7C10-9FD7-F7DB-AC48891C941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12">
                    <a:extLst>
                      <a:ext uri="{FF2B5EF4-FFF2-40B4-BE49-F238E27FC236}">
                        <a16:creationId xmlns:a16="http://schemas.microsoft.com/office/drawing/2014/main" id="{7CC7AF14-9D19-892B-A7E7-3805AF3BED52}"/>
                      </a:ext>
                    </a:extLst>
                  </p:cNvPr>
                  <p:cNvGrpSpPr/>
                  <p:nvPr/>
                </p:nvGrpSpPr>
                <p:grpSpPr>
                  <a:xfrm rot="15530705">
                    <a:off x="2284581" y="2639655"/>
                    <a:ext cx="405591" cy="1883879"/>
                    <a:chOff x="1905000" y="1828800"/>
                    <a:chExt cx="762000" cy="2362200"/>
                  </a:xfrm>
                  <a:grpFill/>
                </p:grpSpPr>
                <p:sp>
                  <p:nvSpPr>
                    <p:cNvPr id="332" name="Oval 331">
                      <a:extLst>
                        <a:ext uri="{FF2B5EF4-FFF2-40B4-BE49-F238E27FC236}">
                          <a16:creationId xmlns:a16="http://schemas.microsoft.com/office/drawing/2014/main" id="{81C4D342-0ACC-9BE1-4014-56B2674BC60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67C2589A-7921-4C32-57C9-76F86B5528D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5" name="Group 166">
                <a:extLst>
                  <a:ext uri="{FF2B5EF4-FFF2-40B4-BE49-F238E27FC236}">
                    <a16:creationId xmlns:a16="http://schemas.microsoft.com/office/drawing/2014/main" id="{35B2D557-1349-CB6C-C84F-EA6E79FE1CDA}"/>
                  </a:ext>
                </a:extLst>
              </p:cNvPr>
              <p:cNvGrpSpPr/>
              <p:nvPr/>
            </p:nvGrpSpPr>
            <p:grpSpPr>
              <a:xfrm rot="20555714" flipH="1">
                <a:off x="5748635" y="1582961"/>
                <a:ext cx="1554038" cy="1615125"/>
                <a:chOff x="736597" y="733384"/>
                <a:chExt cx="1807860" cy="1807860"/>
              </a:xfrm>
              <a:grpFill/>
            </p:grpSpPr>
            <p:grpSp>
              <p:nvGrpSpPr>
                <p:cNvPr id="296" name="Group 15">
                  <a:extLst>
                    <a:ext uri="{FF2B5EF4-FFF2-40B4-BE49-F238E27FC236}">
                      <a16:creationId xmlns:a16="http://schemas.microsoft.com/office/drawing/2014/main" id="{762B50AE-A4B4-E16C-4838-F9938EC8788D}"/>
                    </a:ext>
                  </a:extLst>
                </p:cNvPr>
                <p:cNvGrpSpPr/>
                <p:nvPr/>
              </p:nvGrpSpPr>
              <p:grpSpPr>
                <a:xfrm rot="20238387">
                  <a:off x="736597" y="881328"/>
                  <a:ext cx="1193804" cy="897916"/>
                  <a:chOff x="1111998" y="1862460"/>
                  <a:chExt cx="2362200" cy="1921930"/>
                </a:xfrm>
                <a:grpFill/>
              </p:grpSpPr>
              <p:grpSp>
                <p:nvGrpSpPr>
                  <p:cNvPr id="317" name="Group 6">
                    <a:extLst>
                      <a:ext uri="{FF2B5EF4-FFF2-40B4-BE49-F238E27FC236}">
                        <a16:creationId xmlns:a16="http://schemas.microsoft.com/office/drawing/2014/main" id="{879590F8-14DB-CB3A-50A3-398CBF2A8CC5}"/>
                      </a:ext>
                    </a:extLst>
                  </p:cNvPr>
                  <p:cNvGrpSpPr/>
                  <p:nvPr/>
                </p:nvGrpSpPr>
                <p:grpSpPr>
                  <a:xfrm rot="17802976">
                    <a:off x="1912098" y="1823816"/>
                    <a:ext cx="762000" cy="2362200"/>
                    <a:chOff x="1905000" y="1828800"/>
                    <a:chExt cx="762000" cy="2362200"/>
                  </a:xfrm>
                  <a:grpFill/>
                </p:grpSpPr>
                <p:sp>
                  <p:nvSpPr>
                    <p:cNvPr id="324" name="Oval 4">
                      <a:extLst>
                        <a:ext uri="{FF2B5EF4-FFF2-40B4-BE49-F238E27FC236}">
                          <a16:creationId xmlns:a16="http://schemas.microsoft.com/office/drawing/2014/main" id="{BF996BDD-E30F-0E28-38C9-F27AA90254D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5">
                      <a:extLst>
                        <a:ext uri="{FF2B5EF4-FFF2-40B4-BE49-F238E27FC236}">
                          <a16:creationId xmlns:a16="http://schemas.microsoft.com/office/drawing/2014/main" id="{9ED5CE29-C6F5-2F57-996A-6661FD2F6C6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9">
                    <a:extLst>
                      <a:ext uri="{FF2B5EF4-FFF2-40B4-BE49-F238E27FC236}">
                        <a16:creationId xmlns:a16="http://schemas.microsoft.com/office/drawing/2014/main" id="{A3937614-3884-8975-1D10-E6A99E28785E}"/>
                      </a:ext>
                    </a:extLst>
                  </p:cNvPr>
                  <p:cNvGrpSpPr/>
                  <p:nvPr/>
                </p:nvGrpSpPr>
                <p:grpSpPr>
                  <a:xfrm rot="19123498">
                    <a:off x="2501621" y="1862460"/>
                    <a:ext cx="542170" cy="1782007"/>
                    <a:chOff x="1905000" y="1828800"/>
                    <a:chExt cx="762000" cy="2362200"/>
                  </a:xfrm>
                  <a:grpFill/>
                </p:grpSpPr>
                <p:sp>
                  <p:nvSpPr>
                    <p:cNvPr id="322" name="Oval 321">
                      <a:extLst>
                        <a:ext uri="{FF2B5EF4-FFF2-40B4-BE49-F238E27FC236}">
                          <a16:creationId xmlns:a16="http://schemas.microsoft.com/office/drawing/2014/main" id="{C792CA8A-B7D5-D4AF-3A97-4419FCB47B2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B92F3D73-2F5C-6DCA-5C6D-272045B403E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12">
                    <a:extLst>
                      <a:ext uri="{FF2B5EF4-FFF2-40B4-BE49-F238E27FC236}">
                        <a16:creationId xmlns:a16="http://schemas.microsoft.com/office/drawing/2014/main" id="{CA40D942-56B8-F7FD-FE50-7ADE3A54F167}"/>
                      </a:ext>
                    </a:extLst>
                  </p:cNvPr>
                  <p:cNvGrpSpPr/>
                  <p:nvPr/>
                </p:nvGrpSpPr>
                <p:grpSpPr>
                  <a:xfrm rot="15530705">
                    <a:off x="2284581" y="2639655"/>
                    <a:ext cx="405591" cy="1883879"/>
                    <a:chOff x="1905000" y="1828800"/>
                    <a:chExt cx="762000" cy="2362200"/>
                  </a:xfrm>
                  <a:grpFill/>
                </p:grpSpPr>
                <p:sp>
                  <p:nvSpPr>
                    <p:cNvPr id="320" name="Oval 319">
                      <a:extLst>
                        <a:ext uri="{FF2B5EF4-FFF2-40B4-BE49-F238E27FC236}">
                          <a16:creationId xmlns:a16="http://schemas.microsoft.com/office/drawing/2014/main" id="{DA1F2EE4-8A83-83D1-38D7-37CAE1973A2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14">
                      <a:extLst>
                        <a:ext uri="{FF2B5EF4-FFF2-40B4-BE49-F238E27FC236}">
                          <a16:creationId xmlns:a16="http://schemas.microsoft.com/office/drawing/2014/main" id="{CC1EE513-7BE1-7DA3-9153-0A48B04DF0C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 name="Group 21">
                  <a:extLst>
                    <a:ext uri="{FF2B5EF4-FFF2-40B4-BE49-F238E27FC236}">
                      <a16:creationId xmlns:a16="http://schemas.microsoft.com/office/drawing/2014/main" id="{53129311-3A79-7009-D2D4-8D095A04D239}"/>
                    </a:ext>
                  </a:extLst>
                </p:cNvPr>
                <p:cNvGrpSpPr/>
                <p:nvPr/>
              </p:nvGrpSpPr>
              <p:grpSpPr>
                <a:xfrm rot="2927600">
                  <a:off x="1498597" y="881328"/>
                  <a:ext cx="1193804" cy="897916"/>
                  <a:chOff x="1111998" y="1862460"/>
                  <a:chExt cx="2362200" cy="1921930"/>
                </a:xfrm>
                <a:grpFill/>
              </p:grpSpPr>
              <p:grpSp>
                <p:nvGrpSpPr>
                  <p:cNvPr id="308" name="Group 6">
                    <a:extLst>
                      <a:ext uri="{FF2B5EF4-FFF2-40B4-BE49-F238E27FC236}">
                        <a16:creationId xmlns:a16="http://schemas.microsoft.com/office/drawing/2014/main" id="{C7D1EA9C-F20A-96A6-CE97-FDC8C23959FA}"/>
                      </a:ext>
                    </a:extLst>
                  </p:cNvPr>
                  <p:cNvGrpSpPr/>
                  <p:nvPr/>
                </p:nvGrpSpPr>
                <p:grpSpPr>
                  <a:xfrm rot="17802976">
                    <a:off x="1912098" y="1823816"/>
                    <a:ext cx="762000" cy="2362200"/>
                    <a:chOff x="1905000" y="1828800"/>
                    <a:chExt cx="762000" cy="2362200"/>
                  </a:xfrm>
                  <a:grpFill/>
                </p:grpSpPr>
                <p:sp>
                  <p:nvSpPr>
                    <p:cNvPr id="315" name="Oval 4">
                      <a:extLst>
                        <a:ext uri="{FF2B5EF4-FFF2-40B4-BE49-F238E27FC236}">
                          <a16:creationId xmlns:a16="http://schemas.microsoft.com/office/drawing/2014/main" id="{144CECB2-FA49-FF5B-59D7-F9A3ACA66A3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81ECC3C-F437-7CD9-58D9-F14FBAC6ADC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9">
                    <a:extLst>
                      <a:ext uri="{FF2B5EF4-FFF2-40B4-BE49-F238E27FC236}">
                        <a16:creationId xmlns:a16="http://schemas.microsoft.com/office/drawing/2014/main" id="{7155C930-23EF-839E-A32F-07E707272481}"/>
                      </a:ext>
                    </a:extLst>
                  </p:cNvPr>
                  <p:cNvGrpSpPr/>
                  <p:nvPr/>
                </p:nvGrpSpPr>
                <p:grpSpPr>
                  <a:xfrm rot="19123498">
                    <a:off x="2501621" y="1862460"/>
                    <a:ext cx="542170" cy="1782007"/>
                    <a:chOff x="1905000" y="1828800"/>
                    <a:chExt cx="762000" cy="2362200"/>
                  </a:xfrm>
                  <a:grpFill/>
                </p:grpSpPr>
                <p:sp>
                  <p:nvSpPr>
                    <p:cNvPr id="313" name="Oval 312">
                      <a:extLst>
                        <a:ext uri="{FF2B5EF4-FFF2-40B4-BE49-F238E27FC236}">
                          <a16:creationId xmlns:a16="http://schemas.microsoft.com/office/drawing/2014/main" id="{82AB6728-6050-F576-3E8A-299EC348639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B02BD084-3A90-732B-3CCB-A207EA720D0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12">
                    <a:extLst>
                      <a:ext uri="{FF2B5EF4-FFF2-40B4-BE49-F238E27FC236}">
                        <a16:creationId xmlns:a16="http://schemas.microsoft.com/office/drawing/2014/main" id="{AA0D95AB-57E3-1665-F688-62970B55E9D4}"/>
                      </a:ext>
                    </a:extLst>
                  </p:cNvPr>
                  <p:cNvGrpSpPr/>
                  <p:nvPr/>
                </p:nvGrpSpPr>
                <p:grpSpPr>
                  <a:xfrm rot="15530705">
                    <a:off x="2284581" y="2639655"/>
                    <a:ext cx="405591" cy="1883879"/>
                    <a:chOff x="1905000" y="1828800"/>
                    <a:chExt cx="762000" cy="2362200"/>
                  </a:xfrm>
                  <a:grpFill/>
                </p:grpSpPr>
                <p:sp>
                  <p:nvSpPr>
                    <p:cNvPr id="311" name="Oval 310">
                      <a:extLst>
                        <a:ext uri="{FF2B5EF4-FFF2-40B4-BE49-F238E27FC236}">
                          <a16:creationId xmlns:a16="http://schemas.microsoft.com/office/drawing/2014/main" id="{48888098-F72F-E7C2-D43B-D31C39E9ECD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D8123BBC-A944-1970-30A1-1DEE6DDEAFB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31">
                  <a:extLst>
                    <a:ext uri="{FF2B5EF4-FFF2-40B4-BE49-F238E27FC236}">
                      <a16:creationId xmlns:a16="http://schemas.microsoft.com/office/drawing/2014/main" id="{54B0F3E3-1FC1-3249-980E-D68979F0C094}"/>
                    </a:ext>
                  </a:extLst>
                </p:cNvPr>
                <p:cNvGrpSpPr/>
                <p:nvPr/>
              </p:nvGrpSpPr>
              <p:grpSpPr>
                <a:xfrm rot="20238387">
                  <a:off x="1346199" y="1643328"/>
                  <a:ext cx="1193804" cy="897916"/>
                  <a:chOff x="1111998" y="1862460"/>
                  <a:chExt cx="2362200" cy="1921930"/>
                </a:xfrm>
                <a:grpFill/>
              </p:grpSpPr>
              <p:grpSp>
                <p:nvGrpSpPr>
                  <p:cNvPr id="299" name="Group 6">
                    <a:extLst>
                      <a:ext uri="{FF2B5EF4-FFF2-40B4-BE49-F238E27FC236}">
                        <a16:creationId xmlns:a16="http://schemas.microsoft.com/office/drawing/2014/main" id="{817F407D-272A-E1F5-5324-C3C8DDB2E93F}"/>
                      </a:ext>
                    </a:extLst>
                  </p:cNvPr>
                  <p:cNvGrpSpPr/>
                  <p:nvPr/>
                </p:nvGrpSpPr>
                <p:grpSpPr>
                  <a:xfrm rot="17802976">
                    <a:off x="1912098" y="1823816"/>
                    <a:ext cx="762000" cy="2362200"/>
                    <a:chOff x="1905000" y="1828800"/>
                    <a:chExt cx="762000" cy="2362200"/>
                  </a:xfrm>
                  <a:grpFill/>
                </p:grpSpPr>
                <p:sp>
                  <p:nvSpPr>
                    <p:cNvPr id="306" name="Oval 4">
                      <a:extLst>
                        <a:ext uri="{FF2B5EF4-FFF2-40B4-BE49-F238E27FC236}">
                          <a16:creationId xmlns:a16="http://schemas.microsoft.com/office/drawing/2014/main" id="{DD2CBA3B-47BA-37C1-2CAB-8C76990DC46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DCC4C9AE-04CF-D544-39D0-D21006ED9EB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9">
                    <a:extLst>
                      <a:ext uri="{FF2B5EF4-FFF2-40B4-BE49-F238E27FC236}">
                        <a16:creationId xmlns:a16="http://schemas.microsoft.com/office/drawing/2014/main" id="{335F92DA-1103-95AC-5E37-FA00A7EB6D53}"/>
                      </a:ext>
                    </a:extLst>
                  </p:cNvPr>
                  <p:cNvGrpSpPr/>
                  <p:nvPr/>
                </p:nvGrpSpPr>
                <p:grpSpPr>
                  <a:xfrm rot="19123498">
                    <a:off x="2501621" y="1862460"/>
                    <a:ext cx="542170" cy="1782007"/>
                    <a:chOff x="1905000" y="1828800"/>
                    <a:chExt cx="762000" cy="2362200"/>
                  </a:xfrm>
                  <a:grpFill/>
                </p:grpSpPr>
                <p:sp>
                  <p:nvSpPr>
                    <p:cNvPr id="304" name="Oval 303">
                      <a:extLst>
                        <a:ext uri="{FF2B5EF4-FFF2-40B4-BE49-F238E27FC236}">
                          <a16:creationId xmlns:a16="http://schemas.microsoft.com/office/drawing/2014/main" id="{6928716A-41D9-4564-D975-11F1BAD95F2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F376E943-4679-348D-8975-BEE62FDA9AF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12">
                    <a:extLst>
                      <a:ext uri="{FF2B5EF4-FFF2-40B4-BE49-F238E27FC236}">
                        <a16:creationId xmlns:a16="http://schemas.microsoft.com/office/drawing/2014/main" id="{C51C1FEF-89F6-0DD7-BDAA-AA697DD03676}"/>
                      </a:ext>
                    </a:extLst>
                  </p:cNvPr>
                  <p:cNvGrpSpPr/>
                  <p:nvPr/>
                </p:nvGrpSpPr>
                <p:grpSpPr>
                  <a:xfrm rot="15530705">
                    <a:off x="2284581" y="2639655"/>
                    <a:ext cx="405591" cy="1883879"/>
                    <a:chOff x="1905000" y="1828800"/>
                    <a:chExt cx="762000" cy="2362200"/>
                  </a:xfrm>
                  <a:grpFill/>
                </p:grpSpPr>
                <p:sp>
                  <p:nvSpPr>
                    <p:cNvPr id="302" name="Oval 301">
                      <a:extLst>
                        <a:ext uri="{FF2B5EF4-FFF2-40B4-BE49-F238E27FC236}">
                          <a16:creationId xmlns:a16="http://schemas.microsoft.com/office/drawing/2014/main" id="{2E8A1FC6-B329-3D13-426D-BDAF82F2034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944F5D4C-37E1-D53F-AC1A-C9B3BFA9817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6" name="Group 195">
              <a:extLst>
                <a:ext uri="{FF2B5EF4-FFF2-40B4-BE49-F238E27FC236}">
                  <a16:creationId xmlns:a16="http://schemas.microsoft.com/office/drawing/2014/main" id="{1B306501-3953-D1CB-12EB-26C6AE2B583D}"/>
                </a:ext>
              </a:extLst>
            </p:cNvPr>
            <p:cNvGrpSpPr/>
            <p:nvPr/>
          </p:nvGrpSpPr>
          <p:grpSpPr>
            <a:xfrm>
              <a:off x="3762234" y="2370021"/>
              <a:ext cx="2176574" cy="1017221"/>
              <a:chOff x="3737720" y="2888071"/>
              <a:chExt cx="2176574" cy="1017221"/>
            </a:xfrm>
          </p:grpSpPr>
          <p:sp>
            <p:nvSpPr>
              <p:cNvPr id="205" name="Oval 204">
                <a:extLst>
                  <a:ext uri="{FF2B5EF4-FFF2-40B4-BE49-F238E27FC236}">
                    <a16:creationId xmlns:a16="http://schemas.microsoft.com/office/drawing/2014/main" id="{0B92E06E-4225-0C45-7915-7A7FBD5C731E}"/>
                  </a:ext>
                </a:extLst>
              </p:cNvPr>
              <p:cNvSpPr/>
              <p:nvPr/>
            </p:nvSpPr>
            <p:spPr>
              <a:xfrm rot="672509" flipV="1">
                <a:off x="3737720" y="3330611"/>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9809289-A2B8-2505-4D2D-AF9DCAB15A63}"/>
                  </a:ext>
                </a:extLst>
              </p:cNvPr>
              <p:cNvSpPr/>
              <p:nvPr/>
            </p:nvSpPr>
            <p:spPr>
              <a:xfrm rot="1677072" flipV="1">
                <a:off x="5615686" y="3544407"/>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421AE349-1A51-A5CE-EE7B-146D43CC2F0A}"/>
                  </a:ext>
                </a:extLst>
              </p:cNvPr>
              <p:cNvSpPr/>
              <p:nvPr/>
            </p:nvSpPr>
            <p:spPr>
              <a:xfrm rot="20438730" flipV="1">
                <a:off x="5242425" y="3634629"/>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AA988D7-4220-8E8D-F2F3-30604E399536}"/>
                  </a:ext>
                </a:extLst>
              </p:cNvPr>
              <p:cNvSpPr/>
              <p:nvPr/>
            </p:nvSpPr>
            <p:spPr>
              <a:xfrm rot="2774148" flipV="1">
                <a:off x="4016854" y="3650197"/>
                <a:ext cx="360886" cy="149304"/>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809BE33F-4876-BF61-47D9-E10917D1C966}"/>
                  </a:ext>
                </a:extLst>
              </p:cNvPr>
              <p:cNvSpPr/>
              <p:nvPr/>
            </p:nvSpPr>
            <p:spPr>
              <a:xfrm rot="21203502" flipV="1">
                <a:off x="3819970" y="3531220"/>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9AA383B-7E71-C24D-CD16-496A5FC11352}"/>
                  </a:ext>
                </a:extLst>
              </p:cNvPr>
              <p:cNvSpPr/>
              <p:nvPr/>
            </p:nvSpPr>
            <p:spPr>
              <a:xfrm rot="672509" flipV="1">
                <a:off x="5018469" y="300307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26B6F483-DCD5-77C6-0E46-89408477F843}"/>
                  </a:ext>
                </a:extLst>
              </p:cNvPr>
              <p:cNvSpPr/>
              <p:nvPr/>
            </p:nvSpPr>
            <p:spPr>
              <a:xfrm rot="2578358" flipV="1">
                <a:off x="4719023" y="2888071"/>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Oval 196">
              <a:extLst>
                <a:ext uri="{FF2B5EF4-FFF2-40B4-BE49-F238E27FC236}">
                  <a16:creationId xmlns:a16="http://schemas.microsoft.com/office/drawing/2014/main" id="{A7E945A8-8F11-9C8E-019F-D114367A60C3}"/>
                </a:ext>
              </a:extLst>
            </p:cNvPr>
            <p:cNvSpPr/>
            <p:nvPr/>
          </p:nvSpPr>
          <p:spPr>
            <a:xfrm rot="672509" flipV="1">
              <a:off x="4346599" y="589016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B4679C50-B9CC-6286-F892-8DBC6DD8D237}"/>
                </a:ext>
              </a:extLst>
            </p:cNvPr>
            <p:cNvSpPr/>
            <p:nvPr/>
          </p:nvSpPr>
          <p:spPr>
            <a:xfrm rot="20012650" flipV="1">
              <a:off x="4122645" y="589016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31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slide(fromBottom)">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slide(fromBottom)">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slide(fromBottom)">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dissolv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slide(fromBottom)">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dissolve">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animEffect transition="in" filter="slide(fromBottom)">
                                      <p:cBhvr>
                                        <p:cTn id="47" dur="500"/>
                                        <p:tgtEl>
                                          <p:spTgt spid="9">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dissolv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19100" y="325582"/>
            <a:ext cx="7772400" cy="6340197"/>
          </a:xfrm>
          <a:prstGeom prst="rect">
            <a:avLst/>
          </a:prstGeom>
          <a:noFill/>
        </p:spPr>
        <p:txBody>
          <a:bodyPr wrap="square" rtlCol="0">
            <a:spAutoFit/>
          </a:bodyPr>
          <a:lstStyle/>
          <a:p>
            <a:r>
              <a:rPr lang="en-US" sz="2400" i="1" dirty="0">
                <a:solidFill>
                  <a:schemeClr val="accent1">
                    <a:lumMod val="20000"/>
                    <a:lumOff val="80000"/>
                  </a:schemeClr>
                </a:solidFill>
                <a:ea typeface="Wednesday" pitchFamily="2" charset="0"/>
              </a:rPr>
              <a:t>What spiritual process does Paul compare to grafting?</a:t>
            </a:r>
          </a:p>
          <a:p>
            <a:endParaRPr lang="en-US" sz="2400" i="1" dirty="0">
              <a:solidFill>
                <a:schemeClr val="accent1">
                  <a:lumMod val="20000"/>
                  <a:lumOff val="80000"/>
                </a:schemeClr>
              </a:solidFill>
              <a:ea typeface="Wednesday" pitchFamily="2" charset="0"/>
            </a:endParaRPr>
          </a:p>
          <a:p>
            <a:endParaRPr lang="en-US" sz="2400" i="1" dirty="0">
              <a:solidFill>
                <a:schemeClr val="accent1">
                  <a:lumMod val="20000"/>
                  <a:lumOff val="80000"/>
                </a:schemeClr>
              </a:solidFill>
              <a:ea typeface="Wednesday" pitchFamily="2" charset="0"/>
            </a:endParaRPr>
          </a:p>
          <a:p>
            <a:r>
              <a:rPr lang="en-US" sz="2400" i="1" dirty="0">
                <a:solidFill>
                  <a:schemeClr val="accent1">
                    <a:lumMod val="20000"/>
                    <a:lumOff val="80000"/>
                  </a:schemeClr>
                </a:solidFill>
                <a:ea typeface="Wednesday" pitchFamily="2" charset="0"/>
              </a:rPr>
              <a:t>How will the Gentiles who are adopted into the house of Israel benefit?</a:t>
            </a:r>
          </a:p>
          <a:p>
            <a:endParaRPr lang="en-US" sz="2400" i="1" dirty="0">
              <a:solidFill>
                <a:schemeClr val="accent1">
                  <a:lumMod val="20000"/>
                  <a:lumOff val="80000"/>
                </a:schemeClr>
              </a:solidFill>
              <a:ea typeface="Wednesday" pitchFamily="2" charset="0"/>
            </a:endParaRPr>
          </a:p>
          <a:p>
            <a:endParaRPr lang="en-US" sz="2400" i="1" dirty="0">
              <a:solidFill>
                <a:schemeClr val="accent1">
                  <a:lumMod val="20000"/>
                  <a:lumOff val="80000"/>
                </a:schemeClr>
              </a:solidFill>
              <a:ea typeface="Wednesday" pitchFamily="2" charset="0"/>
            </a:endParaRPr>
          </a:p>
          <a:p>
            <a:r>
              <a:rPr lang="en-US" sz="2400" i="1" dirty="0">
                <a:solidFill>
                  <a:schemeClr val="accent1">
                    <a:lumMod val="20000"/>
                    <a:lumOff val="80000"/>
                  </a:schemeClr>
                </a:solidFill>
                <a:ea typeface="Wednesday" pitchFamily="2" charset="0"/>
              </a:rPr>
              <a:t>How does this grafting process show the great love that the Lord has for all His Children?</a:t>
            </a:r>
          </a:p>
          <a:p>
            <a:endParaRPr lang="en-US" sz="2400" i="1" dirty="0">
              <a:solidFill>
                <a:schemeClr val="accent1">
                  <a:lumMod val="20000"/>
                  <a:lumOff val="80000"/>
                </a:schemeClr>
              </a:solidFill>
              <a:ea typeface="Wednesday" pitchFamily="2" charset="0"/>
            </a:endParaRPr>
          </a:p>
          <a:p>
            <a:r>
              <a:rPr lang="en-US" sz="6600" i="1" dirty="0">
                <a:solidFill>
                  <a:schemeClr val="accent1">
                    <a:lumMod val="20000"/>
                    <a:lumOff val="80000"/>
                  </a:schemeClr>
                </a:solidFill>
                <a:ea typeface="Wednesday" pitchFamily="2" charset="0"/>
              </a:rPr>
              <a:t>Who is the Root?</a:t>
            </a:r>
          </a:p>
          <a:p>
            <a:endParaRPr lang="en-US" sz="2400" i="1" dirty="0">
              <a:solidFill>
                <a:schemeClr val="accent1">
                  <a:lumMod val="20000"/>
                  <a:lumOff val="80000"/>
                </a:schemeClr>
              </a:solidFill>
              <a:ea typeface="Wednesday" pitchFamily="2" charset="0"/>
            </a:endParaRPr>
          </a:p>
          <a:p>
            <a:endParaRPr lang="en-US" sz="2400" i="1" dirty="0">
              <a:solidFill>
                <a:schemeClr val="accent1">
                  <a:lumMod val="20000"/>
                  <a:lumOff val="80000"/>
                </a:schemeClr>
              </a:solidFill>
              <a:ea typeface="Wednesday" pitchFamily="2" charset="0"/>
            </a:endParaRPr>
          </a:p>
          <a:p>
            <a:endParaRPr lang="en-US" sz="2400" i="1" dirty="0">
              <a:solidFill>
                <a:schemeClr val="accent1">
                  <a:lumMod val="20000"/>
                  <a:lumOff val="80000"/>
                </a:schemeClr>
              </a:solidFill>
              <a:ea typeface="Wednesday" pitchFamily="2" charset="0"/>
            </a:endParaRPr>
          </a:p>
          <a:p>
            <a:endParaRPr lang="en-US" sz="2800" i="1" dirty="0">
              <a:solidFill>
                <a:schemeClr val="accent1">
                  <a:lumMod val="20000"/>
                  <a:lumOff val="80000"/>
                </a:schemeClr>
              </a:solidFill>
              <a:ea typeface="Wednesday" pitchFamily="2" charset="0"/>
            </a:endParaRPr>
          </a:p>
        </p:txBody>
      </p:sp>
      <p:sp>
        <p:nvSpPr>
          <p:cNvPr id="11" name="TextBox 10"/>
          <p:cNvSpPr txBox="1"/>
          <p:nvPr/>
        </p:nvSpPr>
        <p:spPr>
          <a:xfrm>
            <a:off x="107373" y="6457890"/>
            <a:ext cx="3657600" cy="400110"/>
          </a:xfrm>
          <a:prstGeom prst="rect">
            <a:avLst/>
          </a:prstGeom>
          <a:noFill/>
        </p:spPr>
        <p:txBody>
          <a:bodyPr wrap="square" rtlCol="0">
            <a:spAutoFit/>
          </a:bodyPr>
          <a:lstStyle/>
          <a:p>
            <a:r>
              <a:rPr lang="en-US" sz="2000" dirty="0">
                <a:solidFill>
                  <a:schemeClr val="accent1">
                    <a:lumMod val="20000"/>
                    <a:lumOff val="80000"/>
                  </a:schemeClr>
                </a:solidFill>
                <a:latin typeface="AR CENA" panose="02000000000000000000" pitchFamily="2" charset="0"/>
                <a:ea typeface="Wednesday" pitchFamily="2" charset="0"/>
              </a:rPr>
              <a:t>Romans 11:25</a:t>
            </a:r>
          </a:p>
        </p:txBody>
      </p:sp>
      <p:sp>
        <p:nvSpPr>
          <p:cNvPr id="13" name="TextBox 12"/>
          <p:cNvSpPr txBox="1"/>
          <p:nvPr/>
        </p:nvSpPr>
        <p:spPr>
          <a:xfrm>
            <a:off x="2483428" y="654627"/>
            <a:ext cx="7467600" cy="523220"/>
          </a:xfrm>
          <a:prstGeom prst="rect">
            <a:avLst/>
          </a:prstGeom>
          <a:noFill/>
        </p:spPr>
        <p:txBody>
          <a:bodyPr wrap="square" rtlCol="0">
            <a:spAutoFit/>
          </a:bodyPr>
          <a:lstStyle/>
          <a:p>
            <a:r>
              <a:rPr lang="en-US" sz="2800" i="1" dirty="0">
                <a:solidFill>
                  <a:srgbClr val="FF0000"/>
                </a:solidFill>
                <a:ea typeface="Wednesday" pitchFamily="2" charset="0"/>
              </a:rPr>
              <a:t>The adoption of Gentiles into the house of Israel.</a:t>
            </a:r>
          </a:p>
        </p:txBody>
      </p:sp>
      <p:grpSp>
        <p:nvGrpSpPr>
          <p:cNvPr id="3" name="Group 2"/>
          <p:cNvGrpSpPr/>
          <p:nvPr/>
        </p:nvGrpSpPr>
        <p:grpSpPr>
          <a:xfrm>
            <a:off x="7893411" y="3532476"/>
            <a:ext cx="3302504" cy="2670896"/>
            <a:chOff x="8142793" y="4187104"/>
            <a:chExt cx="3302504" cy="2670896"/>
          </a:xfrm>
        </p:grpSpPr>
        <p:pic>
          <p:nvPicPr>
            <p:cNvPr id="23554" name="Picture 2" descr="faces of varied ethnic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6472" y="4187104"/>
              <a:ext cx="3298825" cy="24704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42793" y="6611779"/>
              <a:ext cx="1016625" cy="246221"/>
            </a:xfrm>
            <a:prstGeom prst="rect">
              <a:avLst/>
            </a:prstGeom>
          </p:spPr>
          <p:txBody>
            <a:bodyPr wrap="none">
              <a:spAutoFit/>
            </a:bodyPr>
            <a:lstStyle/>
            <a:p>
              <a:r>
                <a:rPr lang="en-US" sz="1000" i="1" dirty="0">
                  <a:solidFill>
                    <a:schemeClr val="bg1"/>
                  </a:solidFill>
                  <a:latin typeface="Abadi" panose="020B0604020104020204" pitchFamily="34" charset="0"/>
                </a:rPr>
                <a:t>Roger Loveless</a:t>
              </a:r>
              <a:endParaRPr lang="en-US" sz="1000" dirty="0">
                <a:solidFill>
                  <a:schemeClr val="bg1"/>
                </a:solidFill>
              </a:endParaRPr>
            </a:p>
          </p:txBody>
        </p:sp>
      </p:grpSp>
      <p:sp>
        <p:nvSpPr>
          <p:cNvPr id="5" name="Rectangle 4"/>
          <p:cNvSpPr/>
          <p:nvPr/>
        </p:nvSpPr>
        <p:spPr>
          <a:xfrm>
            <a:off x="2715489" y="1838144"/>
            <a:ext cx="8537865" cy="830997"/>
          </a:xfrm>
          <a:prstGeom prst="rect">
            <a:avLst/>
          </a:prstGeom>
        </p:spPr>
        <p:txBody>
          <a:bodyPr wrap="square">
            <a:spAutoFit/>
          </a:bodyPr>
          <a:lstStyle/>
          <a:p>
            <a:r>
              <a:rPr lang="en-US" sz="2400" i="1" dirty="0">
                <a:solidFill>
                  <a:srgbClr val="FF0000"/>
                </a:solidFill>
                <a:latin typeface="Abadi" panose="020B0604020104020204" pitchFamily="34" charset="0"/>
              </a:rPr>
              <a:t>Gentile converts who join the Church are counted as part of the house of Israel, fulfilling the scripture</a:t>
            </a:r>
            <a:endParaRPr lang="en-US" sz="2400" dirty="0">
              <a:solidFill>
                <a:srgbClr val="FF0000"/>
              </a:solidFill>
            </a:endParaRPr>
          </a:p>
        </p:txBody>
      </p:sp>
    </p:spTree>
    <p:extLst>
      <p:ext uri="{BB962C8B-B14F-4D97-AF65-F5344CB8AC3E}">
        <p14:creationId xmlns:p14="http://schemas.microsoft.com/office/powerpoint/2010/main" val="10987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slide(fromBottom)">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slide(fromBottom)">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slide(fromBottom)">
                                      <p:cBhvr>
                                        <p:cTn id="2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0" y="6355772"/>
            <a:ext cx="3657600" cy="400110"/>
          </a:xfrm>
          <a:prstGeom prst="rect">
            <a:avLst/>
          </a:prstGeom>
          <a:noFill/>
        </p:spPr>
        <p:txBody>
          <a:bodyPr wrap="square" rtlCol="0">
            <a:spAutoFit/>
          </a:bodyPr>
          <a:lstStyle/>
          <a:p>
            <a:r>
              <a:rPr lang="en-US" sz="2000" dirty="0">
                <a:solidFill>
                  <a:schemeClr val="accent1">
                    <a:lumMod val="20000"/>
                    <a:lumOff val="80000"/>
                  </a:schemeClr>
                </a:solidFill>
                <a:latin typeface="AR CENA" panose="02000000000000000000" pitchFamily="2" charset="0"/>
                <a:ea typeface="Wednesday" pitchFamily="2" charset="0"/>
              </a:rPr>
              <a:t>Revelations 22:16</a:t>
            </a:r>
          </a:p>
        </p:txBody>
      </p:sp>
      <p:sp>
        <p:nvSpPr>
          <p:cNvPr id="6" name="TextBox 5"/>
          <p:cNvSpPr txBox="1"/>
          <p:nvPr/>
        </p:nvSpPr>
        <p:spPr>
          <a:xfrm>
            <a:off x="7227076" y="1407183"/>
            <a:ext cx="4572000" cy="4031873"/>
          </a:xfrm>
          <a:prstGeom prst="rect">
            <a:avLst/>
          </a:prstGeom>
          <a:noFill/>
        </p:spPr>
        <p:txBody>
          <a:bodyPr wrap="square" rtlCol="0">
            <a:spAutoFit/>
          </a:bodyPr>
          <a:lstStyle/>
          <a:p>
            <a:r>
              <a:rPr lang="en-US" sz="3200" i="1" dirty="0">
                <a:solidFill>
                  <a:schemeClr val="accent1">
                    <a:lumMod val="20000"/>
                    <a:lumOff val="80000"/>
                  </a:schemeClr>
                </a:solidFill>
                <a:ea typeface="Wednesday" pitchFamily="2" charset="0"/>
              </a:rPr>
              <a:t>“I Jesus have sent mine angel to testify unto you these things in the churches. I am the root and the offspring of David, and the bright and morning star.”</a:t>
            </a:r>
          </a:p>
          <a:p>
            <a:endParaRPr lang="en-US" sz="3200" i="1" dirty="0">
              <a:solidFill>
                <a:schemeClr val="accent1">
                  <a:lumMod val="20000"/>
                  <a:lumOff val="80000"/>
                </a:schemeClr>
              </a:solidFill>
              <a:ea typeface="Wednesday" pitchFamily="2" charset="0"/>
            </a:endParaRPr>
          </a:p>
        </p:txBody>
      </p:sp>
      <p:grpSp>
        <p:nvGrpSpPr>
          <p:cNvPr id="2" name="Group 11"/>
          <p:cNvGrpSpPr/>
          <p:nvPr/>
        </p:nvGrpSpPr>
        <p:grpSpPr>
          <a:xfrm>
            <a:off x="634891" y="1158949"/>
            <a:ext cx="5957294" cy="4528343"/>
            <a:chOff x="914400" y="762000"/>
            <a:chExt cx="4327663" cy="2895600"/>
          </a:xfrm>
        </p:grpSpPr>
        <p:pic>
          <p:nvPicPr>
            <p:cNvPr id="7" name="Picture 16" descr="https://encrypted-tbn3.gstatic.com/images?q=tbn:ANd9GcSxd9Uh8UHk5P3Y6uUWiPvn--su3wvSlDOYiq3X1vuqk6glNVVQjQ"/>
            <p:cNvPicPr>
              <a:picLocks noChangeAspect="1" noChangeArrowheads="1"/>
            </p:cNvPicPr>
            <p:nvPr/>
          </p:nvPicPr>
          <p:blipFill>
            <a:blip r:embed="rId2" cstate="print"/>
            <a:srcRect/>
            <a:stretch>
              <a:fillRect/>
            </a:stretch>
          </p:blipFill>
          <p:spPr bwMode="auto">
            <a:xfrm>
              <a:off x="914400" y="762000"/>
              <a:ext cx="4327663" cy="2895600"/>
            </a:xfrm>
            <a:prstGeom prst="rect">
              <a:avLst/>
            </a:prstGeom>
            <a:noFill/>
          </p:spPr>
        </p:pic>
        <p:pic>
          <p:nvPicPr>
            <p:cNvPr id="8" name="Picture 7" descr="2763_sm.gif"/>
            <p:cNvPicPr>
              <a:picLocks noChangeAspect="1"/>
            </p:cNvPicPr>
            <p:nvPr/>
          </p:nvPicPr>
          <p:blipFill>
            <a:blip r:embed="rId3" cstate="print"/>
            <a:stretch>
              <a:fillRect/>
            </a:stretch>
          </p:blipFill>
          <p:spPr>
            <a:xfrm>
              <a:off x="3733799" y="1524000"/>
              <a:ext cx="1078787" cy="1066800"/>
            </a:xfrm>
            <a:prstGeom prst="rect">
              <a:avLst/>
            </a:prstGeom>
          </p:spPr>
        </p:pic>
        <p:pic>
          <p:nvPicPr>
            <p:cNvPr id="10" name="Picture 9" descr="jesus red robe (2).gif"/>
            <p:cNvPicPr>
              <a:picLocks noChangeAspect="1"/>
            </p:cNvPicPr>
            <p:nvPr/>
          </p:nvPicPr>
          <p:blipFill>
            <a:blip r:embed="rId4" cstate="print"/>
            <a:stretch>
              <a:fillRect/>
            </a:stretch>
          </p:blipFill>
          <p:spPr>
            <a:xfrm>
              <a:off x="1600200" y="1447800"/>
              <a:ext cx="990600" cy="1234440"/>
            </a:xfrm>
            <a:prstGeom prst="rect">
              <a:avLst/>
            </a:prstGeom>
          </p:spPr>
        </p:pic>
      </p:grpSp>
    </p:spTree>
    <p:extLst>
      <p:ext uri="{BB962C8B-B14F-4D97-AF65-F5344CB8AC3E}">
        <p14:creationId xmlns:p14="http://schemas.microsoft.com/office/powerpoint/2010/main" val="2393996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12192000" cy="6858000"/>
          </a:xfrm>
          <a:prstGeom prst="rect">
            <a:avLst/>
          </a:prstGeom>
          <a:solidFill>
            <a:srgbClr val="33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0"/>
            <a:ext cx="12022282" cy="369331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36-37</a:t>
            </a:r>
          </a:p>
          <a:p>
            <a:pPr marL="342900" indent="-342900">
              <a:buFont typeface="+mj-lt"/>
              <a:buAutoNum type="arabicPeriod"/>
            </a:pPr>
            <a:r>
              <a:rPr lang="en-US" dirty="0">
                <a:solidFill>
                  <a:schemeClr val="bg1"/>
                </a:solidFill>
              </a:rPr>
              <a:t>Bruce R. McConkie </a:t>
            </a:r>
            <a:r>
              <a:rPr lang="en-US" i="1" dirty="0">
                <a:solidFill>
                  <a:schemeClr val="bg1"/>
                </a:solidFill>
              </a:rPr>
              <a:t>Mormon Doctrine p. </a:t>
            </a:r>
            <a:r>
              <a:rPr lang="en-US" dirty="0">
                <a:solidFill>
                  <a:schemeClr val="bg1"/>
                </a:solidFill>
              </a:rPr>
              <a:t>395 </a:t>
            </a:r>
          </a:p>
          <a:p>
            <a:r>
              <a:rPr lang="en-US" dirty="0">
                <a:solidFill>
                  <a:schemeClr val="bg1"/>
                </a:solidFill>
              </a:rPr>
              <a:t>	 </a:t>
            </a:r>
            <a:r>
              <a:rPr lang="en-US" i="1" dirty="0">
                <a:solidFill>
                  <a:schemeClr val="bg1"/>
                </a:solidFill>
              </a:rPr>
              <a:t>Doctrinal New Testament Commentary,</a:t>
            </a:r>
            <a:r>
              <a:rPr lang="en-US" dirty="0">
                <a:solidFill>
                  <a:schemeClr val="bg1"/>
                </a:solidFill>
              </a:rPr>
              <a:t> 2:259–60;  2:290.</a:t>
            </a:r>
          </a:p>
          <a:p>
            <a:r>
              <a:rPr lang="en-US" dirty="0">
                <a:solidFill>
                  <a:schemeClr val="bg1"/>
                </a:solidFill>
              </a:rPr>
              <a:t>	</a:t>
            </a:r>
            <a:r>
              <a:rPr lang="en-US" i="1" dirty="0">
                <a:solidFill>
                  <a:schemeClr val="bg1"/>
                </a:solidFill>
              </a:rPr>
              <a:t>A New Witness for the Articles of Faith, 512-13</a:t>
            </a:r>
            <a:endParaRPr lang="en-US" dirty="0">
              <a:solidFill>
                <a:schemeClr val="bg1"/>
              </a:solidFill>
            </a:endParaRPr>
          </a:p>
          <a:p>
            <a:pPr marL="342900" indent="-342900">
              <a:buFont typeface="+mj-lt"/>
              <a:buAutoNum type="arabicPeriod" startAt="3"/>
            </a:pPr>
            <a:r>
              <a:rPr lang="en-US" dirty="0">
                <a:solidFill>
                  <a:schemeClr val="bg1"/>
                </a:solidFill>
              </a:rPr>
              <a:t>Life and Teachings of Jesus Christ page 324</a:t>
            </a:r>
          </a:p>
          <a:p>
            <a:pPr marL="342900" indent="-342900">
              <a:buFont typeface="+mj-lt"/>
              <a:buAutoNum type="arabicPeriod" startAt="3"/>
            </a:pPr>
            <a:r>
              <a:rPr lang="en-US" dirty="0">
                <a:solidFill>
                  <a:schemeClr val="bg1"/>
                </a:solidFill>
              </a:rPr>
              <a:t>Joseph Fielding Smith “Doctrine of Salvation” page 58-61</a:t>
            </a:r>
          </a:p>
          <a:p>
            <a:pPr marL="342900" indent="-342900">
              <a:buFont typeface="+mj-lt"/>
              <a:buAutoNum type="arabicPeriod" startAt="3"/>
            </a:pPr>
            <a:r>
              <a:rPr lang="en-US" dirty="0">
                <a:solidFill>
                  <a:schemeClr val="bg1"/>
                </a:solidFill>
              </a:rPr>
              <a:t>Elder Parley P. Pratt (</a:t>
            </a:r>
            <a:r>
              <a:rPr lang="en-US" i="1" dirty="0">
                <a:solidFill>
                  <a:schemeClr val="bg1"/>
                </a:solidFill>
              </a:rPr>
              <a:t>Key to the Science of Theology</a:t>
            </a:r>
            <a:r>
              <a:rPr lang="en-US" dirty="0">
                <a:solidFill>
                  <a:schemeClr val="bg1"/>
                </a:solidFill>
              </a:rPr>
              <a:t> [1978], 61).</a:t>
            </a:r>
          </a:p>
          <a:p>
            <a:pPr marL="342900" indent="-342900">
              <a:buFont typeface="+mj-lt"/>
              <a:buAutoNum type="arabicPeriod" startAt="3"/>
            </a:pPr>
            <a:r>
              <a:rPr lang="en-US" dirty="0">
                <a:solidFill>
                  <a:schemeClr val="bg1"/>
                </a:solidFill>
              </a:rPr>
              <a:t>Wikipedia</a:t>
            </a:r>
          </a:p>
          <a:p>
            <a:pPr marL="342900" indent="-342900">
              <a:buFont typeface="+mj-lt"/>
              <a:buAutoNum type="arabicPeriod" startAt="3"/>
            </a:pPr>
            <a:r>
              <a:rPr lang="en-US" dirty="0">
                <a:solidFill>
                  <a:schemeClr val="bg1"/>
                </a:solidFill>
              </a:rPr>
              <a:t>M. Russell Ballard </a:t>
            </a:r>
            <a:r>
              <a:rPr lang="en-US" i="1" dirty="0">
                <a:solidFill>
                  <a:schemeClr val="bg1"/>
                </a:solidFill>
              </a:rPr>
              <a:t>Our Search for Happiness: An Invitation to Understand The </a:t>
            </a:r>
            <a:r>
              <a:rPr lang="en-US" i="1" dirty="0" err="1">
                <a:solidFill>
                  <a:schemeClr val="bg1"/>
                </a:solidFill>
              </a:rPr>
              <a:t>Chruch</a:t>
            </a:r>
            <a:r>
              <a:rPr lang="en-US" i="1" dirty="0">
                <a:solidFill>
                  <a:schemeClr val="bg1"/>
                </a:solidFill>
              </a:rPr>
              <a:t> of Jesus Christ of latter-day Saints </a:t>
            </a:r>
            <a:r>
              <a:rPr lang="en-US" dirty="0">
                <a:solidFill>
                  <a:schemeClr val="bg1"/>
                </a:solidFill>
              </a:rPr>
              <a:t>[1993] ,70</a:t>
            </a:r>
          </a:p>
          <a:p>
            <a:pPr marL="342900" indent="-342900">
              <a:buFont typeface="+mj-lt"/>
              <a:buAutoNum type="arabicPeriod" startAt="3"/>
            </a:pPr>
            <a:r>
              <a:rPr lang="en-US" sz="1800" b="0" i="0" dirty="0">
                <a:solidFill>
                  <a:schemeClr val="bg1"/>
                </a:solidFill>
                <a:effectLst/>
              </a:rPr>
              <a:t>Thomas S. Monson, “</a:t>
            </a:r>
            <a:r>
              <a:rPr lang="en-US" sz="1800" b="0" i="0" u="none" strike="noStrike" dirty="0">
                <a:solidFill>
                  <a:schemeClr val="bg1"/>
                </a:solidFill>
                <a:effectLst/>
              </a:rPr>
              <a:t>We Never Walk Alone</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2013, 123–24</a:t>
            </a:r>
            <a:endParaRPr lang="en-US" i="1" dirty="0">
              <a:solidFill>
                <a:schemeClr val="bg1"/>
              </a:solidFill>
            </a:endParaRPr>
          </a:p>
        </p:txBody>
      </p:sp>
      <p:sp>
        <p:nvSpPr>
          <p:cNvPr id="13" name="Footer Placeholder 14">
            <a:extLst>
              <a:ext uri="{FF2B5EF4-FFF2-40B4-BE49-F238E27FC236}">
                <a16:creationId xmlns:a16="http://schemas.microsoft.com/office/drawing/2014/main" id="{1547B82C-A9D0-4DAF-98E8-363E87BFCB1B}"/>
              </a:ext>
            </a:extLst>
          </p:cNvPr>
          <p:cNvSpPr>
            <a:spLocks noGrp="1"/>
          </p:cNvSpPr>
          <p:nvPr/>
        </p:nvSpPr>
        <p:spPr>
          <a:xfrm>
            <a:off x="0" y="641977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120042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0"/>
          <a:ext cx="6319318" cy="388620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800" b="0" i="0" kern="1200" cap="all" dirty="0">
                          <a:solidFill>
                            <a:schemeClr val="tx1"/>
                          </a:solidFill>
                          <a:effectLst/>
                          <a:latin typeface="+mn-lt"/>
                          <a:ea typeface="+mn-ea"/>
                          <a:cs typeface="+mn-cs"/>
                        </a:rPr>
                        <a:t>PAUL’S Letters to the Romans</a:t>
                      </a:r>
                      <a:endParaRPr lang="en-US" sz="1200" b="1"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sz="1200">
                          <a:solidFill>
                            <a:srgbClr val="434444"/>
                          </a:solidFill>
                          <a:effectLst/>
                        </a:rPr>
                        <a:t>The Law of Christ Brings Life and Peace</a:t>
                      </a:r>
                    </a:p>
                  </a:txBody>
                  <a:tcPr marL="95250" marR="95250" marT="66675" marB="66675" anchor="ctr"/>
                </a:tc>
                <a:tc>
                  <a:txBody>
                    <a:bodyPr/>
                    <a:lstStyle/>
                    <a:p>
                      <a:pPr algn="l" fontAlgn="base"/>
                      <a:r>
                        <a:rPr lang="en-US" sz="1200">
                          <a:solidFill>
                            <a:srgbClr val="434444"/>
                          </a:solidFill>
                          <a:effectLst/>
                        </a:rPr>
                        <a:t>8:1–13</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The Sons of God Are Joint-Heirs with Christ</a:t>
                      </a:r>
                    </a:p>
                  </a:txBody>
                  <a:tcPr marL="95250" marR="95250" marT="66675" marB="66675" anchor="ctr"/>
                </a:tc>
                <a:tc>
                  <a:txBody>
                    <a:bodyPr/>
                    <a:lstStyle/>
                    <a:p>
                      <a:pPr algn="l" fontAlgn="base"/>
                      <a:r>
                        <a:rPr lang="en-US" sz="1200">
                          <a:solidFill>
                            <a:srgbClr val="434444"/>
                          </a:solidFill>
                          <a:effectLst/>
                        </a:rPr>
                        <a:t>8:14–19</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Faithful Men Receive the Hope of Eternal Life</a:t>
                      </a:r>
                    </a:p>
                  </a:txBody>
                  <a:tcPr marL="95250" marR="95250" marT="66675" marB="66675" anchor="ctr"/>
                </a:tc>
                <a:tc>
                  <a:txBody>
                    <a:bodyPr/>
                    <a:lstStyle/>
                    <a:p>
                      <a:pPr algn="l" fontAlgn="base"/>
                      <a:r>
                        <a:rPr lang="en-US" sz="1200">
                          <a:solidFill>
                            <a:srgbClr val="434444"/>
                          </a:solidFill>
                          <a:effectLst/>
                        </a:rPr>
                        <a:t>8:20–25</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sz="1200">
                          <a:solidFill>
                            <a:srgbClr val="434444"/>
                          </a:solidFill>
                          <a:effectLst/>
                        </a:rPr>
                        <a:t>How the Spirit Intercedes for Man</a:t>
                      </a:r>
                    </a:p>
                  </a:txBody>
                  <a:tcPr marL="95250" marR="95250" marT="66675" marB="66675" anchor="ctr"/>
                </a:tc>
                <a:tc>
                  <a:txBody>
                    <a:bodyPr/>
                    <a:lstStyle/>
                    <a:p>
                      <a:pPr algn="l" fontAlgn="base"/>
                      <a:r>
                        <a:rPr lang="en-US" sz="1200" dirty="0">
                          <a:solidFill>
                            <a:srgbClr val="434444"/>
                          </a:solidFill>
                          <a:effectLst/>
                        </a:rPr>
                        <a:t>8:26, 27</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sz="1200">
                          <a:solidFill>
                            <a:srgbClr val="434444"/>
                          </a:solidFill>
                          <a:effectLst/>
                        </a:rPr>
                        <a:t>God’s Elect Are Foreordained to Eternal Life</a:t>
                      </a:r>
                    </a:p>
                  </a:txBody>
                  <a:tcPr marL="95250" marR="95250" marT="66675" marB="66675" anchor="ctr"/>
                </a:tc>
                <a:tc>
                  <a:txBody>
                    <a:bodyPr/>
                    <a:lstStyle/>
                    <a:p>
                      <a:pPr algn="l" fontAlgn="base"/>
                      <a:r>
                        <a:rPr lang="en-US" sz="1200">
                          <a:solidFill>
                            <a:srgbClr val="434444"/>
                          </a:solidFill>
                          <a:effectLst/>
                        </a:rPr>
                        <a:t>8:28–34</a:t>
                      </a:r>
                    </a:p>
                  </a:txBody>
                  <a:tcPr marL="95250" marR="95250" marT="66675" marB="66675" anchor="ctr"/>
                </a:tc>
                <a:extLst>
                  <a:ext uri="{0D108BD9-81ED-4DB2-BD59-A6C34878D82A}">
                    <a16:rowId xmlns:a16="http://schemas.microsoft.com/office/drawing/2014/main" val="10005"/>
                  </a:ext>
                </a:extLst>
              </a:tr>
              <a:tr h="228378">
                <a:tc>
                  <a:txBody>
                    <a:bodyPr/>
                    <a:lstStyle/>
                    <a:p>
                      <a:pPr algn="l" fontAlgn="base"/>
                      <a:r>
                        <a:rPr lang="en-US" sz="1200">
                          <a:solidFill>
                            <a:srgbClr val="434444"/>
                          </a:solidFill>
                          <a:effectLst/>
                        </a:rPr>
                        <a:t>Christ Intercedes for Men</a:t>
                      </a:r>
                    </a:p>
                  </a:txBody>
                  <a:tcPr marL="95250" marR="95250" marT="66675" marB="66675" anchor="ctr"/>
                </a:tc>
                <a:tc>
                  <a:txBody>
                    <a:bodyPr/>
                    <a:lstStyle/>
                    <a:p>
                      <a:pPr algn="l" fontAlgn="base"/>
                      <a:r>
                        <a:rPr lang="en-US" sz="1200">
                          <a:solidFill>
                            <a:srgbClr val="434444"/>
                          </a:solidFill>
                          <a:effectLst/>
                        </a:rPr>
                        <a:t>8:34–39</a:t>
                      </a:r>
                    </a:p>
                  </a:txBody>
                  <a:tcPr marL="95250" marR="95250" marT="66675" marB="66675" anchor="ctr"/>
                </a:tc>
                <a:extLst>
                  <a:ext uri="{0D108BD9-81ED-4DB2-BD59-A6C34878D82A}">
                    <a16:rowId xmlns:a16="http://schemas.microsoft.com/office/drawing/2014/main" val="10006"/>
                  </a:ext>
                </a:extLst>
              </a:tr>
              <a:tr h="228378">
                <a:tc>
                  <a:txBody>
                    <a:bodyPr/>
                    <a:lstStyle/>
                    <a:p>
                      <a:pPr algn="l" fontAlgn="base"/>
                      <a:r>
                        <a:rPr lang="en-US" sz="1200" dirty="0">
                          <a:solidFill>
                            <a:srgbClr val="434444"/>
                          </a:solidFill>
                          <a:effectLst/>
                        </a:rPr>
                        <a:t>How the Law of Election Operates</a:t>
                      </a:r>
                    </a:p>
                  </a:txBody>
                  <a:tcPr marL="95250" marR="95250" marT="66675" marB="66675" anchor="ctr"/>
                </a:tc>
                <a:tc>
                  <a:txBody>
                    <a:bodyPr/>
                    <a:lstStyle/>
                    <a:p>
                      <a:pPr algn="l" fontAlgn="base"/>
                      <a:r>
                        <a:rPr lang="en-US" sz="1200">
                          <a:solidFill>
                            <a:srgbClr val="434444"/>
                          </a:solidFill>
                          <a:effectLst/>
                        </a:rPr>
                        <a:t>9:1–33</a:t>
                      </a:r>
                    </a:p>
                  </a:txBody>
                  <a:tcPr marL="95250" marR="95250" marT="66675" marB="66675" anchor="ctr"/>
                </a:tc>
                <a:extLst>
                  <a:ext uri="{0D108BD9-81ED-4DB2-BD59-A6C34878D82A}">
                    <a16:rowId xmlns:a16="http://schemas.microsoft.com/office/drawing/2014/main" val="10007"/>
                  </a:ext>
                </a:extLst>
              </a:tr>
              <a:tr h="228378">
                <a:tc>
                  <a:txBody>
                    <a:bodyPr/>
                    <a:lstStyle/>
                    <a:p>
                      <a:pPr algn="l" fontAlgn="base"/>
                      <a:r>
                        <a:rPr lang="en-US" sz="1200">
                          <a:solidFill>
                            <a:srgbClr val="434444"/>
                          </a:solidFill>
                          <a:effectLst/>
                        </a:rPr>
                        <a:t>How Faith and Salvation Come</a:t>
                      </a:r>
                    </a:p>
                  </a:txBody>
                  <a:tcPr marL="95250" marR="95250" marT="66675" marB="66675" anchor="ctr"/>
                </a:tc>
                <a:tc>
                  <a:txBody>
                    <a:bodyPr/>
                    <a:lstStyle/>
                    <a:p>
                      <a:pPr algn="l" fontAlgn="base"/>
                      <a:r>
                        <a:rPr lang="en-US" sz="1200">
                          <a:solidFill>
                            <a:srgbClr val="434444"/>
                          </a:solidFill>
                          <a:effectLst/>
                        </a:rPr>
                        <a:t>10:1–18</a:t>
                      </a:r>
                    </a:p>
                  </a:txBody>
                  <a:tcPr marL="95250" marR="95250" marT="66675" marB="66675" anchor="ctr"/>
                </a:tc>
                <a:extLst>
                  <a:ext uri="{0D108BD9-81ED-4DB2-BD59-A6C34878D82A}">
                    <a16:rowId xmlns:a16="http://schemas.microsoft.com/office/drawing/2014/main" val="10008"/>
                  </a:ext>
                </a:extLst>
              </a:tr>
              <a:tr h="228378">
                <a:tc>
                  <a:txBody>
                    <a:bodyPr/>
                    <a:lstStyle/>
                    <a:p>
                      <a:pPr algn="l" fontAlgn="base"/>
                      <a:r>
                        <a:rPr lang="en-US" sz="1200">
                          <a:solidFill>
                            <a:srgbClr val="434444"/>
                          </a:solidFill>
                          <a:effectLst/>
                        </a:rPr>
                        <a:t>Israel Is Chosen According to the Election of Grace</a:t>
                      </a:r>
                    </a:p>
                  </a:txBody>
                  <a:tcPr marL="95250" marR="95250" marT="66675" marB="66675" anchor="ctr"/>
                </a:tc>
                <a:tc>
                  <a:txBody>
                    <a:bodyPr/>
                    <a:lstStyle/>
                    <a:p>
                      <a:pPr algn="l" fontAlgn="base"/>
                      <a:r>
                        <a:rPr lang="en-US" sz="1200">
                          <a:solidFill>
                            <a:srgbClr val="434444"/>
                          </a:solidFill>
                          <a:effectLst/>
                        </a:rPr>
                        <a:t>10:19–21; 11:1–10</a:t>
                      </a:r>
                    </a:p>
                  </a:txBody>
                  <a:tcPr marL="95250" marR="95250" marT="66675" marB="66675" anchor="ctr"/>
                </a:tc>
                <a:extLst>
                  <a:ext uri="{0D108BD9-81ED-4DB2-BD59-A6C34878D82A}">
                    <a16:rowId xmlns:a16="http://schemas.microsoft.com/office/drawing/2014/main" val="10009"/>
                  </a:ext>
                </a:extLst>
              </a:tr>
              <a:tr h="228378">
                <a:tc>
                  <a:txBody>
                    <a:bodyPr/>
                    <a:lstStyle/>
                    <a:p>
                      <a:pPr algn="l" fontAlgn="base"/>
                      <a:r>
                        <a:rPr lang="en-US" sz="1200">
                          <a:solidFill>
                            <a:srgbClr val="434444"/>
                          </a:solidFill>
                          <a:effectLst/>
                        </a:rPr>
                        <a:t>Gentile Converts Are Adopted into Israel</a:t>
                      </a:r>
                    </a:p>
                  </a:txBody>
                  <a:tcPr marL="95250" marR="95250" marT="66675" marB="66675" anchor="ctr"/>
                </a:tc>
                <a:tc>
                  <a:txBody>
                    <a:bodyPr/>
                    <a:lstStyle/>
                    <a:p>
                      <a:pPr algn="l" fontAlgn="base"/>
                      <a:r>
                        <a:rPr lang="en-US" sz="1200">
                          <a:solidFill>
                            <a:srgbClr val="434444"/>
                          </a:solidFill>
                          <a:effectLst/>
                        </a:rPr>
                        <a:t>11:11–24</a:t>
                      </a:r>
                    </a:p>
                  </a:txBody>
                  <a:tcPr marL="95250" marR="95250" marT="66675" marB="66675" anchor="ctr"/>
                </a:tc>
                <a:extLst>
                  <a:ext uri="{0D108BD9-81ED-4DB2-BD59-A6C34878D82A}">
                    <a16:rowId xmlns:a16="http://schemas.microsoft.com/office/drawing/2014/main" val="10010"/>
                  </a:ext>
                </a:extLst>
              </a:tr>
              <a:tr h="228378">
                <a:tc>
                  <a:txBody>
                    <a:bodyPr/>
                    <a:lstStyle/>
                    <a:p>
                      <a:pPr algn="l" fontAlgn="base"/>
                      <a:r>
                        <a:rPr lang="en-US" sz="1200">
                          <a:solidFill>
                            <a:srgbClr val="434444"/>
                          </a:solidFill>
                          <a:effectLst/>
                        </a:rPr>
                        <a:t>The Fulness of the Gentiles to Precede the Conversion of the Jews</a:t>
                      </a:r>
                    </a:p>
                  </a:txBody>
                  <a:tcPr marL="95250" marR="95250" marT="66675" marB="66675" anchor="ctr"/>
                </a:tc>
                <a:tc>
                  <a:txBody>
                    <a:bodyPr/>
                    <a:lstStyle/>
                    <a:p>
                      <a:pPr algn="l" fontAlgn="base"/>
                      <a:r>
                        <a:rPr lang="en-US" sz="1200" dirty="0">
                          <a:solidFill>
                            <a:srgbClr val="434444"/>
                          </a:solidFill>
                          <a:effectLst/>
                        </a:rPr>
                        <a:t>11:25–36</a:t>
                      </a:r>
                    </a:p>
                  </a:txBody>
                  <a:tcPr marL="95250" marR="95250" marT="66675" marB="66675" anchor="ctr"/>
                </a:tc>
                <a:extLst>
                  <a:ext uri="{0D108BD9-81ED-4DB2-BD59-A6C34878D82A}">
                    <a16:rowId xmlns:a16="http://schemas.microsoft.com/office/drawing/2014/main" val="10011"/>
                  </a:ext>
                </a:extLst>
              </a:tr>
            </a:tbl>
          </a:graphicData>
        </a:graphic>
      </p:graphicFrame>
      <p:sp>
        <p:nvSpPr>
          <p:cNvPr id="3" name="TextBox 2"/>
          <p:cNvSpPr txBox="1"/>
          <p:nvPr/>
        </p:nvSpPr>
        <p:spPr>
          <a:xfrm>
            <a:off x="0" y="3913848"/>
            <a:ext cx="5540721" cy="246221"/>
          </a:xfrm>
          <a:prstGeom prst="rect">
            <a:avLst/>
          </a:prstGeom>
          <a:noFill/>
        </p:spPr>
        <p:txBody>
          <a:bodyPr wrap="square" rtlCol="0">
            <a:spAutoFit/>
          </a:bodyPr>
          <a:lstStyle/>
          <a:p>
            <a:r>
              <a:rPr lang="en-US" sz="1000" dirty="0"/>
              <a:t>Life and Teachings of Jesus and His Apostles Chapter 40-41</a:t>
            </a:r>
          </a:p>
        </p:txBody>
      </p:sp>
      <p:sp>
        <p:nvSpPr>
          <p:cNvPr id="4" name="Rectangle 3"/>
          <p:cNvSpPr/>
          <p:nvPr/>
        </p:nvSpPr>
        <p:spPr>
          <a:xfrm>
            <a:off x="0" y="5473005"/>
            <a:ext cx="6301212" cy="1384995"/>
          </a:xfrm>
          <a:prstGeom prst="rect">
            <a:avLst/>
          </a:prstGeom>
          <a:ln>
            <a:solidFill>
              <a:schemeClr val="tx1"/>
            </a:solidFill>
          </a:ln>
        </p:spPr>
        <p:txBody>
          <a:bodyPr wrap="square">
            <a:spAutoFit/>
          </a:bodyPr>
          <a:lstStyle/>
          <a:p>
            <a:r>
              <a:rPr lang="en-US" sz="1200" b="1" dirty="0">
                <a:solidFill>
                  <a:srgbClr val="333333"/>
                </a:solidFill>
                <a:latin typeface="Abadi" panose="020B0604020104020204" pitchFamily="34" charset="0"/>
              </a:rPr>
              <a:t>Spirit of </a:t>
            </a:r>
            <a:r>
              <a:rPr lang="en-US" sz="1200" b="1" dirty="0">
                <a:solidFill>
                  <a:srgbClr val="2F393A"/>
                </a:solidFill>
                <a:latin typeface="Abadi" panose="020B0604020104020204" pitchFamily="34" charset="0"/>
              </a:rPr>
              <a:t>Adoption</a:t>
            </a:r>
            <a:r>
              <a:rPr lang="en-US" sz="1200" b="1" dirty="0">
                <a:solidFill>
                  <a:srgbClr val="333333"/>
                </a:solidFill>
                <a:latin typeface="Abadi" panose="020B0604020104020204" pitchFamily="34" charset="0"/>
              </a:rPr>
              <a:t> Romans 8:15-16:</a:t>
            </a:r>
          </a:p>
          <a:p>
            <a:r>
              <a:rPr lang="en-US" sz="1200" dirty="0">
                <a:solidFill>
                  <a:srgbClr val="333333"/>
                </a:solidFill>
                <a:latin typeface="Abadi" panose="020B0604020104020204" pitchFamily="34" charset="0"/>
              </a:rPr>
              <a:t>“our spirit”, meaning our spirit bodies, was created by Heavenly Father, making every person literally a spirit child of Heavenly Father. However, it is by making covenants with God through ordinances and then keeping those covenants that people are spiritually reborn, or adopted, as His sons and daughters in the gospel covenant. The companionship of the </a:t>
            </a:r>
            <a:r>
              <a:rPr lang="en-US" sz="1200" dirty="0">
                <a:solidFill>
                  <a:srgbClr val="2F393A"/>
                </a:solidFill>
                <a:latin typeface="Abadi" panose="020B0604020104020204" pitchFamily="34" charset="0"/>
              </a:rPr>
              <a:t>Holy Ghost</a:t>
            </a:r>
            <a:r>
              <a:rPr lang="en-US" sz="1200" dirty="0">
                <a:solidFill>
                  <a:srgbClr val="333333"/>
                </a:solidFill>
                <a:latin typeface="Abadi" panose="020B0604020104020204" pitchFamily="34" charset="0"/>
              </a:rPr>
              <a:t> indicates that such people are not only God’s spirit children by virtue of creation, but they are also His covenant children.</a:t>
            </a:r>
            <a:endParaRPr lang="en-US" sz="1200" dirty="0"/>
          </a:p>
        </p:txBody>
      </p:sp>
      <p:sp>
        <p:nvSpPr>
          <p:cNvPr id="6" name="Rectangle 5"/>
          <p:cNvSpPr/>
          <p:nvPr/>
        </p:nvSpPr>
        <p:spPr>
          <a:xfrm>
            <a:off x="0" y="4104422"/>
            <a:ext cx="6301212" cy="1384995"/>
          </a:xfrm>
          <a:prstGeom prst="rect">
            <a:avLst/>
          </a:prstGeom>
          <a:ln>
            <a:solidFill>
              <a:schemeClr val="tx1"/>
            </a:solidFill>
          </a:ln>
        </p:spPr>
        <p:txBody>
          <a:bodyPr wrap="square">
            <a:spAutoFit/>
          </a:bodyPr>
          <a:lstStyle/>
          <a:p>
            <a:r>
              <a:rPr lang="en-US" sz="1200" b="1" dirty="0"/>
              <a:t>“We are the children of God.” Romans 14-17:</a:t>
            </a:r>
          </a:p>
          <a:p>
            <a:r>
              <a:rPr lang="en-US" sz="1200" dirty="0"/>
              <a:t>The children of God that Paul spoke of were those who, by virtue of their covenant relationship with Christ, were “led by the Spirit of God”. The companionship of the Holy Ghost is God’s assurance that we are His covenant children and that if we are faithful we will one day be “glorified together” with Jesus Christ. The blessings Paul discussed in Romans 8—blessings such as being “heirs of God”, the Spirit’s intercession on our behalf, and the full manifestations of God’s enduring love—are enjoyed by God’s covenant children, but not necessarily by all of His spirit children. (1)</a:t>
            </a:r>
          </a:p>
        </p:txBody>
      </p:sp>
      <p:sp>
        <p:nvSpPr>
          <p:cNvPr id="7" name="Rectangle 6"/>
          <p:cNvSpPr/>
          <p:nvPr/>
        </p:nvSpPr>
        <p:spPr>
          <a:xfrm>
            <a:off x="6319319" y="0"/>
            <a:ext cx="5872681" cy="1754326"/>
          </a:xfrm>
          <a:prstGeom prst="rect">
            <a:avLst/>
          </a:prstGeom>
          <a:ln>
            <a:solidFill>
              <a:schemeClr val="tx1"/>
            </a:solidFill>
          </a:ln>
        </p:spPr>
        <p:txBody>
          <a:bodyPr wrap="square">
            <a:spAutoFit/>
          </a:bodyPr>
          <a:lstStyle/>
          <a:p>
            <a:r>
              <a:rPr lang="en-US" sz="1200" b="1" dirty="0"/>
              <a:t>Adoption During Christ’s Time:</a:t>
            </a:r>
          </a:p>
          <a:p>
            <a:r>
              <a:rPr lang="en-US" sz="1200" dirty="0"/>
              <a:t>Caesar Augustus (see Luke 2:1), who was the ruler of Rome at the time of Christ’s birth, was adopted by his predecessor, Julius Caesar. Adoption was common in the Roman world and would have been a familiar concept to Paul’s readers. </a:t>
            </a:r>
          </a:p>
          <a:p>
            <a:endParaRPr lang="en-US" sz="1200" dirty="0"/>
          </a:p>
          <a:p>
            <a:r>
              <a:rPr lang="en-US" sz="1200" dirty="0"/>
              <a:t>A person who legally adopted someone conferred on that person all the rights and privileges that a natural-born child would have. Therefore, when we receive “the Spirit of adoption” (Romans 8:15) through entering the gospel covenant, we become the children of God and “joint-heirs with Christ” (Romans 8:17). (1)</a:t>
            </a:r>
          </a:p>
        </p:txBody>
      </p:sp>
      <p:sp>
        <p:nvSpPr>
          <p:cNvPr id="8" name="Rectangle 7"/>
          <p:cNvSpPr/>
          <p:nvPr/>
        </p:nvSpPr>
        <p:spPr>
          <a:xfrm>
            <a:off x="6319319" y="1763916"/>
            <a:ext cx="5872681" cy="2123658"/>
          </a:xfrm>
          <a:prstGeom prst="rect">
            <a:avLst/>
          </a:prstGeom>
          <a:ln>
            <a:solidFill>
              <a:schemeClr val="tx1"/>
            </a:solidFill>
          </a:ln>
        </p:spPr>
        <p:txBody>
          <a:bodyPr wrap="square">
            <a:spAutoFit/>
          </a:bodyPr>
          <a:lstStyle/>
          <a:p>
            <a:r>
              <a:rPr lang="en-US" sz="1200" b="1" dirty="0"/>
              <a:t>Joint-Heirs Romans 16-17:</a:t>
            </a:r>
          </a:p>
          <a:p>
            <a:r>
              <a:rPr lang="en-US" sz="1200" dirty="0"/>
              <a:t>“In the theology of the restored church of Jesus Christ, the purpose of mortal life is to prepare us to realize our destiny as sons and daughters of God—to become like Him. … The Bible describes mortals as ‘the children of God’ and as ‘heirs of God, and joint-heirs with Christ’ (Rom. 8:16–17). It also declares that ‘we suffer with him, that we may be also glorified together’ (Rom. 8:17) and that ‘when he shall appear, we shall be like him’ (1 Jn. 3:2). We take these Bible teachings literally. We believe that the purpose of mortal life is to acquire a physical body and, through the atonement of Jesus Christ and by obedience to the laws and ordinances of the gospel, to qualify for the glorified, resurrected celestial state that is called exaltation or eternal life.” Elder Dallin H. Oaks (“Apostasy and Restoration,”</a:t>
            </a:r>
            <a:r>
              <a:rPr lang="en-US" sz="1200" i="1" dirty="0"/>
              <a:t> Ensign,</a:t>
            </a:r>
            <a:r>
              <a:rPr lang="en-US" sz="1200" dirty="0"/>
              <a:t> May 1995, 86).</a:t>
            </a:r>
          </a:p>
        </p:txBody>
      </p:sp>
      <p:sp>
        <p:nvSpPr>
          <p:cNvPr id="9" name="Rectangle 8"/>
          <p:cNvSpPr/>
          <p:nvPr/>
        </p:nvSpPr>
        <p:spPr>
          <a:xfrm>
            <a:off x="6319319" y="3890588"/>
            <a:ext cx="5872681" cy="3046988"/>
          </a:xfrm>
          <a:prstGeom prst="rect">
            <a:avLst/>
          </a:prstGeom>
          <a:ln>
            <a:solidFill>
              <a:schemeClr val="tx1"/>
            </a:solidFill>
          </a:ln>
        </p:spPr>
        <p:txBody>
          <a:bodyPr wrap="square">
            <a:spAutoFit/>
          </a:bodyPr>
          <a:lstStyle/>
          <a:p>
            <a:pPr fontAlgn="base"/>
            <a:r>
              <a:rPr lang="en-US" sz="1200" b="1" dirty="0"/>
              <a:t>Suffer With Him Romans 8:17:</a:t>
            </a:r>
          </a:p>
          <a:p>
            <a:pPr fontAlgn="base"/>
            <a:r>
              <a:rPr lang="en-US" sz="1200" dirty="0"/>
              <a:t>“We can learn spiritual lessons if we can approach suffering, sorrow, or grief with a focus on Christ. Anciently Paul wrote that our suffering may give us an opportunity to know the Savior better. Paul wrote to the Romans:</a:t>
            </a:r>
          </a:p>
          <a:p>
            <a:pPr fontAlgn="base"/>
            <a:r>
              <a:rPr lang="en-US" sz="1200" dirty="0"/>
              <a:t>“‘The Spirit itself </a:t>
            </a:r>
            <a:r>
              <a:rPr lang="en-US" sz="1200" dirty="0" err="1"/>
              <a:t>beareth</a:t>
            </a:r>
            <a:r>
              <a:rPr lang="en-US" sz="1200" dirty="0"/>
              <a:t> witness with our spirit, that we are the children of God:</a:t>
            </a:r>
          </a:p>
          <a:p>
            <a:pPr fontAlgn="base"/>
            <a:r>
              <a:rPr lang="en-US" sz="1200" dirty="0"/>
              <a:t>“‘And if children, then heirs; heirs of God, and joint-heirs with Christ; if so be that we suffer with him, that we may be also glorified together.’ [Romans 8:16–17.]</a:t>
            </a:r>
          </a:p>
          <a:p>
            <a:pPr fontAlgn="base"/>
            <a:r>
              <a:rPr lang="en-US" sz="1200" dirty="0"/>
              <a:t>“Now, lest anyone go looking for hardship and suffering, that is not what is taught. Rather, it is the attitude with which we approach our hardships and trials that allows us to know the Savior better. …</a:t>
            </a:r>
          </a:p>
          <a:p>
            <a:pPr fontAlgn="base"/>
            <a:r>
              <a:rPr lang="en-US" sz="1200" dirty="0"/>
              <a:t>“As we are called upon to endure suffering, sometimes inflicted upon us intentionally or negligently, we are put in a unique position—if we choose, we may be allowed to have new awareness of the suffering of the Son of God. …</a:t>
            </a:r>
          </a:p>
          <a:p>
            <a:pPr fontAlgn="base"/>
            <a:r>
              <a:rPr lang="en-US" sz="1200" dirty="0"/>
              <a:t>“… We can have a greater appreciation for that which He did, and we can feel His spirit succoring us, and we can know the Savior in a very real sense.” </a:t>
            </a:r>
            <a:r>
              <a:rPr lang="en-US" sz="1200" b="1" dirty="0"/>
              <a:t>Elder Keith R. Edwards</a:t>
            </a:r>
            <a:r>
              <a:rPr lang="en-US" sz="1200" dirty="0"/>
              <a:t> (“That They Might Know Thee,”</a:t>
            </a:r>
            <a:r>
              <a:rPr lang="en-US" sz="1200" i="1" dirty="0"/>
              <a:t> Ensign</a:t>
            </a:r>
            <a:r>
              <a:rPr lang="en-US" sz="1200" dirty="0"/>
              <a:t> or </a:t>
            </a:r>
            <a:r>
              <a:rPr lang="en-US" sz="1200" i="1" dirty="0"/>
              <a:t>Liahona,</a:t>
            </a:r>
            <a:r>
              <a:rPr lang="en-US" sz="1200" dirty="0"/>
              <a:t> Nov. 2006, 99–101).</a:t>
            </a:r>
          </a:p>
        </p:txBody>
      </p:sp>
    </p:spTree>
    <p:extLst>
      <p:ext uri="{BB962C8B-B14F-4D97-AF65-F5344CB8AC3E}">
        <p14:creationId xmlns:p14="http://schemas.microsoft.com/office/powerpoint/2010/main" val="1507604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55632"/>
            <a:ext cx="6301212" cy="2123658"/>
          </a:xfrm>
          <a:prstGeom prst="rect">
            <a:avLst/>
          </a:prstGeom>
          <a:ln>
            <a:solidFill>
              <a:schemeClr val="tx1"/>
            </a:solidFill>
          </a:ln>
        </p:spPr>
        <p:txBody>
          <a:bodyPr wrap="square">
            <a:spAutoFit/>
          </a:bodyPr>
          <a:lstStyle/>
          <a:p>
            <a:r>
              <a:rPr lang="en-US" sz="1200" b="1" dirty="0"/>
              <a:t>Firstborn Among Many Others Romans 8:29:</a:t>
            </a:r>
          </a:p>
          <a:p>
            <a:r>
              <a:rPr lang="en-US" sz="1200" dirty="0"/>
              <a:t>Some Latter-day Saints have tended to focus on Christ’s </a:t>
            </a:r>
            <a:r>
              <a:rPr lang="en-US" sz="1200" dirty="0" err="1"/>
              <a:t>Sonship</a:t>
            </a:r>
            <a:r>
              <a:rPr lang="en-US" sz="1200" dirty="0"/>
              <a:t> as opposed to His Godhood. As members of earthly families, we can relate to Him as a child, as a Son, and as a Brother because we know how that feels. We can personalize that relationship because we ourselves are children, sons and daughters, brothers and sisters. For some it may be more difficult to relate to Him as a God. And so in an attempt to draw closer to Christ and to cultivate warm and personal feelings toward Him, some tend to humanize Him, sometimes at the expense of acknowledging His Divinity. So let us be very clear on this point: it is true that Jesus was our Elder Brother in the premortal life, but we believe that in this life it is crucial that we become ‘born again’ as His sons and daughters in the gospel covenant” M. Russell Ballard (“Building Bridges of Understanding,” </a:t>
            </a:r>
            <a:r>
              <a:rPr lang="en-US" sz="1200" i="1" dirty="0"/>
              <a:t>Ensign,</a:t>
            </a:r>
            <a:r>
              <a:rPr lang="en-US" sz="1200" dirty="0"/>
              <a:t> June 1998, 67).</a:t>
            </a:r>
          </a:p>
        </p:txBody>
      </p:sp>
      <p:sp>
        <p:nvSpPr>
          <p:cNvPr id="6" name="Rectangle 5"/>
          <p:cNvSpPr/>
          <p:nvPr/>
        </p:nvSpPr>
        <p:spPr>
          <a:xfrm>
            <a:off x="0" y="0"/>
            <a:ext cx="6301212" cy="1569660"/>
          </a:xfrm>
          <a:prstGeom prst="rect">
            <a:avLst/>
          </a:prstGeom>
          <a:ln>
            <a:solidFill>
              <a:schemeClr val="tx1"/>
            </a:solidFill>
          </a:ln>
        </p:spPr>
        <p:txBody>
          <a:bodyPr wrap="square">
            <a:spAutoFit/>
          </a:bodyPr>
          <a:lstStyle/>
          <a:p>
            <a:r>
              <a:rPr lang="en-US" sz="1200" b="1" dirty="0"/>
              <a:t>All Things Work Together  Romans 8:28:</a:t>
            </a:r>
          </a:p>
          <a:p>
            <a:r>
              <a:rPr lang="en-US" sz="1200" dirty="0"/>
              <a:t>Our Heavenly Father, who loves us completely and perfectly, permits us to have experiences that will allow us to develop the traits and attributes we need to become more and more </a:t>
            </a:r>
            <a:r>
              <a:rPr lang="en-US" sz="1200" dirty="0" err="1"/>
              <a:t>Christlike</a:t>
            </a:r>
            <a:r>
              <a:rPr lang="en-US" sz="1200" dirty="0"/>
              <a:t>. Our trials come in many forms, but each will allow us to become more like the Savior as we learn to recognize the good that comes from each experience. As we understand this doctrine, we gain greater assurance of our Father’s love. We may never know in this life why we face what we do, but we can feel confident that we can grow from the experience.” </a:t>
            </a:r>
            <a:r>
              <a:rPr lang="en-US" sz="1200" b="1" dirty="0"/>
              <a:t>Elder James B. Martino</a:t>
            </a:r>
            <a:r>
              <a:rPr lang="en-US" sz="1200" dirty="0"/>
              <a:t>(“All Things Work Together for Good” </a:t>
            </a:r>
            <a:r>
              <a:rPr lang="en-US" sz="1200" i="1" dirty="0"/>
              <a:t>Ensign</a:t>
            </a:r>
            <a:r>
              <a:rPr lang="en-US" sz="1200" dirty="0"/>
              <a:t> or </a:t>
            </a:r>
            <a:r>
              <a:rPr lang="en-US" sz="1200" i="1" dirty="0"/>
              <a:t>Liahona,</a:t>
            </a:r>
            <a:r>
              <a:rPr lang="en-US" sz="1200" dirty="0"/>
              <a:t> May 2010, 101).</a:t>
            </a:r>
          </a:p>
        </p:txBody>
      </p:sp>
      <p:sp>
        <p:nvSpPr>
          <p:cNvPr id="7" name="Rectangle 6"/>
          <p:cNvSpPr/>
          <p:nvPr/>
        </p:nvSpPr>
        <p:spPr>
          <a:xfrm>
            <a:off x="0" y="3688772"/>
            <a:ext cx="6317673" cy="1754326"/>
          </a:xfrm>
          <a:prstGeom prst="rect">
            <a:avLst/>
          </a:prstGeom>
          <a:ln>
            <a:solidFill>
              <a:schemeClr val="tx1"/>
            </a:solidFill>
          </a:ln>
        </p:spPr>
        <p:txBody>
          <a:bodyPr wrap="square">
            <a:spAutoFit/>
          </a:bodyPr>
          <a:lstStyle/>
          <a:p>
            <a:r>
              <a:rPr lang="en-US" sz="1200" b="1" dirty="0"/>
              <a:t>Foreordination Romans 8:28-29:</a:t>
            </a:r>
          </a:p>
          <a:p>
            <a:r>
              <a:rPr lang="en-US" sz="1200" dirty="0"/>
              <a:t>the Greek term translated as </a:t>
            </a:r>
            <a:r>
              <a:rPr lang="en-US" sz="1200" i="1" dirty="0"/>
              <a:t>predestinate </a:t>
            </a:r>
            <a:r>
              <a:rPr lang="en-US" sz="1200" dirty="0"/>
              <a:t>means ‘to appoint or determine beforehand’ and refers to the foreordination some people receive, based on God’s foreknowledge, to follow Jesus Christ and become like Him (see also Ephesians 1:3–4; 1 Peter 1:2). ‘Foreordination does not guarantee that individuals will receive certain callings or responsibilities. Such opportunities come in this life as a result of the righteous exercise of agency, just as foreordination came as a result of righteousness in the premortal existence’ (‘Foreordination’ </a:t>
            </a:r>
            <a:r>
              <a:rPr lang="en-US" sz="1200" i="1" dirty="0"/>
              <a:t>True to the Faith: A Gospel Reference</a:t>
            </a:r>
            <a:r>
              <a:rPr lang="en-US" sz="1200" dirty="0"/>
              <a:t> [2004], 69; see also Alma 13:3–4)” (</a:t>
            </a:r>
            <a:r>
              <a:rPr lang="en-US" sz="1200" i="1" dirty="0"/>
              <a:t>New Testament Student Manual</a:t>
            </a:r>
            <a:r>
              <a:rPr lang="en-US" sz="1200" dirty="0"/>
              <a:t> [Church Educational System manual, 2014], 350).</a:t>
            </a:r>
          </a:p>
        </p:txBody>
      </p:sp>
      <p:sp>
        <p:nvSpPr>
          <p:cNvPr id="8" name="Rectangle 7"/>
          <p:cNvSpPr/>
          <p:nvPr/>
        </p:nvSpPr>
        <p:spPr>
          <a:xfrm>
            <a:off x="6319319" y="0"/>
            <a:ext cx="5872681" cy="3970318"/>
          </a:xfrm>
          <a:prstGeom prst="rect">
            <a:avLst/>
          </a:prstGeom>
          <a:ln>
            <a:solidFill>
              <a:schemeClr val="tx1"/>
            </a:solidFill>
          </a:ln>
        </p:spPr>
        <p:txBody>
          <a:bodyPr wrap="square">
            <a:spAutoFit/>
          </a:bodyPr>
          <a:lstStyle/>
          <a:p>
            <a:pPr fontAlgn="base"/>
            <a:r>
              <a:rPr lang="en-US" sz="1200" b="1" dirty="0"/>
              <a:t>The Bible Dictionary explains that </a:t>
            </a:r>
            <a:r>
              <a:rPr lang="en-US" sz="1200" b="1" i="1" dirty="0"/>
              <a:t>election</a:t>
            </a:r>
            <a:r>
              <a:rPr lang="en-US" sz="1200" dirty="0"/>
              <a:t> is “a theological term primarily denoting God’s choice of the house of Israel to be the covenant people with privileges and responsibilities, that they might become a means of blessing to the whole world. …</a:t>
            </a:r>
          </a:p>
          <a:p>
            <a:pPr fontAlgn="base"/>
            <a:r>
              <a:rPr lang="en-US" sz="1200" dirty="0"/>
              <a:t>“The elect are chosen even ‘before the foundation of the world,’ yet no one is unconditionally elected to eternal life. Each must, for himself, hearken to the gospel and receive its ordinances and covenants from the hands of the servants of the Lord in order to obtain salvation. If one is elected but does not serve, his election could be said to have been in vain, as Paul expressed in 2 Cor. 6:1.</a:t>
            </a:r>
          </a:p>
          <a:p>
            <a:pPr fontAlgn="base"/>
            <a:r>
              <a:rPr lang="en-US" sz="1200" dirty="0"/>
              <a:t>“… An ‘election of grace’ spoken of in … Rom. 11:1–5 has reference to one’s situation in mortality; that is, being born at a time, at a place, and in circumstances where one will come in favorable contact with the gospel. This election took place in the premortal existence. Those who are faithful and diligent in the gospel in mortality receive an even more desirable election in this life and become the elect of God. These receive the promise of a </a:t>
            </a:r>
            <a:r>
              <a:rPr lang="en-US" sz="1200" dirty="0" err="1"/>
              <a:t>fulness</a:t>
            </a:r>
            <a:r>
              <a:rPr lang="en-US" sz="1200" dirty="0"/>
              <a:t> of God’s glory in eternity (D&amp;C 84:33–41)” (Bible Dictionary, “Election”; see also Alma 13:3–4).</a:t>
            </a:r>
          </a:p>
          <a:p>
            <a:pPr fontAlgn="base"/>
            <a:endParaRPr lang="en-US" sz="1200" dirty="0"/>
          </a:p>
          <a:p>
            <a:pPr fontAlgn="base"/>
            <a:r>
              <a:rPr lang="en-US" sz="1200" dirty="0"/>
              <a:t>The Prophet Joseph Smith explained that “unconditional election of individuals to eternal life [predestination] was not taught by the Apostles. God did elect or predestinate, that all those who would be saved, should be saved in Christ Jesus, and through obedience to the Gospel” (in </a:t>
            </a:r>
            <a:r>
              <a:rPr lang="en-US" sz="1200" i="1" dirty="0"/>
              <a:t>History of the Church,</a:t>
            </a:r>
            <a:r>
              <a:rPr lang="en-US" sz="1200" dirty="0"/>
              <a:t> 4:360). That is, all people who will be saved will receive salvation through the Atonement of Jesus Christ and in no other way.</a:t>
            </a:r>
          </a:p>
        </p:txBody>
      </p:sp>
    </p:spTree>
    <p:extLst>
      <p:ext uri="{BB962C8B-B14F-4D97-AF65-F5344CB8AC3E}">
        <p14:creationId xmlns:p14="http://schemas.microsoft.com/office/powerpoint/2010/main" val="1795842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8" name="TextBox 7"/>
          <p:cNvSpPr txBox="1"/>
          <p:nvPr/>
        </p:nvSpPr>
        <p:spPr>
          <a:xfrm>
            <a:off x="2656114" y="152401"/>
            <a:ext cx="6847114" cy="1107996"/>
          </a:xfrm>
          <a:prstGeom prst="rect">
            <a:avLst/>
          </a:prstGeom>
          <a:noFill/>
        </p:spPr>
        <p:txBody>
          <a:bodyPr wrap="square" rtlCol="0">
            <a:spAutoFit/>
          </a:bodyPr>
          <a:lstStyle/>
          <a:p>
            <a:pPr algn="ctr"/>
            <a:r>
              <a:rPr lang="en-US" sz="6600" i="1" dirty="0">
                <a:solidFill>
                  <a:schemeClr val="accent1">
                    <a:lumMod val="50000"/>
                  </a:schemeClr>
                </a:solidFill>
                <a:latin typeface="Imprint MT Shadow" panose="04020605060303030202" pitchFamily="82" charset="0"/>
              </a:rPr>
              <a:t>Romans 7:7-25</a:t>
            </a:r>
          </a:p>
        </p:txBody>
      </p:sp>
      <p:sp>
        <p:nvSpPr>
          <p:cNvPr id="11" name="TextBox 10"/>
          <p:cNvSpPr txBox="1"/>
          <p:nvPr/>
        </p:nvSpPr>
        <p:spPr>
          <a:xfrm>
            <a:off x="5780315" y="2133601"/>
            <a:ext cx="4191000" cy="3108543"/>
          </a:xfrm>
          <a:prstGeom prst="rect">
            <a:avLst/>
          </a:prstGeom>
          <a:noFill/>
        </p:spPr>
        <p:txBody>
          <a:bodyPr wrap="square" rtlCol="0">
            <a:spAutoFit/>
          </a:bodyPr>
          <a:lstStyle/>
          <a:p>
            <a:r>
              <a:rPr lang="en-US" sz="2800" i="1" dirty="0"/>
              <a:t>Romans 7 letters explains the difficultly in which Paul, himself had in explaining, and keeping the new Higher Law of Christ; let alone to the New Christians and Gentiles in Rome.</a:t>
            </a:r>
          </a:p>
        </p:txBody>
      </p:sp>
      <p:sp>
        <p:nvSpPr>
          <p:cNvPr id="1026" name="AutoShape 2" descr="data:image/jpeg;base64,/9j/4AAQSkZJRgABAQAAAQABAAD/2wCEAAkGBhQSEBUUExQVFRQUFBQXFxcVFRQUFRkVFBUVFBQVFRYXHCYeGBkjGRUUHy8gJCcpLCwsFR4xNTAqNSYrLCkBCQoKDgwOGA8PGikcHR8pKSwsKSkpKSkpKSkpKSwpKSkpKSkpKSkpKSkpKSkpLCkpKSkpLCwpLCksLCwsLiwsKf/AABEIAOUA3AMBIgACEQEDEQH/xAAbAAACAgMBAAAAAAAAAAAAAAADBAIFAAEGB//EAD0QAAEDAgQDBgUCBAUFAQEAAAEAAhEDIQQSMUEFUWETInGBkaEGMrHB8FLRFEJy4RUzYoLxFiOSorJDB//EABoBAAMBAQEBAAAAAAAAAAAAAAIDBAEABQb/xAAlEQACAgICAgIDAAMAAAAAAAAAAQIRAyESMQRBE1EUIjJSYXH/2gAMAwEAAhEDEQA/APO3O5KJWpUVYiYktsUZUmLmcGYEzRN76pUFFpOvKCQyOh8NCm16A162asJI+w1RyhnuhdrK2CuODMMLH1ENpWTdDQRLOiAIcLYdC1gIYdZYDbfzQW1Vsi6yjbCNct5kKLqRKwJBmORmVUkJCM1LY6IyXIL55rcoTnoUtmkiVrMhudKjKMwMa8LGMc5hcJy5omABmOrQSRJiPVJ1p5SoYXESHNDHOAMx4bgH8sijHWhUpbDZhOUbGDznwUWzz+qSpViHuMETzH5dF/iCjaZyaKuYWlsKTQqiE0pMWw1YVxqNqTHoTgttWUFY61alAFU+SkKl0viM5BwIUmvQwpE7who3kGzrYKWNX/laD+jnToB9l1UbbfQ4HSiZFXuaRqMvQmEWk91rH3j3WUcMOCwFEY4GxEHwN1otv9UFm0Fc7Q8woTKnNvL7oSwNGxbVSFRCdU80MvWcWbyGzWWwZSQrFMsNljjRqmTUXPAWF0Ib2rEE2SmT3UB9KK2XkIPWJH/0VvIYMcj9EvXrusY1lvjJcR9U3/gl9bD4/Dljmgm4aJ8jB+oQnP6LK/Fs9YveMtiI30j6pIO5z5WRKLrYPJXo0GRYjx6qUCOvNGa7LMqB7ydYmkDAHJE8lttFGFJY2akgLqI5LGUEzBRKFPnoh5m0hMUACsdTumHMQi1bZpKnUgQsr1IbOx5C/osbTKLhMJ2lQAc/+YQt1s1K3QlBMTp1srjhAa5xbDg23yPFNx59+HOjowTzKuMdwZjWNAaw5hmDoqGpES1xcXRryEJKgzs8pMzNySItoQpXmU0ULFKDGauBpNflbFO02/7uY7TNweqrsZh3S3PMxM6WnlC7P4awFOs6XAFwI7xiT0vYLoOMcOpPBLQ05RGQfcBTfkcWO4HltHAkOcX08zbQ5puPAb+KjicGWP3LTBBPXY9Vb4zhVWm6abS5oJzME5SBuG6jxCGwmqwiD3PmbfM3lMgWTFld36BljKmpUEwl61bkoY+iWPLSY3HglZVkVatEzlToK6oot6rQKmdUbAMBunKGl0m26epgQlyDgRqHSFl5U6bJMJhtA8kq0PpkKfVRxsZNJ7zbeqP2MapfH2ZN/mFxqPWyy0zWUmNPeGukQeQ20uo55ROIgZwdQdPPmNvFAyQrF0RvsbcwnUIzKSkGwOamChZpEtU5lbcxHbTHmhNQBv3CJ2UJllOdlMUFlmiT2W+/NRDVaMw4vMeV0VmFGovFjHNB8gXH2Vr6UNNpkQjUQKWpu0HMAADpET5q3/gMwgA3EARqTyPp6or/AIYe6oxkX+Z53JkWPkEmeZLQ7HDdllXwQY+nXe6XuALWBpLTDGtaSf5XDkpV+H062KawGABfqRqjcVwM4lhzODGQXAE5TAsCJhVFHFgYoOE2nooktWihvezrTUo4CgXluZ1zlGp2C5h3xbLy11JhH9cOBPzaI3FONdrLQLjeFT4bgpxFQubAcLvOlpsAFmJKnzNl3o3WxZDy5rnAEkwSXX8/qpYfjjnugvOZtr3kHYnkkPiWm7D18gMgNubRKS4TT/7gJvOk6XImVSsSceQrm+VFjx/DZ2zlaHNBu2NwuYZJEL0bjuCbkDmg5tCQ2GkbELg+K0ezqdDceaf4k01xFZ4U+QuGwp06U9FOlUlSa6XR+SqromoKzAkNnX81RsM3bmi06VUNIA1mfNHwWAdZzrXtvP7JEpDIRdkKbIN9EQOW67stilybpRUMFJ4xwteIcLwD9dUYSlcQYI011dotj2Y+iv4vQgDTxsAd/wACVboPBPcYNrgXM9020gKslVx6Inplw1qKygSoUidtE2w2WNnI0ykb9FNrlPN1UWd4jlz3QN0GlZCriABcof8AHCDAcj4vBNcCWnKQDAIJzHlOgVI5xBg2KyFSMkmi0ocWynSx1nXxkKypUxGZh2kH+2i5ftCmsPxNzDbTfmsnhT6Njla7PQfh/jDQA0i4Lntm5zQ3tG/7mCW/6mRuuwa9hOexFnSNYXktLHB9vlOoO89T0+66Dg3HzldTeDytrGoI5iV5ubFWy+M4y6LjjTXFrtLzEamLkehC4fE4rvWJncaQutxvEznFhIcYi0y0CwOg1XLYmg3tS4WGvMA8k7DGlQiT2FwbDJzkiRPdvPmrPB/EwweWabXB7tTOYW6TZcy8kEyTJ0iwQcXj8rgD3mx7o/h5yD+Xig3xJxVlfEve35XG3jOqVwWO7MjMDlB25HVVlV8ukWW+1VyxVGqI3kbldnouF4vSq02sdUIeBlbcQQflBm1lX/EHw451OWkFoiHWAvt1XOcBx4pl8yMwADmxY3jZdMMd2hBfUBIAubkTt0PSF508bwzuBdjccsaZxr5pvLSLiPBEw+Ih3imOL4dvaGLnUXlVjDdejGpRshknCTXo6XCsLm3eQB+Qm69d0AC4It5JTguIGTTzR67jNuakn/VFMehYiToR4klFGHtI56dERwt9EuCbwUIS0TDSRIMhIYwEltge8LaHyKcY8g8kpxBojSRmEiSJ8IRLs6T0I8QZFojm09d409PFVoKteInuiDImwdOZvmVVkQYVkHojn2XecBFoVbfmiQe7uyo0SSIC5rRiLHLnNvl/JTNOsLDYH/lCZSytABvP1WqZAkbpD2OWh8gOaQLnUKuxOHDmyT3hKM0nXfl9llWDMCbaDaN/IzPkgjroOX7aKepQLTBBC01qdxYlwm5yj02QGC6qjK0TONNgmVC2VaUMYSA8OMgEW1gKrdUl2WNEO7HAzuslBSQUZ8WdNjOKFwAkkQN9D1Sxq2hvtp4pAvkzsncLWg2SXFJDE22Qc4k32SeLaPdPE3PSfVIVKMki3miiBMRrtQibJ+owRB128Ek4XVSehEkHwGpnSx9Cukw1EdnY3P26Kl4dRLsrRqSQfJdFgMMWtIdtB9VB5MkvZ6fhwf0V2KwndLiBYKhe2/jddfxCjNNw5hcvUpQ0823/ANunt90XjTtGeXjp6HuEYiO6dCPdWVW0CVz1B8HzV3UrhzGRqNep2XZIfsIhPRKsbAC91E1ADFhp781Ck4zNv78lOobk2vGw1KCg7BDX8hQx1OQCQSBsDEna6PVNp3iwj3SlbFRuAAJuSfONOayKd6Cl+qtgMdLmtJuM0NdEG2x5+fkq7EMhxVvU4OWGHVaJIhxAqjNcwAAJ70atty3S1ejTe4kERp83LwVF/RO9itd8WTODMX2SABJunHGBAT2vQlPY4axjqfZSaZjxukQ4qwDYEjQ6+KTJDFKxg1Q2QRJIQ+0ECJza6+ULHkO0HetfaFqiwGRuL+SBRC5AcXoDplGnTZKB3urGq1pMXvPkDpZV2W8bi3lsij0ZIVq/Oi1GZmn2QXfOUxFk/oSiFKU7QrECyQaYMbotKoscbRqlTLHtLzoUo58eKgKvmfTyQ+0B3QqATejKtSdZ9UuIU6iGWp2khfJ2OU+7BE87LpOG4p72TmnYyAbBclTqXsrvh/EgwAOBaTF/5Y+yi8mFxL/EzcZ7Lt7ptAA6c+ao8XRDXaWJg9QVc035t5HS9lV8VD5uO7Nuc81HhuLou8mpRsqKVQMLwWg2iSbgzMgbyJF/1JnDY9jSYpyIsO0IAI8WknzSfEWxUJ5gHziEFrl6nG42eNyp0WrOJHM6GiSbd8gAWtlAueshGOKfA7jIEkgPeJ5RI7voqyk68/ZPMxA/ukuK+hqk6BnGODiSIJGrS4xeSL66JCqM5c+8HZOvxQuFX1n6xYXP0RRW+jJt1vYXA0xecjQBe2qKSwAWYe6OSQZSJmd7jyUOzRtWxalS6GqQ3UhqsiLIjU1ikEoU5P1TtKlqB4+SUpApqiDNjdTyexyRKmVrEMv5R5KbW36rbhp3SZWWFRt1AkNPS3UBVmMbHeXQZAKYsc0+QBtA+qpMYPmHMIcct0bLRWU0802SlFt0/QZZUy0Kir2JVhdRFWCmMUxJLY7Fz0HbWmVoPuUJiImUYjHLdNs6rULdM7LKNJ06YFpudEUVUJ7LKVWNb+u6X2H0GZWc27XOHhf2NkX/ABFzj3jMeSTpusp0hBnoUEoJ7DWSSGzleZa5ub9LrE+aVxOHy6iOn3ChSu13ggl86rlE2UiTFZYLCsLYM3+6RwzJKu+GUoCXldB41ZB+DaHER5oOIwzSwxtqnH0CbgfkoApGI3NvskJv7GtaK1tHvNbzB90PC0A4G/8AMQmA0CoyOYS+ErZQQBIkwq70TUR10RKN0FjCmqBuAbeGvpujbpARVh2Dp7hMMbdEFJvW++VFp0RIJNp5wppTGpWSFUNBsL9UTDUJmZzTIjT3QDhrmBMnnPgj4VrhJ6QO9vzulyYcUGqAXE33M/Zc7ih33CFe0xAdOv8AVKo8RScC45TAOp1KLF2zJiOHs6CrSkxVuJZcOTmArSIKpn0JiaxQsVXPEFWmMFlWVBaeS3GwZo0FPKoMRyLJrBiD2UGC6mRZQYbrvRz7CioJ1RXUzFhI6EKLogbSiNos/XHiPpCUMFyOq1UqGNVOq5p0+49ihFqIxhcM+Q4f6Z+yFkupgwPGy2Hclj0aFw9lb4asALHVKUGAC2qsOHYMOBJvqo8kvspxxHA5wMObls10FDwzM1Rokd54b4S4JrC3EuJPdp/WEB7h2hDYEZCJ1kEFTxluh8tooaVMuyEfrYPWT9kphqfdva5+qdmKh5doI/8AeFW58sgfqd/9EK9dEXstGU2ucbnqICmMNeQ5wI0ynKRYiQdU47hoIlveEzLdfMbpargqmzgTyPdPoUrmnpjviaJUXODhLgSAAC4SdNyP7p9pJEk03GRJgN3/AKJ91WMo1gbtnrb90Z2Ic3VvsslBMGmh9rS12ZvXuiHD3NktVxBBJLIHIiyB/iY0LfRM06wcBfyKFx4nJ2C/xGBZgPXb0Q2Y4uOV410TzKYcTaR028QtOwL4ljc4G4Fwt5Jf6N4soH07uHPRCwT4dfnCN3m1IP2n0QKjoeZJg/kqhbWid9j3Em+hVeRtsbq0Y/OyNxokagtotgaxKUzRuhOCPQuR+wTH0LSAPOyiGFN4lkGQllqdoILTwj3Wa2U0zgFaP8s+o/dTwVSCNyuhw1SL5fYFS5ckodFGLHGfZzw+Gq36PQqf/TtQRNp0n7dF0FV19T7hQxLycO8chmvqMt7HzU/5Eyh+PBKznsTwlwb8zB6z9EnQpzsjV6xLdTdBNcyQLCyqVtbJGleiwayC0Tqbj6e6suG1C2m/qIHmZ+qqKTiMrjoCPRGbi4BDdJkHoDZT5E2qGwZcUYyDX/8AP2Jn6ItT5yCNQDpqIA+qRwGKgd4wYtYnSeXinsLVL6jS7ZrmzsdxIUstFMdo5zFRmdyD2nyLnx9Qls3ed/W73KNjRD3iRMiw6VP7pJ1aCdNTqYXo2tEbTTZujxB7DLXEK64b8TvLoc1rgAeZ9VzWdMYOrDvzXmnZMSkuifFkcX3o9Cw76T6D3OphjmjMCLW1P1XPYnizRIF+uyBieL/9sjNqCLHmACqUu6KTDgpuyzLmv+Rt2JzTZAFS+qCX8rKIKtUa0RudjlDEFpBY4g9P2V/guPxAfLT0ESuV7WNkcYkxzS8mKMuw4ZK2dhiaNKtDo1tNrFUON4HUnugECTO8TZAo8QLbi33Vlh+PGJi/OZ9UiMZwehzaktlZhnlpvbYqeKpxdWnD6jH1S0gQ4E/KHEmLjmLfg3UxOHyEtJ8DseXpomKTvYrjRUuPSynQeo4hkepWqJT+0B0w+J+Q+KRVvRpZ+4bTN/AXTjPhkuAirTnkWvPjt4JPyxhqQz42+igy7Ax/uA+qvOE1IpSbmTudgFlT4WqzEtPWXD2ICZw/A6jW5SJEnmPc2S8mSElpjcScXsE/HBlXctLWkC5jqZ5ofFOPSzKAQD8xiLdOiaqcHc50kAGw+Zh08CtVfhlzokOgbxb1Sl8dpsZKU2c+/FE7WUGt1J8l0dH4V5h+2l9U9Q+HGgfKfEtKY82P0K4N9nIurOITWBouebMK7DD8HZT1Yb6SB7TsrDDcLmIAAJiTIv5JGTyI+kMjCjl8Fwiodo8b+kLoMBwXKQSXHpDR+eaPiMTTw4BqyS6WsbEuceg2HU20VdiqlWr3i4U6egu1oA3lzyP/AFB81M3KaHLQ7isXh6OYd0OuXCmB2sm8l5nL7EKp/wCo6O9J/i54k9TdA7XD0yZex3Nwz1STtHepjzQcRxSi5053mw1oYcbdD9ST1RKP2jtI5AgIlEXUAxTpi4XuPo8ZdlixgvYeiQxfzQrHDNsfEfQJDFt7xSY/0VZNLQrkKkGqYCPSYJTbEcbBZJUuwKdpYcJ+jhQdEieauimGCyna12ik2nGhg7g6q+YwCzQC76DmVf8ABvgtlSnmqavmCDBA/V4clPLyFHsd+O/TOFo1iNCQZ2Me4XQ1apqYY1TAq0CxriBBfRdYE7Zw6JO4PQq5xX/8/YIhzmiYBJnzKrH/AA3UoVm03OL2VAZa2xcz+ZgP6z/L4Hmg/IhPrRjxSic3iamb83SzRdOV6OVzqZ1YTO29jG0ggwl3shWRdoQwrapFxqnv8UdNM6jM4EOMDab9IVW19lE/efbVc4KSOU2i/dxEOIMFu1nOcAfGfsp0cZU/lNv6gfrdJYHEhzbkA5YI5mdR5QrAVwBB0Ukko6SKYXLYdnF6gsQfEAu9gUxR4yP93UFv7Kq/itbRHLkoNxG8+VilOF+hiaRfP4y9twQecFx087qVH4krC+UEf0g26giy54V5O/iLGfJF7LcF4PVxKHgkFdl+74iZUeC9uUgAWBAMEn9TufTwTuN41Sp0s8OJBMNzMk2gWBm/guUo4xzSS6m19ok5hH/iRmPQyosw9GoW5zUk/pFh4N/ZY4IH2W/DMHUxT+1fWbTc/Q5mtc0CwDc1mjorKt8E4aM1Wo2qeb6pqEeEGP8AlUdPCUBZtSoY3ylvlJR24Ftoe4C/IpMk3tPQxIshwLBNjLkHlr5ox4bhjo6n6f3VJUwgj53DxY0+82WF1PTPpb5D6oOL/wAgqOJaZWDUeK0BBhEpN74X0b6PEitjuFMCObktjKUvMdD7QmMHo6diisYS50bx9VPdMqauJWtEfl1LQ8k1jGBpjmlHnkmXYp6GMPisp5p53FxFrTvv5KqbZGZhM2qCWOL2xscslpHTcEdTkd5sAzfVx2zL0bCumCbWFwLZTuNxC8dZgg24J/N13fwp8SZmCjVdDw0hrjYOEyPNednxbtFMMt6Z2TAScrg4t/VFja1yqj4kNPLABD2kdm8fqEGPVbxHFxSy5X5ju2fceS57HcTfULt4eHgHmNNN4soUndlNFbx/hoxLn1Wjs8R8zmmwccrWnL/4yuUe63L9xqu44jixVbn+V7YtoQeS47itSahJ+Y6gW9l6njSb0yTPBLaEZWzooSiOMq5EZHD9NgjGo4CAfIIFEw6dkwboGthpkBWI2BCZw9Rr7A5TOjt+gcgEKL6aFpG8mW7LHQtjmE2x0j8uqjBYt4sTbmTeFb0qgLQ5o1OWdLjUH91JkjTK4TtaIPYdI67KTWxSZa5DjPQ1HfsVCo9pJGW/TvD2ujBhDabXBwOQgS0gWqOI16FKkNiQGDAADXZSHPBJIPdsWeNp8NEwzBSfmB8QfwFIPBzfM22mwR6WKH62z4hDK3tHJbLA4CG7GSABfXRQr2MDKYAB/qGoQ6fFGjUtJF/msOpQKnEKZP8AmN9QbpPGX0MckcnUupMfcIhAy6IFPVfQNnhXTHKBkHxUv4vKXeAsdUvSdYpbFHvBLUdj3KkGq1s10bD4aQLETudD4IXYRcXFp/sV0PCMKH07N1NpIJnoNggnkUEdCNsqquBLRdCgjzVrxGmRc7apTUWEoYu1YbVBcEZF7AbnRE7QTIOh9+iHha7mBzYjMIgiU7hOG1DeIy3EiNPFKk17Nibq8Sc1wdqBq0zMLVXjTKbu0pm8QWn7rePplxcXWIsQPtzVf/Djmb6yAUMYRY35ZrRPE8YFRlR8jMx1Mhv6muz5vSAqitiC90ndO1sAGGRYQdRqgU6bTobqjGopaEzlJ9gBqiLHADVbPp9+qbYqiBN0am9AqC6zN7LKOHA1Hp4XmhUtFZtYHMB3CRNj4xsQ/hJNzon8RXNKcsZSBIIkGAl8RUNhBFvpqh4ysX0+WX3Su2UKkjKPHWT/AJYbG7S71gJ11btAD2p+bcn7rnadSD8vO6ssCbA8wPpddkil0DCTb2OVy9ob8zfQgjmClX1Dudeg/ZPsxEtLHXE77dW8kni23tMG4NvDQ6aIIBSFyLTz6DQJdrkw6n1S8Jgs1iqd737rTy+ZLZYdC2sVpCQqFBqBbWLUDPoNha5gCbclbUHZS1zbG3uYWLErIijD/NnRUmNxDJcILeW/it4PhbdTpAMR47rFi8vk0miugWIx+QOLGhoa4Dmb9SFWV+IPdq4+RMjzWLE/FFNWxc+yTKxLr3vvvKLVAvZYsR9MEwYFtQd6YEb853SGM4bTaMzQZgbk6lYsXQk+VByScbK6syE4KA7Mc+f2WLFRLoRHsQrnRQdrCxYmroW+xugYI8FY0KkHxWliRMdBkK5756QoVLAjaAY8SsWJRR6EXt05f3ITWaG22MeqxYiktAR7MdXMD/VM/wC2f2RX1NOoWLEAbYF32UA0LFi0A//Z"/>
          <p:cNvSpPr>
            <a:spLocks noChangeAspect="1" noChangeArrowheads="1"/>
          </p:cNvSpPr>
          <p:nvPr/>
        </p:nvSpPr>
        <p:spPr bwMode="auto">
          <a:xfrm>
            <a:off x="1587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hQSEBUUExQVFRQUFBQXFxcVFRQUFRkVFBUVFBQVFRYXHCYeGBkjGRUUHy8gJCcpLCwsFR4xNTAqNSYrLCkBCQoKDgwOGA8PGikcHR8pKSwsKSkpKSkpKSkpKSwpKSkpKSkpKSkpKSkpKSkpLCkpKSkpLCwpLCksLCwsLiwsKf/AABEIAOUA3AMBIgACEQEDEQH/xAAbAAACAgMBAAAAAAAAAAAAAAADBAIFAAEGB//EAD0QAAEDAgQDBgUCBAUFAQEAAAEAAhEDIQQSMUEFUWETInGBkaEGMrHB8FLRFEJy4RUzYoLxFiOSorJDB//EABoBAAMBAQEBAAAAAAAAAAAAAAIDBAEABQb/xAAlEQACAgICAgIDAAMAAAAAAAAAAQIRAyESMQRBE1EUIjJSYXH/2gAMAwEAAhEDEQA/APO3O5KJWpUVYiYktsUZUmLmcGYEzRN76pUFFpOvKCQyOh8NCm16A162asJI+w1RyhnuhdrK2CuODMMLH1ENpWTdDQRLOiAIcLYdC1gIYdZYDbfzQW1Vsi6yjbCNct5kKLqRKwJBmORmVUkJCM1LY6IyXIL55rcoTnoUtmkiVrMhudKjKMwMa8LGMc5hcJy5omABmOrQSRJiPVJ1p5SoYXESHNDHOAMx4bgH8sijHWhUpbDZhOUbGDznwUWzz+qSpViHuMETzH5dF/iCjaZyaKuYWlsKTQqiE0pMWw1YVxqNqTHoTgttWUFY61alAFU+SkKl0viM5BwIUmvQwpE7who3kGzrYKWNX/laD+jnToB9l1UbbfQ4HSiZFXuaRqMvQmEWk91rH3j3WUcMOCwFEY4GxEHwN1otv9UFm0Fc7Q8woTKnNvL7oSwNGxbVSFRCdU80MvWcWbyGzWWwZSQrFMsNljjRqmTUXPAWF0Ib2rEE2SmT3UB9KK2XkIPWJH/0VvIYMcj9EvXrusY1lvjJcR9U3/gl9bD4/Dljmgm4aJ8jB+oQnP6LK/Fs9YveMtiI30j6pIO5z5WRKLrYPJXo0GRYjx6qUCOvNGa7LMqB7ydYmkDAHJE8lttFGFJY2akgLqI5LGUEzBRKFPnoh5m0hMUACsdTumHMQi1bZpKnUgQsr1IbOx5C/osbTKLhMJ2lQAc/+YQt1s1K3QlBMTp1srjhAa5xbDg23yPFNx59+HOjowTzKuMdwZjWNAaw5hmDoqGpES1xcXRryEJKgzs8pMzNySItoQpXmU0ULFKDGauBpNflbFO02/7uY7TNweqrsZh3S3PMxM6WnlC7P4awFOs6XAFwI7xiT0vYLoOMcOpPBLQ05RGQfcBTfkcWO4HltHAkOcX08zbQ5puPAb+KjicGWP3LTBBPXY9Vb4zhVWm6abS5oJzME5SBuG6jxCGwmqwiD3PmbfM3lMgWTFld36BljKmpUEwl61bkoY+iWPLSY3HglZVkVatEzlToK6oot6rQKmdUbAMBunKGl0m26epgQlyDgRqHSFl5U6bJMJhtA8kq0PpkKfVRxsZNJ7zbeqP2MapfH2ZN/mFxqPWyy0zWUmNPeGukQeQ20uo55ROIgZwdQdPPmNvFAyQrF0RvsbcwnUIzKSkGwOamChZpEtU5lbcxHbTHmhNQBv3CJ2UJllOdlMUFlmiT2W+/NRDVaMw4vMeV0VmFGovFjHNB8gXH2Vr6UNNpkQjUQKWpu0HMAADpET5q3/gMwgA3EARqTyPp6or/AIYe6oxkX+Z53JkWPkEmeZLQ7HDdllXwQY+nXe6XuALWBpLTDGtaSf5XDkpV+H062KawGABfqRqjcVwM4lhzODGQXAE5TAsCJhVFHFgYoOE2nooktWihvezrTUo4CgXluZ1zlGp2C5h3xbLy11JhH9cOBPzaI3FONdrLQLjeFT4bgpxFQubAcLvOlpsAFmJKnzNl3o3WxZDy5rnAEkwSXX8/qpYfjjnugvOZtr3kHYnkkPiWm7D18gMgNubRKS4TT/7gJvOk6XImVSsSceQrm+VFjx/DZ2zlaHNBu2NwuYZJEL0bjuCbkDmg5tCQ2GkbELg+K0ezqdDceaf4k01xFZ4U+QuGwp06U9FOlUlSa6XR+SqromoKzAkNnX81RsM3bmi06VUNIA1mfNHwWAdZzrXtvP7JEpDIRdkKbIN9EQOW67stilybpRUMFJ4xwteIcLwD9dUYSlcQYI011dotj2Y+iv4vQgDTxsAd/wACVboPBPcYNrgXM9020gKslVx6Inplw1qKygSoUidtE2w2WNnI0ykb9FNrlPN1UWd4jlz3QN0GlZCriABcof8AHCDAcj4vBNcCWnKQDAIJzHlOgVI5xBg2KyFSMkmi0ocWynSx1nXxkKypUxGZh2kH+2i5ftCmsPxNzDbTfmsnhT6Njla7PQfh/jDQA0i4Lntm5zQ3tG/7mCW/6mRuuwa9hOexFnSNYXktLHB9vlOoO89T0+66Dg3HzldTeDytrGoI5iV5ubFWy+M4y6LjjTXFrtLzEamLkehC4fE4rvWJncaQutxvEznFhIcYi0y0CwOg1XLYmg3tS4WGvMA8k7DGlQiT2FwbDJzkiRPdvPmrPB/EwweWabXB7tTOYW6TZcy8kEyTJ0iwQcXj8rgD3mx7o/h5yD+Xig3xJxVlfEve35XG3jOqVwWO7MjMDlB25HVVlV8ukWW+1VyxVGqI3kbldnouF4vSq02sdUIeBlbcQQflBm1lX/EHw451OWkFoiHWAvt1XOcBx4pl8yMwADmxY3jZdMMd2hBfUBIAubkTt0PSF508bwzuBdjccsaZxr5pvLSLiPBEw+Ih3imOL4dvaGLnUXlVjDdejGpRshknCTXo6XCsLm3eQB+Qm69d0AC4It5JTguIGTTzR67jNuakn/VFMehYiToR4klFGHtI56dERwt9EuCbwUIS0TDSRIMhIYwEltge8LaHyKcY8g8kpxBojSRmEiSJ8IRLs6T0I8QZFojm09d409PFVoKteInuiDImwdOZvmVVkQYVkHojn2XecBFoVbfmiQe7uyo0SSIC5rRiLHLnNvl/JTNOsLDYH/lCZSytABvP1WqZAkbpD2OWh8gOaQLnUKuxOHDmyT3hKM0nXfl9llWDMCbaDaN/IzPkgjroOX7aKepQLTBBC01qdxYlwm5yj02QGC6qjK0TONNgmVC2VaUMYSA8OMgEW1gKrdUl2WNEO7HAzuslBSQUZ8WdNjOKFwAkkQN9D1Sxq2hvtp4pAvkzsncLWg2SXFJDE22Qc4k32SeLaPdPE3PSfVIVKMki3miiBMRrtQibJ+owRB128Ek4XVSehEkHwGpnSx9Cukw1EdnY3P26Kl4dRLsrRqSQfJdFgMMWtIdtB9VB5MkvZ6fhwf0V2KwndLiBYKhe2/jddfxCjNNw5hcvUpQ0823/ANunt90XjTtGeXjp6HuEYiO6dCPdWVW0CVz1B8HzV3UrhzGRqNep2XZIfsIhPRKsbAC91E1ADFhp781Ck4zNv78lOobk2vGw1KCg7BDX8hQx1OQCQSBsDEna6PVNp3iwj3SlbFRuAAJuSfONOayKd6Cl+qtgMdLmtJuM0NdEG2x5+fkq7EMhxVvU4OWGHVaJIhxAqjNcwAAJ70atty3S1ejTe4kERp83LwVF/RO9itd8WTODMX2SABJunHGBAT2vQlPY4axjqfZSaZjxukQ4qwDYEjQ6+KTJDFKxg1Q2QRJIQ+0ECJza6+ULHkO0HetfaFqiwGRuL+SBRC5AcXoDplGnTZKB3urGq1pMXvPkDpZV2W8bi3lsij0ZIVq/Oi1GZmn2QXfOUxFk/oSiFKU7QrECyQaYMbotKoscbRqlTLHtLzoUo58eKgKvmfTyQ+0B3QqATejKtSdZ9UuIU6iGWp2khfJ2OU+7BE87LpOG4p72TmnYyAbBclTqXsrvh/EgwAOBaTF/5Y+yi8mFxL/EzcZ7Lt7ptAA6c+ao8XRDXaWJg9QVc035t5HS9lV8VD5uO7Nuc81HhuLou8mpRsqKVQMLwWg2iSbgzMgbyJF/1JnDY9jSYpyIsO0IAI8WknzSfEWxUJ5gHziEFrl6nG42eNyp0WrOJHM6GiSbd8gAWtlAueshGOKfA7jIEkgPeJ5RI7voqyk68/ZPMxA/ukuK+hqk6BnGODiSIJGrS4xeSL66JCqM5c+8HZOvxQuFX1n6xYXP0RRW+jJt1vYXA0xecjQBe2qKSwAWYe6OSQZSJmd7jyUOzRtWxalS6GqQ3UhqsiLIjU1ikEoU5P1TtKlqB4+SUpApqiDNjdTyexyRKmVrEMv5R5KbW36rbhp3SZWWFRt1AkNPS3UBVmMbHeXQZAKYsc0+QBtA+qpMYPmHMIcct0bLRWU0802SlFt0/QZZUy0Kir2JVhdRFWCmMUxJLY7Fz0HbWmVoPuUJiImUYjHLdNs6rULdM7LKNJ06YFpudEUVUJ7LKVWNb+u6X2H0GZWc27XOHhf2NkX/ABFzj3jMeSTpusp0hBnoUEoJ7DWSSGzleZa5ub9LrE+aVxOHy6iOn3ChSu13ggl86rlE2UiTFZYLCsLYM3+6RwzJKu+GUoCXldB41ZB+DaHER5oOIwzSwxtqnH0CbgfkoApGI3NvskJv7GtaK1tHvNbzB90PC0A4G/8AMQmA0CoyOYS+ErZQQBIkwq70TUR10RKN0FjCmqBuAbeGvpujbpARVh2Dp7hMMbdEFJvW++VFp0RIJNp5wppTGpWSFUNBsL9UTDUJmZzTIjT3QDhrmBMnnPgj4VrhJ6QO9vzulyYcUGqAXE33M/Zc7ih33CFe0xAdOv8AVKo8RScC45TAOp1KLF2zJiOHs6CrSkxVuJZcOTmArSIKpn0JiaxQsVXPEFWmMFlWVBaeS3GwZo0FPKoMRyLJrBiD2UGC6mRZQYbrvRz7CioJ1RXUzFhI6EKLogbSiNos/XHiPpCUMFyOq1UqGNVOq5p0+49ihFqIxhcM+Q4f6Z+yFkupgwPGy2Hclj0aFw9lb4asALHVKUGAC2qsOHYMOBJvqo8kvspxxHA5wMObls10FDwzM1Rokd54b4S4JrC3EuJPdp/WEB7h2hDYEZCJ1kEFTxluh8tooaVMuyEfrYPWT9kphqfdva5+qdmKh5doI/8AeFW58sgfqd/9EK9dEXstGU2ucbnqICmMNeQ5wI0ynKRYiQdU47hoIlveEzLdfMbpargqmzgTyPdPoUrmnpjviaJUXODhLgSAAC4SdNyP7p9pJEk03GRJgN3/AKJ91WMo1gbtnrb90Z2Ic3VvsslBMGmh9rS12ZvXuiHD3NktVxBBJLIHIiyB/iY0LfRM06wcBfyKFx4nJ2C/xGBZgPXb0Q2Y4uOV410TzKYcTaR028QtOwL4ljc4G4Fwt5Jf6N4soH07uHPRCwT4dfnCN3m1IP2n0QKjoeZJg/kqhbWid9j3Em+hVeRtsbq0Y/OyNxokagtotgaxKUzRuhOCPQuR+wTH0LSAPOyiGFN4lkGQllqdoILTwj3Wa2U0zgFaP8s+o/dTwVSCNyuhw1SL5fYFS5ckodFGLHGfZzw+Gq36PQqf/TtQRNp0n7dF0FV19T7hQxLycO8chmvqMt7HzU/5Eyh+PBKznsTwlwb8zB6z9EnQpzsjV6xLdTdBNcyQLCyqVtbJGleiwayC0Tqbj6e6suG1C2m/qIHmZ+qqKTiMrjoCPRGbi4BDdJkHoDZT5E2qGwZcUYyDX/8AP2Jn6ItT5yCNQDpqIA+qRwGKgd4wYtYnSeXinsLVL6jS7ZrmzsdxIUstFMdo5zFRmdyD2nyLnx9Qls3ed/W73KNjRD3iRMiw6VP7pJ1aCdNTqYXo2tEbTTZujxB7DLXEK64b8TvLoc1rgAeZ9VzWdMYOrDvzXmnZMSkuifFkcX3o9Cw76T6D3OphjmjMCLW1P1XPYnizRIF+uyBieL/9sjNqCLHmACqUu6KTDgpuyzLmv+Rt2JzTZAFS+qCX8rKIKtUa0RudjlDEFpBY4g9P2V/guPxAfLT0ESuV7WNkcYkxzS8mKMuw4ZK2dhiaNKtDo1tNrFUON4HUnugECTO8TZAo8QLbi33Vlh+PGJi/OZ9UiMZwehzaktlZhnlpvbYqeKpxdWnD6jH1S0gQ4E/KHEmLjmLfg3UxOHyEtJ8DseXpomKTvYrjRUuPSynQeo4hkepWqJT+0B0w+J+Q+KRVvRpZ+4bTN/AXTjPhkuAirTnkWvPjt4JPyxhqQz42+igy7Ax/uA+qvOE1IpSbmTudgFlT4WqzEtPWXD2ICZw/A6jW5SJEnmPc2S8mSElpjcScXsE/HBlXctLWkC5jqZ5ofFOPSzKAQD8xiLdOiaqcHc50kAGw+Zh08CtVfhlzokOgbxb1Sl8dpsZKU2c+/FE7WUGt1J8l0dH4V5h+2l9U9Q+HGgfKfEtKY82P0K4N9nIurOITWBouebMK7DD8HZT1Yb6SB7TsrDDcLmIAAJiTIv5JGTyI+kMjCjl8Fwiodo8b+kLoMBwXKQSXHpDR+eaPiMTTw4BqyS6WsbEuceg2HU20VdiqlWr3i4U6egu1oA3lzyP/AFB81M3KaHLQ7isXh6OYd0OuXCmB2sm8l5nL7EKp/wCo6O9J/i54k9TdA7XD0yZex3Nwz1STtHepjzQcRxSi5053mw1oYcbdD9ST1RKP2jtI5AgIlEXUAxTpi4XuPo8ZdlixgvYeiQxfzQrHDNsfEfQJDFt7xSY/0VZNLQrkKkGqYCPSYJTbEcbBZJUuwKdpYcJ+jhQdEieauimGCyna12ik2nGhg7g6q+YwCzQC76DmVf8ABvgtlSnmqavmCDBA/V4clPLyFHsd+O/TOFo1iNCQZ2Me4XQ1apqYY1TAq0CxriBBfRdYE7Zw6JO4PQq5xX/8/YIhzmiYBJnzKrH/AA3UoVm03OL2VAZa2xcz+ZgP6z/L4Hmg/IhPrRjxSic3iamb83SzRdOV6OVzqZ1YTO29jG0ggwl3shWRdoQwrapFxqnv8UdNM6jM4EOMDab9IVW19lE/efbVc4KSOU2i/dxEOIMFu1nOcAfGfsp0cZU/lNv6gfrdJYHEhzbkA5YI5mdR5QrAVwBB0Ukko6SKYXLYdnF6gsQfEAu9gUxR4yP93UFv7Kq/itbRHLkoNxG8+VilOF+hiaRfP4y9twQecFx087qVH4krC+UEf0g26giy54V5O/iLGfJF7LcF4PVxKHgkFdl+74iZUeC9uUgAWBAMEn9TufTwTuN41Sp0s8OJBMNzMk2gWBm/guUo4xzSS6m19ok5hH/iRmPQyosw9GoW5zUk/pFh4N/ZY4IH2W/DMHUxT+1fWbTc/Q5mtc0CwDc1mjorKt8E4aM1Wo2qeb6pqEeEGP8AlUdPCUBZtSoY3ylvlJR24Ftoe4C/IpMk3tPQxIshwLBNjLkHlr5ox4bhjo6n6f3VJUwgj53DxY0+82WF1PTPpb5D6oOL/wAgqOJaZWDUeK0BBhEpN74X0b6PEitjuFMCObktjKUvMdD7QmMHo6diisYS50bx9VPdMqauJWtEfl1LQ8k1jGBpjmlHnkmXYp6GMPisp5p53FxFrTvv5KqbZGZhM2qCWOL2xscslpHTcEdTkd5sAzfVx2zL0bCumCbWFwLZTuNxC8dZgg24J/N13fwp8SZmCjVdDw0hrjYOEyPNednxbtFMMt6Z2TAScrg4t/VFja1yqj4kNPLABD2kdm8fqEGPVbxHFxSy5X5ju2fceS57HcTfULt4eHgHmNNN4soUndlNFbx/hoxLn1Wjs8R8zmmwccrWnL/4yuUe63L9xqu44jixVbn+V7YtoQeS47itSahJ+Y6gW9l6njSb0yTPBLaEZWzooSiOMq5EZHD9NgjGo4CAfIIFEw6dkwboGthpkBWI2BCZw9Rr7A5TOjt+gcgEKL6aFpG8mW7LHQtjmE2x0j8uqjBYt4sTbmTeFb0qgLQ5o1OWdLjUH91JkjTK4TtaIPYdI67KTWxSZa5DjPQ1HfsVCo9pJGW/TvD2ujBhDabXBwOQgS0gWqOI16FKkNiQGDAADXZSHPBJIPdsWeNp8NEwzBSfmB8QfwFIPBzfM22mwR6WKH62z4hDK3tHJbLA4CG7GSABfXRQr2MDKYAB/qGoQ6fFGjUtJF/msOpQKnEKZP8AmN9QbpPGX0MckcnUupMfcIhAy6IFPVfQNnhXTHKBkHxUv4vKXeAsdUvSdYpbFHvBLUdj3KkGq1s10bD4aQLETudD4IXYRcXFp/sV0PCMKH07N1NpIJnoNggnkUEdCNsqquBLRdCgjzVrxGmRc7apTUWEoYu1YbVBcEZF7AbnRE7QTIOh9+iHha7mBzYjMIgiU7hOG1DeIy3EiNPFKk17Nibq8Sc1wdqBq0zMLVXjTKbu0pm8QWn7rePplxcXWIsQPtzVf/Djmb6yAUMYRY35ZrRPE8YFRlR8jMx1Mhv6muz5vSAqitiC90ndO1sAGGRYQdRqgU6bTobqjGopaEzlJ9gBqiLHADVbPp9+qbYqiBN0am9AqC6zN7LKOHA1Hp4XmhUtFZtYHMB3CRNj4xsQ/hJNzon8RXNKcsZSBIIkGAl8RUNhBFvpqh4ysX0+WX3Su2UKkjKPHWT/AJYbG7S71gJ11btAD2p+bcn7rnadSD8vO6ssCbA8wPpddkil0DCTb2OVy9ob8zfQgjmClX1Dudeg/ZPsxEtLHXE77dW8kni23tMG4NvDQ6aIIBSFyLTz6DQJdrkw6n1S8Jgs1iqd737rTy+ZLZYdC2sVpCQqFBqBbWLUDPoNha5gCbclbUHZS1zbG3uYWLErIijD/NnRUmNxDJcILeW/it4PhbdTpAMR47rFi8vk0miugWIx+QOLGhoa4Dmb9SFWV+IPdq4+RMjzWLE/FFNWxc+yTKxLr3vvvKLVAvZYsR9MEwYFtQd6YEb853SGM4bTaMzQZgbk6lYsXQk+VByScbK6syE4KA7Mc+f2WLFRLoRHsQrnRQdrCxYmroW+xugYI8FY0KkHxWliRMdBkK5756QoVLAjaAY8SsWJRR6EXt05f3ITWaG22MeqxYiktAR7MdXMD/VM/wC2f2RX1NOoWLEAbYF32UA0LFi0A//Z"/>
          <p:cNvSpPr>
            <a:spLocks noChangeAspect="1" noChangeArrowheads="1"/>
          </p:cNvSpPr>
          <p:nvPr/>
        </p:nvSpPr>
        <p:spPr bwMode="auto">
          <a:xfrm>
            <a:off x="1587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0D1048BF-366E-42E5-B887-16BD2AB4D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33" y="1793915"/>
            <a:ext cx="3947505" cy="4094700"/>
          </a:xfrm>
          <a:prstGeom prst="rect">
            <a:avLst/>
          </a:prstGeom>
        </p:spPr>
      </p:pic>
    </p:spTree>
    <p:extLst>
      <p:ext uri="{BB962C8B-B14F-4D97-AF65-F5344CB8AC3E}">
        <p14:creationId xmlns:p14="http://schemas.microsoft.com/office/powerpoint/2010/main" val="2063585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914401"/>
            <a:ext cx="4191000" cy="5262979"/>
          </a:xfrm>
          <a:prstGeom prst="rect">
            <a:avLst/>
          </a:prstGeom>
        </p:spPr>
        <p:txBody>
          <a:bodyPr wrap="square">
            <a:spAutoFit/>
          </a:bodyPr>
          <a:lstStyle/>
          <a:p>
            <a:pPr>
              <a:buFont typeface="Wingdings" pitchFamily="2" charset="2"/>
              <a:buChar char="v"/>
            </a:pPr>
            <a:endParaRPr lang="en-US" sz="2400" dirty="0"/>
          </a:p>
          <a:p>
            <a:pPr>
              <a:buFont typeface="Wingdings" pitchFamily="2" charset="2"/>
              <a:buChar char="v"/>
            </a:pPr>
            <a:r>
              <a:rPr lang="en-US" sz="2400" dirty="0"/>
              <a:t>“Accursed from Christ”</a:t>
            </a:r>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r>
              <a:rPr lang="en-US" sz="2400" dirty="0"/>
              <a:t>“To Whom </a:t>
            </a:r>
            <a:r>
              <a:rPr lang="en-US" sz="2400" dirty="0" err="1"/>
              <a:t>Pertaineth</a:t>
            </a:r>
            <a:r>
              <a:rPr lang="en-US" sz="2400" dirty="0"/>
              <a:t> the Adoption”</a:t>
            </a:r>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r>
              <a:rPr lang="en-US" sz="2400" dirty="0"/>
              <a:t>For they stumbled at that stumbling block”	</a:t>
            </a:r>
          </a:p>
        </p:txBody>
      </p:sp>
      <p:sp>
        <p:nvSpPr>
          <p:cNvPr id="3" name="TextBox 2"/>
          <p:cNvSpPr txBox="1"/>
          <p:nvPr/>
        </p:nvSpPr>
        <p:spPr>
          <a:xfrm>
            <a:off x="1524000" y="304800"/>
            <a:ext cx="9144000" cy="523220"/>
          </a:xfrm>
          <a:prstGeom prst="rect">
            <a:avLst/>
          </a:prstGeom>
          <a:noFill/>
        </p:spPr>
        <p:txBody>
          <a:bodyPr wrap="square" rtlCol="0">
            <a:spAutoFit/>
          </a:bodyPr>
          <a:lstStyle/>
          <a:p>
            <a:pPr algn="ctr"/>
            <a:r>
              <a:rPr lang="en-US" sz="2800" dirty="0"/>
              <a:t>Understanding Paul’s words</a:t>
            </a:r>
          </a:p>
        </p:txBody>
      </p:sp>
      <p:sp>
        <p:nvSpPr>
          <p:cNvPr id="4" name="Rectangle 3"/>
          <p:cNvSpPr/>
          <p:nvPr/>
        </p:nvSpPr>
        <p:spPr>
          <a:xfrm>
            <a:off x="5562600" y="990601"/>
            <a:ext cx="5105400" cy="6555641"/>
          </a:xfrm>
          <a:prstGeom prst="rect">
            <a:avLst/>
          </a:prstGeom>
        </p:spPr>
        <p:txBody>
          <a:bodyPr wrap="square">
            <a:spAutoFit/>
          </a:bodyPr>
          <a:lstStyle/>
          <a:p>
            <a:r>
              <a:rPr lang="en-US" sz="2000" dirty="0"/>
              <a:t>JST indicates that Paul actually wrote, “For once I could have wished that myself were accursed from Christ” He probably was referring to the time when he persecuted the Church of Jesus Christ</a:t>
            </a:r>
          </a:p>
          <a:p>
            <a:endParaRPr lang="en-US" sz="2000" dirty="0"/>
          </a:p>
          <a:p>
            <a:r>
              <a:rPr lang="en-US" sz="2000" dirty="0"/>
              <a:t>Using imagery, he refers to those not of the house of Israel who accepted the gospel and lived its teaching. They were adopted into the family of Abraham and literally became Israelites. </a:t>
            </a:r>
          </a:p>
          <a:p>
            <a:endParaRPr lang="en-US" sz="2000" dirty="0"/>
          </a:p>
          <a:p>
            <a:r>
              <a:rPr lang="en-US" sz="2000" dirty="0"/>
              <a:t>Jesus Christ is the rock or stone upon which the Jews stumbled. He fulfilled the law of Moses and restored the gospel in its </a:t>
            </a:r>
            <a:r>
              <a:rPr lang="en-US" sz="2000" dirty="0" err="1"/>
              <a:t>fulness</a:t>
            </a:r>
            <a:r>
              <a:rPr lang="en-US" sz="2000" dirty="0"/>
              <a:t>, but the Jews rejected Him and continued to believe that they could be saved by the “works of the law” without His help. </a:t>
            </a:r>
          </a:p>
          <a:p>
            <a:endParaRPr lang="en-US" sz="2000" dirty="0"/>
          </a:p>
          <a:p>
            <a:endParaRPr lang="en-US" sz="2000" dirty="0"/>
          </a:p>
          <a:p>
            <a:endParaRPr lang="en-US" sz="2000" dirty="0"/>
          </a:p>
        </p:txBody>
      </p:sp>
    </p:spTree>
    <p:extLst>
      <p:ext uri="{BB962C8B-B14F-4D97-AF65-F5344CB8AC3E}">
        <p14:creationId xmlns:p14="http://schemas.microsoft.com/office/powerpoint/2010/main" val="3566823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
            <a:ext cx="4191000" cy="6740307"/>
          </a:xfrm>
          <a:prstGeom prst="rect">
            <a:avLst/>
          </a:prstGeom>
        </p:spPr>
        <p:txBody>
          <a:bodyPr wrap="square">
            <a:spAutoFit/>
          </a:bodyPr>
          <a:lstStyle/>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r>
              <a:rPr lang="en-US" sz="2400" dirty="0"/>
              <a:t>“The </a:t>
            </a:r>
            <a:r>
              <a:rPr lang="en-US" sz="2400" dirty="0" err="1"/>
              <a:t>Fulness</a:t>
            </a:r>
            <a:r>
              <a:rPr lang="en-US" sz="2400" dirty="0"/>
              <a:t> of the Gentiles”</a:t>
            </a:r>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r>
              <a:rPr lang="en-US" sz="2400" dirty="0"/>
              <a:t>“Election of Grace”</a:t>
            </a:r>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r>
              <a:rPr lang="en-US" sz="2400" dirty="0"/>
              <a:t>“</a:t>
            </a:r>
            <a:r>
              <a:rPr lang="en-US" sz="2400" dirty="0" err="1"/>
              <a:t>Graffed</a:t>
            </a:r>
            <a:r>
              <a:rPr lang="en-US" sz="2400" dirty="0"/>
              <a:t> in among Them”</a:t>
            </a:r>
          </a:p>
          <a:p>
            <a:pPr>
              <a:buFont typeface="Wingdings" pitchFamily="2" charset="2"/>
              <a:buChar char="v"/>
            </a:pPr>
            <a:endParaRPr lang="en-US" sz="2400" dirty="0"/>
          </a:p>
          <a:p>
            <a:pPr>
              <a:buFont typeface="Wingdings" pitchFamily="2" charset="2"/>
              <a:buChar char="v"/>
            </a:pPr>
            <a:endParaRPr lang="en-US" sz="2400" dirty="0"/>
          </a:p>
          <a:p>
            <a:pPr>
              <a:buFont typeface="Wingdings" pitchFamily="2" charset="2"/>
              <a:buChar char="v"/>
            </a:pPr>
            <a:endParaRPr lang="en-US" sz="2400" dirty="0"/>
          </a:p>
          <a:p>
            <a:r>
              <a:rPr lang="en-US" sz="2400" dirty="0"/>
              <a:t>	</a:t>
            </a:r>
          </a:p>
        </p:txBody>
      </p:sp>
      <p:sp>
        <p:nvSpPr>
          <p:cNvPr id="4" name="Rectangle 3"/>
          <p:cNvSpPr/>
          <p:nvPr/>
        </p:nvSpPr>
        <p:spPr>
          <a:xfrm>
            <a:off x="5562600" y="0"/>
            <a:ext cx="5105400" cy="7478970"/>
          </a:xfrm>
          <a:prstGeom prst="rect">
            <a:avLst/>
          </a:prstGeom>
        </p:spPr>
        <p:txBody>
          <a:bodyPr wrap="square">
            <a:spAutoFit/>
          </a:bodyPr>
          <a:lstStyle/>
          <a:p>
            <a:r>
              <a:rPr lang="en-US" sz="2000" dirty="0"/>
              <a:t>Peter opened the door to preaching the gospel to the Gentiles, and Paul became their chief apostolic advocate and teacher. There was a period of time for the Jews to hear the gospel and one for the Gentiles. This will continue throughout time until they have all had the opportunity to hear the message.</a:t>
            </a:r>
          </a:p>
          <a:p>
            <a:endParaRPr lang="en-US" sz="2000" dirty="0"/>
          </a:p>
          <a:p>
            <a:r>
              <a:rPr lang="en-US" sz="2000" dirty="0"/>
              <a:t>Heavenly Father’s plan requires that all of His children have an opportunity to accept or reject the gospel. The “election of grace” gives members of the Church the assignment to </a:t>
            </a:r>
            <a:r>
              <a:rPr lang="en-US" sz="2000" dirty="0" err="1"/>
              <a:t>fulfil</a:t>
            </a:r>
            <a:r>
              <a:rPr lang="en-US" sz="2000" dirty="0"/>
              <a:t> this assignment in our day.</a:t>
            </a:r>
          </a:p>
          <a:p>
            <a:endParaRPr lang="en-US" sz="2000" dirty="0"/>
          </a:p>
          <a:p>
            <a:r>
              <a:rPr lang="en-US" sz="2000" dirty="0"/>
              <a:t>When branches on fruit trees begin to die, a gardener can cut them off and graft in new branches from a healthy tree. If done correctly, the new branches will grow and become part of the old tree. Paul taught that converted Gentiles are new branches “</a:t>
            </a:r>
            <a:r>
              <a:rPr lang="en-US" sz="2000" dirty="0" err="1"/>
              <a:t>graffed</a:t>
            </a:r>
            <a:r>
              <a:rPr lang="en-US" sz="2000" dirty="0"/>
              <a:t>…”</a:t>
            </a:r>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798454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D8B64-BDEC-2E60-01F2-120DDF0769CB}"/>
              </a:ext>
            </a:extLst>
          </p:cNvPr>
          <p:cNvSpPr txBox="1"/>
          <p:nvPr/>
        </p:nvSpPr>
        <p:spPr>
          <a:xfrm>
            <a:off x="5404337" y="0"/>
            <a:ext cx="6623539" cy="6771084"/>
          </a:xfrm>
          <a:prstGeom prst="rect">
            <a:avLst/>
          </a:prstGeom>
          <a:noFill/>
          <a:ln>
            <a:solidFill>
              <a:schemeClr val="tx1"/>
            </a:solidFill>
          </a:ln>
        </p:spPr>
        <p:txBody>
          <a:bodyPr wrap="square">
            <a:spAutoFit/>
          </a:bodyPr>
          <a:lstStyle/>
          <a:p>
            <a:pPr algn="l"/>
            <a:r>
              <a:rPr lang="en-US" sz="1400" b="1" i="0" dirty="0">
                <a:solidFill>
                  <a:srgbClr val="3C3C3C"/>
                </a:solidFill>
                <a:effectLst/>
              </a:rPr>
              <a:t>Ellen (called Nellie) </a:t>
            </a:r>
            <a:r>
              <a:rPr lang="en-US" sz="1400" b="1" i="0" dirty="0" err="1">
                <a:solidFill>
                  <a:srgbClr val="3C3C3C"/>
                </a:solidFill>
                <a:effectLst/>
              </a:rPr>
              <a:t>Pucell</a:t>
            </a:r>
            <a:r>
              <a:rPr lang="en-US" sz="1400" b="1" i="0" dirty="0">
                <a:solidFill>
                  <a:srgbClr val="3C3C3C"/>
                </a:solidFill>
                <a:effectLst/>
              </a:rPr>
              <a:t> Unthank</a:t>
            </a:r>
            <a:r>
              <a:rPr lang="en-US" sz="1400" b="0" i="0" dirty="0">
                <a:solidFill>
                  <a:srgbClr val="3C3C3C"/>
                </a:solidFill>
                <a:effectLst/>
              </a:rPr>
              <a:t>. When 9-year-old Nellie left her home in </a:t>
            </a:r>
            <a:r>
              <a:rPr lang="en-US" sz="1400" b="0" i="0" dirty="0" err="1">
                <a:solidFill>
                  <a:srgbClr val="3C3C3C"/>
                </a:solidFill>
                <a:effectLst/>
              </a:rPr>
              <a:t>Tintwhistle</a:t>
            </a:r>
            <a:r>
              <a:rPr lang="en-US" sz="1400" b="0" i="0" dirty="0">
                <a:solidFill>
                  <a:srgbClr val="3C3C3C"/>
                </a:solidFill>
                <a:effectLst/>
              </a:rPr>
              <a:t>, England, she could not have imagined the journey that would follow. As depicted by sculptor Jerry Anderson, childhood for Nellie was bright and filled with opportunity. What she would survive of her expedition at such a young age would secure her place in the pages of pioneer history. And of her later life in Cedar City, Utah, a tale equally as admirable.</a:t>
            </a:r>
          </a:p>
          <a:p>
            <a:pPr algn="l"/>
            <a:r>
              <a:rPr lang="en-US" sz="1400" b="0" i="0" dirty="0">
                <a:solidFill>
                  <a:srgbClr val="3C3C3C"/>
                </a:solidFill>
                <a:effectLst/>
              </a:rPr>
              <a:t>With parents Margaret and William </a:t>
            </a:r>
            <a:r>
              <a:rPr lang="en-US" sz="1400" b="0" i="0" dirty="0" err="1">
                <a:solidFill>
                  <a:srgbClr val="3C3C3C"/>
                </a:solidFill>
                <a:effectLst/>
              </a:rPr>
              <a:t>Pucell</a:t>
            </a:r>
            <a:r>
              <a:rPr lang="en-US" sz="1400" b="0" i="0" dirty="0">
                <a:solidFill>
                  <a:srgbClr val="3C3C3C"/>
                </a:solidFill>
                <a:effectLst/>
              </a:rPr>
              <a:t>, Nellie and her sister Maggie, age 14, set sail at Liverpool, England in 1856 on a ship named Horizon. Leaving life and possessions behind, the </a:t>
            </a:r>
            <a:r>
              <a:rPr lang="en-US" sz="1400" b="0" i="0" dirty="0" err="1">
                <a:solidFill>
                  <a:srgbClr val="3C3C3C"/>
                </a:solidFill>
                <a:effectLst/>
              </a:rPr>
              <a:t>Pucells</a:t>
            </a:r>
            <a:r>
              <a:rPr lang="en-US" sz="1400" b="0" i="0" dirty="0">
                <a:solidFill>
                  <a:srgbClr val="3C3C3C"/>
                </a:solidFill>
                <a:effectLst/>
              </a:rPr>
              <a:t> looked forward to a bright future and plans for establishing a home with fellow Latter-day Saints in the new Rocky Mountain Zion.</a:t>
            </a:r>
          </a:p>
          <a:p>
            <a:pPr algn="l"/>
            <a:r>
              <a:rPr lang="en-US" sz="1400" b="0" i="0" dirty="0">
                <a:solidFill>
                  <a:srgbClr val="3C3C3C"/>
                </a:solidFill>
                <a:effectLst/>
              </a:rPr>
              <a:t>Six weeks later, they arrived at Boston where they met up with other members of the Mormon migration in traveling by train to Iowa. At Iowa City, the group joined the Martin Handcart Company for what would become the ill-fated final stretch of their transcontinental journey.</a:t>
            </a:r>
          </a:p>
          <a:p>
            <a:pPr algn="l"/>
            <a:r>
              <a:rPr lang="en-US" sz="1400" b="0" i="0" dirty="0">
                <a:solidFill>
                  <a:srgbClr val="3C3C3C"/>
                </a:solidFill>
                <a:effectLst/>
              </a:rPr>
              <a:t>As the group of just over 500 made their way pulling handcarts to Utah, they were beset by early winter snowstorms and cold temperatures as they reached Wyoming. On Oct. 19, snow and frigid temperatures hit the region, and as conditions only grew worse, some began suffering frostbite, hunger, exhaustion and hypothermia. Nellie’s father slipped into a bitterly cold stream while the company was attempting to cross, and died from exposure on Oct. 22, 1856. Her mother died five days later. Nellie’s parents were among an estimated 150 members of the handcart company who did not survive the journey from Iowa to Utah.</a:t>
            </a:r>
          </a:p>
          <a:p>
            <a:pPr algn="l"/>
            <a:r>
              <a:rPr lang="en-US" sz="1400" b="0" i="0" dirty="0">
                <a:solidFill>
                  <a:srgbClr val="3C3C3C"/>
                </a:solidFill>
                <a:effectLst/>
              </a:rPr>
              <a:t>When news of the company’s tragedy reached Salt Lake City, rescue teams were sent to aid and recover survivors. Those who remained of the Martin Company were found nearly covered in snow. Orphaned and maimed from frostbite, Nellie and Maggie were among survivors delivered by wagon to Salt Lake City Nov. 30, 1856. With frozen limbs through, Nellie’s injuries required amputation of both legs just below the knee.</a:t>
            </a:r>
          </a:p>
          <a:p>
            <a:pPr algn="l"/>
            <a:r>
              <a:rPr lang="en-US" sz="1400" b="0" i="0" dirty="0">
                <a:solidFill>
                  <a:srgbClr val="3C3C3C"/>
                </a:solidFill>
                <a:effectLst/>
              </a:rPr>
              <a:t>Maggie and Nellie later joined with fellow survivors of their handcart company and traveled south to settle at Cedar City, Utah. Nellie was 24, and though wooden legs and shoes were crafted to assist her, her pain was severe and prosthetics only exacerbated her condition. Instead, she moved about by crawling on her knees. </a:t>
            </a:r>
          </a:p>
        </p:txBody>
      </p:sp>
      <p:sp>
        <p:nvSpPr>
          <p:cNvPr id="5" name="TextBox 4">
            <a:extLst>
              <a:ext uri="{FF2B5EF4-FFF2-40B4-BE49-F238E27FC236}">
                <a16:creationId xmlns:a16="http://schemas.microsoft.com/office/drawing/2014/main" id="{647E58A3-098C-5909-2A08-E8AC9E86DA3E}"/>
              </a:ext>
            </a:extLst>
          </p:cNvPr>
          <p:cNvSpPr txBox="1"/>
          <p:nvPr/>
        </p:nvSpPr>
        <p:spPr>
          <a:xfrm>
            <a:off x="328247" y="609600"/>
            <a:ext cx="4407874" cy="369332"/>
          </a:xfrm>
          <a:prstGeom prst="rect">
            <a:avLst/>
          </a:prstGeom>
          <a:noFill/>
        </p:spPr>
        <p:txBody>
          <a:bodyPr wrap="square" rtlCol="0">
            <a:spAutoFit/>
          </a:bodyPr>
          <a:lstStyle/>
          <a:p>
            <a:r>
              <a:rPr lang="en-US" b="1" dirty="0"/>
              <a:t>Statue: story of trials of young pioneer </a:t>
            </a:r>
          </a:p>
        </p:txBody>
      </p:sp>
      <p:sp>
        <p:nvSpPr>
          <p:cNvPr id="7" name="TextBox 6">
            <a:extLst>
              <a:ext uri="{FF2B5EF4-FFF2-40B4-BE49-F238E27FC236}">
                <a16:creationId xmlns:a16="http://schemas.microsoft.com/office/drawing/2014/main" id="{0C02C013-32EA-11BE-BE86-FE609C59F3B9}"/>
              </a:ext>
            </a:extLst>
          </p:cNvPr>
          <p:cNvSpPr txBox="1"/>
          <p:nvPr/>
        </p:nvSpPr>
        <p:spPr>
          <a:xfrm>
            <a:off x="328247" y="6124753"/>
            <a:ext cx="4278922" cy="646331"/>
          </a:xfrm>
          <a:prstGeom prst="rect">
            <a:avLst/>
          </a:prstGeom>
          <a:noFill/>
        </p:spPr>
        <p:txBody>
          <a:bodyPr wrap="square">
            <a:spAutoFit/>
          </a:bodyPr>
          <a:lstStyle/>
          <a:p>
            <a:r>
              <a:rPr lang="en-US" dirty="0"/>
              <a:t>https://www.suu.edu/news/2017/07/nellie-unthank-pioneer-settler.html</a:t>
            </a:r>
          </a:p>
        </p:txBody>
      </p:sp>
    </p:spTree>
    <p:extLst>
      <p:ext uri="{BB962C8B-B14F-4D97-AF65-F5344CB8AC3E}">
        <p14:creationId xmlns:p14="http://schemas.microsoft.com/office/powerpoint/2010/main" val="2065216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C868C-E6EC-4EA3-866E-3C56D08D5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err="1">
                <a:solidFill>
                  <a:schemeClr val="bg1"/>
                </a:solidFill>
                <a:latin typeface="Castellar" panose="020A0402060406010301" pitchFamily="18" charset="0"/>
              </a:rPr>
              <a:t>Armour</a:t>
            </a:r>
            <a:r>
              <a:rPr lang="en-US" sz="6000" dirty="0">
                <a:solidFill>
                  <a:schemeClr val="bg1"/>
                </a:solidFill>
                <a:latin typeface="Castellar" panose="020A0402060406010301" pitchFamily="18" charset="0"/>
              </a:rPr>
              <a:t> of Light</a:t>
            </a:r>
          </a:p>
          <a:p>
            <a:pPr algn="ctr"/>
            <a:r>
              <a:rPr lang="en-US" sz="6000" dirty="0">
                <a:solidFill>
                  <a:schemeClr val="bg1"/>
                </a:solidFill>
                <a:latin typeface="Castellar" panose="020A0402060406010301" pitchFamily="18" charset="0"/>
              </a:rPr>
              <a:t>Romans 12-16</a:t>
            </a:r>
            <a:endParaRPr lang="en-US" sz="4400" dirty="0">
              <a:solidFill>
                <a:schemeClr val="bg1"/>
              </a:solidFill>
              <a:latin typeface="Castellar" panose="020A0402060406010301" pitchFamily="18" charset="0"/>
            </a:endParaRPr>
          </a:p>
        </p:txBody>
      </p:sp>
      <p:grpSp>
        <p:nvGrpSpPr>
          <p:cNvPr id="8" name="Group 7"/>
          <p:cNvGrpSpPr/>
          <p:nvPr/>
        </p:nvGrpSpPr>
        <p:grpSpPr>
          <a:xfrm>
            <a:off x="8327163" y="4487498"/>
            <a:ext cx="3245717" cy="1543511"/>
            <a:chOff x="723986" y="1974056"/>
            <a:chExt cx="6264169" cy="2978944"/>
          </a:xfrm>
        </p:grpSpPr>
        <p:sp>
          <p:nvSpPr>
            <p:cNvPr id="15" name="Rectangle 14"/>
            <p:cNvSpPr/>
            <p:nvPr/>
          </p:nvSpPr>
          <p:spPr>
            <a:xfrm rot="1138178">
              <a:off x="723986" y="1974056"/>
              <a:ext cx="6264169" cy="2978944"/>
            </a:xfrm>
            <a:prstGeom prst="rect">
              <a:avLst/>
            </a:prstGeom>
            <a:solidFill>
              <a:srgbClr val="E5E6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 name="Group 15"/>
            <p:cNvGrpSpPr/>
            <p:nvPr/>
          </p:nvGrpSpPr>
          <p:grpSpPr>
            <a:xfrm rot="1235332">
              <a:off x="5833357" y="2829397"/>
              <a:ext cx="1120036" cy="1504115"/>
              <a:chOff x="6934187" y="838199"/>
              <a:chExt cx="1610186" cy="2043251"/>
            </a:xfrm>
          </p:grpSpPr>
          <p:grpSp>
            <p:nvGrpSpPr>
              <p:cNvPr id="17" name="Group 16"/>
              <p:cNvGrpSpPr/>
              <p:nvPr/>
            </p:nvGrpSpPr>
            <p:grpSpPr>
              <a:xfrm>
                <a:off x="6934187" y="838199"/>
                <a:ext cx="1610186" cy="2043251"/>
                <a:chOff x="6934199" y="838199"/>
                <a:chExt cx="1371596" cy="2043251"/>
              </a:xfrm>
            </p:grpSpPr>
            <p:grpSp>
              <p:nvGrpSpPr>
                <p:cNvPr id="97" name="Group 96"/>
                <p:cNvGrpSpPr/>
                <p:nvPr/>
              </p:nvGrpSpPr>
              <p:grpSpPr>
                <a:xfrm>
                  <a:off x="6934199" y="838199"/>
                  <a:ext cx="1371596" cy="2043251"/>
                  <a:chOff x="1295399" y="471350"/>
                  <a:chExt cx="4214731" cy="5893641"/>
                </a:xfrm>
              </p:grpSpPr>
              <p:grpSp>
                <p:nvGrpSpPr>
                  <p:cNvPr id="99" name="Group 98"/>
                  <p:cNvGrpSpPr/>
                  <p:nvPr/>
                </p:nvGrpSpPr>
                <p:grpSpPr>
                  <a:xfrm rot="5400000">
                    <a:off x="-1147589" y="2976388"/>
                    <a:ext cx="5791628" cy="905652"/>
                    <a:chOff x="1295400" y="1532748"/>
                    <a:chExt cx="9202710" cy="1439052"/>
                  </a:xfrm>
                </p:grpSpPr>
                <p:sp>
                  <p:nvSpPr>
                    <p:cNvPr id="116" name="Oval 115"/>
                    <p:cNvSpPr/>
                    <p:nvPr/>
                  </p:nvSpPr>
                  <p:spPr>
                    <a:xfrm>
                      <a:off x="1295400" y="160020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Oval 116"/>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Oval 117"/>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Oval 118"/>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Oval 119"/>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Oval 120"/>
                    <p:cNvSpPr/>
                    <p:nvPr/>
                  </p:nvSpPr>
                  <p:spPr>
                    <a:xfrm>
                      <a:off x="7884825" y="154399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Oval 121"/>
                    <p:cNvSpPr/>
                    <p:nvPr/>
                  </p:nvSpPr>
                  <p:spPr>
                    <a:xfrm>
                      <a:off x="9202710" y="153274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0" name="Group 99"/>
                  <p:cNvGrpSpPr/>
                  <p:nvPr/>
                </p:nvGrpSpPr>
                <p:grpSpPr>
                  <a:xfrm rot="5400000">
                    <a:off x="2579726" y="3379635"/>
                    <a:ext cx="4962231" cy="898577"/>
                    <a:chOff x="2613285" y="1532748"/>
                    <a:chExt cx="7884825" cy="1427810"/>
                  </a:xfrm>
                </p:grpSpPr>
                <p:sp>
                  <p:nvSpPr>
                    <p:cNvPr id="110" name="Oval 109"/>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Oval 110"/>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Oval 111"/>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Oval 112"/>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Oval 113"/>
                    <p:cNvSpPr/>
                    <p:nvPr/>
                  </p:nvSpPr>
                  <p:spPr>
                    <a:xfrm>
                      <a:off x="7884825" y="154399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Oval 114"/>
                    <p:cNvSpPr/>
                    <p:nvPr/>
                  </p:nvSpPr>
                  <p:spPr>
                    <a:xfrm>
                      <a:off x="9202710" y="153274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1" name="Group 100"/>
                  <p:cNvGrpSpPr/>
                  <p:nvPr/>
                </p:nvGrpSpPr>
                <p:grpSpPr>
                  <a:xfrm>
                    <a:off x="2124797" y="471350"/>
                    <a:ext cx="3303437" cy="884427"/>
                    <a:chOff x="2613285" y="1555232"/>
                    <a:chExt cx="5249055" cy="1405326"/>
                  </a:xfrm>
                </p:grpSpPr>
                <p:sp>
                  <p:nvSpPr>
                    <p:cNvPr id="106" name="Oval 105"/>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Oval 106"/>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Oval 107"/>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Oval 108"/>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2" name="Group 101"/>
                  <p:cNvGrpSpPr/>
                  <p:nvPr/>
                </p:nvGrpSpPr>
                <p:grpSpPr>
                  <a:xfrm>
                    <a:off x="2157276" y="5487639"/>
                    <a:ext cx="2474040" cy="877352"/>
                    <a:chOff x="2613285" y="1566474"/>
                    <a:chExt cx="3931170" cy="1394084"/>
                  </a:xfrm>
                </p:grpSpPr>
                <p:sp>
                  <p:nvSpPr>
                    <p:cNvPr id="103" name="Oval 102"/>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103"/>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Oval 104"/>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8" name="Rectangle 97"/>
                <p:cNvSpPr/>
                <p:nvPr/>
              </p:nvSpPr>
              <p:spPr>
                <a:xfrm>
                  <a:off x="7120328" y="990600"/>
                  <a:ext cx="1019331" cy="175260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8" name="Group 17"/>
              <p:cNvGrpSpPr/>
              <p:nvPr/>
            </p:nvGrpSpPr>
            <p:grpSpPr>
              <a:xfrm>
                <a:off x="7200275" y="1372849"/>
                <a:ext cx="1143002" cy="838201"/>
                <a:chOff x="260737" y="762000"/>
                <a:chExt cx="3247574" cy="2749062"/>
              </a:xfrm>
            </p:grpSpPr>
            <p:sp>
              <p:nvSpPr>
                <p:cNvPr id="19" name="Rounded Rectangle 18"/>
                <p:cNvSpPr/>
                <p:nvPr/>
              </p:nvSpPr>
              <p:spPr>
                <a:xfrm>
                  <a:off x="2872638"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Connector 19"/>
                <p:cNvCxnSpPr/>
                <p:nvPr/>
              </p:nvCxnSpPr>
              <p:spPr>
                <a:xfrm>
                  <a:off x="2872638"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2638"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72638"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725394" y="1451037"/>
                  <a:ext cx="782917" cy="387528"/>
                  <a:chOff x="838200" y="4800600"/>
                  <a:chExt cx="3276600" cy="1386254"/>
                </a:xfrm>
              </p:grpSpPr>
              <p:grpSp>
                <p:nvGrpSpPr>
                  <p:cNvPr id="85" name="Group 84"/>
                  <p:cNvGrpSpPr/>
                  <p:nvPr/>
                </p:nvGrpSpPr>
                <p:grpSpPr>
                  <a:xfrm>
                    <a:off x="838200" y="4800600"/>
                    <a:ext cx="3276600" cy="1386254"/>
                    <a:chOff x="685800" y="3581400"/>
                    <a:chExt cx="3962400" cy="1676400"/>
                  </a:xfrm>
                </p:grpSpPr>
                <p:sp>
                  <p:nvSpPr>
                    <p:cNvPr id="90" name="Rounded Rectangle 89"/>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90"/>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Oval 91"/>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92"/>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93"/>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Oval 94"/>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95"/>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6" name="Group 85"/>
                  <p:cNvGrpSpPr/>
                  <p:nvPr/>
                </p:nvGrpSpPr>
                <p:grpSpPr>
                  <a:xfrm>
                    <a:off x="1747603" y="5064176"/>
                    <a:ext cx="1401580" cy="445958"/>
                    <a:chOff x="1131757" y="3871209"/>
                    <a:chExt cx="5044191" cy="1465290"/>
                  </a:xfrm>
                </p:grpSpPr>
                <p:sp>
                  <p:nvSpPr>
                    <p:cNvPr id="87" name="Flowchart: Or 86"/>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Flowchart: Or 87"/>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Flowchart: Or 88"/>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4" name="Trapezoid 23"/>
                <p:cNvSpPr/>
                <p:nvPr/>
              </p:nvSpPr>
              <p:spPr>
                <a:xfrm>
                  <a:off x="2794744"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ounded Rectangle 24"/>
                <p:cNvSpPr/>
                <p:nvPr/>
              </p:nvSpPr>
              <p:spPr>
                <a:xfrm>
                  <a:off x="304800" y="1209874"/>
                  <a:ext cx="3180668" cy="241163"/>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Isosceles Triangle 25"/>
                <p:cNvSpPr/>
                <p:nvPr/>
              </p:nvSpPr>
              <p:spPr>
                <a:xfrm>
                  <a:off x="340538" y="762000"/>
                  <a:ext cx="3037717" cy="447874"/>
                </a:xfrm>
                <a:prstGeom prst="triangle">
                  <a:avLst>
                    <a:gd name="adj"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Chord 26"/>
                <p:cNvSpPr/>
                <p:nvPr/>
              </p:nvSpPr>
              <p:spPr>
                <a:xfrm rot="8225448">
                  <a:off x="1525765" y="908631"/>
                  <a:ext cx="730619" cy="660439"/>
                </a:xfrm>
                <a:prstGeom prst="chord">
                  <a:avLst>
                    <a:gd name="adj1" fmla="val 2700000"/>
                    <a:gd name="adj2" fmla="val 13142446"/>
                  </a:avLst>
                </a:prstGeom>
                <a:solidFill>
                  <a:srgbClr val="FFD03B"/>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8" name="Group 27"/>
                <p:cNvGrpSpPr/>
                <p:nvPr/>
              </p:nvGrpSpPr>
              <p:grpSpPr>
                <a:xfrm>
                  <a:off x="260737" y="1396303"/>
                  <a:ext cx="782917" cy="2060331"/>
                  <a:chOff x="342380" y="1412631"/>
                  <a:chExt cx="782917" cy="2060331"/>
                </a:xfrm>
              </p:grpSpPr>
              <p:sp>
                <p:nvSpPr>
                  <p:cNvPr id="67" name="Rounded Rectangle 66"/>
                  <p:cNvSpPr/>
                  <p:nvPr/>
                </p:nvSpPr>
                <p:spPr>
                  <a:xfrm>
                    <a:off x="478203"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8" name="Straight Connector 67"/>
                  <p:cNvCxnSpPr/>
                  <p:nvPr/>
                </p:nvCxnSpPr>
                <p:spPr>
                  <a:xfrm>
                    <a:off x="478203"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78203"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78203"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rapezoid 70"/>
                  <p:cNvSpPr/>
                  <p:nvPr/>
                </p:nvSpPr>
                <p:spPr>
                  <a:xfrm>
                    <a:off x="400309"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2" name="Group 71"/>
                  <p:cNvGrpSpPr/>
                  <p:nvPr/>
                </p:nvGrpSpPr>
                <p:grpSpPr>
                  <a:xfrm>
                    <a:off x="342380" y="1412631"/>
                    <a:ext cx="782917" cy="387528"/>
                    <a:chOff x="838200" y="4800600"/>
                    <a:chExt cx="3276600" cy="1386254"/>
                  </a:xfrm>
                </p:grpSpPr>
                <p:grpSp>
                  <p:nvGrpSpPr>
                    <p:cNvPr id="73" name="Group 72"/>
                    <p:cNvGrpSpPr/>
                    <p:nvPr/>
                  </p:nvGrpSpPr>
                  <p:grpSpPr>
                    <a:xfrm>
                      <a:off x="838200" y="4800600"/>
                      <a:ext cx="3276600" cy="1386254"/>
                      <a:chOff x="685800" y="3581400"/>
                      <a:chExt cx="3962400" cy="1676400"/>
                    </a:xfrm>
                  </p:grpSpPr>
                  <p:sp>
                    <p:nvSpPr>
                      <p:cNvPr id="78" name="Rounded Rectangle 77"/>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Oval 78"/>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Oval 79"/>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Oval 80"/>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Oval 81"/>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Oval 82"/>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Oval 83"/>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4" name="Group 73"/>
                    <p:cNvGrpSpPr/>
                    <p:nvPr/>
                  </p:nvGrpSpPr>
                  <p:grpSpPr>
                    <a:xfrm>
                      <a:off x="1747603" y="5064176"/>
                      <a:ext cx="1401580" cy="445958"/>
                      <a:chOff x="1131757" y="3871209"/>
                      <a:chExt cx="5044191" cy="1465290"/>
                    </a:xfrm>
                  </p:grpSpPr>
                  <p:sp>
                    <p:nvSpPr>
                      <p:cNvPr id="75" name="Flowchart: Or 74"/>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lowchart: Or 75"/>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Flowchart: Or 76"/>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nvGrpSpPr>
                <p:cNvPr id="29" name="Group 28"/>
                <p:cNvGrpSpPr/>
                <p:nvPr/>
              </p:nvGrpSpPr>
              <p:grpSpPr>
                <a:xfrm>
                  <a:off x="1071723" y="1428960"/>
                  <a:ext cx="782917" cy="2060331"/>
                  <a:chOff x="342380" y="1412631"/>
                  <a:chExt cx="782917" cy="2060331"/>
                </a:xfrm>
              </p:grpSpPr>
              <p:sp>
                <p:nvSpPr>
                  <p:cNvPr id="49" name="Rounded Rectangle 48"/>
                  <p:cNvSpPr/>
                  <p:nvPr/>
                </p:nvSpPr>
                <p:spPr>
                  <a:xfrm>
                    <a:off x="478203"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0" name="Straight Connector 49"/>
                  <p:cNvCxnSpPr/>
                  <p:nvPr/>
                </p:nvCxnSpPr>
                <p:spPr>
                  <a:xfrm>
                    <a:off x="478203"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8203"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78203"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rapezoid 52"/>
                  <p:cNvSpPr/>
                  <p:nvPr/>
                </p:nvSpPr>
                <p:spPr>
                  <a:xfrm>
                    <a:off x="400309"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4" name="Group 53"/>
                  <p:cNvGrpSpPr/>
                  <p:nvPr/>
                </p:nvGrpSpPr>
                <p:grpSpPr>
                  <a:xfrm>
                    <a:off x="342380" y="1412631"/>
                    <a:ext cx="782917" cy="387528"/>
                    <a:chOff x="838200" y="4800600"/>
                    <a:chExt cx="3276600" cy="1386254"/>
                  </a:xfrm>
                </p:grpSpPr>
                <p:grpSp>
                  <p:nvGrpSpPr>
                    <p:cNvPr id="55" name="Group 54"/>
                    <p:cNvGrpSpPr/>
                    <p:nvPr/>
                  </p:nvGrpSpPr>
                  <p:grpSpPr>
                    <a:xfrm>
                      <a:off x="838200" y="4800600"/>
                      <a:ext cx="3276600" cy="1386254"/>
                      <a:chOff x="685800" y="3581400"/>
                      <a:chExt cx="3962400" cy="1676400"/>
                    </a:xfrm>
                  </p:grpSpPr>
                  <p:sp>
                    <p:nvSpPr>
                      <p:cNvPr id="60" name="Rounded Rectangle 59"/>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Oval 60"/>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Oval 61"/>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Oval 62"/>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Oval 63"/>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Oval 65"/>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6" name="Group 55"/>
                    <p:cNvGrpSpPr/>
                    <p:nvPr/>
                  </p:nvGrpSpPr>
                  <p:grpSpPr>
                    <a:xfrm>
                      <a:off x="1747603" y="5064176"/>
                      <a:ext cx="1401580" cy="445958"/>
                      <a:chOff x="1131757" y="3871209"/>
                      <a:chExt cx="5044191" cy="1465290"/>
                    </a:xfrm>
                  </p:grpSpPr>
                  <p:sp>
                    <p:nvSpPr>
                      <p:cNvPr id="57" name="Flowchart: Or 56"/>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Flowchart: Or 57"/>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Flowchart: Or 58"/>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nvGrpSpPr>
                <p:cNvPr id="30" name="Group 29"/>
                <p:cNvGrpSpPr/>
                <p:nvPr/>
              </p:nvGrpSpPr>
              <p:grpSpPr>
                <a:xfrm>
                  <a:off x="1882708" y="1450731"/>
                  <a:ext cx="782917" cy="2060331"/>
                  <a:chOff x="342380" y="1412631"/>
                  <a:chExt cx="782917" cy="2060331"/>
                </a:xfrm>
              </p:grpSpPr>
              <p:sp>
                <p:nvSpPr>
                  <p:cNvPr id="31" name="Rounded Rectangle 30"/>
                  <p:cNvSpPr/>
                  <p:nvPr/>
                </p:nvSpPr>
                <p:spPr>
                  <a:xfrm>
                    <a:off x="478203"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2" name="Straight Connector 31"/>
                  <p:cNvCxnSpPr/>
                  <p:nvPr/>
                </p:nvCxnSpPr>
                <p:spPr>
                  <a:xfrm>
                    <a:off x="478203"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78203"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8203"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rapezoid 34"/>
                  <p:cNvSpPr/>
                  <p:nvPr/>
                </p:nvSpPr>
                <p:spPr>
                  <a:xfrm>
                    <a:off x="400309"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6" name="Group 35"/>
                  <p:cNvGrpSpPr/>
                  <p:nvPr/>
                </p:nvGrpSpPr>
                <p:grpSpPr>
                  <a:xfrm>
                    <a:off x="342380" y="1412631"/>
                    <a:ext cx="782917" cy="387528"/>
                    <a:chOff x="838200" y="4800600"/>
                    <a:chExt cx="3276600" cy="1386254"/>
                  </a:xfrm>
                </p:grpSpPr>
                <p:grpSp>
                  <p:nvGrpSpPr>
                    <p:cNvPr id="37" name="Group 36"/>
                    <p:cNvGrpSpPr/>
                    <p:nvPr/>
                  </p:nvGrpSpPr>
                  <p:grpSpPr>
                    <a:xfrm>
                      <a:off x="838200" y="4800600"/>
                      <a:ext cx="3276600" cy="1386254"/>
                      <a:chOff x="685800" y="3581400"/>
                      <a:chExt cx="3962400" cy="1676400"/>
                    </a:xfrm>
                  </p:grpSpPr>
                  <p:sp>
                    <p:nvSpPr>
                      <p:cNvPr id="42" name="Rounded Rectangle 41"/>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45"/>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8" name="Group 37"/>
                    <p:cNvGrpSpPr/>
                    <p:nvPr/>
                  </p:nvGrpSpPr>
                  <p:grpSpPr>
                    <a:xfrm>
                      <a:off x="1747603" y="5064176"/>
                      <a:ext cx="1401580" cy="445958"/>
                      <a:chOff x="1131757" y="3871209"/>
                      <a:chExt cx="5044191" cy="1465290"/>
                    </a:xfrm>
                  </p:grpSpPr>
                  <p:sp>
                    <p:nvSpPr>
                      <p:cNvPr id="39" name="Flowchart: Or 38"/>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Flowchart: Or 39"/>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Flowchart: Or 40"/>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grpSp>
      </p:grpSp>
      <p:grpSp>
        <p:nvGrpSpPr>
          <p:cNvPr id="123" name="Group 122"/>
          <p:cNvGrpSpPr/>
          <p:nvPr/>
        </p:nvGrpSpPr>
        <p:grpSpPr>
          <a:xfrm>
            <a:off x="1559459" y="3152870"/>
            <a:ext cx="3050721" cy="2895600"/>
            <a:chOff x="609600" y="533400"/>
            <a:chExt cx="4495800" cy="4267200"/>
          </a:xfrm>
        </p:grpSpPr>
        <p:pic>
          <p:nvPicPr>
            <p:cNvPr id="124" name="Picture 2" descr="Image result for brick walls"/>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25" name="Group 86"/>
            <p:cNvGrpSpPr/>
            <p:nvPr/>
          </p:nvGrpSpPr>
          <p:grpSpPr>
            <a:xfrm rot="2107423">
              <a:off x="2048364" y="1066800"/>
              <a:ext cx="554570" cy="1296744"/>
              <a:chOff x="7696200" y="914400"/>
              <a:chExt cx="685800" cy="2438400"/>
            </a:xfrm>
          </p:grpSpPr>
          <p:sp>
            <p:nvSpPr>
              <p:cNvPr id="157" name="Moon 15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87"/>
            <p:cNvGrpSpPr/>
            <p:nvPr/>
          </p:nvGrpSpPr>
          <p:grpSpPr>
            <a:xfrm rot="19262140" flipH="1">
              <a:off x="3035243" y="1133011"/>
              <a:ext cx="554570" cy="1180981"/>
              <a:chOff x="7696200" y="914400"/>
              <a:chExt cx="685800" cy="2438400"/>
            </a:xfrm>
          </p:grpSpPr>
          <p:sp>
            <p:nvSpPr>
              <p:cNvPr id="153" name="Moon 15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15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Trapezoid 126"/>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loud 134"/>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Delay 135"/>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7"/>
            <p:cNvGrpSpPr/>
            <p:nvPr/>
          </p:nvGrpSpPr>
          <p:grpSpPr>
            <a:xfrm>
              <a:off x="3150326" y="3226526"/>
              <a:ext cx="366238" cy="640613"/>
              <a:chOff x="2438400" y="402137"/>
              <a:chExt cx="2514600" cy="4398463"/>
            </a:xfrm>
          </p:grpSpPr>
          <p:sp>
            <p:nvSpPr>
              <p:cNvPr id="149" name="Snip Same Side Corner Rectangle 148"/>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Wave 146"/>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ame 147"/>
            <p:cNvSpPr/>
            <p:nvPr/>
          </p:nvSpPr>
          <p:spPr>
            <a:xfrm>
              <a:off x="609600" y="533400"/>
              <a:ext cx="4495800" cy="4267200"/>
            </a:xfrm>
            <a:prstGeom prst="frame">
              <a:avLst>
                <a:gd name="adj1" fmla="val 71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Rectangle 1"/>
          <p:cNvSpPr/>
          <p:nvPr/>
        </p:nvSpPr>
        <p:spPr>
          <a:xfrm>
            <a:off x="4879273" y="2779264"/>
            <a:ext cx="4515099" cy="1200329"/>
          </a:xfrm>
          <a:prstGeom prst="rect">
            <a:avLst/>
          </a:prstGeom>
        </p:spPr>
        <p:txBody>
          <a:bodyPr wrap="square">
            <a:spAutoFit/>
          </a:bodyPr>
          <a:lstStyle/>
          <a:p>
            <a:r>
              <a:rPr lang="en-US" i="1" dirty="0">
                <a:solidFill>
                  <a:schemeClr val="bg1"/>
                </a:solidFill>
                <a:latin typeface="Palatino"/>
              </a:rPr>
              <a:t>Let your light so shine before men, that they may see your good works, and glorify your Father which is in heaven.</a:t>
            </a:r>
          </a:p>
          <a:p>
            <a:r>
              <a:rPr lang="en-US" i="1" dirty="0">
                <a:solidFill>
                  <a:schemeClr val="bg1"/>
                </a:solidFill>
                <a:latin typeface="Palatino"/>
              </a:rPr>
              <a:t>Matthew 5:16</a:t>
            </a:r>
            <a:endParaRPr lang="en-US" i="1" dirty="0">
              <a:solidFill>
                <a:schemeClr val="bg1"/>
              </a:solidFill>
            </a:endParaRPr>
          </a:p>
        </p:txBody>
      </p:sp>
    </p:spTree>
    <p:extLst>
      <p:ext uri="{BB962C8B-B14F-4D97-AF65-F5344CB8AC3E}">
        <p14:creationId xmlns:p14="http://schemas.microsoft.com/office/powerpoint/2010/main" val="2556384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3207" y="1321807"/>
            <a:ext cx="4934139" cy="1200329"/>
          </a:xfrm>
          <a:prstGeom prst="rect">
            <a:avLst/>
          </a:prstGeom>
          <a:noFill/>
        </p:spPr>
        <p:txBody>
          <a:bodyPr wrap="square" rtlCol="0">
            <a:spAutoFit/>
          </a:bodyPr>
          <a:lstStyle/>
          <a:p>
            <a:r>
              <a:rPr lang="en-US" dirty="0">
                <a:solidFill>
                  <a:schemeClr val="bg1"/>
                </a:solidFill>
              </a:rPr>
              <a:t>If you pour the water into this container, how will the shape of the water change? </a:t>
            </a:r>
          </a:p>
          <a:p>
            <a:endParaRPr lang="en-US" dirty="0">
              <a:solidFill>
                <a:schemeClr val="bg1"/>
              </a:solidFill>
            </a:endParaRPr>
          </a:p>
          <a:p>
            <a:r>
              <a:rPr lang="en-US" dirty="0">
                <a:solidFill>
                  <a:schemeClr val="bg1"/>
                </a:solidFill>
              </a:rPr>
              <a:t>It will conform to the shape of the container.</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stellar" panose="020A0402060406010301" pitchFamily="18" charset="0"/>
              </a:rPr>
              <a:t>The Shape of Water</a:t>
            </a:r>
            <a:endParaRPr lang="en-US" sz="4400" dirty="0">
              <a:solidFill>
                <a:schemeClr val="bg1"/>
              </a:solidFill>
              <a:latin typeface="Castellar" panose="020A0402060406010301" pitchFamily="18" charset="0"/>
            </a:endParaRPr>
          </a:p>
        </p:txBody>
      </p:sp>
      <p:pic>
        <p:nvPicPr>
          <p:cNvPr id="3074" name="Picture 2" descr="Image result for gif pouring water into glas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12304" y="2218099"/>
            <a:ext cx="3743608" cy="37436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4830" y="2732654"/>
            <a:ext cx="2371725" cy="2286001"/>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p:cNvSpPr txBox="1"/>
          <p:nvPr/>
        </p:nvSpPr>
        <p:spPr>
          <a:xfrm>
            <a:off x="6616573" y="1320298"/>
            <a:ext cx="4934139" cy="1200329"/>
          </a:xfrm>
          <a:prstGeom prst="rect">
            <a:avLst/>
          </a:prstGeom>
          <a:noFill/>
        </p:spPr>
        <p:txBody>
          <a:bodyPr wrap="square" rtlCol="0">
            <a:spAutoFit/>
          </a:bodyPr>
          <a:lstStyle/>
          <a:p>
            <a:r>
              <a:rPr lang="en-US" dirty="0">
                <a:solidFill>
                  <a:schemeClr val="bg1"/>
                </a:solidFill>
              </a:rPr>
              <a:t>If you pour that water into another container how will it change the shape of the water?</a:t>
            </a:r>
          </a:p>
          <a:p>
            <a:endParaRPr lang="en-US" dirty="0">
              <a:solidFill>
                <a:schemeClr val="bg1"/>
              </a:solidFill>
            </a:endParaRPr>
          </a:p>
          <a:p>
            <a:r>
              <a:rPr lang="en-US" dirty="0">
                <a:solidFill>
                  <a:schemeClr val="bg1"/>
                </a:solidFill>
              </a:rPr>
              <a:t>It will conform to the shape of that container.</a:t>
            </a:r>
          </a:p>
        </p:txBody>
      </p:sp>
      <p:sp>
        <p:nvSpPr>
          <p:cNvPr id="2" name="Rectangle 1"/>
          <p:cNvSpPr/>
          <p:nvPr/>
        </p:nvSpPr>
        <p:spPr>
          <a:xfrm>
            <a:off x="4209860" y="2879499"/>
            <a:ext cx="3775295" cy="923330"/>
          </a:xfrm>
          <a:prstGeom prst="rect">
            <a:avLst/>
          </a:prstGeom>
        </p:spPr>
        <p:txBody>
          <a:bodyPr wrap="square">
            <a:spAutoFit/>
          </a:bodyPr>
          <a:lstStyle/>
          <a:p>
            <a:r>
              <a:rPr lang="en-US" dirty="0">
                <a:solidFill>
                  <a:schemeClr val="bg1"/>
                </a:solidFill>
                <a:latin typeface="Abadi" panose="020B0604020104020204" pitchFamily="34" charset="0"/>
              </a:rPr>
              <a:t>The water represents people and the containers represent different worldly beliefs and practices.</a:t>
            </a:r>
            <a:endParaRPr lang="en-US" dirty="0">
              <a:solidFill>
                <a:schemeClr val="bg1"/>
              </a:solidFill>
            </a:endParaRPr>
          </a:p>
        </p:txBody>
      </p:sp>
      <p:sp>
        <p:nvSpPr>
          <p:cNvPr id="3" name="Rectangle 2"/>
          <p:cNvSpPr/>
          <p:nvPr/>
        </p:nvSpPr>
        <p:spPr>
          <a:xfrm>
            <a:off x="2414257" y="5930516"/>
            <a:ext cx="7327271" cy="830997"/>
          </a:xfrm>
          <a:prstGeom prst="rect">
            <a:avLst/>
          </a:prstGeom>
        </p:spPr>
        <p:txBody>
          <a:bodyPr wrap="square">
            <a:spAutoFit/>
          </a:bodyPr>
          <a:lstStyle/>
          <a:p>
            <a:pPr algn="ctr"/>
            <a:r>
              <a:rPr lang="en-US" sz="2400" dirty="0">
                <a:solidFill>
                  <a:schemeClr val="bg1"/>
                </a:solidFill>
                <a:effectLst>
                  <a:glow rad="139700">
                    <a:schemeClr val="accent2">
                      <a:satMod val="175000"/>
                      <a:alpha val="40000"/>
                    </a:schemeClr>
                  </a:glow>
                </a:effectLst>
                <a:latin typeface="Abadi" panose="020B0604020104020204" pitchFamily="34" charset="0"/>
              </a:rPr>
              <a:t>What dangers can come from continually conforming to worldly beliefs and practices?</a:t>
            </a:r>
            <a:endParaRPr lang="en-US" sz="2400" dirty="0">
              <a:solidFill>
                <a:schemeClr val="bg1"/>
              </a:solidFill>
              <a:effectLst>
                <a:glow rad="139700">
                  <a:schemeClr val="accent2">
                    <a:satMod val="175000"/>
                    <a:alpha val="40000"/>
                  </a:schemeClr>
                </a:glow>
              </a:effectLst>
            </a:endParaRPr>
          </a:p>
        </p:txBody>
      </p:sp>
      <p:grpSp>
        <p:nvGrpSpPr>
          <p:cNvPr id="168" name="Group 167"/>
          <p:cNvGrpSpPr/>
          <p:nvPr/>
        </p:nvGrpSpPr>
        <p:grpSpPr>
          <a:xfrm>
            <a:off x="5191835" y="4084771"/>
            <a:ext cx="1604464" cy="1634972"/>
            <a:chOff x="6911993" y="3315227"/>
            <a:chExt cx="1604464" cy="1634972"/>
          </a:xfrm>
        </p:grpSpPr>
        <p:sp>
          <p:nvSpPr>
            <p:cNvPr id="169" name="Chord 168"/>
            <p:cNvSpPr/>
            <p:nvPr/>
          </p:nvSpPr>
          <p:spPr>
            <a:xfrm rot="6727858">
              <a:off x="6898103" y="3331846"/>
              <a:ext cx="1632243" cy="1604464"/>
            </a:xfrm>
            <a:prstGeom prst="chord">
              <a:avLst>
                <a:gd name="adj1" fmla="val 2700000"/>
                <a:gd name="adj2" fmla="val 215509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p:cNvGrpSpPr/>
            <p:nvPr/>
          </p:nvGrpSpPr>
          <p:grpSpPr>
            <a:xfrm>
              <a:off x="7123631" y="3315227"/>
              <a:ext cx="1334569" cy="1485372"/>
              <a:chOff x="7123631" y="3315227"/>
              <a:chExt cx="1334569" cy="1485372"/>
            </a:xfrm>
          </p:grpSpPr>
          <p:sp>
            <p:nvSpPr>
              <p:cNvPr id="171" name="Freeform 170"/>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Freeform 171"/>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Freeform 172"/>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5005994" y="3892989"/>
            <a:ext cx="1047459" cy="1846907"/>
            <a:chOff x="2443864" y="1964601"/>
            <a:chExt cx="1390742" cy="2452192"/>
          </a:xfrm>
        </p:grpSpPr>
        <p:sp>
          <p:nvSpPr>
            <p:cNvPr id="175" name="Oval 7"/>
            <p:cNvSpPr/>
            <p:nvPr/>
          </p:nvSpPr>
          <p:spPr>
            <a:xfrm>
              <a:off x="2443864" y="2273109"/>
              <a:ext cx="534726" cy="1393544"/>
            </a:xfrm>
            <a:custGeom>
              <a:avLst/>
              <a:gdLst>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1079 w 589555"/>
                <a:gd name="connsiteY0" fmla="*/ 860079 h 1720158"/>
                <a:gd name="connsiteX1" fmla="*/ 295317 w 589555"/>
                <a:gd name="connsiteY1" fmla="*/ 0 h 1720158"/>
                <a:gd name="connsiteX2" fmla="*/ 589555 w 589555"/>
                <a:gd name="connsiteY2" fmla="*/ 860079 h 1720158"/>
                <a:gd name="connsiteX3" fmla="*/ 295317 w 589555"/>
                <a:gd name="connsiteY3" fmla="*/ 1720158 h 1720158"/>
                <a:gd name="connsiteX4" fmla="*/ 1079 w 589555"/>
                <a:gd name="connsiteY4" fmla="*/ 860079 h 1720158"/>
                <a:gd name="connsiteX0" fmla="*/ 485 w 923939"/>
                <a:gd name="connsiteY0" fmla="*/ 860079 h 1720158"/>
                <a:gd name="connsiteX1" fmla="*/ 629701 w 923939"/>
                <a:gd name="connsiteY1" fmla="*/ 0 h 1720158"/>
                <a:gd name="connsiteX2" fmla="*/ 923939 w 923939"/>
                <a:gd name="connsiteY2" fmla="*/ 860079 h 1720158"/>
                <a:gd name="connsiteX3" fmla="*/ 629701 w 923939"/>
                <a:gd name="connsiteY3" fmla="*/ 1720158 h 1720158"/>
                <a:gd name="connsiteX4" fmla="*/ 485 w 923939"/>
                <a:gd name="connsiteY4" fmla="*/ 860079 h 1720158"/>
                <a:gd name="connsiteX0" fmla="*/ 422 w 644625"/>
                <a:gd name="connsiteY0" fmla="*/ 860120 h 1720238"/>
                <a:gd name="connsiteX1" fmla="*/ 629638 w 644625"/>
                <a:gd name="connsiteY1" fmla="*/ 41 h 1720238"/>
                <a:gd name="connsiteX2" fmla="*/ 462150 w 644625"/>
                <a:gd name="connsiteY2" fmla="*/ 832960 h 1720238"/>
                <a:gd name="connsiteX3" fmla="*/ 629638 w 644625"/>
                <a:gd name="connsiteY3" fmla="*/ 1720199 h 1720238"/>
                <a:gd name="connsiteX4" fmla="*/ 422 w 644625"/>
                <a:gd name="connsiteY4" fmla="*/ 860120 h 1720238"/>
                <a:gd name="connsiteX0" fmla="*/ 571 w 701762"/>
                <a:gd name="connsiteY0" fmla="*/ 922764 h 1782882"/>
                <a:gd name="connsiteX1" fmla="*/ 629787 w 701762"/>
                <a:gd name="connsiteY1" fmla="*/ 62685 h 1782882"/>
                <a:gd name="connsiteX2" fmla="*/ 462299 w 701762"/>
                <a:gd name="connsiteY2" fmla="*/ 895604 h 1782882"/>
                <a:gd name="connsiteX3" fmla="*/ 629787 w 701762"/>
                <a:gd name="connsiteY3" fmla="*/ 1782843 h 1782882"/>
                <a:gd name="connsiteX4" fmla="*/ 571 w 701762"/>
                <a:gd name="connsiteY4" fmla="*/ 922764 h 1782882"/>
                <a:gd name="connsiteX0" fmla="*/ 571 w 705440"/>
                <a:gd name="connsiteY0" fmla="*/ 922764 h 1842452"/>
                <a:gd name="connsiteX1" fmla="*/ 629787 w 705440"/>
                <a:gd name="connsiteY1" fmla="*/ 62685 h 1842452"/>
                <a:gd name="connsiteX2" fmla="*/ 462299 w 705440"/>
                <a:gd name="connsiteY2" fmla="*/ 895604 h 1842452"/>
                <a:gd name="connsiteX3" fmla="*/ 629787 w 705440"/>
                <a:gd name="connsiteY3" fmla="*/ 1782843 h 1842452"/>
                <a:gd name="connsiteX4" fmla="*/ 571 w 705440"/>
                <a:gd name="connsiteY4" fmla="*/ 922764 h 184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40" h="1842452">
                  <a:moveTo>
                    <a:pt x="571" y="922764"/>
                  </a:moveTo>
                  <a:cubicBezTo>
                    <a:pt x="-17536" y="438701"/>
                    <a:pt x="398923" y="-204392"/>
                    <a:pt x="629787" y="62685"/>
                  </a:cubicBezTo>
                  <a:cubicBezTo>
                    <a:pt x="860651" y="329762"/>
                    <a:pt x="462299" y="420595"/>
                    <a:pt x="462299" y="895604"/>
                  </a:cubicBezTo>
                  <a:cubicBezTo>
                    <a:pt x="462299" y="1370613"/>
                    <a:pt x="869704" y="1524819"/>
                    <a:pt x="629787" y="1782843"/>
                  </a:cubicBezTo>
                  <a:cubicBezTo>
                    <a:pt x="389870" y="2040867"/>
                    <a:pt x="18678" y="1406827"/>
                    <a:pt x="571" y="922764"/>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2924270" y="1964601"/>
              <a:ext cx="724277" cy="4436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7"/>
            <p:cNvSpPr/>
            <p:nvPr/>
          </p:nvSpPr>
          <p:spPr>
            <a:xfrm rot="15864657">
              <a:off x="3144596" y="2114850"/>
              <a:ext cx="298424" cy="1081596"/>
            </a:xfrm>
            <a:custGeom>
              <a:avLst/>
              <a:gdLst>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1079 w 589555"/>
                <a:gd name="connsiteY0" fmla="*/ 860079 h 1720158"/>
                <a:gd name="connsiteX1" fmla="*/ 295317 w 589555"/>
                <a:gd name="connsiteY1" fmla="*/ 0 h 1720158"/>
                <a:gd name="connsiteX2" fmla="*/ 589555 w 589555"/>
                <a:gd name="connsiteY2" fmla="*/ 860079 h 1720158"/>
                <a:gd name="connsiteX3" fmla="*/ 295317 w 589555"/>
                <a:gd name="connsiteY3" fmla="*/ 1720158 h 1720158"/>
                <a:gd name="connsiteX4" fmla="*/ 1079 w 589555"/>
                <a:gd name="connsiteY4" fmla="*/ 860079 h 1720158"/>
                <a:gd name="connsiteX0" fmla="*/ 485 w 923939"/>
                <a:gd name="connsiteY0" fmla="*/ 860079 h 1720158"/>
                <a:gd name="connsiteX1" fmla="*/ 629701 w 923939"/>
                <a:gd name="connsiteY1" fmla="*/ 0 h 1720158"/>
                <a:gd name="connsiteX2" fmla="*/ 923939 w 923939"/>
                <a:gd name="connsiteY2" fmla="*/ 860079 h 1720158"/>
                <a:gd name="connsiteX3" fmla="*/ 629701 w 923939"/>
                <a:gd name="connsiteY3" fmla="*/ 1720158 h 1720158"/>
                <a:gd name="connsiteX4" fmla="*/ 485 w 923939"/>
                <a:gd name="connsiteY4" fmla="*/ 860079 h 1720158"/>
                <a:gd name="connsiteX0" fmla="*/ 422 w 644625"/>
                <a:gd name="connsiteY0" fmla="*/ 860120 h 1720238"/>
                <a:gd name="connsiteX1" fmla="*/ 629638 w 644625"/>
                <a:gd name="connsiteY1" fmla="*/ 41 h 1720238"/>
                <a:gd name="connsiteX2" fmla="*/ 462150 w 644625"/>
                <a:gd name="connsiteY2" fmla="*/ 832960 h 1720238"/>
                <a:gd name="connsiteX3" fmla="*/ 629638 w 644625"/>
                <a:gd name="connsiteY3" fmla="*/ 1720199 h 1720238"/>
                <a:gd name="connsiteX4" fmla="*/ 422 w 644625"/>
                <a:gd name="connsiteY4" fmla="*/ 860120 h 1720238"/>
                <a:gd name="connsiteX0" fmla="*/ 571 w 701762"/>
                <a:gd name="connsiteY0" fmla="*/ 922764 h 1782882"/>
                <a:gd name="connsiteX1" fmla="*/ 629787 w 701762"/>
                <a:gd name="connsiteY1" fmla="*/ 62685 h 1782882"/>
                <a:gd name="connsiteX2" fmla="*/ 462299 w 701762"/>
                <a:gd name="connsiteY2" fmla="*/ 895604 h 1782882"/>
                <a:gd name="connsiteX3" fmla="*/ 629787 w 701762"/>
                <a:gd name="connsiteY3" fmla="*/ 1782843 h 1782882"/>
                <a:gd name="connsiteX4" fmla="*/ 571 w 701762"/>
                <a:gd name="connsiteY4" fmla="*/ 922764 h 1782882"/>
                <a:gd name="connsiteX0" fmla="*/ 571 w 705440"/>
                <a:gd name="connsiteY0" fmla="*/ 922764 h 1842452"/>
                <a:gd name="connsiteX1" fmla="*/ 629787 w 705440"/>
                <a:gd name="connsiteY1" fmla="*/ 62685 h 1842452"/>
                <a:gd name="connsiteX2" fmla="*/ 462299 w 705440"/>
                <a:gd name="connsiteY2" fmla="*/ 895604 h 1842452"/>
                <a:gd name="connsiteX3" fmla="*/ 629787 w 705440"/>
                <a:gd name="connsiteY3" fmla="*/ 1782843 h 1842452"/>
                <a:gd name="connsiteX4" fmla="*/ 571 w 705440"/>
                <a:gd name="connsiteY4" fmla="*/ 922764 h 184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40" h="1842452">
                  <a:moveTo>
                    <a:pt x="571" y="922764"/>
                  </a:moveTo>
                  <a:cubicBezTo>
                    <a:pt x="-17536" y="438701"/>
                    <a:pt x="398923" y="-204392"/>
                    <a:pt x="629787" y="62685"/>
                  </a:cubicBezTo>
                  <a:cubicBezTo>
                    <a:pt x="860651" y="329762"/>
                    <a:pt x="462299" y="420595"/>
                    <a:pt x="462299" y="895604"/>
                  </a:cubicBezTo>
                  <a:cubicBezTo>
                    <a:pt x="462299" y="1370613"/>
                    <a:pt x="869704" y="1524819"/>
                    <a:pt x="629787" y="1782843"/>
                  </a:cubicBezTo>
                  <a:cubicBezTo>
                    <a:pt x="389870" y="2040867"/>
                    <a:pt x="18678" y="1406827"/>
                    <a:pt x="571" y="922764"/>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rot="20240483">
              <a:off x="2961267" y="3393612"/>
              <a:ext cx="148927" cy="97226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2716040" y="3434898"/>
              <a:ext cx="167816" cy="98189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525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68"/>
                                        </p:tgtEl>
                                        <p:attrNameLst>
                                          <p:attrName>style.visibility</p:attrName>
                                        </p:attrNameLst>
                                      </p:cBhvr>
                                      <p:to>
                                        <p:strVal val="visible"/>
                                      </p:to>
                                    </p:set>
                                    <p:animEffect transition="in" filter="fade">
                                      <p:cBhvr>
                                        <p:cTn id="25" dur="1500"/>
                                        <p:tgtEl>
                                          <p:spTgt spid="16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1" presetClass="exit" presetSubtype="0" fill="hold" nodeType="withEffect">
                                  <p:stCondLst>
                                    <p:cond delay="0"/>
                                  </p:stCondLst>
                                  <p:childTnLst>
                                    <p:set>
                                      <p:cBhvr>
                                        <p:cTn id="34" dur="1" fill="hold">
                                          <p:stCondLst>
                                            <p:cond delay="0"/>
                                          </p:stCondLst>
                                        </p:cTn>
                                        <p:tgtEl>
                                          <p:spTgt spid="307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5">
                                            <p:txEl>
                                              <p:pRg st="0" end="0"/>
                                            </p:txEl>
                                          </p:spTgt>
                                        </p:tgtEl>
                                      </p:cBhvr>
                                    </p:animEffect>
                                    <p:set>
                                      <p:cBhvr>
                                        <p:cTn id="37" dur="1" fill="hold">
                                          <p:stCondLst>
                                            <p:cond delay="499"/>
                                          </p:stCondLst>
                                        </p:cTn>
                                        <p:tgtEl>
                                          <p:spTgt spid="5">
                                            <p:txEl>
                                              <p:pRg st="0" end="0"/>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
                                            <p:txEl>
                                              <p:pRg st="2" end="2"/>
                                            </p:txEl>
                                          </p:spTgt>
                                        </p:tgtEl>
                                      </p:cBhvr>
                                    </p:animEffect>
                                    <p:set>
                                      <p:cBhvr>
                                        <p:cTn id="40" dur="1" fill="hold">
                                          <p:stCondLst>
                                            <p:cond delay="499"/>
                                          </p:stCondLst>
                                        </p:cTn>
                                        <p:tgtEl>
                                          <p:spTgt spid="5">
                                            <p:txEl>
                                              <p:pRg st="2" end="2"/>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076"/>
                                        </p:tgtEl>
                                      </p:cBhvr>
                                    </p:animEffect>
                                    <p:set>
                                      <p:cBhvr>
                                        <p:cTn id="43" dur="1" fill="hold">
                                          <p:stCondLst>
                                            <p:cond delay="499"/>
                                          </p:stCondLst>
                                        </p:cTn>
                                        <p:tgtEl>
                                          <p:spTgt spid="3076"/>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61">
                                            <p:txEl>
                                              <p:pRg st="0" end="0"/>
                                            </p:txEl>
                                          </p:spTgt>
                                        </p:tgtEl>
                                      </p:cBhvr>
                                    </p:animEffect>
                                    <p:set>
                                      <p:cBhvr>
                                        <p:cTn id="46" dur="1" fill="hold">
                                          <p:stCondLst>
                                            <p:cond delay="499"/>
                                          </p:stCondLst>
                                        </p:cTn>
                                        <p:tgtEl>
                                          <p:spTgt spid="161">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61">
                                            <p:txEl>
                                              <p:pRg st="2" end="2"/>
                                            </p:txEl>
                                          </p:spTgt>
                                        </p:tgtEl>
                                      </p:cBhvr>
                                    </p:animEffect>
                                    <p:set>
                                      <p:cBhvr>
                                        <p:cTn id="49" dur="1" fill="hold">
                                          <p:stCondLst>
                                            <p:cond delay="499"/>
                                          </p:stCondLst>
                                        </p:cTn>
                                        <p:tgtEl>
                                          <p:spTgt spid="161">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161" grpId="0" build="allAtOnce"/>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0"/>
            <a:ext cx="8839200" cy="523220"/>
          </a:xfrm>
          <a:prstGeom prst="rect">
            <a:avLst/>
          </a:prstGeom>
          <a:noFill/>
        </p:spPr>
        <p:txBody>
          <a:bodyPr wrap="square" rtlCol="0">
            <a:spAutoFit/>
          </a:bodyPr>
          <a:lstStyle/>
          <a:p>
            <a:r>
              <a:rPr lang="en-US" sz="2800" dirty="0">
                <a:solidFill>
                  <a:schemeClr val="bg1"/>
                </a:solidFill>
              </a:rPr>
              <a:t>The REAL Meaning:            Romans 12: 1-3</a:t>
            </a:r>
          </a:p>
        </p:txBody>
      </p:sp>
      <p:sp>
        <p:nvSpPr>
          <p:cNvPr id="3" name="TextBox 2"/>
          <p:cNvSpPr txBox="1"/>
          <p:nvPr/>
        </p:nvSpPr>
        <p:spPr>
          <a:xfrm>
            <a:off x="1524000" y="762000"/>
            <a:ext cx="4495800" cy="5693866"/>
          </a:xfrm>
          <a:prstGeom prst="rect">
            <a:avLst/>
          </a:prstGeom>
          <a:noFill/>
        </p:spPr>
        <p:txBody>
          <a:bodyPr wrap="square" rtlCol="0">
            <a:spAutoFit/>
          </a:bodyPr>
          <a:lstStyle/>
          <a:p>
            <a:pPr marL="514350" indent="-514350">
              <a:buAutoNum type="arabicPeriod"/>
            </a:pPr>
            <a:r>
              <a:rPr lang="en-US" sz="2800" dirty="0">
                <a:solidFill>
                  <a:schemeClr val="bg1"/>
                </a:solidFill>
              </a:rPr>
              <a:t>“Present your bodies”</a:t>
            </a:r>
          </a:p>
          <a:p>
            <a:pPr marL="514350" indent="-514350">
              <a:buAutoNum type="arabicPeriod"/>
            </a:pPr>
            <a:endParaRPr lang="en-US" sz="2800" dirty="0">
              <a:solidFill>
                <a:schemeClr val="bg1"/>
              </a:solidFill>
            </a:endParaRPr>
          </a:p>
          <a:p>
            <a:pPr marL="514350" indent="-514350">
              <a:buAutoNum type="arabicPeriod"/>
            </a:pPr>
            <a:endParaRPr lang="en-US" sz="2800" dirty="0">
              <a:solidFill>
                <a:schemeClr val="bg1"/>
              </a:solidFill>
            </a:endParaRPr>
          </a:p>
          <a:p>
            <a:pPr marL="514350" indent="-514350">
              <a:buAutoNum type="arabicPeriod"/>
            </a:pPr>
            <a:r>
              <a:rPr lang="en-US" sz="2800" dirty="0">
                <a:solidFill>
                  <a:schemeClr val="bg1"/>
                </a:solidFill>
              </a:rPr>
              <a:t>“Conformed to this world”</a:t>
            </a:r>
          </a:p>
          <a:p>
            <a:pPr marL="514350" indent="-514350"/>
            <a:endParaRPr lang="en-US" sz="2800" dirty="0">
              <a:solidFill>
                <a:schemeClr val="bg1"/>
              </a:solidFill>
            </a:endParaRPr>
          </a:p>
          <a:p>
            <a:pPr marL="514350" indent="-514350"/>
            <a:endParaRPr lang="en-US" sz="2800" dirty="0">
              <a:solidFill>
                <a:schemeClr val="bg1"/>
              </a:solidFill>
            </a:endParaRPr>
          </a:p>
          <a:p>
            <a:pPr marL="514350" indent="-514350"/>
            <a:r>
              <a:rPr lang="en-US" sz="2800" dirty="0">
                <a:solidFill>
                  <a:schemeClr val="bg1"/>
                </a:solidFill>
              </a:rPr>
              <a:t>3. “Transformed”</a:t>
            </a:r>
          </a:p>
          <a:p>
            <a:pPr marL="514350" indent="-514350">
              <a:buAutoNum type="arabicPeriod"/>
            </a:pPr>
            <a:endParaRPr lang="en-US" sz="2800" dirty="0">
              <a:solidFill>
                <a:schemeClr val="bg1"/>
              </a:solidFill>
            </a:endParaRPr>
          </a:p>
          <a:p>
            <a:pPr marL="514350" indent="-514350"/>
            <a:endParaRPr lang="en-US" sz="2800" dirty="0">
              <a:solidFill>
                <a:schemeClr val="bg1"/>
              </a:solidFill>
            </a:endParaRPr>
          </a:p>
          <a:p>
            <a:pPr marL="514350" indent="-514350"/>
            <a:r>
              <a:rPr lang="en-US" sz="2800" dirty="0">
                <a:solidFill>
                  <a:schemeClr val="bg1"/>
                </a:solidFill>
              </a:rPr>
              <a:t>4. “Think soberly”</a:t>
            </a:r>
          </a:p>
          <a:p>
            <a:pPr marL="514350" indent="-514350"/>
            <a:endParaRPr lang="en-US" sz="2800" dirty="0">
              <a:solidFill>
                <a:schemeClr val="bg1"/>
              </a:solidFill>
            </a:endParaRPr>
          </a:p>
          <a:p>
            <a:pPr marL="514350" indent="-514350"/>
            <a:endParaRPr lang="en-US" sz="2800" dirty="0">
              <a:solidFill>
                <a:schemeClr val="bg1"/>
              </a:solidFill>
            </a:endParaRPr>
          </a:p>
        </p:txBody>
      </p:sp>
      <p:sp>
        <p:nvSpPr>
          <p:cNvPr id="4" name="TextBox 3"/>
          <p:cNvSpPr txBox="1"/>
          <p:nvPr/>
        </p:nvSpPr>
        <p:spPr>
          <a:xfrm>
            <a:off x="5792449" y="7620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Change</a:t>
            </a:r>
          </a:p>
          <a:p>
            <a:pPr marL="514350" indent="-514350">
              <a:buAutoNum type="alphaLcPeriod"/>
            </a:pPr>
            <a:r>
              <a:rPr lang="en-US" sz="2800" dirty="0">
                <a:solidFill>
                  <a:schemeClr val="bg1"/>
                </a:solidFill>
              </a:rPr>
              <a:t>Sacrifice all you enjoy</a:t>
            </a:r>
          </a:p>
          <a:p>
            <a:pPr marL="514350" indent="-514350"/>
            <a:endParaRPr lang="en-US" sz="2800" dirty="0">
              <a:solidFill>
                <a:schemeClr val="bg1"/>
              </a:solidFill>
            </a:endParaRPr>
          </a:p>
        </p:txBody>
      </p:sp>
      <p:sp>
        <p:nvSpPr>
          <p:cNvPr id="5" name="TextBox 4"/>
          <p:cNvSpPr txBox="1"/>
          <p:nvPr/>
        </p:nvSpPr>
        <p:spPr>
          <a:xfrm>
            <a:off x="5867400" y="20574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Wicked</a:t>
            </a:r>
          </a:p>
          <a:p>
            <a:pPr marL="514350" indent="-514350">
              <a:buAutoNum type="alphaLcPeriod"/>
            </a:pPr>
            <a:r>
              <a:rPr lang="en-US" sz="2800" dirty="0">
                <a:solidFill>
                  <a:schemeClr val="bg1"/>
                </a:solidFill>
              </a:rPr>
              <a:t>Copying worldly ways</a:t>
            </a:r>
          </a:p>
          <a:p>
            <a:pPr marL="514350" indent="-514350"/>
            <a:endParaRPr lang="en-US" sz="2800" dirty="0">
              <a:solidFill>
                <a:schemeClr val="bg1"/>
              </a:solidFill>
            </a:endParaRPr>
          </a:p>
        </p:txBody>
      </p:sp>
      <p:sp>
        <p:nvSpPr>
          <p:cNvPr id="6" name="TextBox 5"/>
          <p:cNvSpPr txBox="1"/>
          <p:nvPr/>
        </p:nvSpPr>
        <p:spPr>
          <a:xfrm>
            <a:off x="5867400" y="35814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Living a life of service</a:t>
            </a:r>
          </a:p>
          <a:p>
            <a:pPr marL="514350" indent="-514350">
              <a:buAutoNum type="alphaLcPeriod"/>
            </a:pPr>
            <a:r>
              <a:rPr lang="en-US" sz="2800" dirty="0">
                <a:solidFill>
                  <a:schemeClr val="bg1"/>
                </a:solidFill>
              </a:rPr>
              <a:t>Improved</a:t>
            </a:r>
          </a:p>
          <a:p>
            <a:pPr marL="514350" indent="-514350"/>
            <a:endParaRPr lang="en-US" sz="2800" dirty="0">
              <a:solidFill>
                <a:schemeClr val="bg1"/>
              </a:solidFill>
            </a:endParaRPr>
          </a:p>
        </p:txBody>
      </p:sp>
      <p:sp>
        <p:nvSpPr>
          <p:cNvPr id="7" name="TextBox 6"/>
          <p:cNvSpPr txBox="1"/>
          <p:nvPr/>
        </p:nvSpPr>
        <p:spPr>
          <a:xfrm>
            <a:off x="5867400" y="50292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Don’t have pride</a:t>
            </a:r>
          </a:p>
          <a:p>
            <a:pPr marL="514350" indent="-514350">
              <a:buAutoNum type="alphaLcPeriod"/>
            </a:pPr>
            <a:r>
              <a:rPr lang="en-US" sz="2800" dirty="0">
                <a:solidFill>
                  <a:schemeClr val="bg1"/>
                </a:solidFill>
              </a:rPr>
              <a:t>Avoid humor</a:t>
            </a:r>
          </a:p>
          <a:p>
            <a:pPr marL="514350" indent="-514350"/>
            <a:endParaRPr lang="en-US" sz="2800" dirty="0">
              <a:solidFill>
                <a:schemeClr val="bg1"/>
              </a:solidFill>
            </a:endParaRPr>
          </a:p>
        </p:txBody>
      </p:sp>
      <p:sp>
        <p:nvSpPr>
          <p:cNvPr id="9" name="Donut 8"/>
          <p:cNvSpPr/>
          <p:nvPr/>
        </p:nvSpPr>
        <p:spPr>
          <a:xfrm>
            <a:off x="5678773" y="713282"/>
            <a:ext cx="609600" cy="609600"/>
          </a:xfrm>
          <a:prstGeom prst="donut">
            <a:avLst>
              <a:gd name="adj" fmla="val 64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5715000" y="2438400"/>
            <a:ext cx="609600" cy="609600"/>
          </a:xfrm>
          <a:prstGeom prst="donut">
            <a:avLst>
              <a:gd name="adj" fmla="val 102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5758721" y="3528934"/>
            <a:ext cx="609600" cy="609600"/>
          </a:xfrm>
          <a:prstGeom prst="donut">
            <a:avLst>
              <a:gd name="adj" fmla="val 102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5773711" y="4997970"/>
            <a:ext cx="609600" cy="609600"/>
          </a:xfrm>
          <a:prstGeom prst="donut">
            <a:avLst>
              <a:gd name="adj" fmla="val 102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315325" y="1948728"/>
            <a:ext cx="1090624" cy="3062264"/>
            <a:chOff x="393789" y="3641726"/>
            <a:chExt cx="1090624" cy="3062264"/>
          </a:xfrm>
        </p:grpSpPr>
        <p:sp>
          <p:nvSpPr>
            <p:cNvPr id="18" name="Rounded Rectangle 17"/>
            <p:cNvSpPr/>
            <p:nvPr/>
          </p:nvSpPr>
          <p:spPr>
            <a:xfrm>
              <a:off x="680022" y="4456181"/>
              <a:ext cx="526702" cy="13045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6200000">
              <a:off x="777200" y="4072770"/>
              <a:ext cx="323802" cy="109062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12482" y="4496066"/>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27823" y="3641726"/>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77172" y="5600691"/>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94442" y="4511306"/>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04962" y="5614605"/>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593045" y="1943413"/>
            <a:ext cx="1116857" cy="3062264"/>
            <a:chOff x="2007342" y="3663572"/>
            <a:chExt cx="1116857" cy="3062264"/>
          </a:xfrm>
        </p:grpSpPr>
        <p:sp>
          <p:nvSpPr>
            <p:cNvPr id="26" name="Rounded Rectangle 25"/>
            <p:cNvSpPr/>
            <p:nvPr/>
          </p:nvSpPr>
          <p:spPr>
            <a:xfrm>
              <a:off x="2293575" y="4478027"/>
              <a:ext cx="526702" cy="13045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2403870" y="4081499"/>
              <a:ext cx="323802" cy="111685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076124" y="4517912"/>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141376" y="3663572"/>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590725" y="5622537"/>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2853822" y="4533152"/>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318515" y="5636451"/>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2190638" y="5166351"/>
              <a:ext cx="717357" cy="8382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2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 calcmode="lin" valueType="num">
                                      <p:cBhvr additive="base">
                                        <p:cTn id="5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 calcmode="lin" valueType="num">
                                      <p:cBhvr additive="base">
                                        <p:cTn id="6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7">
                                            <p:txEl>
                                              <p:pRg st="0" end="0"/>
                                            </p:txEl>
                                          </p:spTgt>
                                        </p:tgtEl>
                                        <p:attrNameLst>
                                          <p:attrName>style.visibility</p:attrName>
                                        </p:attrNameLst>
                                      </p:cBhvr>
                                      <p:to>
                                        <p:strVal val="visible"/>
                                      </p:to>
                                    </p:set>
                                    <p:anim calcmode="lin" valueType="num">
                                      <p:cBhvr additive="base">
                                        <p:cTn id="6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7">
                                            <p:txEl>
                                              <p:pRg st="0" end="0"/>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7">
                                            <p:txEl>
                                              <p:pRg st="1" end="1"/>
                                            </p:txEl>
                                          </p:spTgt>
                                        </p:tgtEl>
                                        <p:attrNameLst>
                                          <p:attrName>style.visibility</p:attrName>
                                        </p:attrNameLst>
                                      </p:cBhvr>
                                      <p:to>
                                        <p:strVal val="visible"/>
                                      </p:to>
                                    </p:set>
                                    <p:anim calcmode="lin" valueType="num">
                                      <p:cBhvr additive="base">
                                        <p:cTn id="7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circle(in)">
                                      <p:cBhvr>
                                        <p:cTn id="7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3"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482" y="63375"/>
            <a:ext cx="11977734" cy="1754326"/>
          </a:xfrm>
          <a:prstGeom prst="rect">
            <a:avLst/>
          </a:prstGeom>
          <a:noFill/>
        </p:spPr>
        <p:txBody>
          <a:bodyPr wrap="square" rtlCol="0">
            <a:spAutoFit/>
          </a:bodyPr>
          <a:lstStyle/>
          <a:p>
            <a:pPr algn="ctr"/>
            <a:r>
              <a:rPr lang="en-US" sz="5400" dirty="0">
                <a:solidFill>
                  <a:schemeClr val="bg1">
                    <a:lumMod val="95000"/>
                  </a:schemeClr>
                </a:solidFill>
                <a:latin typeface="Castellar" panose="020A0402060406010301" pitchFamily="18" charset="0"/>
                <a:ea typeface="Anjelika Rose" pitchFamily="2" charset="0"/>
              </a:rPr>
              <a:t>A Living Sacrifice</a:t>
            </a:r>
          </a:p>
          <a:p>
            <a:pPr algn="ctr"/>
            <a:endParaRPr lang="en-US" sz="5400" dirty="0">
              <a:solidFill>
                <a:schemeClr val="tx2"/>
              </a:solidFill>
              <a:latin typeface="Castellar" panose="020A0402060406010301" pitchFamily="18" charset="0"/>
              <a:ea typeface="Anjelika Rose" pitchFamily="2" charset="0"/>
            </a:endParaRPr>
          </a:p>
        </p:txBody>
      </p:sp>
      <p:sp>
        <p:nvSpPr>
          <p:cNvPr id="3" name="Rectangle 2"/>
          <p:cNvSpPr/>
          <p:nvPr/>
        </p:nvSpPr>
        <p:spPr>
          <a:xfrm>
            <a:off x="6699563" y="2381559"/>
            <a:ext cx="3023857" cy="1200329"/>
          </a:xfrm>
          <a:prstGeom prst="rect">
            <a:avLst/>
          </a:prstGeom>
        </p:spPr>
        <p:txBody>
          <a:bodyPr wrap="square">
            <a:spAutoFit/>
          </a:bodyPr>
          <a:lstStyle/>
          <a:p>
            <a:r>
              <a:rPr lang="en-US" dirty="0">
                <a:solidFill>
                  <a:schemeClr val="bg1"/>
                </a:solidFill>
                <a:latin typeface="Abadi" panose="020B0604020104020204" pitchFamily="34" charset="0"/>
              </a:rPr>
              <a:t>Church members are to dedicate themselves completely to God by giving up sinful desires.</a:t>
            </a:r>
            <a:endParaRPr lang="en-US" dirty="0">
              <a:solidFill>
                <a:schemeClr val="bg1"/>
              </a:solidFill>
            </a:endParaRPr>
          </a:p>
        </p:txBody>
      </p:sp>
      <p:grpSp>
        <p:nvGrpSpPr>
          <p:cNvPr id="12" name="Group 11"/>
          <p:cNvGrpSpPr/>
          <p:nvPr/>
        </p:nvGrpSpPr>
        <p:grpSpPr>
          <a:xfrm>
            <a:off x="1101175" y="2092330"/>
            <a:ext cx="3298619" cy="2267548"/>
            <a:chOff x="2193350" y="4113494"/>
            <a:chExt cx="3298619" cy="2267548"/>
          </a:xfrm>
        </p:grpSpPr>
        <p:sp>
          <p:nvSpPr>
            <p:cNvPr id="13" name="Rounded Rectangle 12"/>
            <p:cNvSpPr/>
            <p:nvPr/>
          </p:nvSpPr>
          <p:spPr>
            <a:xfrm>
              <a:off x="2479356" y="5421100"/>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rot="18389260">
              <a:off x="3131206" y="4657048"/>
              <a:ext cx="1642008" cy="1805979"/>
              <a:chOff x="3131206" y="4657048"/>
              <a:chExt cx="1642008" cy="1805979"/>
            </a:xfrm>
          </p:grpSpPr>
          <p:sp>
            <p:nvSpPr>
              <p:cNvPr id="38" name="Cube 37"/>
              <p:cNvSpPr/>
              <p:nvPr/>
            </p:nvSpPr>
            <p:spPr>
              <a:xfrm rot="3288879">
                <a:off x="3061426" y="4806057"/>
                <a:ext cx="1726750" cy="1587189"/>
              </a:xfrm>
              <a:prstGeom prst="cube">
                <a:avLst>
                  <a:gd name="adj" fmla="val 38714"/>
                </a:avLst>
              </a:prstGeom>
              <a:solidFill>
                <a:srgbClr val="CCA542"/>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rot="1257461" flipV="1">
                <a:off x="3895778" y="4657048"/>
                <a:ext cx="877436" cy="1348641"/>
                <a:chOff x="6666368" y="3810000"/>
                <a:chExt cx="877436" cy="775066"/>
              </a:xfrm>
              <a:scene3d>
                <a:camera prst="isometricOffAxis1Top"/>
                <a:lightRig rig="threePt" dir="t"/>
              </a:scene3d>
            </p:grpSpPr>
            <p:cxnSp>
              <p:nvCxnSpPr>
                <p:cNvPr id="40" name="Straight Connector 39"/>
                <p:cNvCxnSpPr/>
                <p:nvPr/>
              </p:nvCxnSpPr>
              <p:spPr>
                <a:xfrm>
                  <a:off x="6666368"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781800" y="3810000"/>
                  <a:ext cx="0" cy="768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934200" y="3810000"/>
                  <a:ext cx="0" cy="76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866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2390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3914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541626" y="3810000"/>
                  <a:ext cx="2174"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rot="16200000">
                  <a:off x="6717556" y="3758818"/>
                  <a:ext cx="775063" cy="877433"/>
                  <a:chOff x="6921137" y="3962400"/>
                  <a:chExt cx="775063" cy="877433"/>
                </a:xfrm>
              </p:grpSpPr>
              <p:cxnSp>
                <p:nvCxnSpPr>
                  <p:cNvPr id="48" name="Straight Connector 47"/>
                  <p:cNvCxnSpPr/>
                  <p:nvPr/>
                </p:nvCxnSpPr>
                <p:spPr>
                  <a:xfrm rot="5400000">
                    <a:off x="6490042" y="4393497"/>
                    <a:ext cx="875253" cy="13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6642442" y="4393497"/>
                    <a:ext cx="875253" cy="13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V="1">
                    <a:off x="6800285" y="4401115"/>
                    <a:ext cx="877432"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V="1">
                    <a:off x="6952685" y="4401115"/>
                    <a:ext cx="87743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V="1">
                    <a:off x="7105084" y="4401116"/>
                    <a:ext cx="87743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7257484" y="4401116"/>
                    <a:ext cx="877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5" name="Rounded Rectangle 14"/>
            <p:cNvSpPr/>
            <p:nvPr/>
          </p:nvSpPr>
          <p:spPr>
            <a:xfrm>
              <a:off x="2193350" y="5878012"/>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15"/>
            <p:cNvSpPr/>
            <p:nvPr/>
          </p:nvSpPr>
          <p:spPr>
            <a:xfrm rot="5400000">
              <a:off x="2996293" y="5790244"/>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p:cNvSpPr/>
            <p:nvPr/>
          </p:nvSpPr>
          <p:spPr>
            <a:xfrm rot="5400000">
              <a:off x="3888922" y="5812016"/>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p:cNvGrpSpPr/>
            <p:nvPr/>
          </p:nvGrpSpPr>
          <p:grpSpPr>
            <a:xfrm>
              <a:off x="4678994" y="4188232"/>
              <a:ext cx="229845" cy="729578"/>
              <a:chOff x="4678994" y="4188232"/>
              <a:chExt cx="229845" cy="729578"/>
            </a:xfrm>
          </p:grpSpPr>
          <p:sp>
            <p:nvSpPr>
              <p:cNvPr id="36" name="Moon 35"/>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645025" y="4113494"/>
              <a:ext cx="229845" cy="729578"/>
              <a:chOff x="4678994" y="4188232"/>
              <a:chExt cx="229845" cy="729578"/>
            </a:xfrm>
          </p:grpSpPr>
          <p:sp>
            <p:nvSpPr>
              <p:cNvPr id="34" name="Moon 33"/>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087665" y="4697476"/>
              <a:ext cx="229845" cy="729578"/>
              <a:chOff x="4678994" y="4188232"/>
              <a:chExt cx="229845" cy="729578"/>
            </a:xfrm>
          </p:grpSpPr>
          <p:sp>
            <p:nvSpPr>
              <p:cNvPr id="32" name="Moon 31"/>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19232379">
              <a:off x="3543511" y="4579146"/>
              <a:ext cx="798877" cy="816101"/>
              <a:chOff x="6592120" y="2543038"/>
              <a:chExt cx="1180280" cy="1190762"/>
            </a:xfrm>
          </p:grpSpPr>
          <p:sp>
            <p:nvSpPr>
              <p:cNvPr id="25" name="Moon 24"/>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1390811">
                <a:off x="7065717" y="2726224"/>
                <a:ext cx="457200" cy="762000"/>
              </a:xfrm>
              <a:prstGeom prst="moon">
                <a:avLst/>
              </a:prstGeom>
              <a:solidFill>
                <a:schemeClr val="accent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7029260">
                <a:off x="6957046" y="2967738"/>
                <a:ext cx="263093" cy="725924"/>
              </a:xfrm>
              <a:prstGeom prst="moon">
                <a:avLst/>
              </a:prstGeom>
              <a:solidFill>
                <a:schemeClr val="accent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4082851" y="4748935"/>
              <a:ext cx="229845" cy="729578"/>
              <a:chOff x="4678994" y="4188232"/>
              <a:chExt cx="229845" cy="729578"/>
            </a:xfrm>
          </p:grpSpPr>
          <p:sp>
            <p:nvSpPr>
              <p:cNvPr id="23" name="Moon 22"/>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flipH="1">
            <a:off x="698135" y="4257348"/>
            <a:ext cx="1094183" cy="769388"/>
            <a:chOff x="3468098" y="4356424"/>
            <a:chExt cx="2312313" cy="1732618"/>
          </a:xfrm>
        </p:grpSpPr>
        <p:sp>
          <p:nvSpPr>
            <p:cNvPr id="55" name="Trapezoid 54"/>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3468098" y="4356424"/>
              <a:ext cx="1159080" cy="1168437"/>
              <a:chOff x="4284932" y="881260"/>
              <a:chExt cx="1159080" cy="1168437"/>
            </a:xfrm>
          </p:grpSpPr>
          <p:grpSp>
            <p:nvGrpSpPr>
              <p:cNvPr id="62" name="Group 61"/>
              <p:cNvGrpSpPr/>
              <p:nvPr/>
            </p:nvGrpSpPr>
            <p:grpSpPr>
              <a:xfrm rot="2406796" flipH="1">
                <a:off x="5182014" y="1035478"/>
                <a:ext cx="261998" cy="327183"/>
                <a:chOff x="3672310" y="4939414"/>
                <a:chExt cx="327111" cy="340655"/>
              </a:xfrm>
            </p:grpSpPr>
            <p:sp>
              <p:nvSpPr>
                <p:cNvPr id="75" name="Flowchart: Delay 74"/>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Delay 75"/>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9193204">
                <a:off x="4284932" y="1009735"/>
                <a:ext cx="261998" cy="327183"/>
                <a:chOff x="3672310" y="4939414"/>
                <a:chExt cx="327111" cy="340655"/>
              </a:xfrm>
            </p:grpSpPr>
            <p:sp>
              <p:nvSpPr>
                <p:cNvPr id="73" name="Flowchart: Delay 72"/>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Delay 73"/>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ardrop 63"/>
              <p:cNvSpPr/>
              <p:nvPr/>
            </p:nvSpPr>
            <p:spPr>
              <a:xfrm rot="19061206">
                <a:off x="4411380" y="1142353"/>
                <a:ext cx="915330" cy="907344"/>
              </a:xfrm>
              <a:prstGeom prst="teardrop">
                <a:avLst>
                  <a:gd name="adj" fmla="val 1103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ie 65"/>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66"/>
              <p:cNvGrpSpPr/>
              <p:nvPr/>
            </p:nvGrpSpPr>
            <p:grpSpPr>
              <a:xfrm>
                <a:off x="4508619" y="1370505"/>
                <a:ext cx="230546" cy="286299"/>
                <a:chOff x="3952826" y="5337540"/>
                <a:chExt cx="135603" cy="151910"/>
              </a:xfrm>
            </p:grpSpPr>
            <p:sp>
              <p:nvSpPr>
                <p:cNvPr id="71" name="Oval 70"/>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005922" y="1359834"/>
                <a:ext cx="230546" cy="286299"/>
                <a:chOff x="4133631" y="5337540"/>
                <a:chExt cx="135603" cy="151910"/>
              </a:xfrm>
            </p:grpSpPr>
            <p:sp>
              <p:nvSpPr>
                <p:cNvPr id="69" name="Oval 68"/>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 name="Rectangle 4"/>
          <p:cNvSpPr/>
          <p:nvPr/>
        </p:nvSpPr>
        <p:spPr>
          <a:xfrm>
            <a:off x="331961" y="978271"/>
            <a:ext cx="3298479" cy="1754326"/>
          </a:xfrm>
          <a:prstGeom prst="rect">
            <a:avLst/>
          </a:prstGeom>
        </p:spPr>
        <p:txBody>
          <a:bodyPr wrap="square">
            <a:spAutoFit/>
          </a:bodyPr>
          <a:lstStyle/>
          <a:p>
            <a:r>
              <a:rPr lang="en-US" dirty="0">
                <a:solidFill>
                  <a:schemeClr val="bg1"/>
                </a:solidFill>
                <a:latin typeface="Abadi" panose="020B0604020104020204" pitchFamily="34" charset="0"/>
              </a:rPr>
              <a:t>Old Testament practice of sacrificing animals = These animals were dedicated offerings to God.</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Mosaic Law</a:t>
            </a:r>
            <a:endParaRPr lang="en-US" dirty="0">
              <a:solidFill>
                <a:schemeClr val="bg1"/>
              </a:solidFill>
            </a:endParaRPr>
          </a:p>
        </p:txBody>
      </p:sp>
      <p:grpSp>
        <p:nvGrpSpPr>
          <p:cNvPr id="78" name="Group 77"/>
          <p:cNvGrpSpPr/>
          <p:nvPr/>
        </p:nvGrpSpPr>
        <p:grpSpPr>
          <a:xfrm>
            <a:off x="6453011" y="3858671"/>
            <a:ext cx="3289208" cy="2390250"/>
            <a:chOff x="384206" y="4158361"/>
            <a:chExt cx="3289208" cy="2390250"/>
          </a:xfrm>
        </p:grpSpPr>
        <p:grpSp>
          <p:nvGrpSpPr>
            <p:cNvPr id="79" name="Group 78"/>
            <p:cNvGrpSpPr/>
            <p:nvPr/>
          </p:nvGrpSpPr>
          <p:grpSpPr>
            <a:xfrm>
              <a:off x="384206" y="4158361"/>
              <a:ext cx="3289208" cy="2390250"/>
              <a:chOff x="609599" y="833642"/>
              <a:chExt cx="7941747" cy="5771225"/>
            </a:xfrm>
          </p:grpSpPr>
          <p:grpSp>
            <p:nvGrpSpPr>
              <p:cNvPr id="81" name="Group 14"/>
              <p:cNvGrpSpPr/>
              <p:nvPr/>
            </p:nvGrpSpPr>
            <p:grpSpPr>
              <a:xfrm rot="10800000">
                <a:off x="7696200" y="5257800"/>
                <a:ext cx="621450" cy="1347067"/>
                <a:chOff x="7010400" y="381000"/>
                <a:chExt cx="762000" cy="2033666"/>
              </a:xfrm>
            </p:grpSpPr>
            <p:sp>
              <p:nvSpPr>
                <p:cNvPr id="94" name="Rounded Rectangle 9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010400" y="381000"/>
                  <a:ext cx="762000" cy="1219200"/>
                </a:xfrm>
                <a:prstGeom prst="ellipse">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1"/>
              <p:cNvGrpSpPr/>
              <p:nvPr/>
            </p:nvGrpSpPr>
            <p:grpSpPr>
              <a:xfrm rot="10800000">
                <a:off x="939238" y="4923502"/>
                <a:ext cx="621450" cy="1347067"/>
                <a:chOff x="7010400" y="381000"/>
                <a:chExt cx="762000" cy="2033666"/>
              </a:xfrm>
            </p:grpSpPr>
            <p:sp>
              <p:nvSpPr>
                <p:cNvPr id="92" name="Rounded Rectangle 9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010400" y="381000"/>
                  <a:ext cx="762000" cy="1219200"/>
                </a:xfrm>
                <a:prstGeom prst="ellipse">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an 3"/>
              <p:cNvSpPr/>
              <p:nvPr/>
            </p:nvSpPr>
            <p:spPr>
              <a:xfrm>
                <a:off x="7315200" y="1981200"/>
                <a:ext cx="1236146" cy="3840519"/>
              </a:xfrm>
              <a:prstGeom prst="can">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an 1"/>
              <p:cNvSpPr/>
              <p:nvPr/>
            </p:nvSpPr>
            <p:spPr>
              <a:xfrm>
                <a:off x="609599" y="1643059"/>
                <a:ext cx="1236146" cy="3840519"/>
              </a:xfrm>
              <a:prstGeom prst="can">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899460" y="833642"/>
                <a:ext cx="621450" cy="986197"/>
                <a:chOff x="7031201" y="834275"/>
                <a:chExt cx="762000" cy="1488861"/>
              </a:xfrm>
            </p:grpSpPr>
            <p:sp>
              <p:nvSpPr>
                <p:cNvPr id="90" name="Rounded Rectangle 8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5"/>
                <p:cNvSpPr/>
                <p:nvPr/>
              </p:nvSpPr>
              <p:spPr>
                <a:xfrm>
                  <a:off x="7031201" y="834275"/>
                  <a:ext cx="762000" cy="1219200"/>
                </a:xfrm>
                <a:prstGeom prst="ellipse">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7646520" y="1148254"/>
                <a:ext cx="621450" cy="1017899"/>
                <a:chOff x="7087348" y="824753"/>
                <a:chExt cx="762000" cy="1536722"/>
              </a:xfrm>
            </p:grpSpPr>
            <p:sp>
              <p:nvSpPr>
                <p:cNvPr id="88" name="Rounded Rectangle 8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087348" y="824753"/>
                  <a:ext cx="762000" cy="1219200"/>
                </a:xfrm>
                <a:prstGeom prst="ellipse">
                  <a:avLst/>
                </a:prstGeom>
                <a:solidFill>
                  <a:srgbClr val="D1B2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Rectangle 79"/>
            <p:cNvSpPr/>
            <p:nvPr/>
          </p:nvSpPr>
          <p:spPr>
            <a:xfrm>
              <a:off x="747225" y="4834063"/>
              <a:ext cx="2437759" cy="1077218"/>
            </a:xfrm>
            <a:prstGeom prst="rect">
              <a:avLst/>
            </a:prstGeom>
          </p:spPr>
          <p:txBody>
            <a:bodyPr wrap="square">
              <a:spAutoFit/>
            </a:bodyPr>
            <a:lstStyle/>
            <a:p>
              <a:pPr algn="ctr"/>
              <a:r>
                <a:rPr lang="en-US" sz="1600" b="1" dirty="0"/>
                <a:t>God expects us to dedicate our lives to Him and refrain from conforming to the world</a:t>
              </a:r>
              <a:endParaRPr lang="en-US" sz="1600" dirty="0"/>
            </a:p>
          </p:txBody>
        </p:sp>
      </p:grpSp>
      <p:grpSp>
        <p:nvGrpSpPr>
          <p:cNvPr id="2051" name="Group 2050"/>
          <p:cNvGrpSpPr/>
          <p:nvPr/>
        </p:nvGrpSpPr>
        <p:grpSpPr>
          <a:xfrm>
            <a:off x="5033727" y="1874067"/>
            <a:ext cx="624689" cy="624689"/>
            <a:chOff x="6337426" y="1466661"/>
            <a:chExt cx="624689" cy="624689"/>
          </a:xfrm>
        </p:grpSpPr>
        <p:sp>
          <p:nvSpPr>
            <p:cNvPr id="2049" name="Oval 2048"/>
            <p:cNvSpPr/>
            <p:nvPr/>
          </p:nvSpPr>
          <p:spPr>
            <a:xfrm>
              <a:off x="6337426" y="1466661"/>
              <a:ext cx="624689" cy="62468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122"/>
            <p:cNvSpPr/>
            <p:nvPr/>
          </p:nvSpPr>
          <p:spPr>
            <a:xfrm>
              <a:off x="6555301" y="1567005"/>
              <a:ext cx="162369" cy="454634"/>
            </a:xfrm>
            <a:custGeom>
              <a:avLst/>
              <a:gdLst>
                <a:gd name="connsiteX0" fmla="*/ 264547 w 762000"/>
                <a:gd name="connsiteY0" fmla="*/ 0 h 2133600"/>
                <a:gd name="connsiteX1" fmla="*/ 497453 w 762000"/>
                <a:gd name="connsiteY1" fmla="*/ 0 h 2133600"/>
                <a:gd name="connsiteX2" fmla="*/ 609600 w 762000"/>
                <a:gd name="connsiteY2" fmla="*/ 112147 h 2133600"/>
                <a:gd name="connsiteX3" fmla="*/ 609600 w 762000"/>
                <a:gd name="connsiteY3" fmla="*/ 845168 h 2133600"/>
                <a:gd name="connsiteX4" fmla="*/ 647843 w 762000"/>
                <a:gd name="connsiteY4" fmla="*/ 852889 h 2133600"/>
                <a:gd name="connsiteX5" fmla="*/ 762000 w 762000"/>
                <a:gd name="connsiteY5" fmla="*/ 1025111 h 2133600"/>
                <a:gd name="connsiteX6" fmla="*/ 762000 w 762000"/>
                <a:gd name="connsiteY6" fmla="*/ 1946689 h 2133600"/>
                <a:gd name="connsiteX7" fmla="*/ 575089 w 762000"/>
                <a:gd name="connsiteY7" fmla="*/ 2133600 h 2133600"/>
                <a:gd name="connsiteX8" fmla="*/ 186911 w 762000"/>
                <a:gd name="connsiteY8" fmla="*/ 2133600 h 2133600"/>
                <a:gd name="connsiteX9" fmla="*/ 0 w 762000"/>
                <a:gd name="connsiteY9" fmla="*/ 1946689 h 2133600"/>
                <a:gd name="connsiteX10" fmla="*/ 0 w 762000"/>
                <a:gd name="connsiteY10" fmla="*/ 1025111 h 2133600"/>
                <a:gd name="connsiteX11" fmla="*/ 114157 w 762000"/>
                <a:gd name="connsiteY11" fmla="*/ 852889 h 2133600"/>
                <a:gd name="connsiteX12" fmla="*/ 152400 w 762000"/>
                <a:gd name="connsiteY12" fmla="*/ 845168 h 2133600"/>
                <a:gd name="connsiteX13" fmla="*/ 152400 w 762000"/>
                <a:gd name="connsiteY13" fmla="*/ 112147 h 2133600"/>
                <a:gd name="connsiteX14" fmla="*/ 264547 w 762000"/>
                <a:gd name="connsiteY14"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2133600">
                  <a:moveTo>
                    <a:pt x="264547" y="0"/>
                  </a:moveTo>
                  <a:lnTo>
                    <a:pt x="497453" y="0"/>
                  </a:lnTo>
                  <a:cubicBezTo>
                    <a:pt x="559390" y="0"/>
                    <a:pt x="609600" y="50210"/>
                    <a:pt x="609600" y="112147"/>
                  </a:cubicBezTo>
                  <a:lnTo>
                    <a:pt x="609600" y="845168"/>
                  </a:lnTo>
                  <a:lnTo>
                    <a:pt x="647843" y="852889"/>
                  </a:lnTo>
                  <a:cubicBezTo>
                    <a:pt x="714929" y="881263"/>
                    <a:pt x="762000" y="947690"/>
                    <a:pt x="762000" y="1025111"/>
                  </a:cubicBezTo>
                  <a:lnTo>
                    <a:pt x="762000" y="1946689"/>
                  </a:lnTo>
                  <a:cubicBezTo>
                    <a:pt x="762000" y="2049917"/>
                    <a:pt x="678317" y="2133600"/>
                    <a:pt x="575089" y="2133600"/>
                  </a:cubicBezTo>
                  <a:lnTo>
                    <a:pt x="186911" y="2133600"/>
                  </a:lnTo>
                  <a:cubicBezTo>
                    <a:pt x="83683" y="2133600"/>
                    <a:pt x="0" y="2049917"/>
                    <a:pt x="0" y="1946689"/>
                  </a:cubicBezTo>
                  <a:lnTo>
                    <a:pt x="0" y="1025111"/>
                  </a:lnTo>
                  <a:cubicBezTo>
                    <a:pt x="0" y="947690"/>
                    <a:pt x="47072" y="881263"/>
                    <a:pt x="114157" y="852889"/>
                  </a:cubicBezTo>
                  <a:lnTo>
                    <a:pt x="152400" y="845168"/>
                  </a:lnTo>
                  <a:lnTo>
                    <a:pt x="152400" y="112147"/>
                  </a:lnTo>
                  <a:cubicBezTo>
                    <a:pt x="152400" y="50210"/>
                    <a:pt x="202610" y="0"/>
                    <a:pt x="264547"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33"/>
            <p:cNvGrpSpPr/>
            <p:nvPr/>
          </p:nvGrpSpPr>
          <p:grpSpPr>
            <a:xfrm rot="2745629" flipH="1">
              <a:off x="6650275" y="1636785"/>
              <a:ext cx="61846" cy="413602"/>
              <a:chOff x="5029200" y="1295400"/>
              <a:chExt cx="990600" cy="2438400"/>
            </a:xfrm>
          </p:grpSpPr>
          <p:sp>
            <p:nvSpPr>
              <p:cNvPr id="125" name="Rounded Rectangle 124"/>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4" name="Group 2053"/>
          <p:cNvGrpSpPr/>
          <p:nvPr/>
        </p:nvGrpSpPr>
        <p:grpSpPr>
          <a:xfrm>
            <a:off x="5041271" y="1872558"/>
            <a:ext cx="626198" cy="624689"/>
            <a:chOff x="4081604" y="1800130"/>
            <a:chExt cx="626198" cy="624689"/>
          </a:xfrm>
        </p:grpSpPr>
        <p:sp>
          <p:nvSpPr>
            <p:cNvPr id="131" name="Oval 130"/>
            <p:cNvSpPr/>
            <p:nvPr/>
          </p:nvSpPr>
          <p:spPr>
            <a:xfrm>
              <a:off x="4081604" y="1800130"/>
              <a:ext cx="624689" cy="62468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Heart 2051"/>
            <p:cNvSpPr/>
            <p:nvPr/>
          </p:nvSpPr>
          <p:spPr>
            <a:xfrm>
              <a:off x="4182699" y="1901228"/>
              <a:ext cx="416460" cy="434566"/>
            </a:xfrm>
            <a:prstGeom prst="hear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Lust</a:t>
              </a:r>
            </a:p>
          </p:txBody>
        </p:sp>
        <p:sp>
          <p:nvSpPr>
            <p:cNvPr id="2053" name="TextBox 2052"/>
            <p:cNvSpPr txBox="1"/>
            <p:nvPr/>
          </p:nvSpPr>
          <p:spPr>
            <a:xfrm>
              <a:off x="4173647" y="1946495"/>
              <a:ext cx="534155" cy="307777"/>
            </a:xfrm>
            <a:prstGeom prst="rect">
              <a:avLst/>
            </a:prstGeom>
            <a:noFill/>
          </p:spPr>
          <p:txBody>
            <a:bodyPr wrap="square" rtlCol="0">
              <a:spAutoFit/>
            </a:bodyPr>
            <a:lstStyle/>
            <a:p>
              <a:r>
                <a:rPr lang="en-US" sz="1400" dirty="0">
                  <a:solidFill>
                    <a:schemeClr val="bg1"/>
                  </a:solidFill>
                </a:rPr>
                <a:t>lust</a:t>
              </a:r>
            </a:p>
          </p:txBody>
        </p:sp>
      </p:grpSp>
      <p:grpSp>
        <p:nvGrpSpPr>
          <p:cNvPr id="114" name="Group 113"/>
          <p:cNvGrpSpPr/>
          <p:nvPr/>
        </p:nvGrpSpPr>
        <p:grpSpPr>
          <a:xfrm>
            <a:off x="9985973" y="2408224"/>
            <a:ext cx="1820501" cy="1738265"/>
            <a:chOff x="9252642" y="2933324"/>
            <a:chExt cx="1820501" cy="1738265"/>
          </a:xfrm>
        </p:grpSpPr>
        <p:grpSp>
          <p:nvGrpSpPr>
            <p:cNvPr id="115" name="Group 114"/>
            <p:cNvGrpSpPr/>
            <p:nvPr/>
          </p:nvGrpSpPr>
          <p:grpSpPr>
            <a:xfrm>
              <a:off x="9252642" y="2933324"/>
              <a:ext cx="1149790" cy="1738265"/>
              <a:chOff x="2009869" y="1041149"/>
              <a:chExt cx="1149790" cy="1738265"/>
            </a:xfrm>
          </p:grpSpPr>
          <p:sp>
            <p:nvSpPr>
              <p:cNvPr id="119" name="Can 118"/>
              <p:cNvSpPr/>
              <p:nvPr/>
            </p:nvSpPr>
            <p:spPr>
              <a:xfrm>
                <a:off x="2009869" y="1041149"/>
                <a:ext cx="1149790" cy="1738265"/>
              </a:xfrm>
              <a:prstGeom prst="can">
                <a:avLst>
                  <a:gd name="adj" fmla="val 9252"/>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a:off x="2222625" y="1136964"/>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a:off x="2542896" y="1142119"/>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2874026" y="1132795"/>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rot="1578738">
              <a:off x="9777743" y="4252099"/>
              <a:ext cx="1295400" cy="391610"/>
              <a:chOff x="8990091" y="2749221"/>
              <a:chExt cx="1295400" cy="391610"/>
            </a:xfrm>
          </p:grpSpPr>
          <p:sp>
            <p:nvSpPr>
              <p:cNvPr id="117" name="Donut 116"/>
              <p:cNvSpPr/>
              <p:nvPr/>
            </p:nvSpPr>
            <p:spPr>
              <a:xfrm>
                <a:off x="9451818" y="2749221"/>
                <a:ext cx="402316" cy="372714"/>
              </a:xfrm>
              <a:prstGeom prst="donut">
                <a:avLst>
                  <a:gd name="adj" fmla="val 14278"/>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Flowchart: Magnetic Disk 117"/>
              <p:cNvSpPr/>
              <p:nvPr/>
            </p:nvSpPr>
            <p:spPr>
              <a:xfrm>
                <a:off x="8990091" y="2945394"/>
                <a:ext cx="1295400" cy="195437"/>
              </a:xfrm>
              <a:prstGeom prst="flowChartMagneticDisk">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Freeform 104"/>
          <p:cNvSpPr/>
          <p:nvPr/>
        </p:nvSpPr>
        <p:spPr>
          <a:xfrm rot="13309560" flipH="1">
            <a:off x="4378530" y="2014261"/>
            <a:ext cx="2293751" cy="2400655"/>
          </a:xfrm>
          <a:custGeom>
            <a:avLst/>
            <a:gdLst>
              <a:gd name="connsiteX0" fmla="*/ 163935 w 3481933"/>
              <a:gd name="connsiteY0" fmla="*/ 3168645 h 3644214"/>
              <a:gd name="connsiteX1" fmla="*/ 125431 w 3481933"/>
              <a:gd name="connsiteY1" fmla="*/ 2473708 h 3644214"/>
              <a:gd name="connsiteX2" fmla="*/ 739788 w 3481933"/>
              <a:gd name="connsiteY2" fmla="*/ 2376450 h 3644214"/>
              <a:gd name="connsiteX3" fmla="*/ 818708 w 3481933"/>
              <a:gd name="connsiteY3" fmla="*/ 2433933 h 3644214"/>
              <a:gd name="connsiteX4" fmla="*/ 819266 w 3481933"/>
              <a:gd name="connsiteY4" fmla="*/ 2414049 h 3644214"/>
              <a:gd name="connsiteX5" fmla="*/ 833481 w 3481933"/>
              <a:gd name="connsiteY5" fmla="*/ 2352548 h 3644214"/>
              <a:gd name="connsiteX6" fmla="*/ 839954 w 3481933"/>
              <a:gd name="connsiteY6" fmla="*/ 2343505 h 3644214"/>
              <a:gd name="connsiteX7" fmla="*/ 799403 w 3481933"/>
              <a:gd name="connsiteY7" fmla="*/ 2273449 h 3644214"/>
              <a:gd name="connsiteX8" fmla="*/ 880986 w 3481933"/>
              <a:gd name="connsiteY8" fmla="*/ 1968636 h 3644214"/>
              <a:gd name="connsiteX9" fmla="*/ 1669473 w 3481933"/>
              <a:gd name="connsiteY9" fmla="*/ 1271583 h 3644214"/>
              <a:gd name="connsiteX10" fmla="*/ 1686348 w 3481933"/>
              <a:gd name="connsiteY10" fmla="*/ 1259447 h 3644214"/>
              <a:gd name="connsiteX11" fmla="*/ 1686348 w 3481933"/>
              <a:gd name="connsiteY11" fmla="*/ 185918 h 3644214"/>
              <a:gd name="connsiteX12" fmla="*/ 1872266 w 3481933"/>
              <a:gd name="connsiteY12" fmla="*/ 0 h 3644214"/>
              <a:gd name="connsiteX13" fmla="*/ 2058184 w 3481933"/>
              <a:gd name="connsiteY13" fmla="*/ 185918 h 3644214"/>
              <a:gd name="connsiteX14" fmla="*/ 2058183 w 3481933"/>
              <a:gd name="connsiteY14" fmla="*/ 1285640 h 3644214"/>
              <a:gd name="connsiteX15" fmla="*/ 2072383 w 3481933"/>
              <a:gd name="connsiteY15" fmla="*/ 1296382 h 3644214"/>
              <a:gd name="connsiteX16" fmla="*/ 2098643 w 3481933"/>
              <a:gd name="connsiteY16" fmla="*/ 1341749 h 3644214"/>
              <a:gd name="connsiteX17" fmla="*/ 3278779 w 3481933"/>
              <a:gd name="connsiteY17" fmla="*/ 1142406 h 3644214"/>
              <a:gd name="connsiteX18" fmla="*/ 3479474 w 3481933"/>
              <a:gd name="connsiteY18" fmla="*/ 1285097 h 3644214"/>
              <a:gd name="connsiteX19" fmla="*/ 3336783 w 3481933"/>
              <a:gd name="connsiteY19" fmla="*/ 1485791 h 3644214"/>
              <a:gd name="connsiteX20" fmla="*/ 2041621 w 3481933"/>
              <a:gd name="connsiteY20" fmla="*/ 1704564 h 3644214"/>
              <a:gd name="connsiteX21" fmla="*/ 1407345 w 3481933"/>
              <a:gd name="connsiteY21" fmla="*/ 2265290 h 3644214"/>
              <a:gd name="connsiteX22" fmla="*/ 1407869 w 3481933"/>
              <a:gd name="connsiteY22" fmla="*/ 2266822 h 3644214"/>
              <a:gd name="connsiteX23" fmla="*/ 1533792 w 3481933"/>
              <a:gd name="connsiteY23" fmla="*/ 3223920 h 3644214"/>
              <a:gd name="connsiteX24" fmla="*/ 1393632 w 3481933"/>
              <a:gd name="connsiteY24" fmla="*/ 3406549 h 3644214"/>
              <a:gd name="connsiteX25" fmla="*/ 1211002 w 3481933"/>
              <a:gd name="connsiteY25" fmla="*/ 3266389 h 3644214"/>
              <a:gd name="connsiteX26" fmla="*/ 1130566 w 3481933"/>
              <a:gd name="connsiteY26" fmla="*/ 2655022 h 3644214"/>
              <a:gd name="connsiteX27" fmla="*/ 1107224 w 3481933"/>
              <a:gd name="connsiteY27" fmla="*/ 3489699 h 3644214"/>
              <a:gd name="connsiteX28" fmla="*/ 943885 w 3481933"/>
              <a:gd name="connsiteY28" fmla="*/ 3644151 h 3644214"/>
              <a:gd name="connsiteX29" fmla="*/ 789432 w 3481933"/>
              <a:gd name="connsiteY29" fmla="*/ 3480812 h 3644214"/>
              <a:gd name="connsiteX30" fmla="*/ 797677 w 3481933"/>
              <a:gd name="connsiteY30" fmla="*/ 3185985 h 3644214"/>
              <a:gd name="connsiteX31" fmla="*/ 785270 w 3481933"/>
              <a:gd name="connsiteY31" fmla="*/ 3197321 h 3644214"/>
              <a:gd name="connsiteX32" fmla="*/ 163935 w 3481933"/>
              <a:gd name="connsiteY32" fmla="*/ 3168645 h 364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81933" h="3644214">
                <a:moveTo>
                  <a:pt x="163935" y="3168645"/>
                </a:moveTo>
                <a:cubicBezTo>
                  <a:pt x="-38598" y="2987394"/>
                  <a:pt x="-55837" y="2676261"/>
                  <a:pt x="125431" y="2473708"/>
                </a:cubicBezTo>
                <a:cubicBezTo>
                  <a:pt x="284040" y="2296475"/>
                  <a:pt x="542076" y="2261100"/>
                  <a:pt x="739788" y="2376450"/>
                </a:cubicBezTo>
                <a:lnTo>
                  <a:pt x="818708" y="2433933"/>
                </a:lnTo>
                <a:lnTo>
                  <a:pt x="819266" y="2414049"/>
                </a:lnTo>
                <a:cubicBezTo>
                  <a:pt x="819878" y="2392110"/>
                  <a:pt x="824909" y="2371334"/>
                  <a:pt x="833481" y="2352548"/>
                </a:cubicBezTo>
                <a:lnTo>
                  <a:pt x="839954" y="2343505"/>
                </a:lnTo>
                <a:lnTo>
                  <a:pt x="799403" y="2273449"/>
                </a:lnTo>
                <a:cubicBezTo>
                  <a:pt x="764013" y="2167992"/>
                  <a:pt x="792403" y="2046946"/>
                  <a:pt x="880986" y="1968636"/>
                </a:cubicBezTo>
                <a:lnTo>
                  <a:pt x="1669473" y="1271583"/>
                </a:lnTo>
                <a:lnTo>
                  <a:pt x="1686348" y="1259447"/>
                </a:lnTo>
                <a:lnTo>
                  <a:pt x="1686348" y="185918"/>
                </a:lnTo>
                <a:cubicBezTo>
                  <a:pt x="1686348" y="83238"/>
                  <a:pt x="1769586" y="0"/>
                  <a:pt x="1872266" y="0"/>
                </a:cubicBezTo>
                <a:cubicBezTo>
                  <a:pt x="1974946" y="0"/>
                  <a:pt x="2058184" y="83238"/>
                  <a:pt x="2058184" y="185918"/>
                </a:cubicBezTo>
                <a:lnTo>
                  <a:pt x="2058183" y="1285640"/>
                </a:lnTo>
                <a:lnTo>
                  <a:pt x="2072383" y="1296382"/>
                </a:lnTo>
                <a:lnTo>
                  <a:pt x="2098643" y="1341749"/>
                </a:lnTo>
                <a:lnTo>
                  <a:pt x="3278779" y="1142406"/>
                </a:lnTo>
                <a:cubicBezTo>
                  <a:pt x="3373603" y="1126388"/>
                  <a:pt x="3463456" y="1190273"/>
                  <a:pt x="3479474" y="1285097"/>
                </a:cubicBezTo>
                <a:cubicBezTo>
                  <a:pt x="3495491" y="1379920"/>
                  <a:pt x="3431606" y="1469774"/>
                  <a:pt x="3336783" y="1485791"/>
                </a:cubicBezTo>
                <a:lnTo>
                  <a:pt x="2041621" y="1704564"/>
                </a:lnTo>
                <a:lnTo>
                  <a:pt x="1407345" y="2265290"/>
                </a:lnTo>
                <a:lnTo>
                  <a:pt x="1407869" y="2266822"/>
                </a:lnTo>
                <a:lnTo>
                  <a:pt x="1533792" y="3223920"/>
                </a:lnTo>
                <a:cubicBezTo>
                  <a:pt x="1545520" y="3313055"/>
                  <a:pt x="1482767" y="3394821"/>
                  <a:pt x="1393632" y="3406549"/>
                </a:cubicBezTo>
                <a:cubicBezTo>
                  <a:pt x="1304496" y="3418277"/>
                  <a:pt x="1222730" y="3355524"/>
                  <a:pt x="1211002" y="3266389"/>
                </a:cubicBezTo>
                <a:lnTo>
                  <a:pt x="1130566" y="2655022"/>
                </a:lnTo>
                <a:lnTo>
                  <a:pt x="1107224" y="3489699"/>
                </a:lnTo>
                <a:cubicBezTo>
                  <a:pt x="1104769" y="3577454"/>
                  <a:pt x="1031639" y="3646606"/>
                  <a:pt x="943885" y="3644151"/>
                </a:cubicBezTo>
                <a:cubicBezTo>
                  <a:pt x="856129" y="3641696"/>
                  <a:pt x="786978" y="3568568"/>
                  <a:pt x="789432" y="3480812"/>
                </a:cubicBezTo>
                <a:lnTo>
                  <a:pt x="797677" y="3185985"/>
                </a:lnTo>
                <a:lnTo>
                  <a:pt x="785270" y="3197321"/>
                </a:lnTo>
                <a:cubicBezTo>
                  <a:pt x="601514" y="3333843"/>
                  <a:pt x="341152" y="3327240"/>
                  <a:pt x="163935" y="3168645"/>
                </a:cubicBezTo>
                <a:close/>
              </a:path>
            </a:pathLst>
          </a:cu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4553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91667E-6 -1.11111E-6 L 2.91667E-6 -1.11111E-6 C 0.00195 -0.00185 0.0039 -0.0037 0.00586 -0.00532 C 0.00664 -0.00602 0.00742 -0.00602 0.00807 -0.00671 C 0.00885 -0.00741 0.0095 -0.00856 0.01029 -0.00926 C 0.01172 -0.01042 0.01328 -0.01111 0.01484 -0.01204 C 0.01549 -0.0125 0.01627 -0.01296 0.01706 -0.01319 C 0.02018 -0.01435 0.02031 -0.01412 0.02292 -0.01597 C 0.02422 -0.01667 0.02539 -0.01782 0.02669 -0.01852 C 0.02734 -0.01898 0.02812 -0.01921 0.0289 -0.01991 C 0.02995 -0.0206 0.03086 -0.02199 0.0319 -0.02245 C 0.03359 -0.02338 0.03529 -0.02338 0.03711 -0.02384 C 0.03906 -0.02616 0.03997 -0.02755 0.04232 -0.02917 C 0.04375 -0.03009 0.04518 -0.03079 0.04674 -0.03171 C 0.04752 -0.03217 0.04831 -0.03241 0.04896 -0.0331 C 0.05 -0.03403 0.05091 -0.03518 0.05195 -0.03565 C 0.0539 -0.03704 0.06015 -0.03796 0.06159 -0.03842 C 0.06836 -0.04236 0.05924 -0.03727 0.07565 -0.04097 C 0.07773 -0.04143 0.07969 -0.04305 0.08164 -0.04375 L 0.08906 -0.0463 C 0.08984 -0.04722 0.09049 -0.04838 0.09127 -0.04884 C 0.09362 -0.05069 0.09622 -0.05185 0.0987 -0.05301 C 0.09974 -0.0537 0.10078 -0.05463 0.10169 -0.05555 C 0.10247 -0.05625 0.10312 -0.05764 0.1039 -0.0581 C 0.11081 -0.06273 0.10495 -0.05694 0.10989 -0.06088 C 0.11133 -0.06204 0.11276 -0.06366 0.11432 -0.06481 C 0.11497 -0.06528 0.11588 -0.06551 0.11654 -0.0662 C 0.12226 -0.0713 0.11536 -0.06667 0.12096 -0.07014 C 0.12174 -0.07106 0.12239 -0.07199 0.12318 -0.07268 C 0.12461 -0.07384 0.12773 -0.07546 0.12773 -0.07546 C 0.12838 -0.07616 0.12904 -0.07731 0.12995 -0.07801 C 0.13437 -0.08148 0.13463 -0.08032 0.13958 -0.08194 C 0.14049 -0.08217 0.14154 -0.08287 0.14258 -0.08333 C 0.14375 -0.0838 0.14505 -0.08403 0.14622 -0.08449 C 0.147 -0.08495 0.14765 -0.08565 0.14844 -0.08588 C 0.14948 -0.08634 0.15039 -0.0868 0.15143 -0.08727 C 0.15221 -0.08773 0.15286 -0.08819 0.15364 -0.08866 C 0.15495 -0.08912 0.15612 -0.08958 0.15742 -0.08981 C 0.15885 -0.09028 0.16042 -0.09051 0.16185 -0.0912 C 0.17135 -0.09537 0.16055 -0.09282 0.17292 -0.09653 C 0.17513 -0.09722 0.17747 -0.09722 0.17969 -0.09792 C 0.18086 -0.09815 0.18216 -0.09884 0.18333 -0.09907 C 0.18607 -0.09977 0.1888 -0.1 0.19154 -0.10046 C 0.1944 -0.10208 0.19635 -0.10347 0.19974 -0.1044 C 0.20117 -0.10486 0.2026 -0.10555 0.20417 -0.10579 C 0.20742 -0.10625 0.21055 -0.10671 0.2138 -0.10694 L 0.25768 -0.10579 C 0.25846 -0.10579 0.25911 -0.10463 0.25989 -0.1044 C 0.26133 -0.10393 0.26289 -0.10347 0.26432 -0.10301 C 0.2651 -0.10255 0.26575 -0.10208 0.26654 -0.10185 C 0.26901 -0.10069 0.27161 -0.10069 0.27396 -0.09907 C 0.27513 -0.09838 0.27838 -0.09583 0.27995 -0.09514 C 0.28112 -0.09467 0.28242 -0.09444 0.28359 -0.09375 C 0.28437 -0.09352 0.28502 -0.09282 0.28581 -0.09259 C 0.28763 -0.0919 0.28932 -0.09167 0.29101 -0.0912 L 0.29779 -0.08727 L 0.3 -0.08588 C 0.30065 -0.08542 0.30143 -0.08472 0.30221 -0.08449 L 0.30742 -0.08333 L 0.31406 -0.0794 C 0.31484 -0.07893 0.31562 -0.07847 0.31627 -0.07801 C 0.31758 -0.07708 0.31875 -0.07592 0.32005 -0.07546 C 0.322 -0.07454 0.32396 -0.07454 0.32591 -0.07407 C 0.33086 -0.06967 0.32747 -0.07222 0.33411 -0.06875 C 0.33489 -0.06829 0.33555 -0.06759 0.33633 -0.06736 C 0.33802 -0.0669 0.33984 -0.06643 0.34154 -0.0662 C 0.3431 -0.06528 0.34453 -0.06458 0.34596 -0.06342 C 0.34726 -0.0625 0.34844 -0.06157 0.34974 -0.06088 C 0.35065 -0.06018 0.35169 -0.05995 0.35273 -0.05949 C 0.36029 -0.05555 0.35404 -0.05787 0.36081 -0.05555 C 0.36263 -0.05417 0.36432 -0.05255 0.36601 -0.05162 C 0.36732 -0.05092 0.36862 -0.05092 0.36979 -0.05023 C 0.372 -0.04907 0.37422 -0.04768 0.37643 -0.0463 L 0.37864 -0.04491 C 0.37943 -0.04444 0.38021 -0.04421 0.38086 -0.04375 C 0.38463 -0.04028 0.38281 -0.04167 0.38607 -0.03958 C 0.38685 -0.03796 0.38737 -0.03588 0.38828 -0.03449 C 0.38893 -0.03356 0.38997 -0.03403 0.39062 -0.0331 C 0.39219 -0.03079 0.39349 -0.02778 0.39505 -0.02523 C 0.39596 -0.02338 0.39687 -0.0213 0.39805 -0.01991 L 0.40026 -0.01713 C 0.40482 -0.00509 0.39857 -0.01991 0.4039 -0.01204 C 0.40495 -0.01065 0.40521 -0.0081 0.40612 -0.00671 C 0.40755 -0.00463 0.41068 -0.00139 0.41068 -0.00139 C 0.41458 0.00926 0.40937 -0.00347 0.41432 0.00533 C 0.41497 0.00625 0.41523 0.00787 0.41588 0.00926 C 0.41654 0.01065 0.41732 0.01181 0.4181 0.0132 C 0.41849 0.01574 0.41862 0.01875 0.41953 0.02107 C 0.42005 0.02245 0.42057 0.02361 0.42096 0.025 C 0.42409 0.03588 0.41901 0.02153 0.42331 0.03287 L 0.42474 0.04097 L 0.42552 0.04491 C 0.42578 0.04931 0.42591 0.0537 0.42617 0.0581 C 0.42643 0.06065 0.42682 0.06343 0.42695 0.06597 C 0.42734 0.07616 0.42734 0.08634 0.42773 0.0963 C 0.42851 0.1206 0.42838 0.09954 0.42838 0.11366 L 0.42838 0.11366 " pathEditMode="relative" ptsTypes="AAAAAAAAAAAAAAAAAAAAAAAAAAAAAAAAAAAAAAAAAAAAAAAAAAAAAAAAAAAAAAAAAAAAAAAAAAAAAAAAAAAAAAAAAAAAAAAAA">
                                      <p:cBhvr>
                                        <p:cTn id="26" dur="2000" fill="hold"/>
                                        <p:tgtEl>
                                          <p:spTgt spid="2051"/>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4.16667E-6 1.85185E-6 L 4.16667E-6 1.85185E-6 C 0.00117 -0.00394 0.00221 -0.00811 0.00364 -0.01181 C 0.00417 -0.01343 0.00521 -0.01436 0.00586 -0.01574 C 0.00651 -0.01713 0.00677 -0.01852 0.00742 -0.01968 C 0.00807 -0.0213 0.00885 -0.02223 0.00963 -0.02385 C 0.01211 -0.02917 0.00963 -0.02686 0.01328 -0.02894 C 0.01601 -0.03635 0.01328 -0.0301 0.01706 -0.03565 C 0.02148 -0.04236 0.01667 -0.03727 0.02226 -0.04213 C 0.02318 -0.04398 0.02409 -0.04607 0.02513 -0.04746 C 0.02578 -0.04838 0.02669 -0.04815 0.02747 -0.04885 C 0.02825 -0.04954 0.03229 -0.05486 0.03255 -0.05533 C 0.0332 -0.05648 0.03346 -0.05834 0.03411 -0.05949 C 0.03724 -0.06436 0.03776 -0.06412 0.04075 -0.06598 C 0.04232 -0.06852 0.04349 -0.07176 0.04518 -0.07385 C 0.04622 -0.07523 0.04726 -0.07639 0.04818 -0.07778 C 0.04883 -0.07894 0.04909 -0.08079 0.04974 -0.08195 C 0.05026 -0.08287 0.05117 -0.08357 0.05195 -0.08449 C 0.05299 -0.08588 0.05612 -0.09098 0.05781 -0.09236 C 0.05859 -0.09306 0.05937 -0.09329 0.06002 -0.09375 C 0.06055 -0.09514 0.06081 -0.09676 0.06159 -0.09769 C 0.06237 -0.09861 0.06354 -0.09838 0.06458 -0.09908 C 0.06562 -0.09977 0.06667 -0.10047 0.06745 -0.10162 C 0.06862 -0.10324 0.0694 -0.10556 0.07044 -0.10695 C 0.07109 -0.10764 0.072 -0.10764 0.07265 -0.10834 C 0.0737 -0.10903 0.07474 -0.10996 0.07565 -0.11088 C 0.07643 -0.11158 0.07708 -0.11297 0.07786 -0.11343 C 0.08086 -0.11528 0.08385 -0.11574 0.08685 -0.11736 L 0.08906 -0.11875 C 0.09271 -0.12315 0.08984 -0.12037 0.09505 -0.12269 C 0.09805 -0.12408 0.09661 -0.12431 0.10013 -0.12547 C 0.10234 -0.12593 0.10469 -0.12639 0.1069 -0.12662 C 0.10833 -0.12755 0.10976 -0.12871 0.11133 -0.1294 C 0.11276 -0.1301 0.11432 -0.1301 0.11575 -0.13079 C 0.1168 -0.13102 0.11771 -0.13148 0.11875 -0.13195 C 0.11953 -0.13287 0.12018 -0.1338 0.12096 -0.13473 C 0.12292 -0.13658 0.12409 -0.1375 0.12617 -0.13866 C 0.12721 -0.13912 0.12812 -0.13959 0.12917 -0.13982 C 0.13138 -0.14051 0.13359 -0.14074 0.13581 -0.14121 C 0.14518 -0.14537 0.13359 -0.14005 0.14101 -0.14398 C 0.14206 -0.14445 0.14297 -0.14468 0.14401 -0.14514 C 0.14479 -0.14561 0.14544 -0.1463 0.14622 -0.14653 C 0.14765 -0.14699 0.14922 -0.14746 0.15065 -0.14792 C 0.16068 -0.15116 0.14974 -0.14746 0.15664 -0.15047 C 0.15781 -0.15093 0.15911 -0.15116 0.16029 -0.15186 C 0.16185 -0.15255 0.16328 -0.15348 0.16484 -0.1544 C 0.16549 -0.15486 0.16627 -0.15533 0.16706 -0.15579 C 0.16901 -0.15672 0.17096 -0.15764 0.17292 -0.15834 C 0.17539 -0.15926 0.17799 -0.15973 0.18034 -0.16111 C 0.18542 -0.16412 0.17917 -0.16042 0.18633 -0.16366 C 0.18711 -0.16412 0.18776 -0.16482 0.18854 -0.16505 C 0.19427 -0.16574 0.2 -0.16598 0.2056 -0.16621 C 0.2237 -0.16551 0.23177 -0.16852 0.24648 -0.16111 C 0.25312 -0.15764 0.25 -0.15949 0.25612 -0.15579 L 0.26055 -0.15301 C 0.26588 -0.14699 0.25911 -0.15394 0.26953 -0.14908 C 0.27213 -0.14792 0.27435 -0.14514 0.27695 -0.14398 C 0.27786 -0.14352 0.2789 -0.14329 0.27995 -0.1426 C 0.28294 -0.14051 0.28568 -0.13681 0.2888 -0.13588 L 0.29323 -0.13473 C 0.29401 -0.1338 0.29466 -0.13264 0.29544 -0.13195 C 0.29622 -0.13148 0.297 -0.13125 0.29779 -0.13079 C 0.29896 -0.12986 0.30013 -0.12871 0.30143 -0.12801 C 0.3026 -0.12732 0.3039 -0.12732 0.30521 -0.12662 C 0.30664 -0.12593 0.30807 -0.125 0.30963 -0.12408 L 0.31185 -0.12269 C 0.31497 -0.11898 0.31601 -0.11736 0.31927 -0.11482 C 0.31992 -0.11436 0.32083 -0.11412 0.32148 -0.11343 C 0.33281 -0.10348 0.31979 -0.11436 0.32747 -0.10695 C 0.33463 -0.1 0.33255 -0.10139 0.33776 -0.09908 C 0.33932 -0.09723 0.34062 -0.09468 0.34232 -0.09375 C 0.34427 -0.0926 0.34648 -0.09144 0.34818 -0.08982 C 0.34896 -0.08912 0.34961 -0.08797 0.35039 -0.08704 C 0.35143 -0.08611 0.35247 -0.08565 0.35338 -0.08449 C 0.3543 -0.08334 0.35469 -0.08148 0.3556 -0.08056 C 0.35651 -0.07963 0.35768 -0.07963 0.35859 -0.07917 L 0.36302 -0.07385 C 0.3638 -0.07292 0.36458 -0.07223 0.36536 -0.0713 C 0.36654 -0.06945 0.36771 -0.0676 0.36901 -0.06598 C 0.36979 -0.06505 0.37057 -0.06436 0.37122 -0.06343 C 0.372 -0.06204 0.37265 -0.06042 0.37344 -0.05949 C 0.37435 -0.05834 0.37552 -0.05787 0.37643 -0.05672 C 0.38789 -0.04236 0.37617 -0.05602 0.38307 -0.0463 C 0.38476 -0.04375 0.38672 -0.0419 0.38828 -0.03959 C 0.38945 -0.03797 0.39023 -0.03588 0.39127 -0.03426 C 0.39219 -0.03287 0.39336 -0.03195 0.39427 -0.03033 C 0.39492 -0.02917 0.39518 -0.02755 0.3957 -0.02639 C 0.40208 -0.01412 0.40026 -0.01991 0.4039 -0.01065 C 0.40495 -0.00787 0.4056 -0.00486 0.4069 -0.00255 C 0.40833 1.85185E-6 0.41042 0.00185 0.41133 0.00532 C 0.4125 0.00949 0.41406 0.01527 0.41575 0.01852 L 0.41797 0.02245 C 0.41823 0.02384 0.41849 0.02523 0.41875 0.02639 C 0.41992 0.03171 0.42174 0.0368 0.42252 0.04236 L 0.42396 0.05277 L 0.42474 0.0581 C 0.42565 0.07338 0.42591 0.08055 0.42695 0.09375 C 0.42721 0.09676 0.42734 0.1 0.42773 0.10301 C 0.42812 0.10648 0.42877 0.10995 0.42917 0.11365 C 0.43047 0.12777 0.42917 0.11643 0.4306 0.12546 C 0.43099 0.12731 0.43151 0.13264 0.43216 0.13472 C 0.43229 0.13518 0.43268 0.13564 0.43294 0.13611 L 0.43294 0.13611 L 0.43294 0.13611 " pathEditMode="relative" ptsTypes="AAAAAAAAAAAAAAAAAAAAAAAAAAAAAAAAAAAAAAAAAAAAAAAAAAAAAAAAAAAAAAAAAAAAAAAAAAAAAAAAAAAAAAAAAAAAAAAAAAAAAAAA">
                                      <p:cBhvr>
                                        <p:cTn id="28" dur="4250" fill="hold"/>
                                        <p:tgtEl>
                                          <p:spTgt spid="2054"/>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barn(outVertical)">
                                      <p:cBhvr>
                                        <p:cTn id="3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482" y="63375"/>
            <a:ext cx="11977734" cy="1754326"/>
          </a:xfrm>
          <a:prstGeom prst="rect">
            <a:avLst/>
          </a:prstGeom>
          <a:noFill/>
        </p:spPr>
        <p:txBody>
          <a:bodyPr wrap="square" rtlCol="0">
            <a:spAutoFit/>
          </a:bodyPr>
          <a:lstStyle/>
          <a:p>
            <a:pPr algn="ctr"/>
            <a:r>
              <a:rPr lang="en-US" sz="5400" dirty="0">
                <a:solidFill>
                  <a:schemeClr val="bg1">
                    <a:lumMod val="95000"/>
                  </a:schemeClr>
                </a:solidFill>
                <a:latin typeface="Castellar" panose="020A0402060406010301" pitchFamily="18" charset="0"/>
                <a:ea typeface="Anjelika Rose" pitchFamily="2" charset="0"/>
              </a:rPr>
              <a:t>A Living Sacrifice</a:t>
            </a:r>
          </a:p>
          <a:p>
            <a:pPr algn="ctr"/>
            <a:endParaRPr lang="en-US" sz="5400" dirty="0">
              <a:solidFill>
                <a:schemeClr val="tx2"/>
              </a:solidFill>
              <a:latin typeface="Castellar" panose="020A0402060406010301" pitchFamily="18" charset="0"/>
              <a:ea typeface="Anjelika Rose" pitchFamily="2" charset="0"/>
            </a:endParaRPr>
          </a:p>
        </p:txBody>
      </p:sp>
      <p:sp>
        <p:nvSpPr>
          <p:cNvPr id="2" name="Rounded Rectangle 1"/>
          <p:cNvSpPr/>
          <p:nvPr/>
        </p:nvSpPr>
        <p:spPr>
          <a:xfrm>
            <a:off x="342900" y="1049482"/>
            <a:ext cx="2504210" cy="7897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Romans 12:9-16</a:t>
            </a:r>
          </a:p>
        </p:txBody>
      </p:sp>
      <p:sp>
        <p:nvSpPr>
          <p:cNvPr id="111" name="Rounded Rectangle 110"/>
          <p:cNvSpPr/>
          <p:nvPr/>
        </p:nvSpPr>
        <p:spPr>
          <a:xfrm>
            <a:off x="4838700" y="1016577"/>
            <a:ext cx="2504210" cy="7897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Romans 12:17-21</a:t>
            </a:r>
          </a:p>
        </p:txBody>
      </p:sp>
      <p:sp>
        <p:nvSpPr>
          <p:cNvPr id="112" name="Rounded Rectangle 111"/>
          <p:cNvSpPr/>
          <p:nvPr/>
        </p:nvSpPr>
        <p:spPr>
          <a:xfrm>
            <a:off x="9078191" y="983673"/>
            <a:ext cx="2504210" cy="7897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Romans 13:8-13</a:t>
            </a:r>
          </a:p>
        </p:txBody>
      </p:sp>
      <p:cxnSp>
        <p:nvCxnSpPr>
          <p:cNvPr id="8" name="Straight Connector 7"/>
          <p:cNvCxnSpPr/>
          <p:nvPr/>
        </p:nvCxnSpPr>
        <p:spPr>
          <a:xfrm flipH="1">
            <a:off x="737755"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261755"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5306291"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6885710"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9514610"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1094028"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37936" y="2080553"/>
            <a:ext cx="2394874" cy="646331"/>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Love should be shown without hypocrisy</a:t>
            </a:r>
            <a:endParaRPr lang="en-US" dirty="0"/>
          </a:p>
        </p:txBody>
      </p:sp>
      <p:sp>
        <p:nvSpPr>
          <p:cNvPr id="134" name="Rectangle 133"/>
          <p:cNvSpPr/>
          <p:nvPr/>
        </p:nvSpPr>
        <p:spPr>
          <a:xfrm>
            <a:off x="324081" y="3729243"/>
            <a:ext cx="2394874" cy="646331"/>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Learn the value of hard work</a:t>
            </a:r>
            <a:endParaRPr lang="en-US" dirty="0"/>
          </a:p>
        </p:txBody>
      </p:sp>
      <p:sp>
        <p:nvSpPr>
          <p:cNvPr id="135" name="Rectangle 134"/>
          <p:cNvSpPr/>
          <p:nvPr/>
        </p:nvSpPr>
        <p:spPr>
          <a:xfrm>
            <a:off x="320618" y="4577835"/>
            <a:ext cx="2394874" cy="369332"/>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Live with hope</a:t>
            </a:r>
            <a:endParaRPr lang="en-US" dirty="0"/>
          </a:p>
        </p:txBody>
      </p:sp>
      <p:sp>
        <p:nvSpPr>
          <p:cNvPr id="136" name="Rectangle 135"/>
          <p:cNvSpPr/>
          <p:nvPr/>
        </p:nvSpPr>
        <p:spPr>
          <a:xfrm>
            <a:off x="292908" y="3157743"/>
            <a:ext cx="2394874" cy="369332"/>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kind to all</a:t>
            </a:r>
            <a:endParaRPr lang="en-US" dirty="0"/>
          </a:p>
        </p:txBody>
      </p:sp>
      <p:sp>
        <p:nvSpPr>
          <p:cNvPr id="137" name="Rectangle 136"/>
          <p:cNvSpPr/>
          <p:nvPr/>
        </p:nvSpPr>
        <p:spPr>
          <a:xfrm>
            <a:off x="337936" y="5208217"/>
            <a:ext cx="2394874" cy="646331"/>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hospitable and generous</a:t>
            </a:r>
            <a:endParaRPr lang="en-US" dirty="0"/>
          </a:p>
        </p:txBody>
      </p:sp>
      <p:sp>
        <p:nvSpPr>
          <p:cNvPr id="138" name="Rectangle 137"/>
          <p:cNvSpPr/>
          <p:nvPr/>
        </p:nvSpPr>
        <p:spPr>
          <a:xfrm>
            <a:off x="296372" y="6081054"/>
            <a:ext cx="2394874" cy="369332"/>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of one mind</a:t>
            </a:r>
            <a:endParaRPr lang="en-US" dirty="0"/>
          </a:p>
        </p:txBody>
      </p:sp>
      <p:sp>
        <p:nvSpPr>
          <p:cNvPr id="139" name="Rectangle 138"/>
          <p:cNvSpPr/>
          <p:nvPr/>
        </p:nvSpPr>
        <p:spPr>
          <a:xfrm>
            <a:off x="4920327" y="2090945"/>
            <a:ext cx="2394874" cy="369332"/>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honest in all things</a:t>
            </a:r>
            <a:endParaRPr lang="en-US" dirty="0"/>
          </a:p>
        </p:txBody>
      </p:sp>
      <p:sp>
        <p:nvSpPr>
          <p:cNvPr id="140" name="Rectangle 139"/>
          <p:cNvSpPr/>
          <p:nvPr/>
        </p:nvSpPr>
        <p:spPr>
          <a:xfrm>
            <a:off x="4927254" y="2939536"/>
            <a:ext cx="2394874" cy="369332"/>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Live peaceably</a:t>
            </a:r>
            <a:endParaRPr lang="en-US" dirty="0"/>
          </a:p>
        </p:txBody>
      </p:sp>
      <p:sp>
        <p:nvSpPr>
          <p:cNvPr id="141" name="Rectangle 140"/>
          <p:cNvSpPr/>
          <p:nvPr/>
        </p:nvSpPr>
        <p:spPr>
          <a:xfrm>
            <a:off x="4916864" y="3500645"/>
            <a:ext cx="2394874" cy="369332"/>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Do not seek revenge</a:t>
            </a:r>
            <a:endParaRPr lang="en-US" dirty="0"/>
          </a:p>
        </p:txBody>
      </p:sp>
      <p:sp>
        <p:nvSpPr>
          <p:cNvPr id="142" name="Rectangle 141"/>
          <p:cNvSpPr/>
          <p:nvPr/>
        </p:nvSpPr>
        <p:spPr>
          <a:xfrm>
            <a:off x="4903009" y="4058290"/>
            <a:ext cx="2394874" cy="646331"/>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Take care of the poor and the needy</a:t>
            </a:r>
            <a:endParaRPr lang="en-US" dirty="0"/>
          </a:p>
        </p:txBody>
      </p:sp>
      <p:sp>
        <p:nvSpPr>
          <p:cNvPr id="143" name="Rectangle 142"/>
          <p:cNvSpPr/>
          <p:nvPr/>
        </p:nvSpPr>
        <p:spPr>
          <a:xfrm>
            <a:off x="4941109" y="4917271"/>
            <a:ext cx="2394874" cy="923330"/>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Overcome evil thoughts and intentions</a:t>
            </a:r>
            <a:endParaRPr lang="en-US" dirty="0"/>
          </a:p>
        </p:txBody>
      </p:sp>
      <p:sp>
        <p:nvSpPr>
          <p:cNvPr id="144" name="Rectangle 143"/>
          <p:cNvSpPr/>
          <p:nvPr/>
        </p:nvSpPr>
        <p:spPr>
          <a:xfrm>
            <a:off x="9097473" y="2101336"/>
            <a:ext cx="2394874" cy="646331"/>
          </a:xfrm>
          <a:prstGeom prst="rect">
            <a:avLst/>
          </a:prstGeom>
          <a:solidFill>
            <a:schemeClr val="accent2">
              <a:lumMod val="60000"/>
              <a:lumOff val="40000"/>
            </a:schemeClr>
          </a:solidFill>
        </p:spPr>
        <p:txBody>
          <a:bodyPr wrap="square">
            <a:spAutoFit/>
          </a:bodyPr>
          <a:lstStyle/>
          <a:p>
            <a:pPr algn="ctr"/>
            <a:r>
              <a:rPr lang="en-US" dirty="0">
                <a:solidFill>
                  <a:srgbClr val="333333"/>
                </a:solidFill>
                <a:latin typeface="Abadi" panose="020B0604020104020204" pitchFamily="34" charset="0"/>
              </a:rPr>
              <a:t>Do not barrow and not return</a:t>
            </a:r>
            <a:endParaRPr lang="en-US" dirty="0"/>
          </a:p>
        </p:txBody>
      </p:sp>
      <p:sp>
        <p:nvSpPr>
          <p:cNvPr id="145" name="Rectangle 144"/>
          <p:cNvSpPr/>
          <p:nvPr/>
        </p:nvSpPr>
        <p:spPr>
          <a:xfrm>
            <a:off x="9125182" y="2981100"/>
            <a:ext cx="2394874" cy="369332"/>
          </a:xfrm>
          <a:prstGeom prst="rect">
            <a:avLst/>
          </a:prstGeom>
          <a:solidFill>
            <a:schemeClr val="accent2">
              <a:lumMod val="60000"/>
              <a:lumOff val="40000"/>
            </a:schemeClr>
          </a:solidFill>
        </p:spPr>
        <p:txBody>
          <a:bodyPr wrap="square">
            <a:spAutoFit/>
          </a:bodyPr>
          <a:lstStyle/>
          <a:p>
            <a:pPr algn="ctr"/>
            <a:r>
              <a:rPr lang="en-US" dirty="0">
                <a:solidFill>
                  <a:srgbClr val="333333"/>
                </a:solidFill>
                <a:latin typeface="Abadi" panose="020B0604020104020204" pitchFamily="34" charset="0"/>
              </a:rPr>
              <a:t>Love one another</a:t>
            </a:r>
            <a:endParaRPr lang="en-US" dirty="0"/>
          </a:p>
        </p:txBody>
      </p:sp>
      <p:sp>
        <p:nvSpPr>
          <p:cNvPr id="146" name="Rectangle 145"/>
          <p:cNvSpPr/>
          <p:nvPr/>
        </p:nvSpPr>
        <p:spPr>
          <a:xfrm>
            <a:off x="9152891" y="3569918"/>
            <a:ext cx="2394874" cy="1200329"/>
          </a:xfrm>
          <a:prstGeom prst="rect">
            <a:avLst/>
          </a:prstGeom>
          <a:solidFill>
            <a:schemeClr val="accent2">
              <a:lumMod val="60000"/>
              <a:lumOff val="40000"/>
            </a:schemeClr>
          </a:solidFill>
        </p:spPr>
        <p:txBody>
          <a:bodyPr wrap="square">
            <a:spAutoFit/>
          </a:bodyPr>
          <a:lstStyle/>
          <a:p>
            <a:pPr algn="ctr"/>
            <a:r>
              <a:rPr lang="en-US" dirty="0">
                <a:solidFill>
                  <a:srgbClr val="333333"/>
                </a:solidFill>
                <a:latin typeface="Abadi" panose="020B0604020104020204" pitchFamily="34" charset="0"/>
              </a:rPr>
              <a:t>Do not commit adultery, steal, bear false witness, covet, or kill</a:t>
            </a:r>
            <a:endParaRPr lang="en-US" dirty="0"/>
          </a:p>
        </p:txBody>
      </p:sp>
      <p:sp>
        <p:nvSpPr>
          <p:cNvPr id="147" name="Rectangle 146"/>
          <p:cNvSpPr/>
          <p:nvPr/>
        </p:nvSpPr>
        <p:spPr>
          <a:xfrm>
            <a:off x="9132109" y="4972691"/>
            <a:ext cx="2394874" cy="923330"/>
          </a:xfrm>
          <a:prstGeom prst="rect">
            <a:avLst/>
          </a:prstGeom>
          <a:solidFill>
            <a:schemeClr val="accent2">
              <a:lumMod val="60000"/>
              <a:lumOff val="40000"/>
            </a:schemeClr>
          </a:solidFill>
        </p:spPr>
        <p:txBody>
          <a:bodyPr wrap="square">
            <a:spAutoFit/>
          </a:bodyPr>
          <a:lstStyle/>
          <a:p>
            <a:pPr algn="ctr"/>
            <a:r>
              <a:rPr lang="en-US" dirty="0">
                <a:solidFill>
                  <a:srgbClr val="333333"/>
                </a:solidFill>
                <a:latin typeface="Abadi" panose="020B0604020104020204" pitchFamily="34" charset="0"/>
              </a:rPr>
              <a:t>Cast off darkness and put on the ‘</a:t>
            </a:r>
            <a:r>
              <a:rPr lang="en-US" dirty="0" err="1">
                <a:solidFill>
                  <a:srgbClr val="333333"/>
                </a:solidFill>
                <a:latin typeface="Abadi" panose="020B0604020104020204" pitchFamily="34" charset="0"/>
              </a:rPr>
              <a:t>armour</a:t>
            </a:r>
            <a:r>
              <a:rPr lang="en-US" dirty="0">
                <a:solidFill>
                  <a:srgbClr val="333333"/>
                </a:solidFill>
                <a:latin typeface="Abadi" panose="020B0604020104020204" pitchFamily="34" charset="0"/>
              </a:rPr>
              <a:t> of light’</a:t>
            </a:r>
            <a:endParaRPr lang="en-US" dirty="0"/>
          </a:p>
        </p:txBody>
      </p:sp>
    </p:spTree>
    <p:extLst>
      <p:ext uri="{BB962C8B-B14F-4D97-AF65-F5344CB8AC3E}">
        <p14:creationId xmlns:p14="http://schemas.microsoft.com/office/powerpoint/2010/main" val="277908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err="1">
                <a:solidFill>
                  <a:schemeClr val="bg1"/>
                </a:solidFill>
                <a:latin typeface="Castellar" panose="020A0402060406010301" pitchFamily="18" charset="0"/>
              </a:rPr>
              <a:t>Armour</a:t>
            </a:r>
            <a:r>
              <a:rPr lang="en-US" sz="4800" dirty="0">
                <a:solidFill>
                  <a:schemeClr val="bg1"/>
                </a:solidFill>
                <a:latin typeface="Castellar" panose="020A0402060406010301" pitchFamily="18" charset="0"/>
              </a:rPr>
              <a:t> of Light</a:t>
            </a:r>
          </a:p>
        </p:txBody>
      </p:sp>
      <p:sp>
        <p:nvSpPr>
          <p:cNvPr id="2" name="Rectangle 1"/>
          <p:cNvSpPr/>
          <p:nvPr/>
        </p:nvSpPr>
        <p:spPr>
          <a:xfrm>
            <a:off x="3720819" y="802470"/>
            <a:ext cx="4839786" cy="461665"/>
          </a:xfrm>
          <a:prstGeom prst="rect">
            <a:avLst/>
          </a:prstGeom>
        </p:spPr>
        <p:txBody>
          <a:bodyPr wrap="none">
            <a:spAutoFit/>
          </a:bodyPr>
          <a:lstStyle/>
          <a:p>
            <a:r>
              <a:rPr lang="en-US" sz="2400" dirty="0">
                <a:solidFill>
                  <a:schemeClr val="bg1"/>
                </a:solidFill>
                <a:latin typeface="Abadi" panose="020B0604020104020204" pitchFamily="34" charset="0"/>
              </a:rPr>
              <a:t> “put on the whole </a:t>
            </a:r>
            <a:r>
              <a:rPr lang="en-US" sz="2400" dirty="0" err="1">
                <a:solidFill>
                  <a:schemeClr val="bg1"/>
                </a:solidFill>
                <a:latin typeface="Abadi" panose="020B0604020104020204" pitchFamily="34" charset="0"/>
              </a:rPr>
              <a:t>armour</a:t>
            </a:r>
            <a:r>
              <a:rPr lang="en-US" sz="2400" dirty="0">
                <a:solidFill>
                  <a:schemeClr val="bg1"/>
                </a:solidFill>
                <a:latin typeface="Abadi" panose="020B0604020104020204" pitchFamily="34" charset="0"/>
              </a:rPr>
              <a:t> of God.”</a:t>
            </a:r>
            <a:endParaRPr lang="en-US" sz="2400" dirty="0">
              <a:solidFill>
                <a:schemeClr val="bg1"/>
              </a:solidFill>
            </a:endParaRPr>
          </a:p>
        </p:txBody>
      </p:sp>
      <p:sp>
        <p:nvSpPr>
          <p:cNvPr id="4" name="Rectangle 3"/>
          <p:cNvSpPr/>
          <p:nvPr/>
        </p:nvSpPr>
        <p:spPr>
          <a:xfrm>
            <a:off x="0" y="6413562"/>
            <a:ext cx="1685077" cy="369332"/>
          </a:xfrm>
          <a:prstGeom prst="rect">
            <a:avLst/>
          </a:prstGeom>
        </p:spPr>
        <p:txBody>
          <a:bodyPr wrap="none">
            <a:spAutoFit/>
          </a:bodyPr>
          <a:lstStyle/>
          <a:p>
            <a:r>
              <a:rPr lang="en-US" dirty="0">
                <a:solidFill>
                  <a:schemeClr val="bg1"/>
                </a:solidFill>
                <a:latin typeface="Abadi" panose="020B0604020104020204" pitchFamily="34" charset="0"/>
              </a:rPr>
              <a:t>Romans 13:12</a:t>
            </a:r>
            <a:endParaRPr lang="en-US" dirty="0"/>
          </a:p>
        </p:txBody>
      </p:sp>
      <p:grpSp>
        <p:nvGrpSpPr>
          <p:cNvPr id="10" name="Group 9"/>
          <p:cNvGrpSpPr/>
          <p:nvPr/>
        </p:nvGrpSpPr>
        <p:grpSpPr>
          <a:xfrm>
            <a:off x="412615" y="1215737"/>
            <a:ext cx="2735830" cy="3615245"/>
            <a:chOff x="412615" y="1215737"/>
            <a:chExt cx="2735830" cy="3615245"/>
          </a:xfrm>
        </p:grpSpPr>
        <p:pic>
          <p:nvPicPr>
            <p:cNvPr id="19460" name="Picture 4" descr="http://vic2016.ldsconventions.com/libraries/63/images/Banner%202.png"/>
            <p:cNvPicPr>
              <a:picLocks noChangeAspect="1" noChangeArrowheads="1"/>
            </p:cNvPicPr>
            <p:nvPr/>
          </p:nvPicPr>
          <p:blipFill rotWithShape="1">
            <a:blip r:embed="rId3">
              <a:extLst>
                <a:ext uri="{28A0092B-C50C-407E-A947-70E740481C1C}">
                  <a14:useLocalDpi xmlns:a14="http://schemas.microsoft.com/office/drawing/2010/main" val="0"/>
                </a:ext>
              </a:extLst>
            </a:blip>
            <a:srcRect l="2445" t="4801" r="67782" b="5342"/>
            <a:stretch/>
          </p:blipFill>
          <p:spPr bwMode="auto">
            <a:xfrm>
              <a:off x="488373" y="1215737"/>
              <a:ext cx="2660072" cy="3397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2615" y="4584761"/>
              <a:ext cx="1072730" cy="246221"/>
            </a:xfrm>
            <a:prstGeom prst="rect">
              <a:avLst/>
            </a:prstGeom>
          </p:spPr>
          <p:txBody>
            <a:bodyPr wrap="none">
              <a:spAutoFit/>
            </a:bodyPr>
            <a:lstStyle/>
            <a:p>
              <a:r>
                <a:rPr lang="en-US" sz="1000" dirty="0">
                  <a:solidFill>
                    <a:schemeClr val="bg1"/>
                  </a:solidFill>
                  <a:latin typeface="Abadi" panose="020B0604020104020204" pitchFamily="34" charset="0"/>
                </a:rPr>
                <a:t>Doc Christensen</a:t>
              </a:r>
              <a:endParaRPr lang="en-US" sz="1000" dirty="0">
                <a:solidFill>
                  <a:schemeClr val="bg1"/>
                </a:solidFill>
              </a:endParaRPr>
            </a:p>
          </p:txBody>
        </p:sp>
      </p:grpSp>
      <p:grpSp>
        <p:nvGrpSpPr>
          <p:cNvPr id="11" name="Group 10"/>
          <p:cNvGrpSpPr/>
          <p:nvPr/>
        </p:nvGrpSpPr>
        <p:grpSpPr>
          <a:xfrm>
            <a:off x="8898524" y="1242146"/>
            <a:ext cx="2788357" cy="3637327"/>
            <a:chOff x="8139987" y="1231755"/>
            <a:chExt cx="2788357" cy="3637327"/>
          </a:xfrm>
        </p:grpSpPr>
        <p:pic>
          <p:nvPicPr>
            <p:cNvPr id="19458" name="Picture 2" descr="Image result for armour of god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920" y="1231755"/>
              <a:ext cx="2709424" cy="3392200"/>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8139987" y="4622861"/>
              <a:ext cx="1072730" cy="246221"/>
            </a:xfrm>
            <a:prstGeom prst="rect">
              <a:avLst/>
            </a:prstGeom>
          </p:spPr>
          <p:txBody>
            <a:bodyPr wrap="none">
              <a:spAutoFit/>
            </a:bodyPr>
            <a:lstStyle/>
            <a:p>
              <a:r>
                <a:rPr lang="en-US" sz="1000" dirty="0">
                  <a:solidFill>
                    <a:schemeClr val="bg1"/>
                  </a:solidFill>
                  <a:latin typeface="Abadi" panose="020B0604020104020204" pitchFamily="34" charset="0"/>
                </a:rPr>
                <a:t>Doc Christensen</a:t>
              </a:r>
              <a:endParaRPr lang="en-US" sz="1000" dirty="0">
                <a:solidFill>
                  <a:schemeClr val="bg1"/>
                </a:solidFill>
              </a:endParaRPr>
            </a:p>
          </p:txBody>
        </p:sp>
      </p:grpSp>
      <p:sp>
        <p:nvSpPr>
          <p:cNvPr id="13" name="Rectangle 12"/>
          <p:cNvSpPr/>
          <p:nvPr/>
        </p:nvSpPr>
        <p:spPr>
          <a:xfrm>
            <a:off x="3355985" y="1382422"/>
            <a:ext cx="5554823" cy="4524315"/>
          </a:xfrm>
          <a:prstGeom prst="rect">
            <a:avLst/>
          </a:prstGeom>
        </p:spPr>
        <p:txBody>
          <a:bodyPr wrap="square">
            <a:spAutoFit/>
          </a:bodyPr>
          <a:lstStyle/>
          <a:p>
            <a:pPr fontAlgn="base"/>
            <a:r>
              <a:rPr lang="en-US" dirty="0">
                <a:solidFill>
                  <a:schemeClr val="bg1"/>
                </a:solidFill>
                <a:latin typeface="Abadi" panose="020B0604020104020204" pitchFamily="34" charset="0"/>
              </a:rPr>
              <a:t>“I came to understand that I am not the light or the source of light. But light—the light of truth, understanding, and knowledge—is there, and that light will only shine in many dark places if I reflect it.</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 I can reflect light into the dark places of this world … and change some things in some people. Perhaps others may see and do likewise. This is what I am about. This is the meaning of my life.”</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When we encounter people who are struggling, can we reflect the Savior’s light to encourage them?</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The Apostle Paul taught the Romans, “Let us therefore cast off the works of darkness, and let us put on the </a:t>
            </a:r>
            <a:r>
              <a:rPr lang="en-US" dirty="0" err="1">
                <a:solidFill>
                  <a:schemeClr val="bg1"/>
                </a:solidFill>
                <a:latin typeface="Abadi" panose="020B0604020104020204" pitchFamily="34" charset="0"/>
              </a:rPr>
              <a:t>armour</a:t>
            </a:r>
            <a:r>
              <a:rPr lang="en-US" dirty="0">
                <a:solidFill>
                  <a:schemeClr val="bg1"/>
                </a:solidFill>
                <a:latin typeface="Abadi" panose="020B0604020104020204" pitchFamily="34" charset="0"/>
              </a:rPr>
              <a:t> of light”. How do we do this? (2)</a:t>
            </a:r>
            <a:endParaRPr lang="en-US" b="0" i="0" dirty="0">
              <a:solidFill>
                <a:schemeClr val="bg1"/>
              </a:solidFill>
              <a:effectLst/>
              <a:latin typeface="Abadi" panose="020B0604020104020204" pitchFamily="34" charset="0"/>
            </a:endParaRPr>
          </a:p>
        </p:txBody>
      </p:sp>
      <p:pic>
        <p:nvPicPr>
          <p:cNvPr id="19462" name="Picture 6" descr="Image result for Robert Fulgh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9021" y="5114780"/>
            <a:ext cx="856339" cy="131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3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462"/>
                                        </p:tgtEl>
                                        <p:attrNameLst>
                                          <p:attrName>style.visibility</p:attrName>
                                        </p:attrNameLst>
                                      </p:cBhvr>
                                      <p:to>
                                        <p:strVal val="visible"/>
                                      </p:to>
                                    </p:set>
                                    <p:animEffect transition="in" filter="fade">
                                      <p:cBhvr>
                                        <p:cTn id="9" dur="500"/>
                                        <p:tgtEl>
                                          <p:spTgt spid="1946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95600" y="103909"/>
            <a:ext cx="6248400" cy="1754326"/>
          </a:xfrm>
          <a:prstGeom prst="rect">
            <a:avLst/>
          </a:prstGeom>
          <a:noFill/>
        </p:spPr>
        <p:txBody>
          <a:bodyPr wrap="square" rtlCol="0">
            <a:spAutoFit/>
          </a:bodyPr>
          <a:lstStyle/>
          <a:p>
            <a:pPr algn="ctr"/>
            <a:r>
              <a:rPr lang="en-US" sz="3600" dirty="0">
                <a:solidFill>
                  <a:schemeClr val="bg1">
                    <a:lumMod val="95000"/>
                  </a:schemeClr>
                </a:solidFill>
                <a:latin typeface="Abadi" panose="020B0604020104020204" pitchFamily="34" charset="0"/>
                <a:ea typeface="Anjelika Rose" pitchFamily="2" charset="0"/>
              </a:rPr>
              <a:t>Paul has written the conditions that are required in order to qualify for salvation</a:t>
            </a:r>
          </a:p>
        </p:txBody>
      </p:sp>
      <p:pic>
        <p:nvPicPr>
          <p:cNvPr id="3" name="Picture 2" descr="paul 3.jpg"/>
          <p:cNvPicPr>
            <a:picLocks noChangeAspect="1"/>
          </p:cNvPicPr>
          <p:nvPr/>
        </p:nvPicPr>
        <p:blipFill>
          <a:blip r:embed="rId3" cstate="print"/>
          <a:stretch>
            <a:fillRect/>
          </a:stretch>
        </p:blipFill>
        <p:spPr>
          <a:xfrm>
            <a:off x="4582391" y="2556165"/>
            <a:ext cx="2984500" cy="3661963"/>
          </a:xfrm>
          <a:prstGeom prst="rect">
            <a:avLst/>
          </a:prstGeom>
        </p:spPr>
      </p:pic>
      <p:sp>
        <p:nvSpPr>
          <p:cNvPr id="2" name="Rectangle 1"/>
          <p:cNvSpPr/>
          <p:nvPr/>
        </p:nvSpPr>
        <p:spPr>
          <a:xfrm>
            <a:off x="2639291" y="6306235"/>
            <a:ext cx="8063345" cy="830997"/>
          </a:xfrm>
          <a:prstGeom prst="rect">
            <a:avLst/>
          </a:prstGeom>
        </p:spPr>
        <p:txBody>
          <a:bodyPr wrap="square">
            <a:spAutoFit/>
          </a:bodyPr>
          <a:lstStyle/>
          <a:p>
            <a:r>
              <a:rPr lang="en-US" sz="2400" b="1" i="1" dirty="0">
                <a:solidFill>
                  <a:srgbClr val="FFFF00"/>
                </a:solidFill>
              </a:rPr>
              <a:t>for now is our salvation nearer than when we believed</a:t>
            </a:r>
            <a:br>
              <a:rPr lang="en-US" sz="2400" i="1" dirty="0">
                <a:solidFill>
                  <a:srgbClr val="FFFF00"/>
                </a:solidFill>
              </a:rPr>
            </a:br>
            <a:endParaRPr lang="en-US" sz="2400" i="1" dirty="0">
              <a:solidFill>
                <a:srgbClr val="FFFF00"/>
              </a:solidFill>
            </a:endParaRPr>
          </a:p>
        </p:txBody>
      </p:sp>
      <p:sp>
        <p:nvSpPr>
          <p:cNvPr id="7" name="TextBox 6"/>
          <p:cNvSpPr txBox="1"/>
          <p:nvPr/>
        </p:nvSpPr>
        <p:spPr>
          <a:xfrm>
            <a:off x="114299" y="6488668"/>
            <a:ext cx="1641764" cy="369332"/>
          </a:xfrm>
          <a:prstGeom prst="rect">
            <a:avLst/>
          </a:prstGeom>
          <a:noFill/>
        </p:spPr>
        <p:txBody>
          <a:bodyPr wrap="square" rtlCol="0">
            <a:spAutoFit/>
          </a:bodyPr>
          <a:lstStyle/>
          <a:p>
            <a:r>
              <a:rPr lang="en-US" dirty="0">
                <a:solidFill>
                  <a:schemeClr val="bg1"/>
                </a:solidFill>
              </a:rPr>
              <a:t>Romans 13:11</a:t>
            </a:r>
          </a:p>
        </p:txBody>
      </p:sp>
    </p:spTree>
    <p:extLst>
      <p:ext uri="{BB962C8B-B14F-4D97-AF65-F5344CB8AC3E}">
        <p14:creationId xmlns:p14="http://schemas.microsoft.com/office/powerpoint/2010/main" val="5878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284628" y="1157034"/>
            <a:ext cx="4191000" cy="4832092"/>
          </a:xfrm>
          <a:prstGeom prst="rect">
            <a:avLst/>
          </a:prstGeom>
          <a:noFill/>
        </p:spPr>
        <p:txBody>
          <a:bodyPr wrap="square" rtlCol="0">
            <a:spAutoFit/>
          </a:bodyPr>
          <a:lstStyle/>
          <a:p>
            <a:r>
              <a:rPr lang="en-US" sz="2800" i="1" dirty="0">
                <a:solidFill>
                  <a:schemeClr val="accent1">
                    <a:lumMod val="50000"/>
                  </a:schemeClr>
                </a:solidFill>
              </a:rPr>
              <a:t>5. which were not according to the law,</a:t>
            </a:r>
          </a:p>
          <a:p>
            <a:endParaRPr lang="en-US" sz="2800" i="1" dirty="0">
              <a:solidFill>
                <a:schemeClr val="accent1">
                  <a:lumMod val="50000"/>
                </a:schemeClr>
              </a:solidFill>
            </a:endParaRPr>
          </a:p>
          <a:p>
            <a:r>
              <a:rPr lang="en-US" sz="2800" i="1" dirty="0">
                <a:solidFill>
                  <a:schemeClr val="accent1">
                    <a:lumMod val="50000"/>
                  </a:schemeClr>
                </a:solidFill>
              </a:rPr>
              <a:t>6. Being dead to the law,</a:t>
            </a:r>
          </a:p>
          <a:p>
            <a:endParaRPr lang="en-US" sz="2800" i="1" dirty="0">
              <a:solidFill>
                <a:schemeClr val="accent1">
                  <a:lumMod val="50000"/>
                </a:schemeClr>
              </a:solidFill>
            </a:endParaRPr>
          </a:p>
          <a:p>
            <a:endParaRPr lang="en-US" sz="2800" i="1" dirty="0">
              <a:solidFill>
                <a:schemeClr val="accent1">
                  <a:lumMod val="50000"/>
                </a:schemeClr>
              </a:solidFill>
            </a:endParaRPr>
          </a:p>
          <a:p>
            <a:r>
              <a:rPr lang="en-US" sz="2800" i="1" dirty="0">
                <a:solidFill>
                  <a:schemeClr val="accent1">
                    <a:lumMod val="50000"/>
                  </a:schemeClr>
                </a:solidFill>
              </a:rPr>
              <a:t>9. For once I was alive without transgression of the law, but when the commandments of Christ came,  </a:t>
            </a:r>
          </a:p>
        </p:txBody>
      </p:sp>
      <p:sp>
        <p:nvSpPr>
          <p:cNvPr id="9" name="TextBox 8"/>
          <p:cNvSpPr txBox="1"/>
          <p:nvPr/>
        </p:nvSpPr>
        <p:spPr>
          <a:xfrm>
            <a:off x="1524000" y="457200"/>
            <a:ext cx="4191000" cy="523220"/>
          </a:xfrm>
          <a:prstGeom prst="rect">
            <a:avLst/>
          </a:prstGeom>
          <a:noFill/>
        </p:spPr>
        <p:txBody>
          <a:bodyPr wrap="square" rtlCol="0">
            <a:spAutoFit/>
          </a:bodyPr>
          <a:lstStyle/>
          <a:p>
            <a:pPr algn="ctr"/>
            <a:r>
              <a:rPr lang="en-US" sz="2800" dirty="0"/>
              <a:t>New Testament    </a:t>
            </a:r>
          </a:p>
        </p:txBody>
      </p:sp>
      <p:sp>
        <p:nvSpPr>
          <p:cNvPr id="10" name="TextBox 9"/>
          <p:cNvSpPr txBox="1"/>
          <p:nvPr/>
        </p:nvSpPr>
        <p:spPr>
          <a:xfrm>
            <a:off x="6248400" y="443459"/>
            <a:ext cx="4191000" cy="523220"/>
          </a:xfrm>
          <a:prstGeom prst="rect">
            <a:avLst/>
          </a:prstGeom>
          <a:noFill/>
        </p:spPr>
        <p:txBody>
          <a:bodyPr wrap="square" rtlCol="0">
            <a:spAutoFit/>
          </a:bodyPr>
          <a:lstStyle/>
          <a:p>
            <a:pPr algn="ctr"/>
            <a:r>
              <a:rPr lang="en-US" sz="2800" dirty="0">
                <a:solidFill>
                  <a:schemeClr val="accent1">
                    <a:lumMod val="50000"/>
                  </a:schemeClr>
                </a:solidFill>
              </a:rPr>
              <a:t>Joseph Smith Translation</a:t>
            </a:r>
          </a:p>
        </p:txBody>
      </p:sp>
      <p:sp>
        <p:nvSpPr>
          <p:cNvPr id="11" name="TextBox 10"/>
          <p:cNvSpPr txBox="1"/>
          <p:nvPr/>
        </p:nvSpPr>
        <p:spPr>
          <a:xfrm>
            <a:off x="1716374" y="1169233"/>
            <a:ext cx="4191000" cy="3970318"/>
          </a:xfrm>
          <a:prstGeom prst="rect">
            <a:avLst/>
          </a:prstGeom>
          <a:noFill/>
        </p:spPr>
        <p:txBody>
          <a:bodyPr wrap="square" rtlCol="0">
            <a:spAutoFit/>
          </a:bodyPr>
          <a:lstStyle/>
          <a:p>
            <a:r>
              <a:rPr lang="en-US" sz="2800" i="1" dirty="0"/>
              <a:t>5. which were by the law, </a:t>
            </a:r>
          </a:p>
          <a:p>
            <a:endParaRPr lang="en-US" sz="2800" i="1" dirty="0"/>
          </a:p>
          <a:p>
            <a:endParaRPr lang="en-US" sz="2800" i="1" dirty="0"/>
          </a:p>
          <a:p>
            <a:r>
              <a:rPr lang="en-US" sz="2800" i="1" dirty="0"/>
              <a:t>6. that being dead wherein we were held;</a:t>
            </a:r>
          </a:p>
          <a:p>
            <a:endParaRPr lang="en-US" sz="2800" i="1" dirty="0"/>
          </a:p>
          <a:p>
            <a:r>
              <a:rPr lang="en-US" sz="2800" i="1" dirty="0"/>
              <a:t>9. For I was alive without the law once; but when the commandment came, </a:t>
            </a:r>
            <a:endParaRPr lang="en-US" sz="2800" dirty="0"/>
          </a:p>
        </p:txBody>
      </p:sp>
      <p:sp>
        <p:nvSpPr>
          <p:cNvPr id="4098" name="AutoShape 2" descr="data:image/jpeg;base64,/9j/4AAQSkZJRgABAQAAAQABAAD/2wCEAAkGBhQSEBQUEBQUFBQWFRQUFBQUFBQVFRUUFBUVFBUVFRQXHCYfFxojGRQUHy8gIycpLCwuFx4xNTAqNSYrLCkBCQoKDgwOGg8PGikkHCUtLCwsLSwpLCwsLCwsLCwsLCwtLCkpLCwsLCwsLCwsLCksLCwsKSwpLCwsLCwsLCkyKf/AABEIAMABBwMBIgACEQEDEQH/xAAcAAABBQEBAQAAAAAAAAAAAAAAAQIEBQYDBwj/xABHEAABAwIDBAUJBQUHAwUAAAABAAIRAyEEMUEFElFhBiJxgZEHEzJCUqGxwfAjctHh8RRigpKiVHODk7LC0kSj0xYzNFNj/8QAGgEBAAMBAQEAAAAAAAAAAAAAAAIDBAEFBv/EACsRAAICAQQCAQMCBwAAAAAAAAABAgMRBBIhMUFREyIyYXGhBRQjgZGxwf/aAAwDAQACEQMRAD8A8PQhCAEIQgBCEIAQhCAEIQgBCEIAQhKgESoQgBCEIAQhBQAF0aE1qHOQA5DEgSsQDk0lOTEA4BMXRMKAc0oKViHIBpShIUNQCOSochAMQhCAEJEIBUJEqAErGEkAAknIC5PchrZMBbDZGGp4domDUOZzP3W8viqrLNi/JdTU7H+Cnw3ROu8SQ1n3zf8AlaCR3rrU6HVRk6me9495bC2eHa50Wj67lZ0dj73rEdrfzWJ6i3Pg2fBT1k8lxuzKlEgVGFs5HNp7HCx7ioq9gx+xCxpFRralN2duqeG83Q8D4GV550n6P/s7w5kmk/0ZuWu1YTrxB1HYVfTqVN7ZcMou02xbovKKNCVItZkBCAlQCIQhAKkQhALKQlCQIB4T6VMkwASTYACSTwAXNbDo3szcbIANQjrOPqA+qOfH5BVW2KuOS6mp2ywjhszoNUqCar20hwjff4AgDxVsfJzRi1epPNjPhPzVzSw/G/w8MlIazgvInq7W+Hg9qGiqS5Ri9p+T2tTG9RIrDOGgtqdzDO9/CSeSyj2wvZmViMvBZXygbEaW/tNMQ6QKw4hxhtTtmxOsjmtOm1jlLbP/ACZNVolCO6BhWJHoYh69M8oQpE4ppQCkoSIQDQhIlQCIQhACEIQHXD1N1wPC/wCC0fR+k6o/edn8FmqLZK3vRfAQASPzJVNzwi6rJqcFQAAV3Qp3GWV+0qPgMMrJlI6LDI0oe1liDcGxHI5yFh+mexwKVVmbSw1Kc5gskx2iCJ4Hmt95s5+7h2LNeUWGYN1TgHM76o3fiG+9V7W2sd5LYySyn0eIFIgoXsHlghCUIBEJUhQAlASgJSgGOSJUhQHbBtmo0Zy4W43yXpeDpCmwA6ZnidSV5xsmqG16ZOQe34rXt2lv1d3QCT2k/qsOqi5NLwejo5qEW/JrNnYJ1b0Ya32jnHJuvuV4ehz4llUE/vMc33gn4KBsCvAGi2uAqLG6kkaP5meTBYrCPpO3Kw3XeII4gjMfVslDx2GFWm+m4yHAtMc8j3WPcF6D0m2Z53DusPOMBew62gvHe0ZdnC3nz6gbc2GZPIXnwWdxcXlGyuasjyeTObBvmDB7s015XSq+XE8ST4mVzIX0R82+xU0pwyTShwAhI1KgGpEIQAhCEAIQlAQFjsTDb1VsiRMnuXo+y6JER7sljejVAzbsXoWzqNh+PgFiulmRqqWEXeBaTCt6bf0UbB4chogAKwpM4iD9fqsrL0NLDCx3lMqAbNqg6vpAdvnGu+DStpVssh082K7FUGUmuDB5wVHEgmzWuaAAM7v5ZKdbSkmzk03FpHhsJYW/r+Tdvmw2m53nM993omxG7uj0QSRe5EKI3yXV/Wq0B2Gqf9gW9XQfkyOqS8GMhC9L2b5KG51K+91SN0UouQQDJcciQRa8aLsPI7TI/wDkvH+G02/mC588PY+GZ5cgBem1PIz7OK8aP4VFyd5HHf2lv+Uf/Inz1+x8U/R5xKQleiDyRH1sR/LSHzqLlV8krzUIpYimGRINQP3t72XBoI7wU+eHs58U/R58kK37PJLU9fE0hw3WvdI433YPJdx5MaLB9rWqPdPqBrBHfvc9Vx31rydVM/R5yCtD0erbznnWGz/Up21OitCn6PnD95zT8GhRdjYdrKhDdWnXgQfxUZ2RnF4JxhKL5PQNgVLBbrAVbBed7CqxC3ey6pIWR9F6NCyoD+eS8M8omN/Z6tXDMzJz4UnXaO0tIHcV7dQFvSjtgheUeXDYhDqGJAzBovOkialM+BqDuCUxi7FklKcowe08oQlKReoecDQmuTgU0oBAhCEA1CEIAQhCAF1w9OXBclcbEwcmSoyeFklFZZp9gYSAPj3fFb3Z2EiJWd6PYPeI4D5aLZ4WgQvNk8s3Lgl0BHo37lNp1OSZTbawXTzWqrJDalx2fRVHtbEw+LWA94mPeFdPPyWUxNbfquP7x8Bll2IjpKw560+/65phxFyZPicuzlZdKA6pm1jftsFxFMwCd6+hLcoHF3Z78lKJCfZMoYsjWffx05dui7DGngNMpGar6bsiJi1xukam0E5a9hzldWnLSDlab2+I9/jLBHLJf7beIHe6NJ4cENxUjKOUz8goc2zA0AyEZ5nTI5cM5ldsFRztHWPyRo6mxlao8mGj3H60StqOa2bwJzDQLCRJLbTICMVSAfeCd0e1Yda9h+fim0mggamLwwk2mDLra9t13wcfZwxGJM5B2eWYjjFh+eVlVYzH8h/Pf/T9clZYl8i15IIDnDibbrbRIsOSo8aeBabG+pm9+/55wV1JHNzM9tfEF0yIz1nWFT4B8VmcyR4gj5qz2l6U9uX1yCpRU3XA8HA+BBV0FxgjJ+TabLfBH1ZbvY9UkBYDBen3rc7EqrN4LfJqaLTHH5ql6fbFOJ2dXpgS4N87TH79LriOZAc3+JXuGJOgyUtwtcXVabTyiT54PklwTIV70y2N+y46vRAhrahLP7t/XZ/S4DuVJC9hPKyee1h4GoCVIukRpCE4hCA5IQhACEIQCtF1r9hYaGC3aszgKO84L0PYGzsvks9z4wXVLyafYNDdaJHMx9c1oaJjK/dqVBwOGiFc0aHJYmakdqF+SkNbmCOzmm06XC3Jdy2ygSKvaVTda5w0BI7Yke9ZSjTAmIMCJm95j3StF0hdFPm4htuGZjwWfpusL5kcMjz71zwdXLLA2pQ7WBYTw0JA04/gooGsEejBa1s/eIym3MKVtAwGDPX1tCINu0/UqNuWiA7iYe42PozOdmm/BWR6K5djWs49oBY4ZybEC3pOzTg8aQM5F5BMx265c0VKEerk2PQqCQIsAHW9bTXldGHrXkXJmX90gg8cjbMG4MSIndvf7hJjUg9uql4L0dMzlkoNOkc4JOWVSLj+7uYHvE3VhgaUsudT6rmzzhwn61XH0SXZGxz+sM4sTBiQJmI4W18FGqPJi08N6TJtcb1pkEzrOsKfjMP1rCerluvOp4ED9VHrwJEZHXU5jeBeYOZv4aDq6OPsr65JFwOZhusCSeN1AxNGQZI8deHMj6yVpiHC/ojM3czLI+oefie6vxdQQROgd6Wt+FOwzzOV4UiJltsRnOo1NpJIGSzWJbchafbDxBuM+N8p9gRcH4clm8QLq6BGXRqdnVZDHcWtPeQCttsCp9fksBsV/wBnT5SPBxH4LabCN1nfDaLfRu8DU+v0VowiFVbNjVXFJoVDOyPGfLrsTdqUMS0WcDRf95svpnvBeP4F5QQvpfyl7B/aNm12tEuY3zzOO9S6xjmW77f4l80uC9HTSzDHoy2rnI0pE5JC0lQiEIQ4cUIQgBCF0osk2QF70ewl76r0jYmGgCF5phsQ5sAGPu29+amt2tV9t3eSfislibeTbXHjk9owgMK1oLxLBdKsRTu2oeyXR7itTsbynOaQMQ3eHtQJ935rNKMkaFX6Z6gwJXtsq/Y+3KWIbNJwPLUcfrPiFY1MlWRaaMr0oxI32N4AuI6t94wLHO7Peq6iJDeYm0f7bHtXXbDw6s8kxHUtvTAEGwaZuXfGU7DN63ZAGtxY/NckIibQf1miNOFTja7OzgU8MJuZdEggio/nrAgOm/AWyXLFv+0MgHdiZ3QLCYkuF7k6e9cQ2I9HKwG6ZGeRqZ5G1rdysRBnQU8pAkR6j8xInqzByi2ulwulOg6+7vaZCtnfd1G9YNFjInRNosEz1BxncAicj9oLQAIXR0TaNcxTLmwTeN1xm5FzFypZI4BzJdcCcwCAYDhJkl9rcLeCsdnU+oMhc5ADXUAkSq7iRN7xL/XJyO4I9U8oOissG7qDjeYnidIUZEo9kDa9IF4J0F7NykiTLgbXi2ZKjkO1A1khr+OmdvH4qXtR3WA/d4iZl0WLTI/HxigjesGzO9a53Teeo6RkdMwM4K6uiL7GVQ693aAxaDJGc2uZkfpVYqtbMyIAio6CIvxkWnw4K3qNOccrtiM3EO3py5cOSr8W4jM8PWYMg0WgX8ZUkcMvtY2PWB7Hm/YLysxiNPy+S1e03Zye3r2PPK3HvGlzlcRn38Z/RXQISLjYT/s44PPvAP4rb7FfksFsF/pj7p+IPyW32I/JVTX1MsX2o3uzJICv6LVQbFqAq/w7lQ1ySfR1c2RBvyOq+Velexv2XGV6GlOo4N5sPWpnvYWr6vAleG+XrYu5iqOIAtWpljvv0SIPex7R/AtOn4l+pnnyjykpSEpSBbygRCUoQEdCEIcBWGEpnJok6qA1WWDeTyHJRl0WV9llh9mk5kDs/EwrDDbHa7JxPHrNB5GC3JV42gGiDrpr7rrszpCQZgyBEwZAN+4WHgsclY+j0oOpdlk7o86Lb3gD/pdP9Kh1tl1GyY3gMy28Di5vpNHMgBTMJ0oE3P13q9wGOp1nDecANCQ7eaYtBBlt5Mi94hZnOyH3Lg1Yrl9pldn7TqUXh9JxaQQRB4XXsPRTpc3F0SXQKjBL28R7Y+fA9oWA230cF3NgHPfEbp+/Fv4x/FPpCo2FjXUMSPVnepvaeDgWuB8Z7lLdGxZiVzg+mbtziXTe5JMSM3EzYxr8VY4ExzKg0QZy+sva4Top9HqtJy5yB2RKrfLM64RHdWBeSHASfbBABPMEDVNDwQYjkN9pjW8tJ8Z+KYHag9svFsrZX19/BSG0jJA3uIINQ5XzaIIM5T4qwrGtdc7p0IsTrb1WDSMuJjm4Ok3OYOtQwb5xA74HwXJ75vBNwOtJMWMiamuSd5vkbERape5zh2cWkgRGq6RHTIJJ8fOXEBsxvSTbPlyVjhG9Ud/HLeMZnhH5KsaCBmRw6zxAnLgc793sq0wZlg7+PE8brjJIi49p3rH1Ro+0En1bafWSh1Gz6UReziLRYWe3szjjdT8aOtMaAZOJ9K2REZqBUc4C03GcVAOsNRvDxnhwldXRx9jXEWymCMqfAE+qTvcRZQsWZB3c75E8YA6rBFmjIxfUXM2rWMA9YCJzeM4gkl4zkQOKrsTUzJMngS0ndj+9uYg55meSkiJR7Sm5v/3BaJvbOI/CyyWLzIz7d7n7S2O1A2HejE8WZzn6fKZ494WRxw67sszl+pVtZBnXYz4qRxafcQfkVrNnbSDI1PDn2/kVi8M7dM6x4A2k9s2CtsLh98jfu2CCOf6T2KFveTTRXuXJuaHSKsfQIYOTQT4un3QpdHbFUkB1eqCT7TgIAkmRYDIdpCxjNoboDGbzyBlIcRFusSQJXanj6z2NdTa5wJiAHbwvuyWxlPPK68+dc2+z0Y/GlhL9j0rBYiuf/bxJcbWLw7l6Lgqfp/h6uOwnmajWedZUFSnUG827AWva5sGxDjdswRewJGRG1a1Mu3vVu4AmYAk2IE5T+qvdj9K21C1rieo/f3bC7mkSRpO+4yMze64nbV9Sf/SE6oT4wv8AR5BjcE+k8sqNLXDMHgciCLEHQiQVHXr/AE86PsxNDzlMDzjQXNjU5lvY7h7RBt1p8gK9fTahXw3LvyePqKHTLHh9CQhOAQtRnIqEIQ4Pptkqzf1Ggam/d+KrsMesO1WO0APOgGN0+b/lMT2aqEu8F0F9LYtGlrAIJ3hOfuU6iToGdu6fxULaOM3XuA4keCueidIvknj3qix4huZrpSdmxHMhkAVacNGRpnKxF2OPWEHLeCjvw7qQ85Se1zJ6sF0HLqkOu13IjXhC1G18G0U5MTocjxg8bSsthKxbXDB6NQhpHPJju0E+BPFU1Wb45Rouhsksmp2B0h3xuuPaOeWXFcts7O+1plgu5zGjjuvMNt+6bdjmDRZnDP8AN1xB9K5tF50C3+yqodUozeBVN+QaWnuMLPOCrnuj0y2NjnB7u0Xz2QYF5KsqVEFsHLvHwVdhKgdUMeoN48ibMB4ZT3FWLKtwFwyskNwDSNe5zuZ481zq7NZqTlF912kZuaeA8F3FUJhqruWRwQn4Ae0c5ybxm1rZJtPZzRE3jKzR/paFLc4/QXGpVDfSsOJsPEqWWcwPZgGnKRaLOcOPP6gKVSwsCBp2n3lQqO1KMwa1EHh51k+Eq0pV2kdVzT90g/BcZ1IiV9mtcZd2aQQDMEEFRKuymjInX1aZzBGrezwCtnO7VFqlExhFVU2cAIBvETugaz6sH3qDiMI72tP/ANIm2gfB101HObesVAxDlLLINIoMdgz7XD/7Pd17DllksltTB7pkmwknsAk5kxZbbGVAstt2nvMeBnuuA8Cpxk0zjXBQYKmXVN052c77x07ACB3FWtbEzNNh3bbu8Gk7ziSN1pkCRxn4FROjTg+o92pdPxK7bNeBUcb9WmXAHIFzw0lvKDHY5WWfc/waKeIL8llSpxBdugwGkgAWmYnhyVjSwPnL52zc6OevNY7H7bJqjdyBtNxJOZGsLfdGK2+wFxJOpJJWPUKVcN7NdE42ScV4KrFvq0pElwGdOrL2mRJs4yJnNpB5rjVrtezztMPDgOR83uklzXGxcDM2uRFhFrHpId2oRkA0R2GT4C47lmqNbdoVCRMuLo3y2AARMDPPIrtX9SCkds+mWDdbBxvnaQ3ibNLgLZ7psew8F5DiAN90Zbzo7JMe5bhu0f2bCPeZ3y3cZ994Jv2XPcsLkFo0Ve1za6PP1s8qK8iO4IXOUL0TzjihCEOCgqTVxG+0TmLDmOCipQVzB1PB1c8uPWN4zPL5rcdD6f2YMx3WWPo4sOG69u8YhpycDpfUcjPKF6HsChuUmjksWsliGD09BDM3LJB6SYku3Wtm0kxrlHzWXpg+dDjHVuASASRkb6K02jXL3uPn2hknqDfyyvYXsq17qbQJdvRMTaJ4C5SmO2ODuolunk7YNnnKodeANeJzT9u7ecDuUXOZALXFroMTlI4wCewc1W1tsEDdp9Ucde7gq4lXRqzLczLO7EdsfPbLXZXSfE4Zrm0Km6Hned1WOJMRJLmkru/prjT/ANQ8fdDW/wCkBUaFdsj3gzbpey3d0txh/wCqr91Rw+C4v6RYo54mue2tU/5KuQm1ehufsku2jVOdWoe17/xXB7y4y4k8yZ+KSULuDmWJupQEIXTh3o4+oz0KlRv3XuHwKkN6QYkZYiuOytU/5KAhcwjuWWP/AKjxX9pxH+dU/wCSQ9I8V/aa/wDnVPxVekKbV6G5+yY/bmIOdesf8R/4qNUxb3ek9x7XE/FcykTCGWTtk7SNJ8+PdkpWJxW7U85Su0yC28AOzaRoOfYqZd8Li3MIIUHBZyWxtaW19F5srZlGrd1QMPs1Du/1GxWj6E4529uk3DiDBsIN445ZrN4fpBSj7SiN72mgtP8AQR8FZdHMaw4gmkC1trGcyL58YWPURlKEso9HTSjGSw0afpoOs10ElwdDSbmLxIHF3DVUFZjGw6ruhrMrC0mYEZ3A7fje9N8S9mGZVp3hwa6ZsHZHxA/mXmuJxbnmaji46DQdwyWfRQdlSf6lusuVc8Y5Je19qms4G4Y30G9ubjzPwACrHuSFya4r1oxUVhHiyk5PLEBQgIUiIxCEIAQhCAnbHo71UQJi8L0qlUDKRJtAdn+7N/dPesR0RYPOFbHpN9lham9YmmIuD6cQbdo8F5ere6xQPa0S2VOf6/seYEykQheoeKCEIQCoQhACEIQAlSIQCyhIlQAkSoQCISoQCIQhAIgIShqAVoVx0erblXtj4x81VtgKTgsVu1WnT8VCazFotqltmmep4tnn8JUplrusyxiYdBIJGdnNbMTmvIHL2jozUNRlrw2fBeVdKcIKWMrsGW+XDkHw8D+peX/D5bZzrx+T1P4jDMYz/sVaRxQkK9c8YAhCEA1CEIAQhCAlYDHupOlpjwVjtnpK+vTaw8i48YsAOQVIhQcIt7muS2Ns4xcU+GLKJSIUyochNQgHISSiUAqVIhAKhCEAIQhACVEIQAiESl84gDdSFBcmoBZRKRCAckJShNJQGx6LdM3YcATeCCTwNtQVntv7RFfE1KgycbdjQGj3BV7UKmNMIzc12aJ6ic4KD6QIKRKVcZxEIQgP/9k="/>
          <p:cNvSpPr>
            <a:spLocks noChangeAspect="1" noChangeArrowheads="1"/>
          </p:cNvSpPr>
          <p:nvPr/>
        </p:nvSpPr>
        <p:spPr bwMode="auto">
          <a:xfrm>
            <a:off x="1587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hQSEBQUEBQUFBQWFRQUFBQUFBQVFRUUFBUVFBUVFRQXHCYfFxojGRQUHy8gIycpLCwuFx4xNTAqNSYrLCkBCQoKDgwOGg8PGikkHCUtLCwsLSwpLCwsLCwsLCwsLCwtLCkpLCwsLCwsLCwsLCksLCwsKSwpLCwsLCwsLCkyKf/AABEIAMABBwMBIgACEQEDEQH/xAAcAAABBQEBAQAAAAAAAAAAAAAAAQIEBQYDBwj/xABHEAABAwIDBAUJBQUHAwUAAAABAAIRAyEEMUEFElFhBiJxgZEHEzJCUqGxwfAjctHh8RRigpKiVHODk7LC0kSj0xYzNFNj/8QAGgEBAAMBAQEAAAAAAAAAAAAAAAIDBAEFBv/EACsRAAICAQQCAQMCBwAAAAAAAAABAgMRBBIhMUFREyIyYXGhBRQjgZGxwf/aAAwDAQACEQMRAD8A8PQhCAEIQgBCEIAQhCAEIQgBCEIAQhKgESoQgBCEIAQhBQAF0aE1qHOQA5DEgSsQDk0lOTEA4BMXRMKAc0oKViHIBpShIUNQCOSochAMQhCAEJEIBUJEqAErGEkAAknIC5PchrZMBbDZGGp4domDUOZzP3W8viqrLNi/JdTU7H+Cnw3ROu8SQ1n3zf8AlaCR3rrU6HVRk6me9495bC2eHa50Wj67lZ0dj73rEdrfzWJ6i3Pg2fBT1k8lxuzKlEgVGFs5HNp7HCx7ioq9gx+xCxpFRralN2duqeG83Q8D4GV550n6P/s7w5kmk/0ZuWu1YTrxB1HYVfTqVN7ZcMou02xbovKKNCVItZkBCAlQCIQhAKkQhALKQlCQIB4T6VMkwASTYACSTwAXNbDo3szcbIANQjrOPqA+qOfH5BVW2KuOS6mp2ywjhszoNUqCar20hwjff4AgDxVsfJzRi1epPNjPhPzVzSw/G/w8MlIazgvInq7W+Hg9qGiqS5Ri9p+T2tTG9RIrDOGgtqdzDO9/CSeSyj2wvZmViMvBZXygbEaW/tNMQ6QKw4hxhtTtmxOsjmtOm1jlLbP/ACZNVolCO6BhWJHoYh69M8oQpE4ppQCkoSIQDQhIlQCIQhACEIQHXD1N1wPC/wCC0fR+k6o/edn8FmqLZK3vRfAQASPzJVNzwi6rJqcFQAAV3Qp3GWV+0qPgMMrJlI6LDI0oe1liDcGxHI5yFh+mexwKVVmbSw1Kc5gskx2iCJ4Hmt95s5+7h2LNeUWGYN1TgHM76o3fiG+9V7W2sd5LYySyn0eIFIgoXsHlghCUIBEJUhQAlASgJSgGOSJUhQHbBtmo0Zy4W43yXpeDpCmwA6ZnidSV5xsmqG16ZOQe34rXt2lv1d3QCT2k/qsOqi5NLwejo5qEW/JrNnYJ1b0Ya32jnHJuvuV4ehz4llUE/vMc33gn4KBsCvAGi2uAqLG6kkaP5meTBYrCPpO3Kw3XeII4gjMfVslDx2GFWm+m4yHAtMc8j3WPcF6D0m2Z53DusPOMBew62gvHe0ZdnC3nz6gbc2GZPIXnwWdxcXlGyuasjyeTObBvmDB7s015XSq+XE8ST4mVzIX0R82+xU0pwyTShwAhI1KgGpEIQAhCEAIQlAQFjsTDb1VsiRMnuXo+y6JER7sljejVAzbsXoWzqNh+PgFiulmRqqWEXeBaTCt6bf0UbB4chogAKwpM4iD9fqsrL0NLDCx3lMqAbNqg6vpAdvnGu+DStpVssh082K7FUGUmuDB5wVHEgmzWuaAAM7v5ZKdbSkmzk03FpHhsJYW/r+Tdvmw2m53nM993omxG7uj0QSRe5EKI3yXV/Wq0B2Gqf9gW9XQfkyOqS8GMhC9L2b5KG51K+91SN0UouQQDJcciQRa8aLsPI7TI/wDkvH+G02/mC588PY+GZ5cgBem1PIz7OK8aP4VFyd5HHf2lv+Uf/Inz1+x8U/R5xKQleiDyRH1sR/LSHzqLlV8krzUIpYimGRINQP3t72XBoI7wU+eHs58U/R58kK37PJLU9fE0hw3WvdI433YPJdx5MaLB9rWqPdPqBrBHfvc9Vx31rydVM/R5yCtD0erbznnWGz/Up21OitCn6PnD95zT8GhRdjYdrKhDdWnXgQfxUZ2RnF4JxhKL5PQNgVLBbrAVbBed7CqxC3ey6pIWR9F6NCyoD+eS8M8omN/Z6tXDMzJz4UnXaO0tIHcV7dQFvSjtgheUeXDYhDqGJAzBovOkialM+BqDuCUxi7FklKcowe08oQlKReoecDQmuTgU0oBAhCEA1CEIAQhCAF1w9OXBclcbEwcmSoyeFklFZZp9gYSAPj3fFb3Z2EiJWd6PYPeI4D5aLZ4WgQvNk8s3Lgl0BHo37lNp1OSZTbawXTzWqrJDalx2fRVHtbEw+LWA94mPeFdPPyWUxNbfquP7x8Bll2IjpKw560+/65phxFyZPicuzlZdKA6pm1jftsFxFMwCd6+hLcoHF3Z78lKJCfZMoYsjWffx05dui7DGngNMpGar6bsiJi1xukam0E5a9hzldWnLSDlab2+I9/jLBHLJf7beIHe6NJ4cENxUjKOUz8goc2zA0AyEZ5nTI5cM5ldsFRztHWPyRo6mxlao8mGj3H60StqOa2bwJzDQLCRJLbTICMVSAfeCd0e1Yda9h+fim0mggamLwwk2mDLra9t13wcfZwxGJM5B2eWYjjFh+eVlVYzH8h/Pf/T9clZYl8i15IIDnDibbrbRIsOSo8aeBabG+pm9+/55wV1JHNzM9tfEF0yIz1nWFT4B8VmcyR4gj5qz2l6U9uX1yCpRU3XA8HA+BBV0FxgjJ+TabLfBH1ZbvY9UkBYDBen3rc7EqrN4LfJqaLTHH5ql6fbFOJ2dXpgS4N87TH79LriOZAc3+JXuGJOgyUtwtcXVabTyiT54PklwTIV70y2N+y46vRAhrahLP7t/XZ/S4DuVJC9hPKyee1h4GoCVIukRpCE4hCA5IQhACEIQCtF1r9hYaGC3aszgKO84L0PYGzsvks9z4wXVLyafYNDdaJHMx9c1oaJjK/dqVBwOGiFc0aHJYmakdqF+SkNbmCOzmm06XC3Jdy2ygSKvaVTda5w0BI7Yke9ZSjTAmIMCJm95j3StF0hdFPm4htuGZjwWfpusL5kcMjz71zwdXLLA2pQ7WBYTw0JA04/gooGsEejBa1s/eIym3MKVtAwGDPX1tCINu0/UqNuWiA7iYe42PozOdmm/BWR6K5djWs49oBY4ZybEC3pOzTg8aQM5F5BMx265c0VKEerk2PQqCQIsAHW9bTXldGHrXkXJmX90gg8cjbMG4MSIndvf7hJjUg9uql4L0dMzlkoNOkc4JOWVSLj+7uYHvE3VhgaUsudT6rmzzhwn61XH0SXZGxz+sM4sTBiQJmI4W18FGqPJi08N6TJtcb1pkEzrOsKfjMP1rCerluvOp4ED9VHrwJEZHXU5jeBeYOZv4aDq6OPsr65JFwOZhusCSeN1AxNGQZI8deHMj6yVpiHC/ojM3czLI+oefie6vxdQQROgd6Wt+FOwzzOV4UiJltsRnOo1NpJIGSzWJbchafbDxBuM+N8p9gRcH4clm8QLq6BGXRqdnVZDHcWtPeQCttsCp9fksBsV/wBnT5SPBxH4LabCN1nfDaLfRu8DU+v0VowiFVbNjVXFJoVDOyPGfLrsTdqUMS0WcDRf95svpnvBeP4F5QQvpfyl7B/aNm12tEuY3zzOO9S6xjmW77f4l80uC9HTSzDHoy2rnI0pE5JC0lQiEIQ4cUIQgBCF0osk2QF70ewl76r0jYmGgCF5phsQ5sAGPu29+amt2tV9t3eSfislibeTbXHjk9owgMK1oLxLBdKsRTu2oeyXR7itTsbynOaQMQ3eHtQJ935rNKMkaFX6Z6gwJXtsq/Y+3KWIbNJwPLUcfrPiFY1MlWRaaMr0oxI32N4AuI6t94wLHO7Peq6iJDeYm0f7bHtXXbDw6s8kxHUtvTAEGwaZuXfGU7DN63ZAGtxY/NckIibQf1miNOFTja7OzgU8MJuZdEggio/nrAgOm/AWyXLFv+0MgHdiZ3QLCYkuF7k6e9cQ2I9HKwG6ZGeRqZ5G1rdysRBnQU8pAkR6j8xInqzByi2ulwulOg6+7vaZCtnfd1G9YNFjInRNosEz1BxncAicj9oLQAIXR0TaNcxTLmwTeN1xm5FzFypZI4BzJdcCcwCAYDhJkl9rcLeCsdnU+oMhc5ADXUAkSq7iRN7xL/XJyO4I9U8oOissG7qDjeYnidIUZEo9kDa9IF4J0F7NykiTLgbXi2ZKjkO1A1khr+OmdvH4qXtR3WA/d4iZl0WLTI/HxigjesGzO9a53Teeo6RkdMwM4K6uiL7GVQ693aAxaDJGc2uZkfpVYqtbMyIAio6CIvxkWnw4K3qNOccrtiM3EO3py5cOSr8W4jM8PWYMg0WgX8ZUkcMvtY2PWB7Hm/YLysxiNPy+S1e03Zye3r2PPK3HvGlzlcRn38Z/RXQISLjYT/s44PPvAP4rb7FfksFsF/pj7p+IPyW32I/JVTX1MsX2o3uzJICv6LVQbFqAq/w7lQ1ySfR1c2RBvyOq+Velexv2XGV6GlOo4N5sPWpnvYWr6vAleG+XrYu5iqOIAtWpljvv0SIPex7R/AtOn4l+pnnyjykpSEpSBbygRCUoQEdCEIcBWGEpnJok6qA1WWDeTyHJRl0WV9llh9mk5kDs/EwrDDbHa7JxPHrNB5GC3JV42gGiDrpr7rrszpCQZgyBEwZAN+4WHgsclY+j0oOpdlk7o86Lb3gD/pdP9Kh1tl1GyY3gMy28Di5vpNHMgBTMJ0oE3P13q9wGOp1nDecANCQ7eaYtBBlt5Mi94hZnOyH3Lg1Yrl9pldn7TqUXh9JxaQQRB4XXsPRTpc3F0SXQKjBL28R7Y+fA9oWA230cF3NgHPfEbp+/Fv4x/FPpCo2FjXUMSPVnepvaeDgWuB8Z7lLdGxZiVzg+mbtziXTe5JMSM3EzYxr8VY4ExzKg0QZy+sva4Top9HqtJy5yB2RKrfLM64RHdWBeSHASfbBABPMEDVNDwQYjkN9pjW8tJ8Z+KYHag9svFsrZX19/BSG0jJA3uIINQ5XzaIIM5T4qwrGtdc7p0IsTrb1WDSMuJjm4Ok3OYOtQwb5xA74HwXJ75vBNwOtJMWMiamuSd5vkbERape5zh2cWkgRGq6RHTIJJ8fOXEBsxvSTbPlyVjhG9Ud/HLeMZnhH5KsaCBmRw6zxAnLgc793sq0wZlg7+PE8brjJIi49p3rH1Ro+0En1bafWSh1Gz6UReziLRYWe3szjjdT8aOtMaAZOJ9K2REZqBUc4C03GcVAOsNRvDxnhwldXRx9jXEWymCMqfAE+qTvcRZQsWZB3c75E8YA6rBFmjIxfUXM2rWMA9YCJzeM4gkl4zkQOKrsTUzJMngS0ndj+9uYg55meSkiJR7Sm5v/3BaJvbOI/CyyWLzIz7d7n7S2O1A2HejE8WZzn6fKZ494WRxw67sszl+pVtZBnXYz4qRxafcQfkVrNnbSDI1PDn2/kVi8M7dM6x4A2k9s2CtsLh98jfu2CCOf6T2KFveTTRXuXJuaHSKsfQIYOTQT4un3QpdHbFUkB1eqCT7TgIAkmRYDIdpCxjNoboDGbzyBlIcRFusSQJXanj6z2NdTa5wJiAHbwvuyWxlPPK68+dc2+z0Y/GlhL9j0rBYiuf/bxJcbWLw7l6Lgqfp/h6uOwnmajWedZUFSnUG827AWva5sGxDjdswRewJGRG1a1Mu3vVu4AmYAk2IE5T+qvdj9K21C1rieo/f3bC7mkSRpO+4yMze64nbV9Sf/SE6oT4wv8AR5BjcE+k8sqNLXDMHgciCLEHQiQVHXr/AE86PsxNDzlMDzjQXNjU5lvY7h7RBt1p8gK9fTahXw3LvyePqKHTLHh9CQhOAQtRnIqEIQ4Pptkqzf1Ggam/d+KrsMesO1WO0APOgGN0+b/lMT2aqEu8F0F9LYtGlrAIJ3hOfuU6iToGdu6fxULaOM3XuA4keCueidIvknj3qix4huZrpSdmxHMhkAVacNGRpnKxF2OPWEHLeCjvw7qQ85Se1zJ6sF0HLqkOu13IjXhC1G18G0U5MTocjxg8bSsthKxbXDB6NQhpHPJju0E+BPFU1Wb45Rouhsksmp2B0h3xuuPaOeWXFcts7O+1plgu5zGjjuvMNt+6bdjmDRZnDP8AN1xB9K5tF50C3+yqodUozeBVN+QaWnuMLPOCrnuj0y2NjnB7u0Xz2QYF5KsqVEFsHLvHwVdhKgdUMeoN48ibMB4ZT3FWLKtwFwyskNwDSNe5zuZ481zq7NZqTlF912kZuaeA8F3FUJhqruWRwQn4Ae0c5ybxm1rZJtPZzRE3jKzR/paFLc4/QXGpVDfSsOJsPEqWWcwPZgGnKRaLOcOPP6gKVSwsCBp2n3lQqO1KMwa1EHh51k+Eq0pV2kdVzT90g/BcZ1IiV9mtcZd2aQQDMEEFRKuymjInX1aZzBGrezwCtnO7VFqlExhFVU2cAIBvETugaz6sH3qDiMI72tP/ANIm2gfB101HObesVAxDlLLINIoMdgz7XD/7Pd17DllksltTB7pkmwknsAk5kxZbbGVAstt2nvMeBnuuA8Cpxk0zjXBQYKmXVN052c77x07ACB3FWtbEzNNh3bbu8Gk7ziSN1pkCRxn4FROjTg+o92pdPxK7bNeBUcb9WmXAHIFzw0lvKDHY5WWfc/waKeIL8llSpxBdugwGkgAWmYnhyVjSwPnL52zc6OevNY7H7bJqjdyBtNxJOZGsLfdGK2+wFxJOpJJWPUKVcN7NdE42ScV4KrFvq0pElwGdOrL2mRJs4yJnNpB5rjVrtezztMPDgOR83uklzXGxcDM2uRFhFrHpId2oRkA0R2GT4C47lmqNbdoVCRMuLo3y2AARMDPPIrtX9SCkds+mWDdbBxvnaQ3ibNLgLZ7psew8F5DiAN90Zbzo7JMe5bhu0f2bCPeZ3y3cZ994Jv2XPcsLkFo0Ve1za6PP1s8qK8iO4IXOUL0TzjihCEOCgqTVxG+0TmLDmOCipQVzB1PB1c8uPWN4zPL5rcdD6f2YMx3WWPo4sOG69u8YhpycDpfUcjPKF6HsChuUmjksWsliGD09BDM3LJB6SYku3Wtm0kxrlHzWXpg+dDjHVuASASRkb6K02jXL3uPn2hknqDfyyvYXsq17qbQJdvRMTaJ4C5SmO2ODuolunk7YNnnKodeANeJzT9u7ecDuUXOZALXFroMTlI4wCewc1W1tsEDdp9Ucde7gq4lXRqzLczLO7EdsfPbLXZXSfE4Zrm0Km6Hned1WOJMRJLmkru/prjT/ANQ8fdDW/wCkBUaFdsj3gzbpey3d0txh/wCqr91Rw+C4v6RYo54mue2tU/5KuQm1ehufsku2jVOdWoe17/xXB7y4y4k8yZ+KSULuDmWJupQEIXTh3o4+oz0KlRv3XuHwKkN6QYkZYiuOytU/5KAhcwjuWWP/AKjxX9pxH+dU/wCSQ9I8V/aa/wDnVPxVekKbV6G5+yY/bmIOdesf8R/4qNUxb3ek9x7XE/FcykTCGWTtk7SNJ8+PdkpWJxW7U85Su0yC28AOzaRoOfYqZd8Li3MIIUHBZyWxtaW19F5srZlGrd1QMPs1Du/1GxWj6E4529uk3DiDBsIN445ZrN4fpBSj7SiN72mgtP8AQR8FZdHMaw4gmkC1trGcyL58YWPURlKEso9HTSjGSw0afpoOs10ElwdDSbmLxIHF3DVUFZjGw6ruhrMrC0mYEZ3A7fje9N8S9mGZVp3hwa6ZsHZHxA/mXmuJxbnmaji46DQdwyWfRQdlSf6lusuVc8Y5Je19qms4G4Y30G9ubjzPwACrHuSFya4r1oxUVhHiyk5PLEBQgIUiIxCEIAQhCAnbHo71UQJi8L0qlUDKRJtAdn+7N/dPesR0RYPOFbHpN9lham9YmmIuD6cQbdo8F5ere6xQPa0S2VOf6/seYEykQheoeKCEIQCoQhACEIQAlSIQCyhIlQAkSoQCISoQCIQhAIgIShqAVoVx0erblXtj4x81VtgKTgsVu1WnT8VCazFotqltmmep4tnn8JUplrusyxiYdBIJGdnNbMTmvIHL2jozUNRlrw2fBeVdKcIKWMrsGW+XDkHw8D+peX/D5bZzrx+T1P4jDMYz/sVaRxQkK9c8YAhCEA1CEIAQhCAlYDHupOlpjwVjtnpK+vTaw8i48YsAOQVIhQcIt7muS2Ns4xcU+GLKJSIUyochNQgHISSiUAqVIhAKhCEAIQhACVEIQAiESl84gDdSFBcmoBZRKRCAckJShNJQGx6LdM3YcATeCCTwNtQVntv7RFfE1KgycbdjQGj3BV7UKmNMIzc12aJ6ic4KD6QIKRKVcZxEIQgP/9k="/>
          <p:cNvSpPr>
            <a:spLocks noChangeAspect="1" noChangeArrowheads="1"/>
          </p:cNvSpPr>
          <p:nvPr/>
        </p:nvSpPr>
        <p:spPr bwMode="auto">
          <a:xfrm>
            <a:off x="1587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2593ECB-4FC3-4DDA-91CD-5C8EE2D7F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567" y="5242871"/>
            <a:ext cx="2078736" cy="1511808"/>
          </a:xfrm>
          <a:prstGeom prst="rect">
            <a:avLst/>
          </a:prstGeom>
        </p:spPr>
      </p:pic>
      <p:sp>
        <p:nvSpPr>
          <p:cNvPr id="4" name="TextBox 3">
            <a:extLst>
              <a:ext uri="{FF2B5EF4-FFF2-40B4-BE49-F238E27FC236}">
                <a16:creationId xmlns:a16="http://schemas.microsoft.com/office/drawing/2014/main" id="{0E7C7788-4287-BAD5-9A35-E73B918F55FE}"/>
              </a:ext>
            </a:extLst>
          </p:cNvPr>
          <p:cNvSpPr txBox="1"/>
          <p:nvPr/>
        </p:nvSpPr>
        <p:spPr>
          <a:xfrm>
            <a:off x="5907374" y="6042203"/>
            <a:ext cx="5908610" cy="523220"/>
          </a:xfrm>
          <a:prstGeom prst="rect">
            <a:avLst/>
          </a:prstGeom>
          <a:solidFill>
            <a:srgbClr val="FFC000"/>
          </a:solidFill>
        </p:spPr>
        <p:txBody>
          <a:bodyPr wrap="square">
            <a:spAutoFit/>
          </a:bodyPr>
          <a:lstStyle/>
          <a:p>
            <a:r>
              <a:rPr lang="it-IT" sz="2800" dirty="0"/>
              <a:t>Compare: </a:t>
            </a:r>
            <a:r>
              <a:rPr lang="it-IT" sz="2800" b="0" i="0" u="none" strike="noStrike" dirty="0">
                <a:effectLst/>
              </a:rPr>
              <a:t>2 Nephi 9:39</a:t>
            </a:r>
            <a:r>
              <a:rPr lang="it-IT" sz="2800" b="0" i="0" dirty="0">
                <a:solidFill>
                  <a:srgbClr val="53575B"/>
                </a:solidFill>
                <a:effectLst/>
              </a:rPr>
              <a:t> ; </a:t>
            </a:r>
            <a:r>
              <a:rPr lang="it-IT" sz="2800" b="0" i="0" u="none" strike="noStrike" dirty="0">
                <a:effectLst/>
              </a:rPr>
              <a:t>Mosiah 3:19</a:t>
            </a:r>
            <a:endParaRPr lang="en-US" sz="2800" dirty="0"/>
          </a:p>
        </p:txBody>
      </p:sp>
    </p:spTree>
    <p:extLst>
      <p:ext uri="{BB962C8B-B14F-4D97-AF65-F5344CB8AC3E}">
        <p14:creationId xmlns:p14="http://schemas.microsoft.com/office/powerpoint/2010/main" val="285477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685801"/>
            <a:ext cx="6781800" cy="954107"/>
          </a:xfrm>
          <a:prstGeom prst="rect">
            <a:avLst/>
          </a:prstGeom>
          <a:noFill/>
        </p:spPr>
        <p:txBody>
          <a:bodyPr wrap="square" rtlCol="0">
            <a:spAutoFit/>
          </a:bodyPr>
          <a:lstStyle/>
          <a:p>
            <a:pPr algn="ctr"/>
            <a:r>
              <a:rPr lang="en-US" sz="2800" i="1" dirty="0">
                <a:solidFill>
                  <a:schemeClr val="bg1">
                    <a:lumMod val="95000"/>
                  </a:schemeClr>
                </a:solidFill>
                <a:latin typeface="Abadi" panose="020B0604020104020204" pitchFamily="34" charset="0"/>
                <a:ea typeface="Anjelika Rose" pitchFamily="2" charset="0"/>
              </a:rPr>
              <a:t>“…for we know that it is by grace that we are saved, after all we can do.”  </a:t>
            </a:r>
          </a:p>
        </p:txBody>
      </p:sp>
      <p:sp>
        <p:nvSpPr>
          <p:cNvPr id="3" name="TextBox 2"/>
          <p:cNvSpPr txBox="1"/>
          <p:nvPr/>
        </p:nvSpPr>
        <p:spPr>
          <a:xfrm>
            <a:off x="0" y="6519446"/>
            <a:ext cx="5912427" cy="338554"/>
          </a:xfrm>
          <a:prstGeom prst="rect">
            <a:avLst/>
          </a:prstGeom>
          <a:noFill/>
        </p:spPr>
        <p:txBody>
          <a:bodyPr wrap="square" rtlCol="0">
            <a:spAutoFit/>
          </a:bodyPr>
          <a:lstStyle/>
          <a:p>
            <a:r>
              <a:rPr lang="en-US" sz="1600" i="1" dirty="0">
                <a:solidFill>
                  <a:schemeClr val="bg1"/>
                </a:solidFill>
                <a:latin typeface="Abadi" panose="020B0604020104020204" pitchFamily="34" charset="0"/>
                <a:ea typeface="Anjelika Rose" pitchFamily="2" charset="0"/>
              </a:rPr>
              <a:t>2 Nephi 25:23    Romans 10:9</a:t>
            </a:r>
          </a:p>
        </p:txBody>
      </p:sp>
      <p:sp>
        <p:nvSpPr>
          <p:cNvPr id="5" name="TextBox 4"/>
          <p:cNvSpPr txBox="1"/>
          <p:nvPr/>
        </p:nvSpPr>
        <p:spPr>
          <a:xfrm>
            <a:off x="1905000" y="2362200"/>
            <a:ext cx="6781800" cy="523220"/>
          </a:xfrm>
          <a:prstGeom prst="rect">
            <a:avLst/>
          </a:prstGeom>
          <a:noFill/>
        </p:spPr>
        <p:txBody>
          <a:bodyPr wrap="square" rtlCol="0">
            <a:spAutoFit/>
          </a:bodyPr>
          <a:lstStyle/>
          <a:p>
            <a:r>
              <a:rPr lang="en-US" sz="2800" dirty="0">
                <a:solidFill>
                  <a:srgbClr val="FFFF00"/>
                </a:solidFill>
                <a:latin typeface="Abadi" panose="020B0604020104020204" pitchFamily="34" charset="0"/>
                <a:ea typeface="Anjelika Rose" pitchFamily="2" charset="0"/>
              </a:rPr>
              <a:t>What does it mean to be saved?  </a:t>
            </a:r>
          </a:p>
        </p:txBody>
      </p:sp>
      <p:sp>
        <p:nvSpPr>
          <p:cNvPr id="6" name="TextBox 5"/>
          <p:cNvSpPr txBox="1"/>
          <p:nvPr/>
        </p:nvSpPr>
        <p:spPr>
          <a:xfrm>
            <a:off x="5867400" y="3657600"/>
            <a:ext cx="4648200" cy="2677656"/>
          </a:xfrm>
          <a:prstGeom prst="rect">
            <a:avLst/>
          </a:prstGeom>
          <a:noFill/>
        </p:spPr>
        <p:txBody>
          <a:bodyPr wrap="square" rtlCol="0">
            <a:spAutoFit/>
          </a:bodyPr>
          <a:lstStyle/>
          <a:p>
            <a:pPr algn="ctr"/>
            <a:r>
              <a:rPr lang="en-US" sz="2800" i="1" dirty="0">
                <a:solidFill>
                  <a:schemeClr val="bg1"/>
                </a:solidFill>
                <a:latin typeface="Abadi" panose="020B0604020104020204" pitchFamily="34" charset="0"/>
                <a:ea typeface="Anjelika Rose" pitchFamily="2" charset="0"/>
              </a:rPr>
              <a:t>“…if thou </a:t>
            </a:r>
            <a:r>
              <a:rPr lang="en-US" sz="2800" i="1" dirty="0" err="1">
                <a:solidFill>
                  <a:schemeClr val="bg1"/>
                </a:solidFill>
                <a:latin typeface="Abadi" panose="020B0604020104020204" pitchFamily="34" charset="0"/>
                <a:ea typeface="Anjelika Rose" pitchFamily="2" charset="0"/>
              </a:rPr>
              <a:t>shalt</a:t>
            </a:r>
            <a:r>
              <a:rPr lang="en-US" sz="2800" i="1" dirty="0">
                <a:solidFill>
                  <a:schemeClr val="bg1"/>
                </a:solidFill>
                <a:latin typeface="Abadi" panose="020B0604020104020204" pitchFamily="34" charset="0"/>
                <a:ea typeface="Anjelika Rose" pitchFamily="2" charset="0"/>
              </a:rPr>
              <a:t> confess with thy mouth the lord Jesus, and </a:t>
            </a:r>
            <a:r>
              <a:rPr lang="en-US" sz="2800" i="1" dirty="0" err="1">
                <a:solidFill>
                  <a:schemeClr val="bg1"/>
                </a:solidFill>
                <a:latin typeface="Abadi" panose="020B0604020104020204" pitchFamily="34" charset="0"/>
                <a:ea typeface="Anjelika Rose" pitchFamily="2" charset="0"/>
              </a:rPr>
              <a:t>shalt</a:t>
            </a:r>
            <a:r>
              <a:rPr lang="en-US" sz="2800" i="1" dirty="0">
                <a:solidFill>
                  <a:schemeClr val="bg1"/>
                </a:solidFill>
                <a:latin typeface="Abadi" panose="020B0604020104020204" pitchFamily="34" charset="0"/>
                <a:ea typeface="Anjelika Rose" pitchFamily="2" charset="0"/>
              </a:rPr>
              <a:t> believe in thin heart that God hath raised him from the dead, thou </a:t>
            </a:r>
            <a:r>
              <a:rPr lang="en-US" sz="2800" i="1" dirty="0" err="1">
                <a:solidFill>
                  <a:schemeClr val="bg1"/>
                </a:solidFill>
                <a:latin typeface="Abadi" panose="020B0604020104020204" pitchFamily="34" charset="0"/>
                <a:ea typeface="Anjelika Rose" pitchFamily="2" charset="0"/>
              </a:rPr>
              <a:t>shalt</a:t>
            </a:r>
            <a:r>
              <a:rPr lang="en-US" sz="2800" i="1" dirty="0">
                <a:solidFill>
                  <a:schemeClr val="bg1"/>
                </a:solidFill>
                <a:latin typeface="Abadi" panose="020B0604020104020204" pitchFamily="34" charset="0"/>
                <a:ea typeface="Anjelika Rose" pitchFamily="2" charset="0"/>
              </a:rPr>
              <a:t> be saved.”</a:t>
            </a:r>
          </a:p>
        </p:txBody>
      </p:sp>
      <p:pic>
        <p:nvPicPr>
          <p:cNvPr id="3074" name="Picture 2" descr="https://encrypted-tbn2.gstatic.com/images?q=tbn:ANd9GcT4mW8rF-teE-nB-W1GcFAGTh1KibVSS50e6YEIMkVG01z29WJ7"/>
          <p:cNvPicPr>
            <a:picLocks noChangeAspect="1" noChangeArrowheads="1"/>
          </p:cNvPicPr>
          <p:nvPr/>
        </p:nvPicPr>
        <p:blipFill>
          <a:blip r:embed="rId3" cstate="print"/>
          <a:srcRect/>
          <a:stretch>
            <a:fillRect/>
          </a:stretch>
        </p:blipFill>
        <p:spPr bwMode="auto">
          <a:xfrm>
            <a:off x="2971800" y="3048001"/>
            <a:ext cx="2095500" cy="2171701"/>
          </a:xfrm>
          <a:prstGeom prst="rect">
            <a:avLst/>
          </a:prstGeom>
          <a:noFill/>
        </p:spPr>
      </p:pic>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Salvation</a:t>
            </a:r>
          </a:p>
        </p:txBody>
      </p:sp>
    </p:spTree>
    <p:extLst>
      <p:ext uri="{BB962C8B-B14F-4D97-AF65-F5344CB8AC3E}">
        <p14:creationId xmlns:p14="http://schemas.microsoft.com/office/powerpoint/2010/main" val="16627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ox(i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Bottom)">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176646"/>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Have you been saved?</a:t>
            </a:r>
          </a:p>
        </p:txBody>
      </p:sp>
      <p:sp>
        <p:nvSpPr>
          <p:cNvPr id="3" name="TextBox 2"/>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sp>
        <p:nvSpPr>
          <p:cNvPr id="5" name="TextBox 4"/>
          <p:cNvSpPr txBox="1"/>
          <p:nvPr/>
        </p:nvSpPr>
        <p:spPr>
          <a:xfrm>
            <a:off x="1257299" y="1264229"/>
            <a:ext cx="4177146" cy="1384995"/>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“There are 6 different meanings of the words saved and salvation…</a:t>
            </a:r>
          </a:p>
        </p:txBody>
      </p:sp>
      <p:sp>
        <p:nvSpPr>
          <p:cNvPr id="6" name="TextBox 5"/>
          <p:cNvSpPr txBox="1"/>
          <p:nvPr/>
        </p:nvSpPr>
        <p:spPr>
          <a:xfrm>
            <a:off x="1905000" y="3657601"/>
            <a:ext cx="8610600" cy="2246769"/>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“…Some of these, our salvation is assure---we are already saved.</a:t>
            </a:r>
          </a:p>
          <a:p>
            <a:endParaRPr lang="en-US" sz="2800" dirty="0">
              <a:solidFill>
                <a:schemeClr val="bg1"/>
              </a:solidFill>
              <a:latin typeface="Abadi" panose="020B0604020104020204" pitchFamily="34" charset="0"/>
              <a:ea typeface="Anjelika Rose" pitchFamily="2" charset="0"/>
            </a:endParaRPr>
          </a:p>
          <a:p>
            <a:r>
              <a:rPr lang="en-US" sz="2800" dirty="0">
                <a:solidFill>
                  <a:schemeClr val="bg1"/>
                </a:solidFill>
                <a:latin typeface="Abadi" panose="020B0604020104020204" pitchFamily="34" charset="0"/>
                <a:ea typeface="Anjelika Rose" pitchFamily="2" charset="0"/>
              </a:rPr>
              <a:t>Some salvation is spoken as a future event or as conditioned upon the future.”</a:t>
            </a:r>
          </a:p>
        </p:txBody>
      </p:sp>
      <p:pic>
        <p:nvPicPr>
          <p:cNvPr id="2050" name="Picture 2" descr="https://encrypted-tbn3.gstatic.com/images?q=tbn:ANd9GcRvHUm8kHnpPJVXK7nAN75KwYFKN59auNezSMtxKMfMkQ2JIHGT"/>
          <p:cNvPicPr>
            <a:picLocks noChangeAspect="1" noChangeArrowheads="1"/>
          </p:cNvPicPr>
          <p:nvPr/>
        </p:nvPicPr>
        <p:blipFill>
          <a:blip r:embed="rId3" cstate="print"/>
          <a:srcRect/>
          <a:stretch>
            <a:fillRect/>
          </a:stretch>
        </p:blipFill>
        <p:spPr bwMode="auto">
          <a:xfrm>
            <a:off x="9116292" y="917863"/>
            <a:ext cx="2324099" cy="2563026"/>
          </a:xfrm>
          <a:prstGeom prst="rect">
            <a:avLst/>
          </a:prstGeom>
          <a:noFill/>
        </p:spPr>
      </p:pic>
      <p:pic>
        <p:nvPicPr>
          <p:cNvPr id="9" name="Picture 2" descr="http://t3.gstatic.com/images?q=tbn:ANd9GcRy4-5RWGVvDoVnVGv75hC3dsqZVyYHSRCRkHLhlNALYAJzfhBo"/>
          <p:cNvPicPr>
            <a:picLocks noChangeAspect="1" noChangeArrowheads="1"/>
          </p:cNvPicPr>
          <p:nvPr/>
        </p:nvPicPr>
        <p:blipFill>
          <a:blip r:embed="rId4" cstate="print"/>
          <a:srcRect/>
          <a:stretch>
            <a:fillRect/>
          </a:stretch>
        </p:blipFill>
        <p:spPr bwMode="auto">
          <a:xfrm>
            <a:off x="481484" y="4149438"/>
            <a:ext cx="1175866" cy="1472044"/>
          </a:xfrm>
          <a:prstGeom prst="rect">
            <a:avLst/>
          </a:prstGeom>
          <a:noFill/>
        </p:spPr>
      </p:pic>
    </p:spTree>
    <p:extLst>
      <p:ext uri="{BB962C8B-B14F-4D97-AF65-F5344CB8AC3E}">
        <p14:creationId xmlns:p14="http://schemas.microsoft.com/office/powerpoint/2010/main" val="12253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7446"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#1</a:t>
            </a:r>
          </a:p>
        </p:txBody>
      </p:sp>
      <p:sp>
        <p:nvSpPr>
          <p:cNvPr id="5" name="TextBox 4"/>
          <p:cNvSpPr txBox="1"/>
          <p:nvPr/>
        </p:nvSpPr>
        <p:spPr>
          <a:xfrm>
            <a:off x="914399" y="1316183"/>
            <a:ext cx="6255327" cy="1384995"/>
          </a:xfrm>
          <a:prstGeom prst="rect">
            <a:avLst/>
          </a:prstGeom>
          <a:noFill/>
        </p:spPr>
        <p:txBody>
          <a:bodyPr wrap="square" rtlCol="0">
            <a:spAutoFit/>
          </a:bodyPr>
          <a:lstStyle/>
          <a:p>
            <a:pPr algn="ctr"/>
            <a:r>
              <a:rPr lang="en-US" sz="2800" dirty="0">
                <a:solidFill>
                  <a:schemeClr val="bg1"/>
                </a:solidFill>
                <a:latin typeface="Abadi" panose="020B0604020104020204" pitchFamily="34" charset="0"/>
                <a:ea typeface="Anjelika Rose" pitchFamily="2" charset="0"/>
              </a:rPr>
              <a:t>We are all saved from physical death	</a:t>
            </a:r>
          </a:p>
          <a:p>
            <a:pPr algn="ctr"/>
            <a:r>
              <a:rPr lang="en-US" sz="2800" dirty="0">
                <a:solidFill>
                  <a:schemeClr val="bg1"/>
                </a:solidFill>
                <a:latin typeface="Abadi" panose="020B0604020104020204" pitchFamily="34" charset="0"/>
                <a:ea typeface="Anjelika Rose" pitchFamily="2" charset="0"/>
              </a:rPr>
              <a:t>	(Alma 11:43-44)</a:t>
            </a:r>
          </a:p>
        </p:txBody>
      </p:sp>
      <p:sp>
        <p:nvSpPr>
          <p:cNvPr id="6" name="TextBox 5"/>
          <p:cNvSpPr txBox="1"/>
          <p:nvPr/>
        </p:nvSpPr>
        <p:spPr>
          <a:xfrm>
            <a:off x="1219200" y="3657601"/>
            <a:ext cx="9296400" cy="954107"/>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First, all mortals have been saved from the permanence of death through the Resurrection of Jesus Christ. </a:t>
            </a:r>
          </a:p>
        </p:txBody>
      </p:sp>
      <p:sp>
        <p:nvSpPr>
          <p:cNvPr id="7" name="TextBox 6"/>
          <p:cNvSpPr txBox="1"/>
          <p:nvPr/>
        </p:nvSpPr>
        <p:spPr>
          <a:xfrm>
            <a:off x="6681355" y="5001492"/>
            <a:ext cx="3124200" cy="1323439"/>
          </a:xfrm>
          <a:prstGeom prst="rect">
            <a:avLst/>
          </a:prstGeom>
          <a:noFill/>
        </p:spPr>
        <p:txBody>
          <a:bodyPr wrap="square" rtlCol="0">
            <a:spAutoFit/>
          </a:bodyPr>
          <a:lstStyle/>
          <a:p>
            <a:r>
              <a:rPr lang="en-US" sz="2000" i="1" dirty="0">
                <a:solidFill>
                  <a:srgbClr val="FFFF00"/>
                </a:solidFill>
                <a:latin typeface="Abadi" panose="020B0604020104020204" pitchFamily="34" charset="0"/>
                <a:ea typeface="Anjelika Rose" pitchFamily="2" charset="0"/>
              </a:rPr>
              <a:t>“For as in Adam all die, even so in Christ shall all be made alive”</a:t>
            </a:r>
          </a:p>
          <a:p>
            <a:r>
              <a:rPr lang="en-US" sz="2000" i="1" dirty="0">
                <a:solidFill>
                  <a:srgbClr val="FFFF00"/>
                </a:solidFill>
                <a:latin typeface="Abadi" panose="020B0604020104020204" pitchFamily="34" charset="0"/>
                <a:ea typeface="Anjelika Rose" pitchFamily="2" charset="0"/>
              </a:rPr>
              <a:t>1 Corinthians 15:22. </a:t>
            </a:r>
          </a:p>
        </p:txBody>
      </p:sp>
      <p:pic>
        <p:nvPicPr>
          <p:cNvPr id="1026" name="Picture 2" descr="https://encrypted-tbn0.gstatic.com/images?q=tbn:ANd9GcSVuqxuKZCGOuNEAdtfelMlI0qNfGso0sfj4OY528z-Zh04CdEH0A"/>
          <p:cNvPicPr>
            <a:picLocks noChangeAspect="1" noChangeArrowheads="1"/>
          </p:cNvPicPr>
          <p:nvPr/>
        </p:nvPicPr>
        <p:blipFill>
          <a:blip r:embed="rId3" cstate="print"/>
          <a:srcRect/>
          <a:stretch>
            <a:fillRect/>
          </a:stretch>
        </p:blipFill>
        <p:spPr bwMode="auto">
          <a:xfrm>
            <a:off x="7901354" y="209288"/>
            <a:ext cx="2731476" cy="3219712"/>
          </a:xfrm>
          <a:prstGeom prst="rect">
            <a:avLst/>
          </a:prstGeom>
          <a:noFill/>
        </p:spPr>
      </p:pic>
      <p:sp>
        <p:nvSpPr>
          <p:cNvPr id="10" name="TextBox 9"/>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spTree>
    <p:extLst>
      <p:ext uri="{BB962C8B-B14F-4D97-AF65-F5344CB8AC3E}">
        <p14:creationId xmlns:p14="http://schemas.microsoft.com/office/powerpoint/2010/main" val="35852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1354" y="10391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#2</a:t>
            </a:r>
          </a:p>
        </p:txBody>
      </p:sp>
      <p:sp>
        <p:nvSpPr>
          <p:cNvPr id="5" name="TextBox 4"/>
          <p:cNvSpPr txBox="1"/>
          <p:nvPr/>
        </p:nvSpPr>
        <p:spPr>
          <a:xfrm>
            <a:off x="727364" y="1440873"/>
            <a:ext cx="8229600" cy="1692771"/>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from sin through </a:t>
            </a:r>
          </a:p>
          <a:p>
            <a:r>
              <a:rPr lang="en-US" sz="2800" dirty="0">
                <a:solidFill>
                  <a:schemeClr val="bg1"/>
                </a:solidFill>
                <a:latin typeface="Abadi" panose="020B0604020104020204" pitchFamily="34" charset="0"/>
                <a:ea typeface="Anjelika Rose" pitchFamily="2" charset="0"/>
              </a:rPr>
              <a:t>obedience to the law and ordinances of </a:t>
            </a:r>
          </a:p>
          <a:p>
            <a:r>
              <a:rPr lang="en-US" sz="2800" dirty="0">
                <a:solidFill>
                  <a:schemeClr val="bg1"/>
                </a:solidFill>
                <a:latin typeface="Abadi" panose="020B0604020104020204" pitchFamily="34" charset="0"/>
                <a:ea typeface="Anjelika Rose" pitchFamily="2" charset="0"/>
              </a:rPr>
              <a:t>the gospel if we endure to the end.</a:t>
            </a:r>
          </a:p>
          <a:p>
            <a:r>
              <a:rPr lang="en-US" sz="2000" dirty="0">
                <a:solidFill>
                  <a:schemeClr val="bg1"/>
                </a:solidFill>
                <a:latin typeface="Abadi" panose="020B0604020104020204" pitchFamily="34" charset="0"/>
                <a:ea typeface="Anjelika Rose" pitchFamily="2" charset="0"/>
              </a:rPr>
              <a:t>(D&amp;C 14:7) and Article of Faith 3</a:t>
            </a:r>
          </a:p>
        </p:txBody>
      </p:sp>
      <p:sp>
        <p:nvSpPr>
          <p:cNvPr id="6" name="TextBox 5"/>
          <p:cNvSpPr txBox="1"/>
          <p:nvPr/>
        </p:nvSpPr>
        <p:spPr>
          <a:xfrm>
            <a:off x="1905000" y="3657600"/>
            <a:ext cx="8610600"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Saved with conditions</a:t>
            </a:r>
          </a:p>
        </p:txBody>
      </p:sp>
      <p:sp>
        <p:nvSpPr>
          <p:cNvPr id="7" name="TextBox 6"/>
          <p:cNvSpPr txBox="1"/>
          <p:nvPr/>
        </p:nvSpPr>
        <p:spPr>
          <a:xfrm>
            <a:off x="6705600" y="4419601"/>
            <a:ext cx="4132118" cy="1631216"/>
          </a:xfrm>
          <a:prstGeom prst="rect">
            <a:avLst/>
          </a:prstGeom>
          <a:noFill/>
        </p:spPr>
        <p:txBody>
          <a:bodyPr wrap="square" rtlCol="0">
            <a:spAutoFit/>
          </a:bodyPr>
          <a:lstStyle/>
          <a:p>
            <a:r>
              <a:rPr lang="en-US" sz="2000" dirty="0">
                <a:solidFill>
                  <a:schemeClr val="bg1"/>
                </a:solidFill>
                <a:latin typeface="Abadi" panose="020B0604020104020204" pitchFamily="34" charset="0"/>
                <a:ea typeface="Anjelika Rose" pitchFamily="2" charset="0"/>
              </a:rPr>
              <a:t>“Believers may not be saved until they completed their mortal probation, having faith, repentance, baptism and receiving the gift of the Holy Ghost.”</a:t>
            </a:r>
          </a:p>
        </p:txBody>
      </p:sp>
      <p:pic>
        <p:nvPicPr>
          <p:cNvPr id="17412" name="Picture 4" descr="https://encrypted-tbn2.gstatic.com/images?q=tbn:ANd9GcStvln3hmC6Q6M-2pZob6rynM_CIbaXggRIqmKxCVgeznDI02y26A"/>
          <p:cNvPicPr>
            <a:picLocks noChangeAspect="1" noChangeArrowheads="1"/>
          </p:cNvPicPr>
          <p:nvPr/>
        </p:nvPicPr>
        <p:blipFill>
          <a:blip r:embed="rId3" cstate="print"/>
          <a:srcRect/>
          <a:stretch>
            <a:fillRect/>
          </a:stretch>
        </p:blipFill>
        <p:spPr bwMode="auto">
          <a:xfrm>
            <a:off x="7391400" y="1447801"/>
            <a:ext cx="1847850" cy="2466975"/>
          </a:xfrm>
          <a:prstGeom prst="rect">
            <a:avLst/>
          </a:prstGeom>
          <a:noFill/>
        </p:spPr>
      </p:pic>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D8CF1746-25D3-4380-8B8B-2721E669D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354" y="4258355"/>
            <a:ext cx="2170176" cy="2170176"/>
          </a:xfrm>
          <a:prstGeom prst="rect">
            <a:avLst/>
          </a:prstGeom>
        </p:spPr>
      </p:pic>
    </p:spTree>
    <p:extLst>
      <p:ext uri="{BB962C8B-B14F-4D97-AF65-F5344CB8AC3E}">
        <p14:creationId xmlns:p14="http://schemas.microsoft.com/office/powerpoint/2010/main" val="201753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3982" y="90055"/>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#3</a:t>
            </a:r>
          </a:p>
        </p:txBody>
      </p:sp>
      <p:sp>
        <p:nvSpPr>
          <p:cNvPr id="5" name="TextBox 4"/>
          <p:cNvSpPr txBox="1"/>
          <p:nvPr/>
        </p:nvSpPr>
        <p:spPr>
          <a:xfrm>
            <a:off x="592281" y="1399310"/>
            <a:ext cx="8229600" cy="954107"/>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by being “born again”</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(John 3:3-5 and Mosiah 27:24-26)</a:t>
            </a:r>
          </a:p>
        </p:txBody>
      </p:sp>
      <p:sp>
        <p:nvSpPr>
          <p:cNvPr id="6" name="TextBox 5"/>
          <p:cNvSpPr txBox="1"/>
          <p:nvPr/>
        </p:nvSpPr>
        <p:spPr>
          <a:xfrm>
            <a:off x="1905000" y="3657600"/>
            <a:ext cx="8610600"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Born again---enter into a covenant relationship</a:t>
            </a:r>
          </a:p>
        </p:txBody>
      </p:sp>
      <p:sp>
        <p:nvSpPr>
          <p:cNvPr id="7" name="TextBox 6"/>
          <p:cNvSpPr txBox="1"/>
          <p:nvPr/>
        </p:nvSpPr>
        <p:spPr>
          <a:xfrm>
            <a:off x="6928834" y="4471555"/>
            <a:ext cx="3669893" cy="1323439"/>
          </a:xfrm>
          <a:prstGeom prst="rect">
            <a:avLst/>
          </a:prstGeom>
          <a:noFill/>
        </p:spPr>
        <p:txBody>
          <a:bodyPr wrap="square" rtlCol="0">
            <a:spAutoFit/>
          </a:bodyPr>
          <a:lstStyle/>
          <a:p>
            <a:r>
              <a:rPr lang="en-US" sz="2000" dirty="0">
                <a:solidFill>
                  <a:schemeClr val="bg1"/>
                </a:solidFill>
                <a:latin typeface="Abadi" panose="020B0604020104020204" pitchFamily="34" charset="0"/>
                <a:ea typeface="Anjelika Rose" pitchFamily="2" charset="0"/>
              </a:rPr>
              <a:t>Born of Water, and of the spirit and by taking upon us the name of Jesus Christ.</a:t>
            </a:r>
          </a:p>
          <a:p>
            <a:r>
              <a:rPr lang="en-US" sz="2000" dirty="0">
                <a:solidFill>
                  <a:schemeClr val="bg1"/>
                </a:solidFill>
                <a:latin typeface="Abadi" panose="020B0604020104020204" pitchFamily="34" charset="0"/>
                <a:ea typeface="Anjelika Rose" pitchFamily="2" charset="0"/>
              </a:rPr>
              <a:t>Renewal---Rebirth---Sacrament</a:t>
            </a:r>
          </a:p>
        </p:txBody>
      </p:sp>
      <p:pic>
        <p:nvPicPr>
          <p:cNvPr id="18434" name="Picture 2" descr="https://encrypted-tbn0.gstatic.com/images?q=tbn:ANd9GcRwDzepdLp6lpyQSXCuNAEgzOnqemMXxF5oeG2_Yx86gEwGhZTEtQ"/>
          <p:cNvPicPr>
            <a:picLocks noChangeAspect="1" noChangeArrowheads="1"/>
          </p:cNvPicPr>
          <p:nvPr/>
        </p:nvPicPr>
        <p:blipFill>
          <a:blip r:embed="rId3" cstate="print"/>
          <a:srcRect/>
          <a:stretch>
            <a:fillRect/>
          </a:stretch>
        </p:blipFill>
        <p:spPr bwMode="auto">
          <a:xfrm>
            <a:off x="7637318" y="935181"/>
            <a:ext cx="2945824" cy="2104161"/>
          </a:xfrm>
          <a:prstGeom prst="rect">
            <a:avLst/>
          </a:prstGeom>
          <a:noFill/>
        </p:spPr>
      </p:pic>
      <p:pic>
        <p:nvPicPr>
          <p:cNvPr id="18436" name="Picture 4" descr="https://encrypted-tbn2.gstatic.com/images?q=tbn:ANd9GcTBH3IQUpI7AeH1rD2UE6iQdmJWiR6sPy6XYZohRdM2qXuPw8VLDg"/>
          <p:cNvPicPr>
            <a:picLocks noChangeAspect="1" noChangeArrowheads="1"/>
          </p:cNvPicPr>
          <p:nvPr/>
        </p:nvPicPr>
        <p:blipFill>
          <a:blip r:embed="rId4" cstate="print"/>
          <a:srcRect/>
          <a:stretch>
            <a:fillRect/>
          </a:stretch>
        </p:blipFill>
        <p:spPr bwMode="auto">
          <a:xfrm>
            <a:off x="3962401" y="4419601"/>
            <a:ext cx="2390775" cy="1914525"/>
          </a:xfrm>
          <a:prstGeom prst="rect">
            <a:avLst/>
          </a:prstGeom>
          <a:noFill/>
        </p:spPr>
      </p:pic>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spTree>
    <p:extLst>
      <p:ext uri="{BB962C8B-B14F-4D97-AF65-F5344CB8AC3E}">
        <p14:creationId xmlns:p14="http://schemas.microsoft.com/office/powerpoint/2010/main" val="27674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84764"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#4</a:t>
            </a:r>
          </a:p>
        </p:txBody>
      </p:sp>
      <p:sp>
        <p:nvSpPr>
          <p:cNvPr id="5" name="TextBox 4"/>
          <p:cNvSpPr txBox="1"/>
          <p:nvPr/>
        </p:nvSpPr>
        <p:spPr>
          <a:xfrm>
            <a:off x="872837" y="1669473"/>
            <a:ext cx="6003952" cy="1384995"/>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from ignorance </a:t>
            </a:r>
          </a:p>
          <a:p>
            <a:r>
              <a:rPr lang="en-US" sz="2800" dirty="0">
                <a:solidFill>
                  <a:schemeClr val="bg1"/>
                </a:solidFill>
                <a:latin typeface="Abadi" panose="020B0604020104020204" pitchFamily="34" charset="0"/>
                <a:ea typeface="Anjelika Rose" pitchFamily="2" charset="0"/>
              </a:rPr>
              <a:t>through the light of the gospel. </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(John 8:12)</a:t>
            </a:r>
          </a:p>
        </p:txBody>
      </p:sp>
      <p:sp>
        <p:nvSpPr>
          <p:cNvPr id="6" name="TextBox 5"/>
          <p:cNvSpPr txBox="1"/>
          <p:nvPr/>
        </p:nvSpPr>
        <p:spPr>
          <a:xfrm>
            <a:off x="103909" y="3657601"/>
            <a:ext cx="10411691"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Being saved from the darkness of ignorance of God, and His son</a:t>
            </a:r>
          </a:p>
        </p:txBody>
      </p:sp>
      <p:sp>
        <p:nvSpPr>
          <p:cNvPr id="7" name="TextBox 6"/>
          <p:cNvSpPr txBox="1"/>
          <p:nvPr/>
        </p:nvSpPr>
        <p:spPr>
          <a:xfrm>
            <a:off x="5048519" y="4715814"/>
            <a:ext cx="5087154" cy="1323439"/>
          </a:xfrm>
          <a:prstGeom prst="rect">
            <a:avLst/>
          </a:prstGeom>
          <a:noFill/>
        </p:spPr>
        <p:txBody>
          <a:bodyPr wrap="square" rtlCol="0">
            <a:spAutoFit/>
          </a:bodyPr>
          <a:lstStyle/>
          <a:p>
            <a:r>
              <a:rPr lang="en-US" sz="2000" i="1" dirty="0">
                <a:solidFill>
                  <a:srgbClr val="FFFF00"/>
                </a:solidFill>
                <a:latin typeface="Abadi" panose="020B0604020104020204" pitchFamily="34" charset="0"/>
                <a:ea typeface="Anjelika Rose" pitchFamily="2" charset="0"/>
              </a:rPr>
              <a:t>“I am the light of the world, he that </a:t>
            </a:r>
            <a:r>
              <a:rPr lang="en-US" sz="2000" i="1" dirty="0" err="1">
                <a:solidFill>
                  <a:srgbClr val="FFFF00"/>
                </a:solidFill>
                <a:latin typeface="Abadi" panose="020B0604020104020204" pitchFamily="34" charset="0"/>
                <a:ea typeface="Anjelika Rose" pitchFamily="2" charset="0"/>
              </a:rPr>
              <a:t>followeth</a:t>
            </a:r>
            <a:r>
              <a:rPr lang="en-US" sz="2000" i="1" dirty="0">
                <a:solidFill>
                  <a:srgbClr val="FFFF00"/>
                </a:solidFill>
                <a:latin typeface="Abadi" panose="020B0604020104020204" pitchFamily="34" charset="0"/>
                <a:ea typeface="Anjelika Rose" pitchFamily="2" charset="0"/>
              </a:rPr>
              <a:t> me shall not walk in darkness, but shall have the light of life” </a:t>
            </a:r>
          </a:p>
          <a:p>
            <a:r>
              <a:rPr lang="en-US" sz="2000" i="1" dirty="0">
                <a:solidFill>
                  <a:srgbClr val="FFFF00"/>
                </a:solidFill>
                <a:latin typeface="Abadi" panose="020B0604020104020204" pitchFamily="34" charset="0"/>
                <a:ea typeface="Anjelika Rose" pitchFamily="2" charset="0"/>
              </a:rPr>
              <a:t>(John 12:46)</a:t>
            </a:r>
          </a:p>
        </p:txBody>
      </p:sp>
      <p:pic>
        <p:nvPicPr>
          <p:cNvPr id="9" name="Picture 8" descr="eye of God.jpg"/>
          <p:cNvPicPr>
            <a:picLocks noChangeAspect="1"/>
          </p:cNvPicPr>
          <p:nvPr/>
        </p:nvPicPr>
        <p:blipFill>
          <a:blip r:embed="rId3" cstate="print"/>
          <a:stretch>
            <a:fillRect/>
          </a:stretch>
        </p:blipFill>
        <p:spPr>
          <a:xfrm>
            <a:off x="7010401" y="762869"/>
            <a:ext cx="2694708" cy="2694708"/>
          </a:xfrm>
          <a:prstGeom prst="rect">
            <a:avLst/>
          </a:prstGeom>
        </p:spPr>
      </p:pic>
      <p:sp>
        <p:nvSpPr>
          <p:cNvPr id="12" name="TextBox 11"/>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EC2E43BF-8740-474B-B0D6-B306B6A02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432" y="4203990"/>
            <a:ext cx="1725168" cy="2414016"/>
          </a:xfrm>
          <a:prstGeom prst="rect">
            <a:avLst/>
          </a:prstGeom>
        </p:spPr>
      </p:pic>
    </p:spTree>
    <p:extLst>
      <p:ext uri="{BB962C8B-B14F-4D97-AF65-F5344CB8AC3E}">
        <p14:creationId xmlns:p14="http://schemas.microsoft.com/office/powerpoint/2010/main" val="29451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#5</a:t>
            </a:r>
          </a:p>
        </p:txBody>
      </p:sp>
      <p:sp>
        <p:nvSpPr>
          <p:cNvPr id="5" name="TextBox 4"/>
          <p:cNvSpPr txBox="1"/>
          <p:nvPr/>
        </p:nvSpPr>
        <p:spPr>
          <a:xfrm>
            <a:off x="789709" y="1222664"/>
            <a:ext cx="8229600" cy="954107"/>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from the second death.”</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( 1 Corinthians 15:40-42 and Revelation 2:11)</a:t>
            </a:r>
          </a:p>
        </p:txBody>
      </p:sp>
      <p:sp>
        <p:nvSpPr>
          <p:cNvPr id="6" name="TextBox 5"/>
          <p:cNvSpPr txBox="1"/>
          <p:nvPr/>
        </p:nvSpPr>
        <p:spPr>
          <a:xfrm>
            <a:off x="436418" y="3657601"/>
            <a:ext cx="10079182"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The final spiritual death---assurance of the kingdom of glory</a:t>
            </a:r>
          </a:p>
        </p:txBody>
      </p:sp>
      <p:sp>
        <p:nvSpPr>
          <p:cNvPr id="7" name="TextBox 6"/>
          <p:cNvSpPr txBox="1"/>
          <p:nvPr/>
        </p:nvSpPr>
        <p:spPr>
          <a:xfrm>
            <a:off x="5885645" y="4496874"/>
            <a:ext cx="3944155" cy="1631216"/>
          </a:xfrm>
          <a:prstGeom prst="rect">
            <a:avLst/>
          </a:prstGeom>
          <a:noFill/>
        </p:spPr>
        <p:txBody>
          <a:bodyPr wrap="square" rtlCol="0">
            <a:spAutoFit/>
          </a:bodyPr>
          <a:lstStyle/>
          <a:p>
            <a:r>
              <a:rPr lang="en-US" sz="2000" i="1" dirty="0">
                <a:solidFill>
                  <a:srgbClr val="FFFF00"/>
                </a:solidFill>
                <a:latin typeface="Abadi" panose="020B0604020104020204" pitchFamily="34" charset="0"/>
                <a:ea typeface="Anjelika Rose" pitchFamily="2" charset="0"/>
              </a:rPr>
              <a:t>“Resurrection—every person who ever lived upon the face of the earth—except for a very few—is assured of salvation.</a:t>
            </a:r>
          </a:p>
          <a:p>
            <a:r>
              <a:rPr lang="en-US" sz="2000" i="1" dirty="0">
                <a:solidFill>
                  <a:srgbClr val="FFFF00"/>
                </a:solidFill>
                <a:latin typeface="Abadi" panose="020B0604020104020204" pitchFamily="34" charset="0"/>
                <a:ea typeface="Anjelika Rose" pitchFamily="2" charset="0"/>
              </a:rPr>
              <a:t>(D&amp;C 76:52-60)</a:t>
            </a:r>
          </a:p>
        </p:txBody>
      </p:sp>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9DFD4A22-0B88-43D2-87A5-8642006CF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646" y="386180"/>
            <a:ext cx="1628775" cy="3152775"/>
          </a:xfrm>
          <a:prstGeom prst="rect">
            <a:avLst/>
          </a:prstGeom>
        </p:spPr>
      </p:pic>
      <p:pic>
        <p:nvPicPr>
          <p:cNvPr id="9" name="Picture 8">
            <a:extLst>
              <a:ext uri="{FF2B5EF4-FFF2-40B4-BE49-F238E27FC236}">
                <a16:creationId xmlns:a16="http://schemas.microsoft.com/office/drawing/2014/main" id="{3A5A887F-A671-46DF-917F-83EDB2112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686" y="4299467"/>
            <a:ext cx="2616200" cy="2413000"/>
          </a:xfrm>
          <a:prstGeom prst="rect">
            <a:avLst/>
          </a:prstGeom>
        </p:spPr>
      </p:pic>
    </p:spTree>
    <p:extLst>
      <p:ext uri="{BB962C8B-B14F-4D97-AF65-F5344CB8AC3E}">
        <p14:creationId xmlns:p14="http://schemas.microsoft.com/office/powerpoint/2010/main" val="35548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#6</a:t>
            </a:r>
          </a:p>
        </p:txBody>
      </p:sp>
      <p:sp>
        <p:nvSpPr>
          <p:cNvPr id="5" name="TextBox 4"/>
          <p:cNvSpPr txBox="1"/>
          <p:nvPr/>
        </p:nvSpPr>
        <p:spPr>
          <a:xfrm>
            <a:off x="467591" y="1066801"/>
            <a:ext cx="8229600" cy="954107"/>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by receiving exaltation.”</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 D&amp;C 76:52-60)</a:t>
            </a:r>
          </a:p>
        </p:txBody>
      </p:sp>
      <p:sp>
        <p:nvSpPr>
          <p:cNvPr id="6" name="TextBox 5"/>
          <p:cNvSpPr txBox="1"/>
          <p:nvPr/>
        </p:nvSpPr>
        <p:spPr>
          <a:xfrm>
            <a:off x="1905000" y="3657600"/>
            <a:ext cx="8610600"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Exaltation = Eternal Life = The </a:t>
            </a:r>
            <a:r>
              <a:rPr lang="en-US" sz="2800" dirty="0" err="1">
                <a:solidFill>
                  <a:schemeClr val="bg1"/>
                </a:solidFill>
                <a:latin typeface="Abadi" panose="020B0604020104020204" pitchFamily="34" charset="0"/>
                <a:ea typeface="Anjelika Rose" pitchFamily="2" charset="0"/>
              </a:rPr>
              <a:t>fulness</a:t>
            </a:r>
            <a:r>
              <a:rPr lang="en-US" sz="2800" dirty="0">
                <a:solidFill>
                  <a:schemeClr val="bg1"/>
                </a:solidFill>
                <a:latin typeface="Abadi" panose="020B0604020104020204" pitchFamily="34" charset="0"/>
                <a:ea typeface="Anjelika Rose" pitchFamily="2" charset="0"/>
              </a:rPr>
              <a:t> of salvation</a:t>
            </a:r>
          </a:p>
        </p:txBody>
      </p:sp>
      <p:sp>
        <p:nvSpPr>
          <p:cNvPr id="7" name="TextBox 6"/>
          <p:cNvSpPr txBox="1"/>
          <p:nvPr/>
        </p:nvSpPr>
        <p:spPr>
          <a:xfrm>
            <a:off x="6435436" y="4617029"/>
            <a:ext cx="4381500" cy="1631216"/>
          </a:xfrm>
          <a:prstGeom prst="rect">
            <a:avLst/>
          </a:prstGeom>
          <a:noFill/>
        </p:spPr>
        <p:txBody>
          <a:bodyPr wrap="square" rtlCol="0">
            <a:spAutoFit/>
          </a:bodyPr>
          <a:lstStyle/>
          <a:p>
            <a:r>
              <a:rPr lang="en-US" sz="2000" dirty="0">
                <a:solidFill>
                  <a:schemeClr val="bg1"/>
                </a:solidFill>
                <a:latin typeface="Abadi" panose="020B0604020104020204" pitchFamily="34" charset="0"/>
                <a:ea typeface="Anjelika Rose" pitchFamily="2" charset="0"/>
              </a:rPr>
              <a:t>Requires more than repentance and baptism by priesthood authority</a:t>
            </a:r>
          </a:p>
          <a:p>
            <a:r>
              <a:rPr lang="en-US" sz="2000" dirty="0">
                <a:solidFill>
                  <a:schemeClr val="bg1"/>
                </a:solidFill>
                <a:latin typeface="Abadi" panose="020B0604020104020204" pitchFamily="34" charset="0"/>
                <a:ea typeface="Anjelika Rose" pitchFamily="2" charset="0"/>
              </a:rPr>
              <a:t>Requires making sacred covenants, including eternal marriage in the temple of the Lord</a:t>
            </a:r>
          </a:p>
        </p:txBody>
      </p:sp>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F4A9D719-D482-4034-9893-F6E64AE6B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786" y="782991"/>
            <a:ext cx="3251200" cy="2438400"/>
          </a:xfrm>
          <a:prstGeom prst="rect">
            <a:avLst/>
          </a:prstGeom>
        </p:spPr>
      </p:pic>
      <p:pic>
        <p:nvPicPr>
          <p:cNvPr id="9" name="Picture 8">
            <a:extLst>
              <a:ext uri="{FF2B5EF4-FFF2-40B4-BE49-F238E27FC236}">
                <a16:creationId xmlns:a16="http://schemas.microsoft.com/office/drawing/2014/main" id="{18A8389E-9559-431E-9331-E76B8A64F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415" y="4346787"/>
            <a:ext cx="3486150" cy="2171700"/>
          </a:xfrm>
          <a:prstGeom prst="rect">
            <a:avLst/>
          </a:prstGeom>
        </p:spPr>
      </p:pic>
    </p:spTree>
    <p:extLst>
      <p:ext uri="{BB962C8B-B14F-4D97-AF65-F5344CB8AC3E}">
        <p14:creationId xmlns:p14="http://schemas.microsoft.com/office/powerpoint/2010/main" val="4699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199" y="2157845"/>
            <a:ext cx="6445827" cy="2308324"/>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ea typeface="Anjelika Rose" pitchFamily="2" charset="0"/>
              </a:rPr>
              <a:t>“But in all meanings, or kinds of salvation, salvation is in and through Jesus Christ.”</a:t>
            </a:r>
          </a:p>
          <a:p>
            <a:pPr algn="ctr"/>
            <a:r>
              <a:rPr lang="en-US" sz="3600" dirty="0">
                <a:solidFill>
                  <a:schemeClr val="bg1"/>
                </a:solidFill>
                <a:latin typeface="Abadi" panose="020B0604020104020204" pitchFamily="34" charset="0"/>
                <a:ea typeface="Anjelika Rose" pitchFamily="2" charset="0"/>
              </a:rPr>
              <a:t> </a:t>
            </a:r>
          </a:p>
        </p:txBody>
      </p:sp>
      <p:sp>
        <p:nvSpPr>
          <p:cNvPr id="8" name="TextBox 7"/>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4C7D732A-1085-42CD-B586-E196E993E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225" y="1655177"/>
            <a:ext cx="2743200" cy="3429000"/>
          </a:xfrm>
          <a:prstGeom prst="rect">
            <a:avLst/>
          </a:prstGeom>
        </p:spPr>
      </p:pic>
    </p:spTree>
    <p:extLst>
      <p:ext uri="{BB962C8B-B14F-4D97-AF65-F5344CB8AC3E}">
        <p14:creationId xmlns:p14="http://schemas.microsoft.com/office/powerpoint/2010/main" val="1207476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84791" y="901678"/>
            <a:ext cx="5943600" cy="4524315"/>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ea typeface="Anjelika Rose" pitchFamily="2" charset="0"/>
              </a:rPr>
              <a:t>“If we use the word salvation to mean ‘exaltation,’ it is premature for any of us to say that we have been ‘saved’ in mortality. That glorious status can only follow the final judgment.”</a:t>
            </a:r>
          </a:p>
          <a:p>
            <a:pPr algn="ctr"/>
            <a:r>
              <a:rPr lang="en-US" sz="3600" dirty="0">
                <a:solidFill>
                  <a:schemeClr val="bg1"/>
                </a:solidFill>
                <a:latin typeface="Abadi" panose="020B0604020104020204" pitchFamily="34" charset="0"/>
                <a:ea typeface="Anjelika Rose" pitchFamily="2" charset="0"/>
              </a:rPr>
              <a:t> </a:t>
            </a:r>
          </a:p>
        </p:txBody>
      </p:sp>
      <p:pic>
        <p:nvPicPr>
          <p:cNvPr id="9" name="Picture 8" descr="bruce R. McConkie.jpg"/>
          <p:cNvPicPr>
            <a:picLocks noChangeAspect="1"/>
          </p:cNvPicPr>
          <p:nvPr/>
        </p:nvPicPr>
        <p:blipFill>
          <a:blip r:embed="rId3" cstate="print"/>
          <a:stretch>
            <a:fillRect/>
          </a:stretch>
        </p:blipFill>
        <p:spPr>
          <a:xfrm>
            <a:off x="1839533" y="1834974"/>
            <a:ext cx="2344933" cy="3273136"/>
          </a:xfrm>
          <a:prstGeom prst="rect">
            <a:avLst/>
          </a:prstGeom>
        </p:spPr>
      </p:pic>
      <p:sp>
        <p:nvSpPr>
          <p:cNvPr id="8" name="TextBox 7"/>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(4)</a:t>
            </a:r>
          </a:p>
        </p:txBody>
      </p:sp>
    </p:spTree>
    <p:extLst>
      <p:ext uri="{BB962C8B-B14F-4D97-AF65-F5344CB8AC3E}">
        <p14:creationId xmlns:p14="http://schemas.microsoft.com/office/powerpoint/2010/main" val="3147506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324600" y="1219201"/>
            <a:ext cx="4191000" cy="5262979"/>
          </a:xfrm>
          <a:prstGeom prst="rect">
            <a:avLst/>
          </a:prstGeom>
          <a:noFill/>
        </p:spPr>
        <p:txBody>
          <a:bodyPr wrap="square" rtlCol="0">
            <a:spAutoFit/>
          </a:bodyPr>
          <a:lstStyle/>
          <a:p>
            <a:r>
              <a:rPr lang="en-US" sz="2800" i="1" dirty="0">
                <a:solidFill>
                  <a:schemeClr val="accent1">
                    <a:lumMod val="50000"/>
                  </a:schemeClr>
                </a:solidFill>
              </a:rPr>
              <a:t>10. And when I believed not the commandment of Christ which came, which was ordained to life, I found it condemn me unto death. </a:t>
            </a:r>
          </a:p>
          <a:p>
            <a:endParaRPr lang="en-US" sz="2800" i="1" dirty="0">
              <a:solidFill>
                <a:schemeClr val="accent1">
                  <a:lumMod val="50000"/>
                </a:schemeClr>
              </a:solidFill>
            </a:endParaRPr>
          </a:p>
          <a:p>
            <a:r>
              <a:rPr lang="en-US" sz="2800" i="1" dirty="0">
                <a:solidFill>
                  <a:schemeClr val="accent1">
                    <a:lumMod val="50000"/>
                  </a:schemeClr>
                </a:solidFill>
              </a:rPr>
              <a:t>11. For sin, taking occasion, denied the commandment, and deceived me; and by it I was slain.</a:t>
            </a:r>
          </a:p>
          <a:p>
            <a:endParaRPr lang="en-US" sz="2800" i="1" dirty="0">
              <a:solidFill>
                <a:schemeClr val="accent1">
                  <a:lumMod val="50000"/>
                </a:schemeClr>
              </a:solidFill>
            </a:endParaRPr>
          </a:p>
        </p:txBody>
      </p:sp>
      <p:sp>
        <p:nvSpPr>
          <p:cNvPr id="11" name="TextBox 10"/>
          <p:cNvSpPr txBox="1"/>
          <p:nvPr/>
        </p:nvSpPr>
        <p:spPr>
          <a:xfrm>
            <a:off x="1716374" y="1169234"/>
            <a:ext cx="4191000" cy="4832092"/>
          </a:xfrm>
          <a:prstGeom prst="rect">
            <a:avLst/>
          </a:prstGeom>
          <a:noFill/>
        </p:spPr>
        <p:txBody>
          <a:bodyPr wrap="square" rtlCol="0">
            <a:spAutoFit/>
          </a:bodyPr>
          <a:lstStyle/>
          <a:p>
            <a:r>
              <a:rPr lang="en-US" sz="2800" i="1" dirty="0"/>
              <a:t>10. And the commandment, which was ordained to life, I found to be unto death</a:t>
            </a:r>
          </a:p>
          <a:p>
            <a:endParaRPr lang="en-US" sz="2800" i="1" dirty="0"/>
          </a:p>
          <a:p>
            <a:endParaRPr lang="en-US" sz="2800" i="1" dirty="0"/>
          </a:p>
          <a:p>
            <a:endParaRPr lang="en-US" sz="2800" i="1" dirty="0"/>
          </a:p>
          <a:p>
            <a:r>
              <a:rPr lang="en-US" sz="2800" i="1" dirty="0"/>
              <a:t>11. For sin, taking occasion by the commandment, deceived me, and by it slew me.</a:t>
            </a:r>
            <a:endParaRPr lang="en-US" sz="2800" dirty="0"/>
          </a:p>
        </p:txBody>
      </p:sp>
      <p:pic>
        <p:nvPicPr>
          <p:cNvPr id="14338" name="Picture 2" descr="http://t2.gstatic.com/images?q=tbn:ANd9GcTlNiWaFSRtoQeyEuRK1xYSOYDZgXJZSZiYlvSs1t-VfEIf-ZKMSA"/>
          <p:cNvPicPr>
            <a:picLocks noChangeAspect="1" noChangeArrowheads="1"/>
          </p:cNvPicPr>
          <p:nvPr/>
        </p:nvPicPr>
        <p:blipFill>
          <a:blip r:embed="rId3" cstate="print"/>
          <a:srcRect/>
          <a:stretch>
            <a:fillRect/>
          </a:stretch>
        </p:blipFill>
        <p:spPr bwMode="auto">
          <a:xfrm>
            <a:off x="2286001" y="2895601"/>
            <a:ext cx="3514725" cy="1295401"/>
          </a:xfrm>
          <a:prstGeom prst="rect">
            <a:avLst/>
          </a:prstGeom>
          <a:noFill/>
        </p:spPr>
      </p:pic>
    </p:spTree>
    <p:extLst>
      <p:ext uri="{BB962C8B-B14F-4D97-AF65-F5344CB8AC3E}">
        <p14:creationId xmlns:p14="http://schemas.microsoft.com/office/powerpoint/2010/main" val="177556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Conflict In Rome</a:t>
            </a:r>
          </a:p>
        </p:txBody>
      </p:sp>
      <p:sp>
        <p:nvSpPr>
          <p:cNvPr id="2" name="Rectangle 1"/>
          <p:cNvSpPr/>
          <p:nvPr/>
        </p:nvSpPr>
        <p:spPr>
          <a:xfrm>
            <a:off x="3421906" y="618829"/>
            <a:ext cx="5681363" cy="461665"/>
          </a:xfrm>
          <a:prstGeom prst="rect">
            <a:avLst/>
          </a:prstGeom>
        </p:spPr>
        <p:txBody>
          <a:bodyPr wrap="none">
            <a:spAutoFit/>
          </a:bodyPr>
          <a:lstStyle/>
          <a:p>
            <a:r>
              <a:rPr lang="en-US" sz="2400" dirty="0">
                <a:solidFill>
                  <a:schemeClr val="bg1"/>
                </a:solidFill>
                <a:latin typeface="Abadi" panose="020B0604020104020204" pitchFamily="34" charset="0"/>
              </a:rPr>
              <a:t>Handling matters of personal preference</a:t>
            </a:r>
            <a:endParaRPr lang="en-US" sz="2400" dirty="0">
              <a:solidFill>
                <a:schemeClr val="bg1"/>
              </a:solidFill>
            </a:endParaRPr>
          </a:p>
        </p:txBody>
      </p:sp>
      <p:sp>
        <p:nvSpPr>
          <p:cNvPr id="12" name="Rectangle 11"/>
          <p:cNvSpPr/>
          <p:nvPr/>
        </p:nvSpPr>
        <p:spPr>
          <a:xfrm>
            <a:off x="8191955" y="5000503"/>
            <a:ext cx="3275367" cy="1200329"/>
          </a:xfrm>
          <a:prstGeom prst="rect">
            <a:avLst/>
          </a:prstGeom>
          <a:solidFill>
            <a:schemeClr val="accent6">
              <a:lumMod val="50000"/>
            </a:schemeClr>
          </a:solidFill>
        </p:spPr>
        <p:txBody>
          <a:bodyPr wrap="square">
            <a:spAutoFit/>
          </a:bodyPr>
          <a:lstStyle/>
          <a:p>
            <a:r>
              <a:rPr lang="en-US" dirty="0">
                <a:solidFill>
                  <a:schemeClr val="bg1"/>
                </a:solidFill>
                <a:latin typeface="Abadi" panose="020B0604020104020204" pitchFamily="34" charset="0"/>
              </a:rPr>
              <a:t>These differences in personal practices led to divisions among Saints in Rome and other locations.</a:t>
            </a:r>
            <a:endParaRPr lang="en-US" dirty="0">
              <a:solidFill>
                <a:schemeClr val="bg1"/>
              </a:solidFill>
            </a:endParaRPr>
          </a:p>
        </p:txBody>
      </p:sp>
      <p:grpSp>
        <p:nvGrpSpPr>
          <p:cNvPr id="19" name="Group 18"/>
          <p:cNvGrpSpPr/>
          <p:nvPr/>
        </p:nvGrpSpPr>
        <p:grpSpPr>
          <a:xfrm>
            <a:off x="6464175" y="1934029"/>
            <a:ext cx="5432079" cy="2682186"/>
            <a:chOff x="6464175" y="1934029"/>
            <a:chExt cx="5432079" cy="2682186"/>
          </a:xfrm>
        </p:grpSpPr>
        <p:sp>
          <p:nvSpPr>
            <p:cNvPr id="10" name="Rectangle 9"/>
            <p:cNvSpPr/>
            <p:nvPr/>
          </p:nvSpPr>
          <p:spPr>
            <a:xfrm>
              <a:off x="9279802" y="2243057"/>
              <a:ext cx="2616452" cy="1754326"/>
            </a:xfrm>
            <a:prstGeom prst="rect">
              <a:avLst/>
            </a:prstGeom>
          </p:spPr>
          <p:txBody>
            <a:bodyPr wrap="square">
              <a:spAutoFit/>
            </a:bodyPr>
            <a:lstStyle/>
            <a:p>
              <a:r>
                <a:rPr lang="en-US" dirty="0">
                  <a:solidFill>
                    <a:schemeClr val="bg1"/>
                  </a:solidFill>
                  <a:latin typeface="Abadi" panose="020B0604020104020204" pitchFamily="34" charset="0"/>
                </a:rPr>
                <a:t>Those who ate only vegetables were likely Jewish converts, while those who ate other foods were probably Gentile converts. </a:t>
              </a:r>
              <a:endParaRPr lang="en-US" dirty="0">
                <a:solidFill>
                  <a:schemeClr val="bg1"/>
                </a:solidFill>
              </a:endParaRPr>
            </a:p>
          </p:txBody>
        </p:sp>
        <p:grpSp>
          <p:nvGrpSpPr>
            <p:cNvPr id="14" name="Group 13"/>
            <p:cNvGrpSpPr/>
            <p:nvPr/>
          </p:nvGrpSpPr>
          <p:grpSpPr>
            <a:xfrm>
              <a:off x="6464175" y="1934029"/>
              <a:ext cx="2693940" cy="2682186"/>
              <a:chOff x="2300872" y="1354608"/>
              <a:chExt cx="3353551" cy="3120796"/>
            </a:xfrm>
          </p:grpSpPr>
          <p:pic>
            <p:nvPicPr>
              <p:cNvPr id="1026" name="Picture 2" descr="Image result for vegetables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848" y="1354608"/>
                <a:ext cx="3272575" cy="291862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300872" y="4224729"/>
                <a:ext cx="1183729" cy="250675"/>
              </a:xfrm>
              <a:prstGeom prst="rect">
                <a:avLst/>
              </a:prstGeom>
            </p:spPr>
            <p:txBody>
              <a:bodyPr wrap="none">
                <a:spAutoFit/>
              </a:bodyPr>
              <a:lstStyle/>
              <a:p>
                <a:r>
                  <a:rPr lang="en-US" sz="800" dirty="0">
                    <a:solidFill>
                      <a:schemeClr val="bg1"/>
                    </a:solidFill>
                    <a:latin typeface="Abadi" panose="020B0604020104020204" pitchFamily="34" charset="0"/>
                  </a:rPr>
                  <a:t>Sue Zimmermann</a:t>
                </a:r>
                <a:endParaRPr lang="en-US" sz="800" dirty="0">
                  <a:solidFill>
                    <a:schemeClr val="bg1"/>
                  </a:solidFill>
                </a:endParaRPr>
              </a:p>
            </p:txBody>
          </p:sp>
        </p:grpSp>
      </p:grpSp>
      <p:grpSp>
        <p:nvGrpSpPr>
          <p:cNvPr id="18" name="Group 17"/>
          <p:cNvGrpSpPr/>
          <p:nvPr/>
        </p:nvGrpSpPr>
        <p:grpSpPr>
          <a:xfrm>
            <a:off x="262360" y="1088728"/>
            <a:ext cx="6305865" cy="2522240"/>
            <a:chOff x="262360" y="1088728"/>
            <a:chExt cx="6305865" cy="2522240"/>
          </a:xfrm>
        </p:grpSpPr>
        <p:sp>
          <p:nvSpPr>
            <p:cNvPr id="7" name="Rectangle 6"/>
            <p:cNvSpPr/>
            <p:nvPr/>
          </p:nvSpPr>
          <p:spPr>
            <a:xfrm>
              <a:off x="3603278" y="1536888"/>
              <a:ext cx="2964947" cy="1754326"/>
            </a:xfrm>
            <a:prstGeom prst="rect">
              <a:avLst/>
            </a:prstGeom>
          </p:spPr>
          <p:txBody>
            <a:bodyPr wrap="square">
              <a:spAutoFit/>
            </a:bodyPr>
            <a:lstStyle/>
            <a:p>
              <a:r>
                <a:rPr lang="en-US" dirty="0">
                  <a:solidFill>
                    <a:schemeClr val="bg1"/>
                  </a:solidFill>
                  <a:latin typeface="Abadi" panose="020B0604020104020204" pitchFamily="34" charset="0"/>
                </a:rPr>
                <a:t>Paul pointed out that some Church members chose to “eat all things” while others chose to eat only “herbs,” or in other words, vegetables .</a:t>
              </a:r>
              <a:endParaRPr lang="en-US" dirty="0">
                <a:solidFill>
                  <a:schemeClr val="bg1"/>
                </a:solidFill>
              </a:endParaRPr>
            </a:p>
          </p:txBody>
        </p:sp>
        <p:grpSp>
          <p:nvGrpSpPr>
            <p:cNvPr id="16" name="Group 15"/>
            <p:cNvGrpSpPr/>
            <p:nvPr/>
          </p:nvGrpSpPr>
          <p:grpSpPr>
            <a:xfrm>
              <a:off x="262360" y="1088728"/>
              <a:ext cx="3260161" cy="2522240"/>
              <a:chOff x="905156" y="2591603"/>
              <a:chExt cx="3260161" cy="2522240"/>
            </a:xfrm>
          </p:grpSpPr>
          <p:pic>
            <p:nvPicPr>
              <p:cNvPr id="102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172" y="2591603"/>
                <a:ext cx="3194145" cy="23334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05156" y="4883011"/>
                <a:ext cx="885179" cy="230832"/>
              </a:xfrm>
              <a:prstGeom prst="rect">
                <a:avLst/>
              </a:prstGeom>
            </p:spPr>
            <p:txBody>
              <a:bodyPr wrap="none">
                <a:spAutoFit/>
              </a:bodyPr>
              <a:lstStyle/>
              <a:p>
                <a:r>
                  <a:rPr lang="en-US" sz="900" dirty="0">
                    <a:solidFill>
                      <a:schemeClr val="bg1"/>
                    </a:solidFill>
                    <a:latin typeface="Abadi" panose="020B0604020104020204" pitchFamily="34" charset="0"/>
                  </a:rPr>
                  <a:t>Luis </a:t>
                </a:r>
                <a:r>
                  <a:rPr lang="en-US" sz="900" dirty="0" err="1">
                    <a:solidFill>
                      <a:schemeClr val="bg1"/>
                    </a:solidFill>
                    <a:latin typeface="Abadi" panose="020B0604020104020204" pitchFamily="34" charset="0"/>
                  </a:rPr>
                  <a:t>Meléndez</a:t>
                </a:r>
                <a:endParaRPr lang="en-US" sz="900" dirty="0">
                  <a:solidFill>
                    <a:schemeClr val="bg1"/>
                  </a:solidFill>
                </a:endParaRPr>
              </a:p>
            </p:txBody>
          </p:sp>
        </p:grpSp>
      </p:grpSp>
      <p:grpSp>
        <p:nvGrpSpPr>
          <p:cNvPr id="20" name="Group 19"/>
          <p:cNvGrpSpPr/>
          <p:nvPr/>
        </p:nvGrpSpPr>
        <p:grpSpPr>
          <a:xfrm>
            <a:off x="2471977" y="3588306"/>
            <a:ext cx="5278171" cy="2995810"/>
            <a:chOff x="2562130" y="3472396"/>
            <a:chExt cx="5278171" cy="2995810"/>
          </a:xfrm>
        </p:grpSpPr>
        <p:sp>
          <p:nvSpPr>
            <p:cNvPr id="11" name="Rectangle 10"/>
            <p:cNvSpPr/>
            <p:nvPr/>
          </p:nvSpPr>
          <p:spPr>
            <a:xfrm>
              <a:off x="2562130" y="5821875"/>
              <a:ext cx="5278171" cy="646331"/>
            </a:xfrm>
            <a:prstGeom prst="rect">
              <a:avLst/>
            </a:prstGeom>
          </p:spPr>
          <p:txBody>
            <a:bodyPr wrap="square">
              <a:spAutoFit/>
            </a:bodyPr>
            <a:lstStyle/>
            <a:p>
              <a:r>
                <a:rPr lang="en-US" dirty="0">
                  <a:solidFill>
                    <a:schemeClr val="bg1"/>
                  </a:solidFill>
                  <a:latin typeface="Abadi" panose="020B0604020104020204" pitchFamily="34" charset="0"/>
                </a:rPr>
                <a:t>Some Church members chose to follow Jewish customs, practices, and holidays.</a:t>
              </a:r>
              <a:endParaRPr lang="en-US" dirty="0">
                <a:solidFill>
                  <a:schemeClr val="bg1"/>
                </a:solidFill>
              </a:endParaRPr>
            </a:p>
          </p:txBody>
        </p:sp>
        <p:grpSp>
          <p:nvGrpSpPr>
            <p:cNvPr id="17" name="Group 16"/>
            <p:cNvGrpSpPr/>
            <p:nvPr/>
          </p:nvGrpSpPr>
          <p:grpSpPr>
            <a:xfrm>
              <a:off x="3203419" y="3472396"/>
              <a:ext cx="2964034" cy="2120084"/>
              <a:chOff x="1428940" y="4033711"/>
              <a:chExt cx="2964034" cy="2120084"/>
            </a:xfrm>
          </p:grpSpPr>
          <p:pic>
            <p:nvPicPr>
              <p:cNvPr id="1030" name="Picture 6" descr="Sukkot painti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822" y="4033711"/>
                <a:ext cx="2899152" cy="193083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428940" y="5938351"/>
                <a:ext cx="886781" cy="215444"/>
              </a:xfrm>
              <a:prstGeom prst="rect">
                <a:avLst/>
              </a:prstGeom>
            </p:spPr>
            <p:txBody>
              <a:bodyPr wrap="none">
                <a:spAutoFit/>
              </a:bodyPr>
              <a:lstStyle/>
              <a:p>
                <a:r>
                  <a:rPr lang="en-US" sz="800" dirty="0">
                    <a:solidFill>
                      <a:schemeClr val="bg1"/>
                    </a:solidFill>
                    <a:latin typeface="Abadi" panose="020B0604020104020204" pitchFamily="34" charset="0"/>
                  </a:rPr>
                  <a:t>Albert </a:t>
                </a:r>
                <a:r>
                  <a:rPr lang="en-US" sz="800" dirty="0" err="1">
                    <a:solidFill>
                      <a:schemeClr val="bg1"/>
                    </a:solidFill>
                    <a:latin typeface="Abadi" panose="020B0604020104020204" pitchFamily="34" charset="0"/>
                  </a:rPr>
                  <a:t>Benaroya</a:t>
                </a:r>
                <a:endParaRPr lang="en-US" sz="800" dirty="0">
                  <a:solidFill>
                    <a:schemeClr val="bg1"/>
                  </a:solidFill>
                </a:endParaRPr>
              </a:p>
            </p:txBody>
          </p:sp>
        </p:grpSp>
      </p:grpSp>
      <p:sp>
        <p:nvSpPr>
          <p:cNvPr id="22" name="Rectangle 21"/>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Tree>
    <p:extLst>
      <p:ext uri="{BB962C8B-B14F-4D97-AF65-F5344CB8AC3E}">
        <p14:creationId xmlns:p14="http://schemas.microsoft.com/office/powerpoint/2010/main" val="20587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Avoiding Conflict</a:t>
            </a:r>
          </a:p>
        </p:txBody>
      </p:sp>
      <p:sp>
        <p:nvSpPr>
          <p:cNvPr id="2" name="Rectangle 1"/>
          <p:cNvSpPr/>
          <p:nvPr/>
        </p:nvSpPr>
        <p:spPr>
          <a:xfrm>
            <a:off x="380246" y="1035290"/>
            <a:ext cx="3286408" cy="1631216"/>
          </a:xfrm>
          <a:prstGeom prst="rect">
            <a:avLst/>
          </a:prstGeom>
        </p:spPr>
        <p:txBody>
          <a:bodyPr wrap="square">
            <a:spAutoFit/>
          </a:bodyPr>
          <a:lstStyle/>
          <a:p>
            <a:r>
              <a:rPr lang="en-US" sz="2000">
                <a:solidFill>
                  <a:schemeClr val="bg1"/>
                </a:solidFill>
              </a:rPr>
              <a:t>Paul taught that many personal choices concerning diet and other practices were not addressed by any specific commandment. </a:t>
            </a:r>
            <a:endParaRPr lang="en-US" sz="2000" dirty="0">
              <a:solidFill>
                <a:schemeClr val="bg1"/>
              </a:solidFill>
            </a:endParaRPr>
          </a:p>
        </p:txBody>
      </p:sp>
      <p:sp>
        <p:nvSpPr>
          <p:cNvPr id="12" name="Rectangle 11"/>
          <p:cNvSpPr/>
          <p:nvPr/>
        </p:nvSpPr>
        <p:spPr>
          <a:xfrm>
            <a:off x="8139065" y="1222713"/>
            <a:ext cx="2978591" cy="1200329"/>
          </a:xfrm>
          <a:prstGeom prst="rect">
            <a:avLst/>
          </a:prstGeom>
        </p:spPr>
        <p:txBody>
          <a:bodyPr wrap="square">
            <a:spAutoFit/>
          </a:bodyPr>
          <a:lstStyle/>
          <a:p>
            <a:r>
              <a:rPr lang="en-US" dirty="0">
                <a:solidFill>
                  <a:schemeClr val="bg1"/>
                </a:solidFill>
              </a:rPr>
              <a:t>Therefore, these were matters to be decided between the individual and the Lord .</a:t>
            </a:r>
          </a:p>
        </p:txBody>
      </p:sp>
      <p:sp>
        <p:nvSpPr>
          <p:cNvPr id="4" name="Rectangle 3"/>
          <p:cNvSpPr/>
          <p:nvPr/>
        </p:nvSpPr>
        <p:spPr>
          <a:xfrm>
            <a:off x="3048000" y="3105835"/>
            <a:ext cx="6096000" cy="646331"/>
          </a:xfrm>
          <a:prstGeom prst="rect">
            <a:avLst/>
          </a:prstGeom>
        </p:spPr>
        <p:txBody>
          <a:bodyPr>
            <a:spAutoFit/>
          </a:bodyPr>
          <a:lstStyle/>
          <a:p>
            <a:pPr algn="ctr"/>
            <a:r>
              <a:rPr lang="en-US" dirty="0">
                <a:solidFill>
                  <a:schemeClr val="bg1"/>
                </a:solidFill>
                <a:latin typeface="Abadi" panose="020B0604020104020204" pitchFamily="34" charset="0"/>
              </a:rPr>
              <a:t>Paul taught Church members to refrain from judging others in this matter of personal preference.</a:t>
            </a:r>
            <a:endParaRPr lang="en-US" dirty="0">
              <a:solidFill>
                <a:schemeClr val="bg1"/>
              </a:solidFill>
            </a:endParaRPr>
          </a:p>
        </p:txBody>
      </p:sp>
      <p:pic>
        <p:nvPicPr>
          <p:cNvPr id="2052" name="Picture 4" descr="Image result for jewish people in ro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 t="5249" r="7515" b="9370"/>
          <a:stretch/>
        </p:blipFill>
        <p:spPr bwMode="auto">
          <a:xfrm>
            <a:off x="3803151" y="887240"/>
            <a:ext cx="4037150" cy="214567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2081878" y="3630439"/>
            <a:ext cx="1077779" cy="2850784"/>
            <a:chOff x="3139467" y="990599"/>
            <a:chExt cx="1384397" cy="3661805"/>
          </a:xfrm>
        </p:grpSpPr>
        <p:sp>
          <p:nvSpPr>
            <p:cNvPr id="44" name="Rounded Rectangle 43"/>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1242789">
              <a:off x="3139467" y="2054072"/>
              <a:ext cx="381277" cy="134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16200000">
              <a:off x="3630370" y="1616616"/>
              <a:ext cx="279103" cy="109703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1069183">
              <a:off x="3840449" y="3300154"/>
              <a:ext cx="274796" cy="13225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10800000">
              <a:off x="4128473" y="3367756"/>
              <a:ext cx="281739"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828296" y="990599"/>
              <a:ext cx="695568" cy="8140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6617978">
              <a:off x="3418804" y="2493282"/>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06538" y="3556504"/>
            <a:ext cx="1177714" cy="2850784"/>
            <a:chOff x="6889643" y="206722"/>
            <a:chExt cx="1177714" cy="2850784"/>
          </a:xfrm>
        </p:grpSpPr>
        <p:grpSp>
          <p:nvGrpSpPr>
            <p:cNvPr id="52" name="Group 51"/>
            <p:cNvGrpSpPr/>
            <p:nvPr/>
          </p:nvGrpSpPr>
          <p:grpSpPr>
            <a:xfrm flipH="1">
              <a:off x="7038564" y="206722"/>
              <a:ext cx="1028793" cy="2850784"/>
              <a:chOff x="3323464" y="990599"/>
              <a:chExt cx="1321474" cy="3661805"/>
            </a:xfrm>
          </p:grpSpPr>
          <p:sp>
            <p:nvSpPr>
              <p:cNvPr id="55"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3135743">
                <a:off x="3323464" y="2414441"/>
                <a:ext cx="381276" cy="16653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13316615">
                <a:off x="3743325" y="1859351"/>
                <a:ext cx="206004" cy="84536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069183">
                <a:off x="3840449" y="3300154"/>
                <a:ext cx="274796" cy="13225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0800000">
                <a:off x="4128473" y="3367756"/>
                <a:ext cx="281739"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3828296" y="990599"/>
                <a:ext cx="695568" cy="8140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3212962">
                <a:off x="4159157" y="2256653"/>
                <a:ext cx="744906" cy="22665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apezoid 52"/>
            <p:cNvSpPr/>
            <p:nvPr/>
          </p:nvSpPr>
          <p:spPr>
            <a:xfrm>
              <a:off x="7079808" y="1774481"/>
              <a:ext cx="606583" cy="63374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3237172" flipH="1">
              <a:off x="6889643" y="1498677"/>
              <a:ext cx="579923" cy="17645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grpSp>
        <p:nvGrpSpPr>
          <p:cNvPr id="5" name="Group 4">
            <a:extLst>
              <a:ext uri="{FF2B5EF4-FFF2-40B4-BE49-F238E27FC236}">
                <a16:creationId xmlns:a16="http://schemas.microsoft.com/office/drawing/2014/main" id="{EB64E546-CE2B-D74A-DD6D-BE9FDD440564}"/>
              </a:ext>
            </a:extLst>
          </p:cNvPr>
          <p:cNvGrpSpPr/>
          <p:nvPr/>
        </p:nvGrpSpPr>
        <p:grpSpPr>
          <a:xfrm>
            <a:off x="6873787" y="4119325"/>
            <a:ext cx="4176834" cy="2496624"/>
            <a:chOff x="7225141" y="4500561"/>
            <a:chExt cx="2274034" cy="2496624"/>
          </a:xfrm>
        </p:grpSpPr>
        <p:grpSp>
          <p:nvGrpSpPr>
            <p:cNvPr id="6" name="Group 5">
              <a:extLst>
                <a:ext uri="{FF2B5EF4-FFF2-40B4-BE49-F238E27FC236}">
                  <a16:creationId xmlns:a16="http://schemas.microsoft.com/office/drawing/2014/main" id="{D91DB531-EBEC-797B-A060-22589CCBBAC5}"/>
                </a:ext>
              </a:extLst>
            </p:cNvPr>
            <p:cNvGrpSpPr/>
            <p:nvPr/>
          </p:nvGrpSpPr>
          <p:grpSpPr>
            <a:xfrm>
              <a:off x="7225141" y="4500561"/>
              <a:ext cx="343758" cy="2462215"/>
              <a:chOff x="7225141" y="4500561"/>
              <a:chExt cx="343758" cy="2462215"/>
            </a:xfrm>
          </p:grpSpPr>
          <p:sp>
            <p:nvSpPr>
              <p:cNvPr id="17" name="Cylinder 16">
                <a:extLst>
                  <a:ext uri="{FF2B5EF4-FFF2-40B4-BE49-F238E27FC236}">
                    <a16:creationId xmlns:a16="http://schemas.microsoft.com/office/drawing/2014/main" id="{017C49F8-CE36-69F7-7B5F-EB180FF22887}"/>
                  </a:ext>
                </a:extLst>
              </p:cNvPr>
              <p:cNvSpPr/>
              <p:nvPr/>
            </p:nvSpPr>
            <p:spPr>
              <a:xfrm>
                <a:off x="7225141" y="4955089"/>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32AA074-3AB4-F9BB-426A-B4BFFF87DC4C}"/>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62A127-38BA-76A3-A87A-8D28DE8DF294}"/>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F5DD9AD-2EC9-8791-08A2-E6183373C774}"/>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ave 6">
              <a:extLst>
                <a:ext uri="{FF2B5EF4-FFF2-40B4-BE49-F238E27FC236}">
                  <a16:creationId xmlns:a16="http://schemas.microsoft.com/office/drawing/2014/main" id="{88357503-0427-CFD4-D2E3-1F0194E581BD}"/>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E783806-DB9B-2E8F-75FA-7B30E78C0015}"/>
                </a:ext>
              </a:extLst>
            </p:cNvPr>
            <p:cNvGrpSpPr/>
            <p:nvPr/>
          </p:nvGrpSpPr>
          <p:grpSpPr>
            <a:xfrm>
              <a:off x="9155417" y="4534970"/>
              <a:ext cx="343758" cy="2462215"/>
              <a:chOff x="7230569" y="4500561"/>
              <a:chExt cx="343758" cy="2462215"/>
            </a:xfrm>
          </p:grpSpPr>
          <p:sp>
            <p:nvSpPr>
              <p:cNvPr id="13" name="Cylinder 12">
                <a:extLst>
                  <a:ext uri="{FF2B5EF4-FFF2-40B4-BE49-F238E27FC236}">
                    <a16:creationId xmlns:a16="http://schemas.microsoft.com/office/drawing/2014/main" id="{183D22B6-E51A-B228-77B7-4894023AD7CF}"/>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43A013D-6F00-6FB8-714A-10B191FC9B4A}"/>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5B832A-4D5D-7D28-478C-2A3CC92FDE1B}"/>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301AB4-308E-2B2E-92CB-12C483116A2D}"/>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2A225E4-C29E-B814-2AAD-C4BC660ED1D1}"/>
                </a:ext>
              </a:extLst>
            </p:cNvPr>
            <p:cNvSpPr txBox="1"/>
            <p:nvPr/>
          </p:nvSpPr>
          <p:spPr>
            <a:xfrm>
              <a:off x="7537788" y="5210647"/>
              <a:ext cx="1648741" cy="1077218"/>
            </a:xfrm>
            <a:prstGeom prst="rect">
              <a:avLst/>
            </a:prstGeom>
            <a:noFill/>
            <a:ln>
              <a:noFill/>
            </a:ln>
          </p:spPr>
          <p:txBody>
            <a:bodyPr wrap="square">
              <a:spAutoFit/>
            </a:bodyPr>
            <a:lstStyle/>
            <a:p>
              <a:pPr algn="ctr"/>
              <a:r>
                <a:rPr lang="en-US" sz="1600" b="1" dirty="0">
                  <a:solidFill>
                    <a:srgbClr val="000000"/>
                  </a:solidFill>
                  <a:latin typeface="Calibri" panose="020F0502020204030204" pitchFamily="34" charset="0"/>
                </a:rPr>
                <a:t>A</a:t>
              </a:r>
              <a:r>
                <a:rPr lang="en-US" sz="1600" b="1" i="0" dirty="0">
                  <a:solidFill>
                    <a:srgbClr val="000000"/>
                  </a:solidFill>
                  <a:effectLst/>
                  <a:latin typeface="Calibri" panose="020F0502020204030204" pitchFamily="34" charset="0"/>
                </a:rPr>
                <a:t>lthough we all have differences, members of the Church can strive to be united through the teachings of Jesus Christ</a:t>
              </a:r>
              <a:r>
                <a:rPr lang="en-US" sz="1600" b="0" i="0" dirty="0">
                  <a:solidFill>
                    <a:srgbClr val="000000"/>
                  </a:solidFill>
                  <a:effectLst/>
                  <a:latin typeface="Calibri" panose="020F0502020204030204" pitchFamily="34" charset="0"/>
                </a:rPr>
                <a:t>.</a:t>
              </a:r>
              <a:endParaRPr lang="en-US" sz="1600" dirty="0"/>
            </a:p>
          </p:txBody>
        </p:sp>
      </p:grpSp>
    </p:spTree>
    <p:extLst>
      <p:ext uri="{BB962C8B-B14F-4D97-AF65-F5344CB8AC3E}">
        <p14:creationId xmlns:p14="http://schemas.microsoft.com/office/powerpoint/2010/main" val="22706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Consider the Effects</a:t>
            </a:r>
          </a:p>
        </p:txBody>
      </p:sp>
      <p:sp>
        <p:nvSpPr>
          <p:cNvPr id="2" name="Rectangle 1"/>
          <p:cNvSpPr/>
          <p:nvPr/>
        </p:nvSpPr>
        <p:spPr>
          <a:xfrm>
            <a:off x="7677339" y="1587551"/>
            <a:ext cx="3286408" cy="1938992"/>
          </a:xfrm>
          <a:prstGeom prst="rect">
            <a:avLst/>
          </a:prstGeom>
        </p:spPr>
        <p:txBody>
          <a:bodyPr wrap="square">
            <a:spAutoFit/>
          </a:bodyPr>
          <a:lstStyle/>
          <a:p>
            <a:r>
              <a:rPr lang="en-US" sz="2000" dirty="0">
                <a:solidFill>
                  <a:schemeClr val="bg1"/>
                </a:solidFill>
              </a:rPr>
              <a:t>Paul counseled the Saints to be considerate of the effect of their personal practices on others and be willing to forgo actions that could influence others to stumble spiritually</a:t>
            </a:r>
          </a:p>
        </p:txBody>
      </p:sp>
      <p:sp>
        <p:nvSpPr>
          <p:cNvPr id="5" name="Rectangle 4"/>
          <p:cNvSpPr/>
          <p:nvPr/>
        </p:nvSpPr>
        <p:spPr>
          <a:xfrm>
            <a:off x="431549" y="1344067"/>
            <a:ext cx="3896007" cy="1754326"/>
          </a:xfrm>
          <a:prstGeom prst="rect">
            <a:avLst/>
          </a:prstGeom>
        </p:spPr>
        <p:txBody>
          <a:bodyPr wrap="square">
            <a:spAutoFit/>
          </a:bodyPr>
          <a:lstStyle/>
          <a:p>
            <a:r>
              <a:rPr lang="en-US" dirty="0">
                <a:solidFill>
                  <a:srgbClr val="FFFF00"/>
                </a:solidFill>
                <a:latin typeface="Abadi" panose="020B0604020104020204" pitchFamily="34" charset="0"/>
              </a:rPr>
              <a:t>Why is it a problem when Church members look down on or condemn other Church members who make different choices in matters where no commandment requires or forbids a certain behavior?</a:t>
            </a:r>
            <a:endParaRPr lang="en-US" dirty="0">
              <a:solidFill>
                <a:srgbClr val="FFFF00"/>
              </a:solidFill>
            </a:endParaRPr>
          </a:p>
        </p:txBody>
      </p:sp>
      <p:grpSp>
        <p:nvGrpSpPr>
          <p:cNvPr id="62" name="Group 61"/>
          <p:cNvGrpSpPr/>
          <p:nvPr/>
        </p:nvGrpSpPr>
        <p:grpSpPr>
          <a:xfrm>
            <a:off x="5478897" y="832948"/>
            <a:ext cx="1093919" cy="3297384"/>
            <a:chOff x="10394928" y="2163808"/>
            <a:chExt cx="1093919" cy="3297384"/>
          </a:xfrm>
        </p:grpSpPr>
        <p:grpSp>
          <p:nvGrpSpPr>
            <p:cNvPr id="63" name="Group 62"/>
            <p:cNvGrpSpPr/>
            <p:nvPr/>
          </p:nvGrpSpPr>
          <p:grpSpPr>
            <a:xfrm flipH="1">
              <a:off x="10394928" y="2163808"/>
              <a:ext cx="1093919" cy="3238576"/>
              <a:chOff x="3728259" y="1071668"/>
              <a:chExt cx="1071287" cy="3238576"/>
            </a:xfrm>
          </p:grpSpPr>
          <p:sp>
            <p:nvSpPr>
              <p:cNvPr id="66" name="Rounded Rectangle 65"/>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ounded Rectangle 66"/>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ounded Rectangle 67"/>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ounded Rectangle 68"/>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Rounded Rectangle 69"/>
              <p:cNvSpPr/>
              <p:nvPr/>
            </p:nvSpPr>
            <p:spPr>
              <a:xfrm rot="10017092">
                <a:off x="4199451" y="2910904"/>
                <a:ext cx="299401"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Oval 70"/>
              <p:cNvSpPr/>
              <p:nvPr/>
            </p:nvSpPr>
            <p:spPr>
              <a:xfrm>
                <a:off x="4044856"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Rounded Rectangle 71"/>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4" name="Rounded Rectangle 63"/>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ounded Rectangle 64"/>
            <p:cNvSpPr/>
            <p:nvPr/>
          </p:nvSpPr>
          <p:spPr>
            <a:xfrm rot="10092478" flipH="1">
              <a:off x="10682358" y="4608116"/>
              <a:ext cx="305726"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 name="Rectangle 5"/>
          <p:cNvSpPr/>
          <p:nvPr/>
        </p:nvSpPr>
        <p:spPr>
          <a:xfrm>
            <a:off x="2930769" y="4878942"/>
            <a:ext cx="7139354" cy="1200329"/>
          </a:xfrm>
          <a:prstGeom prst="rect">
            <a:avLst/>
          </a:prstGeom>
        </p:spPr>
        <p:txBody>
          <a:bodyPr wrap="square">
            <a:spAutoFit/>
          </a:bodyPr>
          <a:lstStyle/>
          <a:p>
            <a:r>
              <a:rPr lang="en-US" sz="2400" dirty="0">
                <a:solidFill>
                  <a:schemeClr val="bg1"/>
                </a:solidFill>
                <a:latin typeface="Abadi" panose="020B0604020104020204" pitchFamily="34" charset="0"/>
              </a:rPr>
              <a:t>Paul taught that we should not impose our private interpretations on fellow Church members or pass judgment on those who live differently.</a:t>
            </a:r>
            <a:endParaRPr lang="en-US" sz="2400" dirty="0">
              <a:solidFill>
                <a:schemeClr val="bg1"/>
              </a:solidFill>
            </a:endParaRPr>
          </a:p>
        </p:txBody>
      </p:sp>
      <p:sp>
        <p:nvSpPr>
          <p:cNvPr id="73" name="Rectangle 72"/>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Tree>
    <p:extLst>
      <p:ext uri="{BB962C8B-B14F-4D97-AF65-F5344CB8AC3E}">
        <p14:creationId xmlns:p14="http://schemas.microsoft.com/office/powerpoint/2010/main" val="19498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Consider This…</a:t>
            </a:r>
          </a:p>
        </p:txBody>
      </p:sp>
      <p:sp>
        <p:nvSpPr>
          <p:cNvPr id="73" name="Rectangle 72"/>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
        <p:nvSpPr>
          <p:cNvPr id="4" name="Rectangle 3"/>
          <p:cNvSpPr/>
          <p:nvPr/>
        </p:nvSpPr>
        <p:spPr>
          <a:xfrm>
            <a:off x="277640" y="861535"/>
            <a:ext cx="4837568" cy="2862322"/>
          </a:xfrm>
          <a:prstGeom prst="rect">
            <a:avLst/>
          </a:prstGeom>
        </p:spPr>
        <p:txBody>
          <a:bodyPr wrap="square">
            <a:spAutoFit/>
          </a:bodyPr>
          <a:lstStyle/>
          <a:p>
            <a:r>
              <a:rPr lang="en-US" dirty="0">
                <a:solidFill>
                  <a:schemeClr val="bg1"/>
                </a:solidFill>
              </a:rPr>
              <a:t>Is an alcoholic beverage or tobacco unclean? </a:t>
            </a:r>
          </a:p>
          <a:p>
            <a:endParaRPr lang="en-US" dirty="0">
              <a:solidFill>
                <a:schemeClr val="bg1"/>
              </a:solidFill>
            </a:endParaRPr>
          </a:p>
          <a:p>
            <a:r>
              <a:rPr lang="en-US" dirty="0">
                <a:solidFill>
                  <a:schemeClr val="bg1"/>
                </a:solidFill>
              </a:rPr>
              <a:t>Is it the alcohol or tobacco which tarnishes our souls? </a:t>
            </a:r>
          </a:p>
          <a:p>
            <a:endParaRPr lang="en-US" dirty="0">
              <a:solidFill>
                <a:schemeClr val="bg1"/>
              </a:solidFill>
            </a:endParaRPr>
          </a:p>
          <a:p>
            <a:r>
              <a:rPr lang="en-US" dirty="0">
                <a:solidFill>
                  <a:schemeClr val="bg1"/>
                </a:solidFill>
              </a:rPr>
              <a:t>The answer is no, for '</a:t>
            </a:r>
            <a:r>
              <a:rPr lang="en-US" i="1" dirty="0">
                <a:solidFill>
                  <a:schemeClr val="bg1"/>
                </a:solidFill>
              </a:rPr>
              <a:t>there is</a:t>
            </a:r>
            <a:r>
              <a:rPr lang="en-US" dirty="0">
                <a:solidFill>
                  <a:schemeClr val="bg1"/>
                </a:solidFill>
              </a:rPr>
              <a:t> nothing unclean of itself' and it is </a:t>
            </a:r>
            <a:r>
              <a:rPr lang="en-US" i="1" dirty="0">
                <a:solidFill>
                  <a:srgbClr val="FFFF00"/>
                </a:solidFill>
              </a:rPr>
              <a:t>'not that which </a:t>
            </a:r>
            <a:r>
              <a:rPr lang="en-US" i="1" dirty="0" err="1">
                <a:solidFill>
                  <a:srgbClr val="FFFF00"/>
                </a:solidFill>
              </a:rPr>
              <a:t>goeth</a:t>
            </a:r>
            <a:r>
              <a:rPr lang="en-US" i="1" dirty="0">
                <a:solidFill>
                  <a:srgbClr val="FFFF00"/>
                </a:solidFill>
              </a:rPr>
              <a:t> into the mouth [that] </a:t>
            </a:r>
            <a:r>
              <a:rPr lang="en-US" i="1" dirty="0" err="1">
                <a:solidFill>
                  <a:srgbClr val="FFFF00"/>
                </a:solidFill>
              </a:rPr>
              <a:t>defileth</a:t>
            </a:r>
            <a:r>
              <a:rPr lang="en-US" i="1" dirty="0">
                <a:solidFill>
                  <a:srgbClr val="FFFF00"/>
                </a:solidFill>
              </a:rPr>
              <a:t> a man; but that which cometh out of the mouth, this </a:t>
            </a:r>
            <a:r>
              <a:rPr lang="en-US" i="1" dirty="0" err="1">
                <a:solidFill>
                  <a:srgbClr val="FFFF00"/>
                </a:solidFill>
              </a:rPr>
              <a:t>defileth</a:t>
            </a:r>
            <a:r>
              <a:rPr lang="en-US" i="1" dirty="0">
                <a:solidFill>
                  <a:srgbClr val="FFFF00"/>
                </a:solidFill>
              </a:rPr>
              <a:t> a man' (Matt. 15:11).</a:t>
            </a:r>
          </a:p>
        </p:txBody>
      </p:sp>
      <p:sp>
        <p:nvSpPr>
          <p:cNvPr id="10" name="Rectangle 9"/>
          <p:cNvSpPr/>
          <p:nvPr/>
        </p:nvSpPr>
        <p:spPr>
          <a:xfrm>
            <a:off x="5637291" y="3391112"/>
            <a:ext cx="6096000" cy="3139321"/>
          </a:xfrm>
          <a:prstGeom prst="rect">
            <a:avLst/>
          </a:prstGeom>
        </p:spPr>
        <p:txBody>
          <a:bodyPr>
            <a:spAutoFit/>
          </a:bodyPr>
          <a:lstStyle/>
          <a:p>
            <a:r>
              <a:rPr lang="en-US" dirty="0">
                <a:solidFill>
                  <a:schemeClr val="bg1"/>
                </a:solidFill>
              </a:rPr>
              <a:t>A man who has not been taught the Word of Wisdom is not made unclean by a cigarette or a glass of beer. </a:t>
            </a:r>
          </a:p>
          <a:p>
            <a:endParaRPr lang="en-US" dirty="0">
              <a:solidFill>
                <a:schemeClr val="bg1"/>
              </a:solidFill>
            </a:endParaRPr>
          </a:p>
          <a:p>
            <a:r>
              <a:rPr lang="en-US" dirty="0">
                <a:solidFill>
                  <a:schemeClr val="bg1"/>
                </a:solidFill>
              </a:rPr>
              <a:t>His choice may be unwise, but it is not sinful. Nevertheless, he may find some Church Members looking down on him.</a:t>
            </a:r>
          </a:p>
          <a:p>
            <a:endParaRPr lang="en-US" dirty="0">
              <a:solidFill>
                <a:schemeClr val="bg1"/>
              </a:solidFill>
            </a:endParaRPr>
          </a:p>
          <a:p>
            <a:r>
              <a:rPr lang="en-US" dirty="0">
                <a:solidFill>
                  <a:schemeClr val="bg1"/>
                </a:solidFill>
              </a:rPr>
              <a:t>Like the judgmental Romans, we sometimes fall prey to judgmental attitudes about those who smoke and drink. </a:t>
            </a:r>
          </a:p>
          <a:p>
            <a:endParaRPr lang="en-US" b="1" dirty="0">
              <a:solidFill>
                <a:schemeClr val="bg1"/>
              </a:solidFill>
            </a:endParaRPr>
          </a:p>
          <a:p>
            <a:r>
              <a:rPr lang="en-US" b="1" dirty="0">
                <a:solidFill>
                  <a:schemeClr val="bg1"/>
                </a:solidFill>
              </a:rPr>
              <a:t>But how can we hold him accountable for violating a law he has never covenanted to keep? </a:t>
            </a:r>
            <a:endParaRPr lang="en-US" dirty="0">
              <a:solidFill>
                <a:schemeClr val="bg1"/>
              </a:solidFill>
            </a:endParaRPr>
          </a:p>
        </p:txBody>
      </p:sp>
      <p:sp>
        <p:nvSpPr>
          <p:cNvPr id="11" name="Rectangle 10"/>
          <p:cNvSpPr/>
          <p:nvPr/>
        </p:nvSpPr>
        <p:spPr>
          <a:xfrm>
            <a:off x="994214" y="4629514"/>
            <a:ext cx="3496305" cy="1077218"/>
          </a:xfrm>
          <a:prstGeom prst="rect">
            <a:avLst/>
          </a:prstGeom>
        </p:spPr>
        <p:txBody>
          <a:bodyPr wrap="square">
            <a:spAutoFit/>
          </a:bodyPr>
          <a:lstStyle/>
          <a:p>
            <a:pPr algn="ctr"/>
            <a:r>
              <a:rPr lang="en-US" sz="3200" dirty="0">
                <a:solidFill>
                  <a:schemeClr val="bg1"/>
                </a:solidFill>
                <a:effectLst>
                  <a:glow rad="228600">
                    <a:schemeClr val="accent2">
                      <a:satMod val="175000"/>
                      <a:alpha val="40000"/>
                    </a:schemeClr>
                  </a:glow>
                </a:effectLst>
              </a:rPr>
              <a:t>'why dost thou judge thy brother? </a:t>
            </a:r>
          </a:p>
        </p:txBody>
      </p:sp>
      <p:grpSp>
        <p:nvGrpSpPr>
          <p:cNvPr id="42" name="Group 41"/>
          <p:cNvGrpSpPr/>
          <p:nvPr/>
        </p:nvGrpSpPr>
        <p:grpSpPr>
          <a:xfrm>
            <a:off x="9844859" y="986857"/>
            <a:ext cx="783909" cy="2362925"/>
            <a:chOff x="10394928" y="2163808"/>
            <a:chExt cx="1093919" cy="3297384"/>
          </a:xfrm>
        </p:grpSpPr>
        <p:grpSp>
          <p:nvGrpSpPr>
            <p:cNvPr id="43" name="Group 42"/>
            <p:cNvGrpSpPr/>
            <p:nvPr/>
          </p:nvGrpSpPr>
          <p:grpSpPr>
            <a:xfrm flipH="1">
              <a:off x="10394928" y="2163808"/>
              <a:ext cx="1093919" cy="3238576"/>
              <a:chOff x="3728259" y="1071668"/>
              <a:chExt cx="1071287" cy="3238576"/>
            </a:xfrm>
          </p:grpSpPr>
          <p:sp>
            <p:nvSpPr>
              <p:cNvPr id="46" name="Rounded Rectangle 45"/>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ounded Rectangle 46"/>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ounded Rectangle 47"/>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ounded Rectangle 48"/>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ounded Rectangle 49"/>
              <p:cNvSpPr/>
              <p:nvPr/>
            </p:nvSpPr>
            <p:spPr>
              <a:xfrm rot="10017092">
                <a:off x="4199451" y="2910904"/>
                <a:ext cx="299401"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p:cNvSpPr/>
              <p:nvPr/>
            </p:nvSpPr>
            <p:spPr>
              <a:xfrm>
                <a:off x="4044856"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ounded Rectangle 51"/>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4" name="Rounded Rectangle 43"/>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ounded Rectangle 44"/>
            <p:cNvSpPr/>
            <p:nvPr/>
          </p:nvSpPr>
          <p:spPr>
            <a:xfrm rot="10092478" flipH="1">
              <a:off x="10682358" y="4608116"/>
              <a:ext cx="305726"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4" name="Group 13"/>
          <p:cNvGrpSpPr/>
          <p:nvPr/>
        </p:nvGrpSpPr>
        <p:grpSpPr>
          <a:xfrm>
            <a:off x="6055488" y="1021562"/>
            <a:ext cx="959917" cy="2320783"/>
            <a:chOff x="6055488" y="1021562"/>
            <a:chExt cx="959917" cy="2320783"/>
          </a:xfrm>
        </p:grpSpPr>
        <p:grpSp>
          <p:nvGrpSpPr>
            <p:cNvPr id="53" name="Group 52"/>
            <p:cNvGrpSpPr/>
            <p:nvPr/>
          </p:nvGrpSpPr>
          <p:grpSpPr>
            <a:xfrm flipH="1">
              <a:off x="6104267" y="1021562"/>
              <a:ext cx="729589" cy="2320783"/>
              <a:chOff x="10470729" y="2163808"/>
              <a:chExt cx="1018117" cy="3238576"/>
            </a:xfrm>
          </p:grpSpPr>
          <p:grpSp>
            <p:nvGrpSpPr>
              <p:cNvPr id="54" name="Group 53"/>
              <p:cNvGrpSpPr/>
              <p:nvPr/>
            </p:nvGrpSpPr>
            <p:grpSpPr>
              <a:xfrm flipH="1">
                <a:off x="10470729" y="2163808"/>
                <a:ext cx="1018117" cy="3238576"/>
                <a:chOff x="3728259" y="1071668"/>
                <a:chExt cx="997053" cy="3238576"/>
              </a:xfrm>
            </p:grpSpPr>
            <p:sp>
              <p:nvSpPr>
                <p:cNvPr id="57" name="Rounded Rectangle 56"/>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ounded Rectangle 57"/>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ounded Rectangle 58"/>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ounded Rectangle 59"/>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60"/>
                <p:cNvSpPr/>
                <p:nvPr/>
              </p:nvSpPr>
              <p:spPr>
                <a:xfrm rot="10017092">
                  <a:off x="4253781" y="2904558"/>
                  <a:ext cx="299401" cy="134454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Oval 73"/>
                <p:cNvSpPr/>
                <p:nvPr/>
              </p:nvSpPr>
              <p:spPr>
                <a:xfrm>
                  <a:off x="3970622"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ounded Rectangle 74"/>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5" name="Rounded Rectangle 54"/>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2" name="Can 11"/>
            <p:cNvSpPr/>
            <p:nvPr/>
          </p:nvSpPr>
          <p:spPr>
            <a:xfrm rot="5910802">
              <a:off x="6805924" y="1359550"/>
              <a:ext cx="83399" cy="335563"/>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19696941">
              <a:off x="6055488" y="1835542"/>
              <a:ext cx="200042" cy="492655"/>
            </a:xfrm>
            <a:custGeom>
              <a:avLst/>
              <a:gdLst>
                <a:gd name="connsiteX0" fmla="*/ 79973 w 262550"/>
                <a:gd name="connsiteY0" fmla="*/ 0 h 674484"/>
                <a:gd name="connsiteX1" fmla="*/ 182578 w 262550"/>
                <a:gd name="connsiteY1" fmla="*/ 0 h 674484"/>
                <a:gd name="connsiteX2" fmla="*/ 208230 w 262550"/>
                <a:gd name="connsiteY2" fmla="*/ 25652 h 674484"/>
                <a:gd name="connsiteX3" fmla="*/ 208230 w 262550"/>
                <a:gd name="connsiteY3" fmla="*/ 146852 h 674484"/>
                <a:gd name="connsiteX4" fmla="*/ 209640 w 262550"/>
                <a:gd name="connsiteY4" fmla="*/ 147137 h 674484"/>
                <a:gd name="connsiteX5" fmla="*/ 262550 w 262550"/>
                <a:gd name="connsiteY5" fmla="*/ 226960 h 674484"/>
                <a:gd name="connsiteX6" fmla="*/ 262550 w 262550"/>
                <a:gd name="connsiteY6" fmla="*/ 587853 h 674484"/>
                <a:gd name="connsiteX7" fmla="*/ 175919 w 262550"/>
                <a:gd name="connsiteY7" fmla="*/ 674484 h 674484"/>
                <a:gd name="connsiteX8" fmla="*/ 86631 w 262550"/>
                <a:gd name="connsiteY8" fmla="*/ 674484 h 674484"/>
                <a:gd name="connsiteX9" fmla="*/ 0 w 262550"/>
                <a:gd name="connsiteY9" fmla="*/ 587853 h 674484"/>
                <a:gd name="connsiteX10" fmla="*/ 0 w 262550"/>
                <a:gd name="connsiteY10" fmla="*/ 226960 h 674484"/>
                <a:gd name="connsiteX11" fmla="*/ 52910 w 262550"/>
                <a:gd name="connsiteY11" fmla="*/ 147137 h 674484"/>
                <a:gd name="connsiteX12" fmla="*/ 54321 w 262550"/>
                <a:gd name="connsiteY12" fmla="*/ 146852 h 674484"/>
                <a:gd name="connsiteX13" fmla="*/ 54321 w 262550"/>
                <a:gd name="connsiteY13" fmla="*/ 25652 h 674484"/>
                <a:gd name="connsiteX14" fmla="*/ 79973 w 262550"/>
                <a:gd name="connsiteY14" fmla="*/ 0 h 6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50" h="674484">
                  <a:moveTo>
                    <a:pt x="79973" y="0"/>
                  </a:moveTo>
                  <a:lnTo>
                    <a:pt x="182578" y="0"/>
                  </a:lnTo>
                  <a:cubicBezTo>
                    <a:pt x="196745" y="0"/>
                    <a:pt x="208230" y="11485"/>
                    <a:pt x="208230" y="25652"/>
                  </a:cubicBezTo>
                  <a:lnTo>
                    <a:pt x="208230" y="146852"/>
                  </a:lnTo>
                  <a:lnTo>
                    <a:pt x="209640" y="147137"/>
                  </a:lnTo>
                  <a:cubicBezTo>
                    <a:pt x="240733" y="160288"/>
                    <a:pt x="262550" y="191076"/>
                    <a:pt x="262550" y="226960"/>
                  </a:cubicBezTo>
                  <a:lnTo>
                    <a:pt x="262550" y="587853"/>
                  </a:lnTo>
                  <a:cubicBezTo>
                    <a:pt x="262550" y="635698"/>
                    <a:pt x="223764" y="674484"/>
                    <a:pt x="175919" y="674484"/>
                  </a:cubicBezTo>
                  <a:lnTo>
                    <a:pt x="86631" y="674484"/>
                  </a:lnTo>
                  <a:cubicBezTo>
                    <a:pt x="38786" y="674484"/>
                    <a:pt x="0" y="635698"/>
                    <a:pt x="0" y="587853"/>
                  </a:cubicBezTo>
                  <a:lnTo>
                    <a:pt x="0" y="226960"/>
                  </a:lnTo>
                  <a:cubicBezTo>
                    <a:pt x="0" y="191076"/>
                    <a:pt x="21817" y="160288"/>
                    <a:pt x="52910" y="147137"/>
                  </a:cubicBezTo>
                  <a:lnTo>
                    <a:pt x="54321" y="146852"/>
                  </a:lnTo>
                  <a:lnTo>
                    <a:pt x="54321" y="25652"/>
                  </a:lnTo>
                  <a:cubicBezTo>
                    <a:pt x="54321" y="11485"/>
                    <a:pt x="65806" y="0"/>
                    <a:pt x="79973"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92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Breaking the Work of Wisdom</a:t>
            </a:r>
          </a:p>
        </p:txBody>
      </p:sp>
      <p:sp>
        <p:nvSpPr>
          <p:cNvPr id="73" name="Rectangle 72"/>
          <p:cNvSpPr/>
          <p:nvPr/>
        </p:nvSpPr>
        <p:spPr>
          <a:xfrm>
            <a:off x="11596415" y="6488668"/>
            <a:ext cx="670376" cy="369332"/>
          </a:xfrm>
          <a:prstGeom prst="rect">
            <a:avLst/>
          </a:prstGeom>
        </p:spPr>
        <p:txBody>
          <a:bodyPr wrap="none">
            <a:spAutoFit/>
          </a:bodyPr>
          <a:lstStyle/>
          <a:p>
            <a:r>
              <a:rPr lang="en-US" dirty="0">
                <a:solidFill>
                  <a:schemeClr val="bg1"/>
                </a:solidFill>
              </a:rPr>
              <a:t>(4, 5)</a:t>
            </a:r>
            <a:endParaRPr lang="en-US" altLang="en-US" dirty="0">
              <a:solidFill>
                <a:schemeClr val="bg1"/>
              </a:solidFill>
            </a:endParaRPr>
          </a:p>
        </p:txBody>
      </p:sp>
      <p:sp>
        <p:nvSpPr>
          <p:cNvPr id="4" name="Rectangle 3"/>
          <p:cNvSpPr/>
          <p:nvPr/>
        </p:nvSpPr>
        <p:spPr>
          <a:xfrm>
            <a:off x="277640" y="861535"/>
            <a:ext cx="4837568" cy="2308324"/>
          </a:xfrm>
          <a:prstGeom prst="rect">
            <a:avLst/>
          </a:prstGeom>
        </p:spPr>
        <p:txBody>
          <a:bodyPr wrap="square">
            <a:spAutoFit/>
          </a:bodyPr>
          <a:lstStyle/>
          <a:p>
            <a:r>
              <a:rPr lang="en-US" dirty="0">
                <a:solidFill>
                  <a:schemeClr val="bg1"/>
                </a:solidFill>
              </a:rPr>
              <a:t>When a member of the church breaks the Word of Wisdom, he is unclean, not because the substance itself is unclean,  but because he has broken his covenants to be obedient to God's law.</a:t>
            </a:r>
          </a:p>
          <a:p>
            <a:endParaRPr lang="en-US" dirty="0">
              <a:solidFill>
                <a:schemeClr val="bg1"/>
              </a:solidFill>
            </a:endParaRPr>
          </a:p>
          <a:p>
            <a:r>
              <a:rPr lang="en-US" dirty="0">
                <a:solidFill>
                  <a:schemeClr val="bg1"/>
                </a:solidFill>
              </a:rPr>
              <a:t>Faith, hope, charity, peace and joy are the fruits of the Spirit and are much more important than our latter-day dietary code. </a:t>
            </a:r>
          </a:p>
        </p:txBody>
      </p:sp>
      <p:grpSp>
        <p:nvGrpSpPr>
          <p:cNvPr id="14" name="Group 13"/>
          <p:cNvGrpSpPr/>
          <p:nvPr/>
        </p:nvGrpSpPr>
        <p:grpSpPr>
          <a:xfrm>
            <a:off x="8355068" y="1175471"/>
            <a:ext cx="959917" cy="2320783"/>
            <a:chOff x="6055488" y="1021562"/>
            <a:chExt cx="959917" cy="2320783"/>
          </a:xfrm>
        </p:grpSpPr>
        <p:grpSp>
          <p:nvGrpSpPr>
            <p:cNvPr id="53" name="Group 52"/>
            <p:cNvGrpSpPr/>
            <p:nvPr/>
          </p:nvGrpSpPr>
          <p:grpSpPr>
            <a:xfrm flipH="1">
              <a:off x="6104267" y="1021562"/>
              <a:ext cx="729589" cy="2320783"/>
              <a:chOff x="10470729" y="2163808"/>
              <a:chExt cx="1018117" cy="3238576"/>
            </a:xfrm>
          </p:grpSpPr>
          <p:grpSp>
            <p:nvGrpSpPr>
              <p:cNvPr id="54" name="Group 53"/>
              <p:cNvGrpSpPr/>
              <p:nvPr/>
            </p:nvGrpSpPr>
            <p:grpSpPr>
              <a:xfrm flipH="1">
                <a:off x="10470729" y="2163808"/>
                <a:ext cx="1018117" cy="3238576"/>
                <a:chOff x="3728259" y="1071668"/>
                <a:chExt cx="997053" cy="3238576"/>
              </a:xfrm>
            </p:grpSpPr>
            <p:sp>
              <p:nvSpPr>
                <p:cNvPr id="57" name="Rounded Rectangle 56"/>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ounded Rectangle 57"/>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ounded Rectangle 58"/>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ounded Rectangle 59"/>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60"/>
                <p:cNvSpPr/>
                <p:nvPr/>
              </p:nvSpPr>
              <p:spPr>
                <a:xfrm rot="10017092">
                  <a:off x="4253781" y="2904558"/>
                  <a:ext cx="299401" cy="134454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Oval 73"/>
                <p:cNvSpPr/>
                <p:nvPr/>
              </p:nvSpPr>
              <p:spPr>
                <a:xfrm>
                  <a:off x="3970622"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ounded Rectangle 74"/>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5" name="Rounded Rectangle 54"/>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2" name="Can 11"/>
            <p:cNvSpPr/>
            <p:nvPr/>
          </p:nvSpPr>
          <p:spPr>
            <a:xfrm rot="5910802">
              <a:off x="6805924" y="1359550"/>
              <a:ext cx="83399" cy="335563"/>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19696941">
              <a:off x="6055488" y="1835542"/>
              <a:ext cx="200042" cy="492655"/>
            </a:xfrm>
            <a:custGeom>
              <a:avLst/>
              <a:gdLst>
                <a:gd name="connsiteX0" fmla="*/ 79973 w 262550"/>
                <a:gd name="connsiteY0" fmla="*/ 0 h 674484"/>
                <a:gd name="connsiteX1" fmla="*/ 182578 w 262550"/>
                <a:gd name="connsiteY1" fmla="*/ 0 h 674484"/>
                <a:gd name="connsiteX2" fmla="*/ 208230 w 262550"/>
                <a:gd name="connsiteY2" fmla="*/ 25652 h 674484"/>
                <a:gd name="connsiteX3" fmla="*/ 208230 w 262550"/>
                <a:gd name="connsiteY3" fmla="*/ 146852 h 674484"/>
                <a:gd name="connsiteX4" fmla="*/ 209640 w 262550"/>
                <a:gd name="connsiteY4" fmla="*/ 147137 h 674484"/>
                <a:gd name="connsiteX5" fmla="*/ 262550 w 262550"/>
                <a:gd name="connsiteY5" fmla="*/ 226960 h 674484"/>
                <a:gd name="connsiteX6" fmla="*/ 262550 w 262550"/>
                <a:gd name="connsiteY6" fmla="*/ 587853 h 674484"/>
                <a:gd name="connsiteX7" fmla="*/ 175919 w 262550"/>
                <a:gd name="connsiteY7" fmla="*/ 674484 h 674484"/>
                <a:gd name="connsiteX8" fmla="*/ 86631 w 262550"/>
                <a:gd name="connsiteY8" fmla="*/ 674484 h 674484"/>
                <a:gd name="connsiteX9" fmla="*/ 0 w 262550"/>
                <a:gd name="connsiteY9" fmla="*/ 587853 h 674484"/>
                <a:gd name="connsiteX10" fmla="*/ 0 w 262550"/>
                <a:gd name="connsiteY10" fmla="*/ 226960 h 674484"/>
                <a:gd name="connsiteX11" fmla="*/ 52910 w 262550"/>
                <a:gd name="connsiteY11" fmla="*/ 147137 h 674484"/>
                <a:gd name="connsiteX12" fmla="*/ 54321 w 262550"/>
                <a:gd name="connsiteY12" fmla="*/ 146852 h 674484"/>
                <a:gd name="connsiteX13" fmla="*/ 54321 w 262550"/>
                <a:gd name="connsiteY13" fmla="*/ 25652 h 674484"/>
                <a:gd name="connsiteX14" fmla="*/ 79973 w 262550"/>
                <a:gd name="connsiteY14" fmla="*/ 0 h 6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50" h="674484">
                  <a:moveTo>
                    <a:pt x="79973" y="0"/>
                  </a:moveTo>
                  <a:lnTo>
                    <a:pt x="182578" y="0"/>
                  </a:lnTo>
                  <a:cubicBezTo>
                    <a:pt x="196745" y="0"/>
                    <a:pt x="208230" y="11485"/>
                    <a:pt x="208230" y="25652"/>
                  </a:cubicBezTo>
                  <a:lnTo>
                    <a:pt x="208230" y="146852"/>
                  </a:lnTo>
                  <a:lnTo>
                    <a:pt x="209640" y="147137"/>
                  </a:lnTo>
                  <a:cubicBezTo>
                    <a:pt x="240733" y="160288"/>
                    <a:pt x="262550" y="191076"/>
                    <a:pt x="262550" y="226960"/>
                  </a:cubicBezTo>
                  <a:lnTo>
                    <a:pt x="262550" y="587853"/>
                  </a:lnTo>
                  <a:cubicBezTo>
                    <a:pt x="262550" y="635698"/>
                    <a:pt x="223764" y="674484"/>
                    <a:pt x="175919" y="674484"/>
                  </a:cubicBezTo>
                  <a:lnTo>
                    <a:pt x="86631" y="674484"/>
                  </a:lnTo>
                  <a:cubicBezTo>
                    <a:pt x="38786" y="674484"/>
                    <a:pt x="0" y="635698"/>
                    <a:pt x="0" y="587853"/>
                  </a:cubicBezTo>
                  <a:lnTo>
                    <a:pt x="0" y="226960"/>
                  </a:lnTo>
                  <a:cubicBezTo>
                    <a:pt x="0" y="191076"/>
                    <a:pt x="21817" y="160288"/>
                    <a:pt x="52910" y="147137"/>
                  </a:cubicBezTo>
                  <a:lnTo>
                    <a:pt x="54321" y="146852"/>
                  </a:lnTo>
                  <a:lnTo>
                    <a:pt x="54321" y="25652"/>
                  </a:lnTo>
                  <a:cubicBezTo>
                    <a:pt x="54321" y="11485"/>
                    <a:pt x="65806" y="0"/>
                    <a:pt x="79973"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103137" y="3448130"/>
            <a:ext cx="6096000" cy="2031325"/>
          </a:xfrm>
          <a:prstGeom prst="rect">
            <a:avLst/>
          </a:prstGeom>
        </p:spPr>
        <p:txBody>
          <a:bodyPr>
            <a:spAutoFit/>
          </a:bodyPr>
          <a:lstStyle/>
          <a:p>
            <a:r>
              <a:rPr lang="en-US" dirty="0">
                <a:solidFill>
                  <a:schemeClr val="bg1"/>
                </a:solidFill>
              </a:rPr>
              <a:t>Word of Wisdom "faddists," as Elder McConkie calls them, sometimes forget to place this law in its proper perspective. </a:t>
            </a:r>
          </a:p>
          <a:p>
            <a:endParaRPr lang="en-US" dirty="0">
              <a:solidFill>
                <a:schemeClr val="bg1"/>
              </a:solidFill>
            </a:endParaRPr>
          </a:p>
          <a:p>
            <a:r>
              <a:rPr lang="en-US" dirty="0">
                <a:solidFill>
                  <a:schemeClr val="bg1"/>
                </a:solidFill>
              </a:rPr>
              <a:t>If we liken the scriptures to ourselves, we might correctly declare, 'For the kingdom of God is not </a:t>
            </a:r>
            <a:r>
              <a:rPr lang="en-US" i="1" dirty="0">
                <a:solidFill>
                  <a:schemeClr val="bg1"/>
                </a:solidFill>
              </a:rPr>
              <a:t>abstinence from tobacco and alcohol</a:t>
            </a:r>
            <a:r>
              <a:rPr lang="en-US" dirty="0">
                <a:solidFill>
                  <a:schemeClr val="bg1"/>
                </a:solidFill>
              </a:rPr>
              <a:t>; but righteousness, and peace, and joy in the Holy Ghost' (v. 17).</a:t>
            </a:r>
          </a:p>
        </p:txBody>
      </p:sp>
      <p:sp>
        <p:nvSpPr>
          <p:cNvPr id="5" name="&quot;No&quot; Symbol 4"/>
          <p:cNvSpPr/>
          <p:nvPr/>
        </p:nvSpPr>
        <p:spPr>
          <a:xfrm>
            <a:off x="7641124" y="1023041"/>
            <a:ext cx="2326741" cy="2326741"/>
          </a:xfrm>
          <a:prstGeom prst="noSmoking">
            <a:avLst>
              <a:gd name="adj" fmla="val 78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p:cNvGrpSpPr/>
          <p:nvPr/>
        </p:nvGrpSpPr>
        <p:grpSpPr>
          <a:xfrm>
            <a:off x="1419782" y="3512836"/>
            <a:ext cx="3069396" cy="2904878"/>
            <a:chOff x="5192059" y="2136710"/>
            <a:chExt cx="3069396" cy="2904878"/>
          </a:xfrm>
        </p:grpSpPr>
        <p:sp>
          <p:nvSpPr>
            <p:cNvPr id="36" name="Oval 35"/>
            <p:cNvSpPr/>
            <p:nvPr/>
          </p:nvSpPr>
          <p:spPr>
            <a:xfrm>
              <a:off x="5654351" y="2136710"/>
              <a:ext cx="718457" cy="7184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355633" y="2195641"/>
              <a:ext cx="718457" cy="7184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724330" y="2914098"/>
              <a:ext cx="578498"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5756987" y="3934698"/>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6097554" y="3934697"/>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7820607" y="4079918"/>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7480040" y="4079919"/>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7203233" y="2941529"/>
              <a:ext cx="1007706" cy="106374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gonal Stripe 62"/>
            <p:cNvSpPr/>
            <p:nvPr/>
          </p:nvSpPr>
          <p:spPr>
            <a:xfrm rot="3077594" flipH="1">
              <a:off x="5378028" y="2942449"/>
              <a:ext cx="474422" cy="846360"/>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gonal Stripe 63"/>
            <p:cNvSpPr/>
            <p:nvPr/>
          </p:nvSpPr>
          <p:spPr>
            <a:xfrm rot="259282" flipH="1">
              <a:off x="6102935" y="2952336"/>
              <a:ext cx="474422" cy="846360"/>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iagonal Stripe 64"/>
            <p:cNvSpPr/>
            <p:nvPr/>
          </p:nvSpPr>
          <p:spPr>
            <a:xfrm rot="3567950" flipH="1">
              <a:off x="7306440" y="2951370"/>
              <a:ext cx="207242" cy="662137"/>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iagonal Stripe 65"/>
            <p:cNvSpPr/>
            <p:nvPr/>
          </p:nvSpPr>
          <p:spPr>
            <a:xfrm rot="20897943" flipH="1">
              <a:off x="7793683" y="3018429"/>
              <a:ext cx="342664" cy="486962"/>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ounded Rectangle 66"/>
            <p:cNvSpPr/>
            <p:nvPr/>
          </p:nvSpPr>
          <p:spPr>
            <a:xfrm>
              <a:off x="7951401" y="3020867"/>
              <a:ext cx="310054" cy="514212"/>
            </a:xfrm>
            <a:prstGeom prst="roundRect">
              <a:avLst>
                <a:gd name="adj" fmla="val 429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5557989" y="3216295"/>
              <a:ext cx="310054" cy="514212"/>
            </a:xfrm>
            <a:prstGeom prst="roundRect">
              <a:avLst>
                <a:gd name="adj" fmla="val 429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p:cNvSpPr/>
          <p:nvPr/>
        </p:nvSpPr>
        <p:spPr>
          <a:xfrm>
            <a:off x="6272384" y="5462433"/>
            <a:ext cx="3496305" cy="1077218"/>
          </a:xfrm>
          <a:prstGeom prst="rect">
            <a:avLst/>
          </a:prstGeom>
        </p:spPr>
        <p:txBody>
          <a:bodyPr wrap="square">
            <a:spAutoFit/>
          </a:bodyPr>
          <a:lstStyle/>
          <a:p>
            <a:pPr algn="ctr"/>
            <a:r>
              <a:rPr lang="en-US" sz="3200" dirty="0">
                <a:solidFill>
                  <a:schemeClr val="bg1"/>
                </a:solidFill>
                <a:effectLst>
                  <a:glow rad="228600">
                    <a:schemeClr val="accent2">
                      <a:satMod val="175000"/>
                      <a:alpha val="40000"/>
                    </a:schemeClr>
                  </a:glow>
                </a:effectLst>
              </a:rPr>
              <a:t>However:</a:t>
            </a:r>
          </a:p>
          <a:p>
            <a:pPr algn="ctr"/>
            <a:r>
              <a:rPr lang="en-US" sz="3200" dirty="0">
                <a:solidFill>
                  <a:schemeClr val="bg1"/>
                </a:solidFill>
                <a:effectLst>
                  <a:glow rad="228600">
                    <a:schemeClr val="accent2">
                      <a:satMod val="175000"/>
                      <a:alpha val="40000"/>
                    </a:schemeClr>
                  </a:glow>
                </a:effectLst>
              </a:rPr>
              <a:t>We are not to Judge </a:t>
            </a:r>
          </a:p>
        </p:txBody>
      </p:sp>
      <p:pic>
        <p:nvPicPr>
          <p:cNvPr id="7" name="Picture 6">
            <a:extLst>
              <a:ext uri="{FF2B5EF4-FFF2-40B4-BE49-F238E27FC236}">
                <a16:creationId xmlns:a16="http://schemas.microsoft.com/office/drawing/2014/main" id="{A1D8538F-E57F-3CC9-F243-DFFC72632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031" y="121310"/>
            <a:ext cx="792768" cy="1106572"/>
          </a:xfrm>
          <a:prstGeom prst="rect">
            <a:avLst/>
          </a:prstGeom>
        </p:spPr>
      </p:pic>
    </p:spTree>
    <p:extLst>
      <p:ext uri="{BB962C8B-B14F-4D97-AF65-F5344CB8AC3E}">
        <p14:creationId xmlns:p14="http://schemas.microsoft.com/office/powerpoint/2010/main" val="32003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anim calcmode="lin" valueType="num">
                                      <p:cBhvr>
                                        <p:cTn id="24" dur="1000" fill="hold"/>
                                        <p:tgtEl>
                                          <p:spTgt spid="69"/>
                                        </p:tgtEl>
                                        <p:attrNameLst>
                                          <p:attrName>ppt_x</p:attrName>
                                        </p:attrNameLst>
                                      </p:cBhvr>
                                      <p:tavLst>
                                        <p:tav tm="0">
                                          <p:val>
                                            <p:strVal val="#ppt_x"/>
                                          </p:val>
                                        </p:tav>
                                        <p:tav tm="100000">
                                          <p:val>
                                            <p:strVal val="#ppt_x"/>
                                          </p:val>
                                        </p:tav>
                                      </p:tavLst>
                                    </p:anim>
                                    <p:anim calcmode="lin" valueType="num">
                                      <p:cBhvr>
                                        <p:cTn id="25"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15:1</a:t>
            </a:r>
          </a:p>
        </p:txBody>
      </p:sp>
      <p:sp>
        <p:nvSpPr>
          <p:cNvPr id="9" name="TextBox 8"/>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Bear the Infirmities of the Weak</a:t>
            </a:r>
          </a:p>
        </p:txBody>
      </p:sp>
      <p:sp>
        <p:nvSpPr>
          <p:cNvPr id="73" name="Rectangle 72"/>
          <p:cNvSpPr/>
          <p:nvPr/>
        </p:nvSpPr>
        <p:spPr>
          <a:xfrm>
            <a:off x="11596415" y="6488668"/>
            <a:ext cx="442750" cy="369332"/>
          </a:xfrm>
          <a:prstGeom prst="rect">
            <a:avLst/>
          </a:prstGeom>
        </p:spPr>
        <p:txBody>
          <a:bodyPr wrap="none">
            <a:spAutoFit/>
          </a:bodyPr>
          <a:lstStyle/>
          <a:p>
            <a:r>
              <a:rPr lang="en-US" dirty="0">
                <a:solidFill>
                  <a:schemeClr val="bg1"/>
                </a:solidFill>
              </a:rPr>
              <a:t>(6)</a:t>
            </a:r>
            <a:endParaRPr lang="en-US" altLang="en-US" dirty="0">
              <a:solidFill>
                <a:schemeClr val="bg1"/>
              </a:solidFill>
            </a:endParaRPr>
          </a:p>
        </p:txBody>
      </p:sp>
      <p:sp>
        <p:nvSpPr>
          <p:cNvPr id="4" name="Rectangle 3"/>
          <p:cNvSpPr/>
          <p:nvPr/>
        </p:nvSpPr>
        <p:spPr>
          <a:xfrm>
            <a:off x="3512745" y="680465"/>
            <a:ext cx="5368705" cy="923330"/>
          </a:xfrm>
          <a:prstGeom prst="rect">
            <a:avLst/>
          </a:prstGeom>
          <a:solidFill>
            <a:schemeClr val="accent5">
              <a:lumMod val="75000"/>
            </a:schemeClr>
          </a:solidFill>
        </p:spPr>
        <p:txBody>
          <a:bodyPr wrap="square">
            <a:spAutoFit/>
          </a:bodyPr>
          <a:lstStyle/>
          <a:p>
            <a:r>
              <a:rPr lang="en-US" dirty="0">
                <a:solidFill>
                  <a:schemeClr val="bg1"/>
                </a:solidFill>
              </a:rPr>
              <a:t>“Remember, we are not alone. We belong to a great body of friends, thousands upon thousands who are striving to follow the teachings of the Lord. …</a:t>
            </a:r>
          </a:p>
        </p:txBody>
      </p:sp>
      <p:sp>
        <p:nvSpPr>
          <p:cNvPr id="6" name="Rectangle 5"/>
          <p:cNvSpPr/>
          <p:nvPr/>
        </p:nvSpPr>
        <p:spPr>
          <a:xfrm>
            <a:off x="1997798" y="2050238"/>
            <a:ext cx="6096000" cy="1200329"/>
          </a:xfrm>
          <a:prstGeom prst="rect">
            <a:avLst/>
          </a:prstGeom>
        </p:spPr>
        <p:txBody>
          <a:bodyPr>
            <a:spAutoFit/>
          </a:bodyPr>
          <a:lstStyle/>
          <a:p>
            <a:r>
              <a:rPr lang="en-US" dirty="0">
                <a:solidFill>
                  <a:schemeClr val="bg1"/>
                </a:solidFill>
                <a:latin typeface="Abadi" panose="020B0604020104020204" pitchFamily="34" charset="0"/>
              </a:rPr>
              <a:t>“I remember interviewing a discouraged missionary. He was having trouble with a language which was not his own. He had lost the spirit of his work and wanted to go home. He was one of 180 missionaries in that mission.</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22" y="1941873"/>
            <a:ext cx="1100467" cy="1372187"/>
          </a:xfrm>
          <a:prstGeom prst="rect">
            <a:avLst/>
          </a:prstGeom>
        </p:spPr>
      </p:pic>
      <p:pic>
        <p:nvPicPr>
          <p:cNvPr id="3074" name="Picture 2" descr="Image result for discouraged missionary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823" y="1834867"/>
            <a:ext cx="3038475"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671874" y="3943374"/>
            <a:ext cx="6096000" cy="2031325"/>
          </a:xfrm>
          <a:prstGeom prst="rect">
            <a:avLst/>
          </a:prstGeom>
        </p:spPr>
        <p:txBody>
          <a:bodyPr>
            <a:spAutoFit/>
          </a:bodyPr>
          <a:lstStyle/>
          <a:p>
            <a:r>
              <a:rPr lang="en-US" dirty="0">
                <a:solidFill>
                  <a:schemeClr val="bg1"/>
                </a:solidFill>
                <a:latin typeface="Abadi" panose="020B0604020104020204" pitchFamily="34" charset="0"/>
              </a:rPr>
              <a:t>“I told him that if he were to go home he would break faith with his 179 companions. Every one of them was his friend. Every one of them would pray for him, fast for him, and do almost anything else to help him. They would work with him. They would teach him. They would get on their knees with him. They would help him to learn the language and be successful because they loved him.</a:t>
            </a:r>
            <a:endParaRPr lang="en-US" dirty="0">
              <a:solidFill>
                <a:schemeClr val="bg1"/>
              </a:solidFill>
            </a:endParaRPr>
          </a:p>
        </p:txBody>
      </p:sp>
    </p:spTree>
    <p:extLst>
      <p:ext uri="{BB962C8B-B14F-4D97-AF65-F5344CB8AC3E}">
        <p14:creationId xmlns:p14="http://schemas.microsoft.com/office/powerpoint/2010/main" val="14866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15:1</a:t>
            </a:r>
          </a:p>
        </p:txBody>
      </p:sp>
      <p:sp>
        <p:nvSpPr>
          <p:cNvPr id="6" name="Rectangle 5"/>
          <p:cNvSpPr/>
          <p:nvPr/>
        </p:nvSpPr>
        <p:spPr>
          <a:xfrm>
            <a:off x="1479703" y="189643"/>
            <a:ext cx="6096000" cy="3416320"/>
          </a:xfrm>
          <a:prstGeom prst="rect">
            <a:avLst/>
          </a:prstGeom>
        </p:spPr>
        <p:txBody>
          <a:bodyPr>
            <a:spAutoFit/>
          </a:bodyPr>
          <a:lstStyle/>
          <a:p>
            <a:r>
              <a:rPr lang="en-US" sz="2400" dirty="0">
                <a:solidFill>
                  <a:schemeClr val="bg1"/>
                </a:solidFill>
              </a:rPr>
              <a:t>“I am happy to report that he accepted my assurance that all of the other missionaries were his friends. They rallied around him, not to embarrass him, but to strengthen him. </a:t>
            </a:r>
          </a:p>
          <a:p>
            <a:endParaRPr lang="en-US" sz="2400" dirty="0">
              <a:solidFill>
                <a:schemeClr val="bg1"/>
              </a:solidFill>
            </a:endParaRPr>
          </a:p>
          <a:p>
            <a:r>
              <a:rPr lang="en-US" sz="2400" dirty="0">
                <a:solidFill>
                  <a:schemeClr val="bg1"/>
                </a:solidFill>
              </a:rPr>
              <a:t>The terrible feeling of loneliness left him. He came to realize that he was part of a winning team. He became successful, a leader, and he has been a leader ever since.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83" y="140234"/>
            <a:ext cx="1100467" cy="1372187"/>
          </a:xfrm>
          <a:prstGeom prst="rect">
            <a:avLst/>
          </a:prstGeom>
        </p:spPr>
      </p:pic>
      <p:sp>
        <p:nvSpPr>
          <p:cNvPr id="10" name="Rectangle 9"/>
          <p:cNvSpPr/>
          <p:nvPr/>
        </p:nvSpPr>
        <p:spPr>
          <a:xfrm>
            <a:off x="4278086" y="4857775"/>
            <a:ext cx="7539273" cy="523220"/>
          </a:xfrm>
          <a:prstGeom prst="rect">
            <a:avLst/>
          </a:prstGeom>
        </p:spPr>
        <p:txBody>
          <a:bodyPr wrap="square">
            <a:spAutoFit/>
          </a:bodyPr>
          <a:lstStyle/>
          <a:p>
            <a:r>
              <a:rPr lang="en-US" sz="2800" dirty="0">
                <a:solidFill>
                  <a:schemeClr val="bg1"/>
                </a:solidFill>
              </a:rPr>
              <a:t>“That’s what each of us must do for one another.”</a:t>
            </a:r>
          </a:p>
        </p:txBody>
      </p:sp>
      <p:sp>
        <p:nvSpPr>
          <p:cNvPr id="11" name="Rectangle 10"/>
          <p:cNvSpPr/>
          <p:nvPr/>
        </p:nvSpPr>
        <p:spPr>
          <a:xfrm>
            <a:off x="11596415" y="6488668"/>
            <a:ext cx="442750" cy="369332"/>
          </a:xfrm>
          <a:prstGeom prst="rect">
            <a:avLst/>
          </a:prstGeom>
        </p:spPr>
        <p:txBody>
          <a:bodyPr wrap="none">
            <a:spAutoFit/>
          </a:bodyPr>
          <a:lstStyle/>
          <a:p>
            <a:r>
              <a:rPr lang="en-US" dirty="0">
                <a:solidFill>
                  <a:schemeClr val="bg1"/>
                </a:solidFill>
              </a:rPr>
              <a:t>(6)</a:t>
            </a:r>
            <a:endParaRPr lang="en-US" altLang="en-US" dirty="0">
              <a:solidFill>
                <a:schemeClr val="bg1"/>
              </a:solidFill>
            </a:endParaRPr>
          </a:p>
        </p:txBody>
      </p:sp>
      <p:pic>
        <p:nvPicPr>
          <p:cNvPr id="7170" name="Picture 2" descr="Image result for missionaries help other missionarie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714" y="629432"/>
            <a:ext cx="4226617" cy="28212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762000" y="3657601"/>
            <a:ext cx="3250745" cy="2422916"/>
          </a:xfrm>
          <a:prstGeom prst="rect">
            <a:avLst/>
          </a:prstGeom>
        </p:spPr>
      </p:pic>
    </p:spTree>
    <p:extLst>
      <p:ext uri="{BB962C8B-B14F-4D97-AF65-F5344CB8AC3E}">
        <p14:creationId xmlns:p14="http://schemas.microsoft.com/office/powerpoint/2010/main" val="33800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15:4; 9-12</a:t>
            </a:r>
          </a:p>
        </p:txBody>
      </p:sp>
      <p:sp>
        <p:nvSpPr>
          <p:cNvPr id="9" name="TextBox 8"/>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The Scriptures Are For Us</a:t>
            </a:r>
          </a:p>
        </p:txBody>
      </p:sp>
      <p:sp>
        <p:nvSpPr>
          <p:cNvPr id="73" name="Rectangle 72"/>
          <p:cNvSpPr/>
          <p:nvPr/>
        </p:nvSpPr>
        <p:spPr>
          <a:xfrm>
            <a:off x="11596415"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
        <p:nvSpPr>
          <p:cNvPr id="6" name="Rectangle 5"/>
          <p:cNvSpPr/>
          <p:nvPr/>
        </p:nvSpPr>
        <p:spPr>
          <a:xfrm>
            <a:off x="2901312" y="635095"/>
            <a:ext cx="6096000" cy="1077218"/>
          </a:xfrm>
          <a:prstGeom prst="rect">
            <a:avLst/>
          </a:prstGeom>
        </p:spPr>
        <p:txBody>
          <a:bodyPr>
            <a:spAutoFit/>
          </a:bodyPr>
          <a:lstStyle/>
          <a:p>
            <a:pPr algn="ctr"/>
            <a:r>
              <a:rPr lang="en-US" sz="3200">
                <a:solidFill>
                  <a:schemeClr val="bg1"/>
                </a:solidFill>
              </a:rPr>
              <a:t>“for our learning” and to provide comfort and hope </a:t>
            </a:r>
            <a:endParaRPr lang="en-US" sz="3200" dirty="0">
              <a:solidFill>
                <a:schemeClr val="bg1"/>
              </a:solidFill>
            </a:endParaRPr>
          </a:p>
        </p:txBody>
      </p:sp>
      <p:grpSp>
        <p:nvGrpSpPr>
          <p:cNvPr id="15" name="Group 14"/>
          <p:cNvGrpSpPr/>
          <p:nvPr/>
        </p:nvGrpSpPr>
        <p:grpSpPr>
          <a:xfrm>
            <a:off x="217714" y="1298806"/>
            <a:ext cx="2264229" cy="3980766"/>
            <a:chOff x="217714" y="1298806"/>
            <a:chExt cx="2264229" cy="3980766"/>
          </a:xfrm>
        </p:grpSpPr>
        <p:sp>
          <p:nvSpPr>
            <p:cNvPr id="13" name="Rounded Rectangle 12"/>
            <p:cNvSpPr/>
            <p:nvPr/>
          </p:nvSpPr>
          <p:spPr>
            <a:xfrm>
              <a:off x="1197429" y="3037114"/>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17714" y="1298806"/>
              <a:ext cx="2264229" cy="2031325"/>
            </a:xfrm>
            <a:prstGeom prst="rect">
              <a:avLst/>
            </a:prstGeom>
            <a:solidFill>
              <a:schemeClr val="accent2">
                <a:lumMod val="75000"/>
              </a:schemeClr>
            </a:solidFill>
            <a:ln>
              <a:solidFill>
                <a:schemeClr val="tx1"/>
              </a:solidFill>
            </a:ln>
          </p:spPr>
          <p:txBody>
            <a:bodyPr wrap="square">
              <a:spAutoFit/>
            </a:bodyPr>
            <a:lstStyle/>
            <a:p>
              <a:r>
                <a:rPr lang="en-US" dirty="0">
                  <a:solidFill>
                    <a:schemeClr val="bg1"/>
                  </a:solidFill>
                </a:rPr>
                <a:t>Therefore will I give thanks unto thee, O </a:t>
              </a:r>
              <a:r>
                <a:rPr lang="en-US" cap="small" dirty="0">
                  <a:solidFill>
                    <a:schemeClr val="bg1"/>
                  </a:solidFill>
                </a:rPr>
                <a:t>Lord</a:t>
              </a:r>
              <a:r>
                <a:rPr lang="en-US" dirty="0">
                  <a:solidFill>
                    <a:schemeClr val="bg1"/>
                  </a:solidFill>
                </a:rPr>
                <a:t>, among the heathen, and sing praises unto thy name.</a:t>
              </a:r>
            </a:p>
            <a:p>
              <a:r>
                <a:rPr lang="en-US" dirty="0">
                  <a:solidFill>
                    <a:schemeClr val="bg1"/>
                  </a:solidFill>
                </a:rPr>
                <a:t>(Psalm 18:49)</a:t>
              </a:r>
            </a:p>
          </p:txBody>
        </p:sp>
      </p:grpSp>
      <p:grpSp>
        <p:nvGrpSpPr>
          <p:cNvPr id="16" name="Group 15"/>
          <p:cNvGrpSpPr/>
          <p:nvPr/>
        </p:nvGrpSpPr>
        <p:grpSpPr>
          <a:xfrm>
            <a:off x="2786742" y="1674951"/>
            <a:ext cx="3526971" cy="3833221"/>
            <a:chOff x="2786742" y="1674951"/>
            <a:chExt cx="3526971" cy="3833221"/>
          </a:xfrm>
        </p:grpSpPr>
        <p:sp>
          <p:nvSpPr>
            <p:cNvPr id="17" name="Rounded Rectangle 16"/>
            <p:cNvSpPr/>
            <p:nvPr/>
          </p:nvSpPr>
          <p:spPr>
            <a:xfrm>
              <a:off x="4419601" y="3265714"/>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6742" y="1674951"/>
              <a:ext cx="3526971" cy="2308324"/>
            </a:xfrm>
            <a:prstGeom prst="rect">
              <a:avLst/>
            </a:prstGeom>
            <a:solidFill>
              <a:schemeClr val="accent6">
                <a:lumMod val="75000"/>
              </a:schemeClr>
            </a:solidFill>
            <a:ln>
              <a:solidFill>
                <a:schemeClr val="tx1"/>
              </a:solidFill>
            </a:ln>
          </p:spPr>
          <p:txBody>
            <a:bodyPr wrap="square">
              <a:spAutoFit/>
            </a:bodyPr>
            <a:lstStyle/>
            <a:p>
              <a:r>
                <a:rPr lang="en-US" dirty="0">
                  <a:solidFill>
                    <a:schemeClr val="bg1"/>
                  </a:solidFill>
                </a:rPr>
                <a:t>Rejoice, O ye nations, </a:t>
              </a:r>
              <a:r>
                <a:rPr lang="en-US" i="1" dirty="0">
                  <a:solidFill>
                    <a:schemeClr val="bg1"/>
                  </a:solidFill>
                </a:rPr>
                <a:t>with</a:t>
              </a:r>
              <a:r>
                <a:rPr lang="en-US" dirty="0">
                  <a:solidFill>
                    <a:schemeClr val="bg1"/>
                  </a:solidFill>
                </a:rPr>
                <a:t> his people: for he will avenge the blood of his servants, and will render vengeance to his adversaries, and will be merciful unto his land, </a:t>
              </a:r>
              <a:r>
                <a:rPr lang="en-US" i="1" dirty="0">
                  <a:solidFill>
                    <a:schemeClr val="bg1"/>
                  </a:solidFill>
                </a:rPr>
                <a:t>and</a:t>
              </a:r>
              <a:r>
                <a:rPr lang="en-US" dirty="0">
                  <a:solidFill>
                    <a:schemeClr val="bg1"/>
                  </a:solidFill>
                </a:rPr>
                <a:t> to his people.</a:t>
              </a:r>
            </a:p>
            <a:p>
              <a:r>
                <a:rPr lang="en-US" dirty="0">
                  <a:solidFill>
                    <a:schemeClr val="bg1"/>
                  </a:solidFill>
                </a:rPr>
                <a:t>(Deuteronomy 32:43)</a:t>
              </a:r>
            </a:p>
          </p:txBody>
        </p:sp>
      </p:grpSp>
      <p:grpSp>
        <p:nvGrpSpPr>
          <p:cNvPr id="20" name="Group 19"/>
          <p:cNvGrpSpPr/>
          <p:nvPr/>
        </p:nvGrpSpPr>
        <p:grpSpPr>
          <a:xfrm>
            <a:off x="6553200" y="1990637"/>
            <a:ext cx="2351314" cy="3288935"/>
            <a:chOff x="6553200" y="1990637"/>
            <a:chExt cx="2351314" cy="3288935"/>
          </a:xfrm>
        </p:grpSpPr>
        <p:sp>
          <p:nvSpPr>
            <p:cNvPr id="18" name="Rounded Rectangle 17"/>
            <p:cNvSpPr/>
            <p:nvPr/>
          </p:nvSpPr>
          <p:spPr>
            <a:xfrm>
              <a:off x="7445829" y="3037114"/>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53200" y="1990637"/>
              <a:ext cx="2351314" cy="1323439"/>
            </a:xfrm>
            <a:prstGeom prst="rect">
              <a:avLst/>
            </a:prstGeom>
            <a:solidFill>
              <a:srgbClr val="0070C0"/>
            </a:solidFill>
            <a:ln>
              <a:solidFill>
                <a:schemeClr val="tx1"/>
              </a:solidFill>
            </a:ln>
          </p:spPr>
          <p:txBody>
            <a:bodyPr wrap="square">
              <a:spAutoFit/>
            </a:bodyPr>
            <a:lstStyle/>
            <a:p>
              <a:r>
                <a:rPr lang="en-US" sz="2000" dirty="0">
                  <a:solidFill>
                    <a:schemeClr val="bg1"/>
                  </a:solidFill>
                </a:rPr>
                <a:t> O praise the </a:t>
              </a:r>
              <a:r>
                <a:rPr lang="en-US" sz="2000" cap="small" dirty="0">
                  <a:solidFill>
                    <a:schemeClr val="bg1"/>
                  </a:solidFill>
                </a:rPr>
                <a:t>Lord</a:t>
              </a:r>
              <a:r>
                <a:rPr lang="en-US" sz="2000" dirty="0">
                  <a:solidFill>
                    <a:schemeClr val="bg1"/>
                  </a:solidFill>
                </a:rPr>
                <a:t>, all ye nations: praise him, all ye people. (Psalm 117:1)</a:t>
              </a:r>
            </a:p>
          </p:txBody>
        </p:sp>
      </p:grpSp>
      <p:grpSp>
        <p:nvGrpSpPr>
          <p:cNvPr id="21" name="Group 20"/>
          <p:cNvGrpSpPr/>
          <p:nvPr/>
        </p:nvGrpSpPr>
        <p:grpSpPr>
          <a:xfrm>
            <a:off x="9024258" y="2847592"/>
            <a:ext cx="2895600" cy="3825351"/>
            <a:chOff x="9024258" y="2847592"/>
            <a:chExt cx="2895600" cy="3825351"/>
          </a:xfrm>
        </p:grpSpPr>
        <p:sp>
          <p:nvSpPr>
            <p:cNvPr id="19" name="Rounded Rectangle 18"/>
            <p:cNvSpPr/>
            <p:nvPr/>
          </p:nvSpPr>
          <p:spPr>
            <a:xfrm>
              <a:off x="10243458" y="4430485"/>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24258" y="2847592"/>
              <a:ext cx="2895600" cy="2031325"/>
            </a:xfrm>
            <a:prstGeom prst="rect">
              <a:avLst/>
            </a:prstGeom>
            <a:solidFill>
              <a:srgbClr val="00B050"/>
            </a:solidFill>
            <a:ln>
              <a:solidFill>
                <a:schemeClr val="tx1"/>
              </a:solidFill>
            </a:ln>
          </p:spPr>
          <p:txBody>
            <a:bodyPr wrap="square">
              <a:spAutoFit/>
            </a:bodyPr>
            <a:lstStyle/>
            <a:p>
              <a:r>
                <a:rPr lang="en-US" dirty="0">
                  <a:solidFill>
                    <a:schemeClr val="bg1"/>
                  </a:solidFill>
                </a:rPr>
                <a:t>And in that day there shall be a root of Jesse, which shall stand for an ensign of the people; to it shall the Gentiles seek: and his rest shall be glorious. (Isaiah 11:10)</a:t>
              </a:r>
            </a:p>
          </p:txBody>
        </p:sp>
      </p:grpSp>
      <p:sp>
        <p:nvSpPr>
          <p:cNvPr id="22" name="Rectangle 21"/>
          <p:cNvSpPr/>
          <p:nvPr/>
        </p:nvSpPr>
        <p:spPr>
          <a:xfrm>
            <a:off x="2060620" y="5619718"/>
            <a:ext cx="7445675" cy="923330"/>
          </a:xfrm>
          <a:prstGeom prst="rect">
            <a:avLst/>
          </a:prstGeom>
        </p:spPr>
        <p:txBody>
          <a:bodyPr wrap="square">
            <a:spAutoFit/>
          </a:bodyPr>
          <a:lstStyle/>
          <a:p>
            <a:r>
              <a:rPr lang="en-US" dirty="0">
                <a:solidFill>
                  <a:schemeClr val="bg1"/>
                </a:solidFill>
                <a:latin typeface="Abadi" panose="020B0604020104020204" pitchFamily="34" charset="0"/>
              </a:rPr>
              <a:t>Paul quoted several Old Testament scriptures to reassure the Saints that missionary work to the Gentiles was in accordance with God’s plan, and he encouraged all Church members to accept one another</a:t>
            </a:r>
            <a:endParaRPr lang="en-US" dirty="0">
              <a:solidFill>
                <a:schemeClr val="bg1"/>
              </a:solidFill>
            </a:endParaRPr>
          </a:p>
        </p:txBody>
      </p:sp>
    </p:spTree>
    <p:extLst>
      <p:ext uri="{BB962C8B-B14F-4D97-AF65-F5344CB8AC3E}">
        <p14:creationId xmlns:p14="http://schemas.microsoft.com/office/powerpoint/2010/main" val="287551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46315" y="1023256"/>
            <a:ext cx="5802086" cy="1569660"/>
          </a:xfrm>
          <a:prstGeom prst="rect">
            <a:avLst/>
          </a:prstGeom>
          <a:noFill/>
        </p:spPr>
        <p:txBody>
          <a:bodyPr wrap="square" rtlCol="0">
            <a:spAutoFit/>
          </a:bodyPr>
          <a:lstStyle/>
          <a:p>
            <a:r>
              <a:rPr lang="en-US" sz="2400" dirty="0">
                <a:solidFill>
                  <a:schemeClr val="bg1"/>
                </a:solidFill>
              </a:rPr>
              <a:t>Paul concluded his epistle by describing his efforts to preach the gospel. He also warned about those who cause divisions, teach false doctrines, and seek to deceive others.</a:t>
            </a:r>
            <a:endParaRPr lang="en-US" sz="2800" dirty="0">
              <a:solidFill>
                <a:schemeClr val="bg1"/>
              </a:solidFill>
            </a:endParaRPr>
          </a:p>
        </p:txBody>
      </p:sp>
      <p:sp>
        <p:nvSpPr>
          <p:cNvPr id="48" name="TextBox 47"/>
          <p:cNvSpPr txBox="1"/>
          <p:nvPr/>
        </p:nvSpPr>
        <p:spPr>
          <a:xfrm>
            <a:off x="1534886" y="239487"/>
            <a:ext cx="9013371"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The End of the Epistle</a:t>
            </a:r>
          </a:p>
        </p:txBody>
      </p:sp>
      <p:sp>
        <p:nvSpPr>
          <p:cNvPr id="2" name="Rectangle 1"/>
          <p:cNvSpPr/>
          <p:nvPr/>
        </p:nvSpPr>
        <p:spPr>
          <a:xfrm>
            <a:off x="105754" y="6488668"/>
            <a:ext cx="1524841" cy="369332"/>
          </a:xfrm>
          <a:prstGeom prst="rect">
            <a:avLst/>
          </a:prstGeom>
        </p:spPr>
        <p:txBody>
          <a:bodyPr wrap="none">
            <a:spAutoFit/>
          </a:bodyPr>
          <a:lstStyle/>
          <a:p>
            <a:r>
              <a:rPr lang="en-US" dirty="0">
                <a:solidFill>
                  <a:schemeClr val="bg1"/>
                </a:solidFill>
              </a:rPr>
              <a:t>Romans 15-16</a:t>
            </a:r>
          </a:p>
        </p:txBody>
      </p:sp>
      <p:grpSp>
        <p:nvGrpSpPr>
          <p:cNvPr id="85" name="Group 84"/>
          <p:cNvGrpSpPr/>
          <p:nvPr/>
        </p:nvGrpSpPr>
        <p:grpSpPr>
          <a:xfrm>
            <a:off x="2245506" y="4440500"/>
            <a:ext cx="8163768" cy="2140777"/>
            <a:chOff x="2245506" y="4440500"/>
            <a:chExt cx="8163768" cy="2140777"/>
          </a:xfrm>
        </p:grpSpPr>
        <p:sp>
          <p:nvSpPr>
            <p:cNvPr id="3" name="Rectangle 2"/>
            <p:cNvSpPr/>
            <p:nvPr/>
          </p:nvSpPr>
          <p:spPr>
            <a:xfrm>
              <a:off x="3984172" y="4549952"/>
              <a:ext cx="6425102" cy="2031325"/>
            </a:xfrm>
            <a:prstGeom prst="rect">
              <a:avLst/>
            </a:prstGeom>
          </p:spPr>
          <p:txBody>
            <a:bodyPr wrap="square">
              <a:spAutoFit/>
            </a:bodyPr>
            <a:lstStyle/>
            <a:p>
              <a:r>
                <a:rPr lang="en-US" dirty="0">
                  <a:solidFill>
                    <a:schemeClr val="bg1"/>
                  </a:solidFill>
                  <a:latin typeface="Abadi" panose="020B0604020104020204" pitchFamily="34" charset="0"/>
                </a:rPr>
                <a:t>“Sometimes, well-meaning amplifications of divine principles—many coming from uninspired sources—complicate matters further, diluting the purity of divine truth with man-made addenda. One person’s good idea—something that may work for him or her—takes root and becomes an expectation. And gradually, eternal principles can get lost within the labyrinth of ‘good ideas.’” </a:t>
              </a:r>
              <a:r>
                <a:rPr lang="en-US" dirty="0">
                  <a:solidFill>
                    <a:schemeClr val="bg1"/>
                  </a:solidFill>
                </a:rPr>
                <a:t>(7)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506" y="4440500"/>
              <a:ext cx="1517904" cy="1895856"/>
            </a:xfrm>
            <a:prstGeom prst="rect">
              <a:avLst/>
            </a:prstGeom>
          </p:spPr>
        </p:pic>
      </p:grpSp>
      <p:sp>
        <p:nvSpPr>
          <p:cNvPr id="39" name="Rectangle 38"/>
          <p:cNvSpPr/>
          <p:nvPr/>
        </p:nvSpPr>
        <p:spPr>
          <a:xfrm>
            <a:off x="4931228" y="2618992"/>
            <a:ext cx="6096000" cy="1815882"/>
          </a:xfrm>
          <a:prstGeom prst="rect">
            <a:avLst/>
          </a:prstGeom>
        </p:spPr>
        <p:txBody>
          <a:bodyPr>
            <a:spAutoFit/>
          </a:bodyPr>
          <a:lstStyle/>
          <a:p>
            <a:pPr algn="ctr"/>
            <a:r>
              <a:rPr lang="en-US" sz="2800" dirty="0">
                <a:solidFill>
                  <a:schemeClr val="bg1"/>
                </a:solidFill>
                <a:effectLst>
                  <a:glow rad="228600">
                    <a:schemeClr val="accent2">
                      <a:satMod val="175000"/>
                      <a:alpha val="40000"/>
                    </a:schemeClr>
                  </a:glow>
                </a:effectLst>
                <a:latin typeface="Abadi" panose="020B0604020104020204" pitchFamily="34" charset="0"/>
              </a:rPr>
              <a:t>A warning about the dangers of allowing individual amplifications of gospel principles to become expectations for others:</a:t>
            </a:r>
            <a:endParaRPr lang="en-US" sz="2800" dirty="0">
              <a:solidFill>
                <a:schemeClr val="bg1"/>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31225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724400" y="2198914"/>
            <a:ext cx="5802086" cy="3539430"/>
          </a:xfrm>
          <a:prstGeom prst="rect">
            <a:avLst/>
          </a:prstGeom>
          <a:noFill/>
        </p:spPr>
        <p:txBody>
          <a:bodyPr wrap="square" rtlCol="0">
            <a:spAutoFit/>
          </a:bodyPr>
          <a:lstStyle/>
          <a:p>
            <a:r>
              <a:rPr lang="en-US" sz="2400" dirty="0">
                <a:solidFill>
                  <a:schemeClr val="bg1"/>
                </a:solidFill>
              </a:rPr>
              <a:t>“</a:t>
            </a:r>
            <a:r>
              <a:rPr lang="en-US" sz="2800" dirty="0">
                <a:solidFill>
                  <a:schemeClr val="bg1"/>
                </a:solidFill>
              </a:rPr>
              <a:t>For I am not ashamed of the gospel of Christ: for it is the power of God unto salvation to every one that believeth; to the Jew first, and also to the Greek.</a:t>
            </a:r>
          </a:p>
          <a:p>
            <a:r>
              <a:rPr lang="en-US" sz="2800" dirty="0">
                <a:solidFill>
                  <a:schemeClr val="bg1"/>
                </a:solidFill>
              </a:rPr>
              <a:t> </a:t>
            </a:r>
          </a:p>
          <a:p>
            <a:r>
              <a:rPr lang="en-US" sz="2800" dirty="0">
                <a:solidFill>
                  <a:schemeClr val="bg1"/>
                </a:solidFill>
              </a:rPr>
              <a:t>For therein is the righteousness of God revealed from faith to faith: as it is written, The just shall live by faith.” </a:t>
            </a:r>
          </a:p>
        </p:txBody>
      </p:sp>
      <p:sp>
        <p:nvSpPr>
          <p:cNvPr id="48" name="TextBox 47"/>
          <p:cNvSpPr txBox="1"/>
          <p:nvPr/>
        </p:nvSpPr>
        <p:spPr>
          <a:xfrm>
            <a:off x="1534886" y="239487"/>
            <a:ext cx="9013371" cy="1323439"/>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Testimony of Paul to the Romans:</a:t>
            </a:r>
          </a:p>
        </p:txBody>
      </p:sp>
      <p:grpSp>
        <p:nvGrpSpPr>
          <p:cNvPr id="42" name="Group 41"/>
          <p:cNvGrpSpPr/>
          <p:nvPr/>
        </p:nvGrpSpPr>
        <p:grpSpPr>
          <a:xfrm>
            <a:off x="819231" y="2445298"/>
            <a:ext cx="3050721" cy="2895600"/>
            <a:chOff x="609600" y="533400"/>
            <a:chExt cx="4495800" cy="4267200"/>
          </a:xfrm>
        </p:grpSpPr>
        <p:pic>
          <p:nvPicPr>
            <p:cNvPr id="43" name="Picture 2" descr="Image result for brick walls"/>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86"/>
            <p:cNvGrpSpPr/>
            <p:nvPr/>
          </p:nvGrpSpPr>
          <p:grpSpPr>
            <a:xfrm rot="2107423">
              <a:off x="2048364" y="1066800"/>
              <a:ext cx="554570" cy="1296744"/>
              <a:chOff x="7696200" y="914400"/>
              <a:chExt cx="685800" cy="2438400"/>
            </a:xfrm>
          </p:grpSpPr>
          <p:sp>
            <p:nvSpPr>
              <p:cNvPr id="81" name="Moon 8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87"/>
            <p:cNvGrpSpPr/>
            <p:nvPr/>
          </p:nvGrpSpPr>
          <p:grpSpPr>
            <a:xfrm rot="19262140" flipH="1">
              <a:off x="3035243" y="1133011"/>
              <a:ext cx="554570" cy="1180981"/>
              <a:chOff x="7696200" y="914400"/>
              <a:chExt cx="685800" cy="2438400"/>
            </a:xfrm>
          </p:grpSpPr>
          <p:sp>
            <p:nvSpPr>
              <p:cNvPr id="77" name="Moon 7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rapezoid 45"/>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7"/>
            <p:cNvGrpSpPr/>
            <p:nvPr/>
          </p:nvGrpSpPr>
          <p:grpSpPr>
            <a:xfrm>
              <a:off x="3150326" y="3226526"/>
              <a:ext cx="366238" cy="640613"/>
              <a:chOff x="2438400" y="402137"/>
              <a:chExt cx="2514600" cy="4398463"/>
            </a:xfrm>
          </p:grpSpPr>
          <p:sp>
            <p:nvSpPr>
              <p:cNvPr id="73" name="Snip Same Side Corner Rectangle 72"/>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Wave 70"/>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ame 71"/>
            <p:cNvSpPr/>
            <p:nvPr/>
          </p:nvSpPr>
          <p:spPr>
            <a:xfrm>
              <a:off x="609600" y="533400"/>
              <a:ext cx="4495800" cy="4267200"/>
            </a:xfrm>
            <a:prstGeom prst="frame">
              <a:avLst>
                <a:gd name="adj1" fmla="val 71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Rectangle 1"/>
          <p:cNvSpPr/>
          <p:nvPr/>
        </p:nvSpPr>
        <p:spPr>
          <a:xfrm>
            <a:off x="105754" y="6488668"/>
            <a:ext cx="1704377" cy="369332"/>
          </a:xfrm>
          <a:prstGeom prst="rect">
            <a:avLst/>
          </a:prstGeom>
        </p:spPr>
        <p:txBody>
          <a:bodyPr wrap="none">
            <a:spAutoFit/>
          </a:bodyPr>
          <a:lstStyle/>
          <a:p>
            <a:r>
              <a:rPr lang="en-US" dirty="0">
                <a:solidFill>
                  <a:schemeClr val="bg1"/>
                </a:solidFill>
              </a:rPr>
              <a:t>Romans 1:16-17</a:t>
            </a:r>
          </a:p>
        </p:txBody>
      </p:sp>
    </p:spTree>
    <p:extLst>
      <p:ext uri="{BB962C8B-B14F-4D97-AF65-F5344CB8AC3E}">
        <p14:creationId xmlns:p14="http://schemas.microsoft.com/office/powerpoint/2010/main" val="394144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03882" y="74950"/>
            <a:ext cx="9144000" cy="477054"/>
          </a:xfrm>
          <a:prstGeom prst="rect">
            <a:avLst/>
          </a:prstGeom>
          <a:noFill/>
        </p:spPr>
        <p:txBody>
          <a:bodyPr wrap="square" rtlCol="0">
            <a:spAutoFit/>
          </a:bodyPr>
          <a:lstStyle/>
          <a:p>
            <a:r>
              <a:rPr lang="en-US" sz="2500" dirty="0">
                <a:latin typeface="Lucida Handwriting" pitchFamily="66" charset="0"/>
              </a:rPr>
              <a:t>JST---JST---JST---JST---JST---JST---JST---JST---JST</a:t>
            </a:r>
          </a:p>
        </p:txBody>
      </p:sp>
      <p:sp>
        <p:nvSpPr>
          <p:cNvPr id="8" name="TextBox 7"/>
          <p:cNvSpPr txBox="1"/>
          <p:nvPr/>
        </p:nvSpPr>
        <p:spPr>
          <a:xfrm>
            <a:off x="6417039" y="719529"/>
            <a:ext cx="4191000" cy="5693866"/>
          </a:xfrm>
          <a:prstGeom prst="rect">
            <a:avLst/>
          </a:prstGeom>
          <a:noFill/>
        </p:spPr>
        <p:txBody>
          <a:bodyPr wrap="square" rtlCol="0">
            <a:spAutoFit/>
          </a:bodyPr>
          <a:lstStyle/>
          <a:p>
            <a:r>
              <a:rPr lang="en-US" sz="2800" i="1" dirty="0">
                <a:solidFill>
                  <a:schemeClr val="accent1">
                    <a:lumMod val="50000"/>
                  </a:schemeClr>
                </a:solidFill>
              </a:rPr>
              <a:t>12. Nevertheless, I found that the law to be holy, and the commandment to be holy, and just , and good.</a:t>
            </a:r>
          </a:p>
          <a:p>
            <a:endParaRPr lang="en-US" sz="2800" i="1" dirty="0">
              <a:solidFill>
                <a:schemeClr val="accent1">
                  <a:lumMod val="50000"/>
                </a:schemeClr>
              </a:solidFill>
            </a:endParaRPr>
          </a:p>
          <a:p>
            <a:r>
              <a:rPr lang="en-US" sz="2800" i="1" dirty="0">
                <a:solidFill>
                  <a:schemeClr val="accent1">
                    <a:lumMod val="50000"/>
                  </a:schemeClr>
                </a:solidFill>
              </a:rPr>
              <a:t>13. that which is good working death in me;</a:t>
            </a:r>
          </a:p>
          <a:p>
            <a:endParaRPr lang="en-US" sz="2800" i="1" dirty="0">
              <a:solidFill>
                <a:schemeClr val="accent1">
                  <a:lumMod val="50000"/>
                </a:schemeClr>
              </a:solidFill>
            </a:endParaRPr>
          </a:p>
          <a:p>
            <a:r>
              <a:rPr lang="en-US" sz="2800" i="1" dirty="0">
                <a:solidFill>
                  <a:schemeClr val="accent1">
                    <a:lumMod val="50000"/>
                  </a:schemeClr>
                </a:solidFill>
              </a:rPr>
              <a:t>14. For we know that the commandment is spiritual; but when I was under the law, I was yet carnal, sold under sin.</a:t>
            </a:r>
          </a:p>
        </p:txBody>
      </p:sp>
      <p:sp>
        <p:nvSpPr>
          <p:cNvPr id="11" name="TextBox 10"/>
          <p:cNvSpPr txBox="1"/>
          <p:nvPr/>
        </p:nvSpPr>
        <p:spPr>
          <a:xfrm>
            <a:off x="1524000" y="762000"/>
            <a:ext cx="4191000" cy="6124754"/>
          </a:xfrm>
          <a:prstGeom prst="rect">
            <a:avLst/>
          </a:prstGeom>
          <a:noFill/>
        </p:spPr>
        <p:txBody>
          <a:bodyPr wrap="square" rtlCol="0">
            <a:spAutoFit/>
          </a:bodyPr>
          <a:lstStyle/>
          <a:p>
            <a:r>
              <a:rPr lang="en-US" sz="2800" i="1" dirty="0"/>
              <a:t>12. Wherefore the law is holy, and the commandment holy, and just , and good.</a:t>
            </a:r>
          </a:p>
          <a:p>
            <a:endParaRPr lang="en-US" sz="2800" i="1" dirty="0"/>
          </a:p>
          <a:p>
            <a:r>
              <a:rPr lang="en-US" sz="2800" i="1" dirty="0"/>
              <a:t>13. that which is good;</a:t>
            </a:r>
          </a:p>
          <a:p>
            <a:endParaRPr lang="en-US" sz="2800" i="1" dirty="0"/>
          </a:p>
          <a:p>
            <a:endParaRPr lang="en-US" sz="2800" i="1" dirty="0"/>
          </a:p>
          <a:p>
            <a:r>
              <a:rPr lang="en-US" sz="2800" i="1" dirty="0"/>
              <a:t>14. For we know that the law is spiritual: but I am carnal, sold under sin.</a:t>
            </a:r>
          </a:p>
          <a:p>
            <a:endParaRPr lang="en-US" sz="2800" dirty="0"/>
          </a:p>
          <a:p>
            <a:endParaRPr lang="en-US" sz="2800" dirty="0"/>
          </a:p>
          <a:p>
            <a:endParaRPr lang="en-US" sz="2800" dirty="0"/>
          </a:p>
        </p:txBody>
      </p:sp>
      <p:pic>
        <p:nvPicPr>
          <p:cNvPr id="13314" name="Picture 2" descr="http://t0.gstatic.com/images?q=tbn:ANd9GcTVKnbNsJOP_ebl-ptyWgcV2T2PyMX9S281i4PamNUN_vnVOP9C"/>
          <p:cNvPicPr>
            <a:picLocks noChangeAspect="1" noChangeArrowheads="1"/>
          </p:cNvPicPr>
          <p:nvPr/>
        </p:nvPicPr>
        <p:blipFill>
          <a:blip r:embed="rId3" cstate="print"/>
          <a:srcRect/>
          <a:stretch>
            <a:fillRect/>
          </a:stretch>
        </p:blipFill>
        <p:spPr bwMode="auto">
          <a:xfrm>
            <a:off x="2753845" y="5562600"/>
            <a:ext cx="2894480" cy="1066801"/>
          </a:xfrm>
          <a:prstGeom prst="rect">
            <a:avLst/>
          </a:prstGeom>
          <a:noFill/>
        </p:spPr>
      </p:pic>
    </p:spTree>
    <p:extLst>
      <p:ext uri="{BB962C8B-B14F-4D97-AF65-F5344CB8AC3E}">
        <p14:creationId xmlns:p14="http://schemas.microsoft.com/office/powerpoint/2010/main" val="8319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516486-F2D4-816C-1E47-A9A3C982E6DC}"/>
              </a:ext>
            </a:extLst>
          </p:cNvPr>
          <p:cNvPicPr>
            <a:picLocks noChangeAspect="1"/>
          </p:cNvPicPr>
          <p:nvPr/>
        </p:nvPicPr>
        <p:blipFill>
          <a:blip r:embed="rId2"/>
          <a:stretch>
            <a:fillRect/>
          </a:stretch>
        </p:blipFill>
        <p:spPr>
          <a:xfrm>
            <a:off x="0" y="0"/>
            <a:ext cx="12192000" cy="7035800"/>
          </a:xfrm>
          <a:prstGeom prst="rect">
            <a:avLst/>
          </a:prstGeom>
        </p:spPr>
      </p:pic>
      <p:sp>
        <p:nvSpPr>
          <p:cNvPr id="4" name="TextBox 3">
            <a:extLst>
              <a:ext uri="{FF2B5EF4-FFF2-40B4-BE49-F238E27FC236}">
                <a16:creationId xmlns:a16="http://schemas.microsoft.com/office/drawing/2014/main" id="{D52BEE87-DF15-940E-10CB-2F52A28364B8}"/>
              </a:ext>
            </a:extLst>
          </p:cNvPr>
          <p:cNvSpPr txBox="1"/>
          <p:nvPr/>
        </p:nvSpPr>
        <p:spPr>
          <a:xfrm>
            <a:off x="0" y="0"/>
            <a:ext cx="12192000" cy="6986528"/>
          </a:xfrm>
          <a:prstGeom prst="rect">
            <a:avLst/>
          </a:prstGeom>
          <a:solidFill>
            <a:schemeClr val="tx1">
              <a:alpha val="36000"/>
            </a:schemeClr>
          </a:solidFill>
        </p:spPr>
        <p:txBody>
          <a:bodyPr wrap="square">
            <a:spAutoFit/>
          </a:bodyPr>
          <a:lstStyle/>
          <a:p>
            <a:pPr algn="l" fontAlgn="base"/>
            <a:endParaRPr lang="en-US" sz="2800" b="0" i="0" dirty="0">
              <a:solidFill>
                <a:schemeClr val="bg1"/>
              </a:solidFill>
              <a:effectLst/>
            </a:endParaRPr>
          </a:p>
          <a:p>
            <a:pPr algn="l" fontAlgn="base"/>
            <a:endParaRPr lang="en-US" sz="2800" dirty="0">
              <a:solidFill>
                <a:schemeClr val="bg1"/>
              </a:solidFill>
            </a:endParaRPr>
          </a:p>
          <a:p>
            <a:pPr algn="l" fontAlgn="base"/>
            <a:endParaRPr lang="en-US" sz="2800" b="0" i="0" dirty="0">
              <a:solidFill>
                <a:schemeClr val="bg1"/>
              </a:solidFill>
              <a:effectLst/>
            </a:endParaRPr>
          </a:p>
          <a:p>
            <a:pPr algn="l" fontAlgn="base"/>
            <a:r>
              <a:rPr lang="en-US" sz="2800" b="0" i="0" dirty="0">
                <a:solidFill>
                  <a:schemeClr val="bg1"/>
                </a:solidFill>
                <a:effectLst/>
              </a:rPr>
              <a:t>Our Church culture comes from the gospel of Jesus Christ. The Epistle of the Apostle Paul to the Romans is profound. …</a:t>
            </a:r>
          </a:p>
          <a:p>
            <a:pPr algn="l" fontAlgn="base"/>
            <a:endParaRPr lang="en-US" sz="2800" b="0" i="0" dirty="0">
              <a:solidFill>
                <a:schemeClr val="bg1"/>
              </a:solidFill>
              <a:effectLst/>
            </a:endParaRPr>
          </a:p>
          <a:p>
            <a:pPr algn="l" fontAlgn="base"/>
            <a:r>
              <a:rPr lang="en-US" sz="2800" b="0" i="0" dirty="0">
                <a:solidFill>
                  <a:schemeClr val="bg1"/>
                </a:solidFill>
                <a:effectLst/>
              </a:rPr>
              <a:t>… Paul admonishes the Jews and the Gentiles to keep the commandments and love one another and affirms that righteousness leads to salvation.</a:t>
            </a:r>
          </a:p>
          <a:p>
            <a:pPr algn="l" fontAlgn="base"/>
            <a:endParaRPr lang="en-US" sz="2800" b="0" i="0" dirty="0">
              <a:solidFill>
                <a:schemeClr val="bg1"/>
              </a:solidFill>
              <a:effectLst/>
            </a:endParaRPr>
          </a:p>
          <a:p>
            <a:pPr algn="l" fontAlgn="base"/>
            <a:r>
              <a:rPr lang="en-US" sz="2800" b="0" i="0" dirty="0">
                <a:solidFill>
                  <a:schemeClr val="bg1"/>
                </a:solidFill>
                <a:effectLst/>
              </a:rPr>
              <a:t>The culture of the gospel of Jesus Christ is not a Gentile culture or a Judaic culture. It is not determined by the color of one’s skin or where one lives. </a:t>
            </a:r>
          </a:p>
          <a:p>
            <a:pPr algn="l" fontAlgn="base"/>
            <a:endParaRPr lang="en-US" sz="2800" dirty="0">
              <a:solidFill>
                <a:schemeClr val="bg1"/>
              </a:solidFill>
            </a:endParaRPr>
          </a:p>
          <a:p>
            <a:pPr algn="l" fontAlgn="base"/>
            <a:r>
              <a:rPr lang="en-US" sz="2800" b="0" i="0" dirty="0">
                <a:solidFill>
                  <a:schemeClr val="bg1"/>
                </a:solidFill>
                <a:effectLst/>
              </a:rPr>
              <a:t>While we rejoice in distinctive cultures, we should leave behind aspects of those cultures that conflict with the gospel of Jesus Christ.</a:t>
            </a:r>
            <a:endParaRPr lang="en-US" sz="2800" dirty="0">
              <a:solidFill>
                <a:schemeClr val="bg1"/>
              </a:solidFill>
            </a:endParaRPr>
          </a:p>
          <a:p>
            <a:pPr algn="l" fontAlgn="base"/>
            <a:endParaRPr lang="en-US" sz="2800" b="0" i="0" dirty="0">
              <a:solidFill>
                <a:schemeClr val="bg1"/>
              </a:solidFill>
              <a:effectLst/>
            </a:endParaRPr>
          </a:p>
          <a:p>
            <a:pPr algn="l" fontAlgn="base"/>
            <a:r>
              <a:rPr lang="en-US" sz="2800" b="0" i="0" dirty="0">
                <a:solidFill>
                  <a:schemeClr val="bg1"/>
                </a:solidFill>
                <a:effectLst/>
              </a:rPr>
              <a:t>(8)</a:t>
            </a:r>
          </a:p>
        </p:txBody>
      </p:sp>
      <p:pic>
        <p:nvPicPr>
          <p:cNvPr id="6" name="Picture 5">
            <a:extLst>
              <a:ext uri="{FF2B5EF4-FFF2-40B4-BE49-F238E27FC236}">
                <a16:creationId xmlns:a16="http://schemas.microsoft.com/office/drawing/2014/main" id="{750CBCC8-3155-CD73-4B4B-97FD1F67C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65749"/>
            <a:ext cx="988106" cy="988106"/>
          </a:xfrm>
          <a:prstGeom prst="rect">
            <a:avLst/>
          </a:prstGeom>
        </p:spPr>
      </p:pic>
    </p:spTree>
    <p:extLst>
      <p:ext uri="{BB962C8B-B14F-4D97-AF65-F5344CB8AC3E}">
        <p14:creationId xmlns:p14="http://schemas.microsoft.com/office/powerpoint/2010/main" val="319222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696" y="81481"/>
            <a:ext cx="12192000" cy="2862322"/>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37</a:t>
            </a:r>
          </a:p>
          <a:p>
            <a:pPr marL="342900" indent="-342900">
              <a:buFontTx/>
              <a:buAutoNum type="arabicPeriod"/>
            </a:pPr>
            <a:r>
              <a:rPr lang="en-US" dirty="0">
                <a:solidFill>
                  <a:schemeClr val="bg1"/>
                </a:solidFill>
              </a:rPr>
              <a:t>Robert </a:t>
            </a:r>
            <a:r>
              <a:rPr lang="en-US" dirty="0" err="1">
                <a:solidFill>
                  <a:schemeClr val="bg1"/>
                </a:solidFill>
              </a:rPr>
              <a:t>Fulghum</a:t>
            </a:r>
            <a:r>
              <a:rPr lang="en-US" dirty="0">
                <a:solidFill>
                  <a:schemeClr val="bg1"/>
                </a:solidFill>
              </a:rPr>
              <a:t>, </a:t>
            </a:r>
            <a:r>
              <a:rPr lang="en-US" i="1" dirty="0">
                <a:solidFill>
                  <a:schemeClr val="bg1"/>
                </a:solidFill>
              </a:rPr>
              <a:t>What on Earth Have I Done?</a:t>
            </a:r>
            <a:r>
              <a:rPr lang="en-US" dirty="0">
                <a:solidFill>
                  <a:schemeClr val="bg1"/>
                </a:solidFill>
              </a:rPr>
              <a:t> (2007), 290–91</a:t>
            </a:r>
          </a:p>
          <a:p>
            <a:pPr marL="342900" indent="-342900">
              <a:buFontTx/>
              <a:buAutoNum type="arabicPeriod"/>
            </a:pPr>
            <a:r>
              <a:rPr lang="en-US" dirty="0">
                <a:solidFill>
                  <a:schemeClr val="bg1"/>
                </a:solidFill>
                <a:ea typeface="Anjelika Rose" pitchFamily="2" charset="0"/>
              </a:rPr>
              <a:t>Dallin H. Oaks April 1998 Conf. or May Ensign 1998</a:t>
            </a:r>
          </a:p>
          <a:p>
            <a:pPr marL="342900" indent="-342900">
              <a:buFontTx/>
              <a:buAutoNum type="arabicPeriod"/>
            </a:pPr>
            <a:r>
              <a:rPr lang="en-US" dirty="0">
                <a:solidFill>
                  <a:schemeClr val="bg1"/>
                </a:solidFill>
                <a:ea typeface="Anjelika Rose" pitchFamily="2" charset="0"/>
              </a:rPr>
              <a:t>Bruce R. McConkie  “The Mortal Messiah” vol. 4 (1979-81), 1:242</a:t>
            </a:r>
          </a:p>
          <a:p>
            <a:r>
              <a:rPr lang="en-US" dirty="0">
                <a:solidFill>
                  <a:schemeClr val="bg1"/>
                </a:solidFill>
                <a:ea typeface="Anjelika Rose" pitchFamily="2" charset="0"/>
              </a:rPr>
              <a:t>	 Word of Wisdom “Food Faddists” </a:t>
            </a:r>
            <a:r>
              <a:rPr lang="en-US" dirty="0">
                <a:solidFill>
                  <a:schemeClr val="bg1"/>
                </a:solidFill>
              </a:rPr>
              <a:t>(Doctrinal New Testament Commentary, Vol.2, p.313)</a:t>
            </a:r>
          </a:p>
          <a:p>
            <a:pPr marL="342900" indent="-342900">
              <a:buAutoNum type="arabicPeriod" startAt="5"/>
            </a:pPr>
            <a:r>
              <a:rPr lang="en-US" dirty="0">
                <a:solidFill>
                  <a:schemeClr val="bg1"/>
                </a:solidFill>
                <a:ea typeface="Anjelika Rose" pitchFamily="2" charset="0"/>
              </a:rPr>
              <a:t>gospeldoctrine.com</a:t>
            </a:r>
          </a:p>
          <a:p>
            <a:pPr marL="342900" indent="-342900">
              <a:buAutoNum type="arabicPeriod" startAt="5"/>
            </a:pPr>
            <a:r>
              <a:rPr lang="en-US" dirty="0">
                <a:solidFill>
                  <a:schemeClr val="bg1"/>
                </a:solidFill>
              </a:rPr>
              <a:t>President Gordon B. Hinckley  (“Strengthening Each Other,” </a:t>
            </a:r>
            <a:r>
              <a:rPr lang="en-US" i="1" dirty="0">
                <a:solidFill>
                  <a:schemeClr val="bg1"/>
                </a:solidFill>
              </a:rPr>
              <a:t>Ensign,</a:t>
            </a:r>
            <a:r>
              <a:rPr lang="en-US" dirty="0">
                <a:solidFill>
                  <a:schemeClr val="bg1"/>
                </a:solidFill>
              </a:rPr>
              <a:t> Feb. 1985, 3).</a:t>
            </a:r>
          </a:p>
          <a:p>
            <a:pPr marL="342900" indent="-342900">
              <a:buFontTx/>
              <a:buAutoNum type="arabicPeriod" startAt="5"/>
            </a:pPr>
            <a:r>
              <a:rPr lang="en-US" dirty="0">
                <a:solidFill>
                  <a:schemeClr val="bg1"/>
                </a:solidFill>
              </a:rPr>
              <a:t>President Dieter F. Uchtdorf </a:t>
            </a:r>
            <a:r>
              <a:rPr lang="en-US" dirty="0">
                <a:solidFill>
                  <a:schemeClr val="bg1"/>
                </a:solidFill>
                <a:latin typeface="Abadi" panose="020B0604020104020204" pitchFamily="34" charset="0"/>
              </a:rPr>
              <a:t>(“The Love of God,”</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 </a:t>
            </a:r>
            <a:r>
              <a:rPr lang="en-US" i="1" dirty="0">
                <a:solidFill>
                  <a:schemeClr val="bg1"/>
                </a:solidFill>
                <a:latin typeface="Abadi" panose="020B0604020104020204" pitchFamily="34" charset="0"/>
              </a:rPr>
              <a:t>Liahona,</a:t>
            </a:r>
            <a:r>
              <a:rPr lang="en-US" dirty="0">
                <a:solidFill>
                  <a:schemeClr val="bg1"/>
                </a:solidFill>
                <a:latin typeface="Abadi" panose="020B0604020104020204" pitchFamily="34" charset="0"/>
              </a:rPr>
              <a:t> Nov. 2009, 21).</a:t>
            </a:r>
            <a:endParaRPr lang="en-US" i="1" dirty="0">
              <a:solidFill>
                <a:schemeClr val="bg1"/>
              </a:solidFill>
            </a:endParaRPr>
          </a:p>
          <a:p>
            <a:pPr marL="342900" indent="-342900">
              <a:buAutoNum type="arabicPeriod" startAt="5"/>
            </a:pPr>
            <a:r>
              <a:rPr lang="en-US" sz="1800" b="0" i="0" dirty="0">
                <a:solidFill>
                  <a:schemeClr val="bg1"/>
                </a:solidFill>
                <a:effectLst/>
              </a:rPr>
              <a:t>Quentin L. Cook, “</a:t>
            </a:r>
            <a:r>
              <a:rPr lang="en-US" sz="1800" b="0" i="0" u="none" strike="noStrike" dirty="0">
                <a:solidFill>
                  <a:schemeClr val="bg1"/>
                </a:solidFill>
                <a:effectLst/>
              </a:rPr>
              <a:t>Hearts Knit in Righteousness and Unity</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2020, 20–21</a:t>
            </a:r>
            <a:endParaRPr lang="en-US" i="1" dirty="0">
              <a:solidFill>
                <a:schemeClr val="bg1"/>
              </a:solidFill>
            </a:endParaRPr>
          </a:p>
        </p:txBody>
      </p:sp>
      <p:sp>
        <p:nvSpPr>
          <p:cNvPr id="13" name="Footer Placeholder 14">
            <a:extLst>
              <a:ext uri="{FF2B5EF4-FFF2-40B4-BE49-F238E27FC236}">
                <a16:creationId xmlns:a16="http://schemas.microsoft.com/office/drawing/2014/main" id="{DEC0111D-8DB8-4A64-95DA-92642DCE8030}"/>
              </a:ext>
            </a:extLst>
          </p:cNvPr>
          <p:cNvSpPr>
            <a:spLocks noGrp="1"/>
          </p:cNvSpPr>
          <p:nvPr/>
        </p:nvSpPr>
        <p:spPr>
          <a:xfrm>
            <a:off x="90982" y="644047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9590514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347853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PAUL’S Letters to the Romans</a:t>
                      </a:r>
                      <a:endParaRPr lang="en-US" sz="1200" b="1"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sz="1200">
                          <a:solidFill>
                            <a:srgbClr val="434444"/>
                          </a:solidFill>
                          <a:effectLst/>
                        </a:rPr>
                        <a:t>Be A Living Sacrifice Through Obedience to God</a:t>
                      </a:r>
                    </a:p>
                  </a:txBody>
                  <a:tcPr marL="95250" marR="95250" marT="66675" marB="66675" anchor="ctr"/>
                </a:tc>
                <a:tc>
                  <a:txBody>
                    <a:bodyPr/>
                    <a:lstStyle/>
                    <a:p>
                      <a:pPr algn="l" fontAlgn="base"/>
                      <a:r>
                        <a:rPr lang="en-US" sz="1200">
                          <a:solidFill>
                            <a:srgbClr val="434444"/>
                          </a:solidFill>
                          <a:effectLst/>
                        </a:rPr>
                        <a:t>12:1–3</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Talents Are Given Saints for Service</a:t>
                      </a:r>
                    </a:p>
                  </a:txBody>
                  <a:tcPr marL="95250" marR="95250" marT="66675" marB="66675" anchor="ctr"/>
                </a:tc>
                <a:tc>
                  <a:txBody>
                    <a:bodyPr/>
                    <a:lstStyle/>
                    <a:p>
                      <a:pPr algn="l" fontAlgn="base"/>
                      <a:r>
                        <a:rPr lang="en-US" sz="1200">
                          <a:solidFill>
                            <a:srgbClr val="434444"/>
                          </a:solidFill>
                          <a:effectLst/>
                        </a:rPr>
                        <a:t>12:4–8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Resist Evil with Charity</a:t>
                      </a:r>
                    </a:p>
                  </a:txBody>
                  <a:tcPr marL="95250" marR="95250" marT="66675" marB="66675" anchor="ctr"/>
                </a:tc>
                <a:tc>
                  <a:txBody>
                    <a:bodyPr/>
                    <a:lstStyle/>
                    <a:p>
                      <a:pPr algn="l" fontAlgn="base"/>
                      <a:r>
                        <a:rPr lang="en-US" sz="1200">
                          <a:solidFill>
                            <a:srgbClr val="434444"/>
                          </a:solidFill>
                          <a:effectLst/>
                        </a:rPr>
                        <a:t>12:9–21</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sz="1200">
                          <a:solidFill>
                            <a:srgbClr val="434444"/>
                          </a:solidFill>
                          <a:effectLst/>
                        </a:rPr>
                        <a:t>Submission to Church Authorities</a:t>
                      </a:r>
                    </a:p>
                  </a:txBody>
                  <a:tcPr marL="95250" marR="95250" marT="66675" marB="66675" anchor="ctr"/>
                </a:tc>
                <a:tc>
                  <a:txBody>
                    <a:bodyPr/>
                    <a:lstStyle/>
                    <a:p>
                      <a:pPr algn="l" fontAlgn="base"/>
                      <a:r>
                        <a:rPr lang="en-US" sz="1200">
                          <a:solidFill>
                            <a:srgbClr val="434444"/>
                          </a:solidFill>
                          <a:effectLst/>
                        </a:rPr>
                        <a:t>13:1–7</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sz="1200">
                          <a:solidFill>
                            <a:srgbClr val="434444"/>
                          </a:solidFill>
                          <a:effectLst/>
                        </a:rPr>
                        <a:t>“Love Is the Fulfilling of the Law”</a:t>
                      </a:r>
                    </a:p>
                  </a:txBody>
                  <a:tcPr marL="95250" marR="95250" marT="66675" marB="66675" anchor="ctr"/>
                </a:tc>
                <a:tc>
                  <a:txBody>
                    <a:bodyPr/>
                    <a:lstStyle/>
                    <a:p>
                      <a:pPr algn="l" fontAlgn="base"/>
                      <a:r>
                        <a:rPr lang="en-US" sz="1200">
                          <a:solidFill>
                            <a:srgbClr val="434444"/>
                          </a:solidFill>
                          <a:effectLst/>
                        </a:rPr>
                        <a:t>13:8–10</a:t>
                      </a:r>
                    </a:p>
                  </a:txBody>
                  <a:tcPr marL="95250" marR="95250" marT="66675" marB="66675" anchor="ctr"/>
                </a:tc>
                <a:extLst>
                  <a:ext uri="{0D108BD9-81ED-4DB2-BD59-A6C34878D82A}">
                    <a16:rowId xmlns:a16="http://schemas.microsoft.com/office/drawing/2014/main" val="10005"/>
                  </a:ext>
                </a:extLst>
              </a:tr>
              <a:tr h="228378">
                <a:tc>
                  <a:txBody>
                    <a:bodyPr/>
                    <a:lstStyle/>
                    <a:p>
                      <a:pPr algn="l" fontAlgn="base"/>
                      <a:r>
                        <a:rPr lang="en-US" sz="1200">
                          <a:solidFill>
                            <a:srgbClr val="434444"/>
                          </a:solidFill>
                          <a:effectLst/>
                        </a:rPr>
                        <a:t>Righteousness Leads to Salvation</a:t>
                      </a:r>
                    </a:p>
                  </a:txBody>
                  <a:tcPr marL="95250" marR="95250" marT="66675" marB="66675" anchor="ctr"/>
                </a:tc>
                <a:tc>
                  <a:txBody>
                    <a:bodyPr/>
                    <a:lstStyle/>
                    <a:p>
                      <a:pPr algn="l" fontAlgn="base"/>
                      <a:r>
                        <a:rPr lang="en-US" sz="1200">
                          <a:solidFill>
                            <a:srgbClr val="434444"/>
                          </a:solidFill>
                          <a:effectLst/>
                        </a:rPr>
                        <a:t>13:11–14</a:t>
                      </a:r>
                    </a:p>
                  </a:txBody>
                  <a:tcPr marL="95250" marR="95250" marT="66675" marB="66675" anchor="ctr"/>
                </a:tc>
                <a:extLst>
                  <a:ext uri="{0D108BD9-81ED-4DB2-BD59-A6C34878D82A}">
                    <a16:rowId xmlns:a16="http://schemas.microsoft.com/office/drawing/2014/main" val="10006"/>
                  </a:ext>
                </a:extLst>
              </a:tr>
              <a:tr h="228378">
                <a:tc>
                  <a:txBody>
                    <a:bodyPr/>
                    <a:lstStyle/>
                    <a:p>
                      <a:pPr algn="l" fontAlgn="base"/>
                      <a:r>
                        <a:rPr lang="en-US" sz="1200">
                          <a:solidFill>
                            <a:srgbClr val="434444"/>
                          </a:solidFill>
                          <a:effectLst/>
                        </a:rPr>
                        <a:t>What are Matters of True Religion?</a:t>
                      </a:r>
                    </a:p>
                  </a:txBody>
                  <a:tcPr marL="95250" marR="95250" marT="66675" marB="66675" anchor="ctr"/>
                </a:tc>
                <a:tc>
                  <a:txBody>
                    <a:bodyPr/>
                    <a:lstStyle/>
                    <a:p>
                      <a:pPr algn="l" fontAlgn="base"/>
                      <a:r>
                        <a:rPr lang="en-US" sz="1200">
                          <a:solidFill>
                            <a:srgbClr val="434444"/>
                          </a:solidFill>
                          <a:effectLst/>
                        </a:rPr>
                        <a:t>14:1–23</a:t>
                      </a:r>
                    </a:p>
                  </a:txBody>
                  <a:tcPr marL="95250" marR="95250" marT="66675" marB="66675" anchor="ctr"/>
                </a:tc>
                <a:extLst>
                  <a:ext uri="{0D108BD9-81ED-4DB2-BD59-A6C34878D82A}">
                    <a16:rowId xmlns:a16="http://schemas.microsoft.com/office/drawing/2014/main" val="10007"/>
                  </a:ext>
                </a:extLst>
              </a:tr>
              <a:tr h="228378">
                <a:tc>
                  <a:txBody>
                    <a:bodyPr/>
                    <a:lstStyle/>
                    <a:p>
                      <a:pPr algn="l" fontAlgn="base"/>
                      <a:r>
                        <a:rPr lang="en-US" sz="1200">
                          <a:solidFill>
                            <a:srgbClr val="434444"/>
                          </a:solidFill>
                          <a:effectLst/>
                        </a:rPr>
                        <a:t>True Saints Fellowship Each Other</a:t>
                      </a:r>
                    </a:p>
                  </a:txBody>
                  <a:tcPr marL="95250" marR="95250" marT="66675" marB="66675" anchor="ctr"/>
                </a:tc>
                <a:tc>
                  <a:txBody>
                    <a:bodyPr/>
                    <a:lstStyle/>
                    <a:p>
                      <a:pPr algn="l" fontAlgn="base"/>
                      <a:r>
                        <a:rPr lang="en-US" sz="1200">
                          <a:solidFill>
                            <a:srgbClr val="434444"/>
                          </a:solidFill>
                          <a:effectLst/>
                        </a:rPr>
                        <a:t>15:1–7</a:t>
                      </a:r>
                    </a:p>
                  </a:txBody>
                  <a:tcPr marL="95250" marR="95250" marT="66675" marB="66675" anchor="ctr"/>
                </a:tc>
                <a:extLst>
                  <a:ext uri="{0D108BD9-81ED-4DB2-BD59-A6C34878D82A}">
                    <a16:rowId xmlns:a16="http://schemas.microsoft.com/office/drawing/2014/main" val="10008"/>
                  </a:ext>
                </a:extLst>
              </a:tr>
              <a:tr h="228378">
                <a:tc>
                  <a:txBody>
                    <a:bodyPr/>
                    <a:lstStyle/>
                    <a:p>
                      <a:pPr algn="l" fontAlgn="base"/>
                      <a:r>
                        <a:rPr lang="en-US" sz="1200">
                          <a:solidFill>
                            <a:srgbClr val="434444"/>
                          </a:solidFill>
                          <a:effectLst/>
                        </a:rPr>
                        <a:t>Gospel Gifts Poured Out upon Gentiles</a:t>
                      </a:r>
                    </a:p>
                  </a:txBody>
                  <a:tcPr marL="95250" marR="95250" marT="66675" marB="66675" anchor="ctr"/>
                </a:tc>
                <a:tc>
                  <a:txBody>
                    <a:bodyPr/>
                    <a:lstStyle/>
                    <a:p>
                      <a:pPr algn="l" fontAlgn="base"/>
                      <a:r>
                        <a:rPr lang="en-US" sz="1200">
                          <a:solidFill>
                            <a:srgbClr val="434444"/>
                          </a:solidFill>
                          <a:effectLst/>
                        </a:rPr>
                        <a:t>15:8–33</a:t>
                      </a:r>
                    </a:p>
                  </a:txBody>
                  <a:tcPr marL="95250" marR="95250" marT="66675" marB="66675" anchor="ctr"/>
                </a:tc>
                <a:extLst>
                  <a:ext uri="{0D108BD9-81ED-4DB2-BD59-A6C34878D82A}">
                    <a16:rowId xmlns:a16="http://schemas.microsoft.com/office/drawing/2014/main" val="10009"/>
                  </a:ext>
                </a:extLst>
              </a:tr>
              <a:tr h="228378">
                <a:tc>
                  <a:txBody>
                    <a:bodyPr/>
                    <a:lstStyle/>
                    <a:p>
                      <a:pPr algn="l" fontAlgn="base"/>
                      <a:r>
                        <a:rPr lang="en-US" sz="1200" dirty="0">
                          <a:solidFill>
                            <a:srgbClr val="434444"/>
                          </a:solidFill>
                          <a:effectLst/>
                        </a:rPr>
                        <a:t>Paul Salutes the Saints</a:t>
                      </a:r>
                    </a:p>
                  </a:txBody>
                  <a:tcPr marL="95250" marR="95250" marT="66675" marB="66675" anchor="ctr"/>
                </a:tc>
                <a:tc>
                  <a:txBody>
                    <a:bodyPr/>
                    <a:lstStyle/>
                    <a:p>
                      <a:pPr algn="l" fontAlgn="base"/>
                      <a:r>
                        <a:rPr lang="en-US" sz="1200" dirty="0">
                          <a:solidFill>
                            <a:srgbClr val="434444"/>
                          </a:solidFill>
                          <a:effectLst/>
                        </a:rPr>
                        <a:t>16:1–27</a:t>
                      </a:r>
                    </a:p>
                  </a:txBody>
                  <a:tcPr marL="95250" marR="95250" marT="66675" marB="66675" anchor="ctr"/>
                </a:tc>
                <a:extLst>
                  <a:ext uri="{0D108BD9-81ED-4DB2-BD59-A6C34878D82A}">
                    <a16:rowId xmlns:a16="http://schemas.microsoft.com/office/drawing/2014/main" val="10010"/>
                  </a:ext>
                </a:extLst>
              </a:tr>
            </a:tbl>
          </a:graphicData>
        </a:graphic>
      </p:graphicFrame>
      <p:sp>
        <p:nvSpPr>
          <p:cNvPr id="3" name="TextBox 2"/>
          <p:cNvSpPr txBox="1"/>
          <p:nvPr/>
        </p:nvSpPr>
        <p:spPr>
          <a:xfrm>
            <a:off x="0" y="3441834"/>
            <a:ext cx="5540721" cy="246221"/>
          </a:xfrm>
          <a:prstGeom prst="rect">
            <a:avLst/>
          </a:prstGeom>
          <a:noFill/>
        </p:spPr>
        <p:txBody>
          <a:bodyPr wrap="square" rtlCol="0">
            <a:spAutoFit/>
          </a:bodyPr>
          <a:lstStyle/>
          <a:p>
            <a:r>
              <a:rPr lang="en-US" sz="1000" dirty="0"/>
              <a:t>Life and Teachings of Jesus and His Apostles Chapter 41</a:t>
            </a:r>
          </a:p>
        </p:txBody>
      </p:sp>
      <p:sp>
        <p:nvSpPr>
          <p:cNvPr id="4" name="Rectangle 3"/>
          <p:cNvSpPr/>
          <p:nvPr/>
        </p:nvSpPr>
        <p:spPr>
          <a:xfrm>
            <a:off x="1" y="3626346"/>
            <a:ext cx="6310648" cy="3231654"/>
          </a:xfrm>
          <a:prstGeom prst="rect">
            <a:avLst/>
          </a:prstGeom>
          <a:ln>
            <a:solidFill>
              <a:schemeClr val="tx1"/>
            </a:solidFill>
          </a:ln>
        </p:spPr>
        <p:txBody>
          <a:bodyPr wrap="square">
            <a:spAutoFit/>
          </a:bodyPr>
          <a:lstStyle/>
          <a:p>
            <a:pPr fontAlgn="base"/>
            <a:r>
              <a:rPr lang="en-US" sz="1200" b="1" dirty="0">
                <a:solidFill>
                  <a:srgbClr val="333333"/>
                </a:solidFill>
              </a:rPr>
              <a:t>The Higher Power Romans 13:1-7</a:t>
            </a:r>
            <a:br>
              <a:rPr lang="en-US" sz="1200" dirty="0">
                <a:solidFill>
                  <a:srgbClr val="333333"/>
                </a:solidFill>
              </a:rPr>
            </a:br>
            <a:r>
              <a:rPr lang="en-US" sz="1200" dirty="0">
                <a:solidFill>
                  <a:srgbClr val="333333"/>
                </a:solidFill>
              </a:rPr>
              <a:t>"The Church believes that 'Governments were instituted of God for the benefit of man; and that He holds men accountable for their acts in relation to them, both in making laws and administering them, for the good and safety of society.' (D. &amp; C. 134:1.)</a:t>
            </a:r>
          </a:p>
          <a:p>
            <a:pPr fontAlgn="base"/>
            <a:br>
              <a:rPr lang="en-US" sz="1200" dirty="0"/>
            </a:br>
            <a:r>
              <a:rPr lang="en-US" sz="1200" dirty="0">
                <a:solidFill>
                  <a:srgbClr val="333333"/>
                </a:solidFill>
              </a:rPr>
              <a:t>"Governments must be righteous to receive the support of the Church. They must be in harmony with the principles of justice acknowledged by believers in God. This includes the full and unqualified right of the free exercise of individual liberty whenever it does not infringe upon the rights and liberties of others. Moreover, governments must be organized and maintained for the good and safety of society, that is for the governed, rather than for those who govern. This implies a constitutional form of Government, a form of Government in which the people participate.</a:t>
            </a:r>
          </a:p>
          <a:p>
            <a:pPr fontAlgn="base"/>
            <a:br>
              <a:rPr lang="en-US" sz="1200" dirty="0"/>
            </a:br>
            <a:r>
              <a:rPr lang="en-US" sz="1200" dirty="0">
                <a:solidFill>
                  <a:srgbClr val="333333"/>
                </a:solidFill>
              </a:rPr>
              <a:t>"The Church believes 'that all governments necessarily require civil officers and magistrates to enforce the law of the same; and that such as will administer the law in equity and justice should be sought for and upheld by the voice of the people if a republic, or the will of the sovereign.' (D. &amp; C. 134:3.)" (John A. </a:t>
            </a:r>
            <a:r>
              <a:rPr lang="en-US" sz="1200" dirty="0" err="1">
                <a:solidFill>
                  <a:srgbClr val="333333"/>
                </a:solidFill>
              </a:rPr>
              <a:t>Widtsoe</a:t>
            </a:r>
            <a:r>
              <a:rPr lang="en-US" sz="1200" dirty="0">
                <a:solidFill>
                  <a:srgbClr val="333333"/>
                </a:solidFill>
              </a:rPr>
              <a:t>, </a:t>
            </a:r>
            <a:r>
              <a:rPr lang="en-US" sz="1200" i="1" dirty="0">
                <a:solidFill>
                  <a:srgbClr val="333333"/>
                </a:solidFill>
              </a:rPr>
              <a:t>Program of The Church of Jesus Christ of Latter-day Saints</a:t>
            </a:r>
            <a:r>
              <a:rPr lang="en-US" sz="1200" dirty="0">
                <a:solidFill>
                  <a:srgbClr val="333333"/>
                </a:solidFill>
              </a:rPr>
              <a:t> [Salt Lake City: The Church of Jesus Christ of Latter-day Saints, 1937], 100.)</a:t>
            </a:r>
            <a:endParaRPr lang="en-US" sz="1200" dirty="0"/>
          </a:p>
        </p:txBody>
      </p:sp>
      <p:sp>
        <p:nvSpPr>
          <p:cNvPr id="5" name="Rectangle 4"/>
          <p:cNvSpPr/>
          <p:nvPr/>
        </p:nvSpPr>
        <p:spPr>
          <a:xfrm>
            <a:off x="6307281" y="0"/>
            <a:ext cx="5780809" cy="3231654"/>
          </a:xfrm>
          <a:prstGeom prst="rect">
            <a:avLst/>
          </a:prstGeom>
          <a:ln>
            <a:solidFill>
              <a:schemeClr val="tx1"/>
            </a:solidFill>
          </a:ln>
        </p:spPr>
        <p:txBody>
          <a:bodyPr wrap="square">
            <a:spAutoFit/>
          </a:bodyPr>
          <a:lstStyle/>
          <a:p>
            <a:pPr fontAlgn="base"/>
            <a:r>
              <a:rPr lang="en-US" sz="1200" b="1" dirty="0"/>
              <a:t>Ordained Power Romans 13:1:</a:t>
            </a:r>
          </a:p>
          <a:p>
            <a:pPr fontAlgn="base"/>
            <a:r>
              <a:rPr lang="en-US" sz="1200" dirty="0"/>
              <a:t>"Governments are instituted of God, sometimes by His direct interposition, sometimes by His permission. When the Jews had been brought into subjection by Nebuchadnezzar, king of Babylon, the Lord commanded through the prophet Jeremiah (27:4-8) that the people render obedience to their conqueror, whom He called His servant; for verily the Lord had used the pagan king to chastise the recreant and unfaithful children of the covenant. The obedience so enjoined included the payment of taxes and extended to complete submission. After the death of Christ the apostles taught obedience to the powers that be, which powers, Paul declared 'are ordained of God.' See Rom. 13:1-7; Titus 3:1; 1 Tim. 2:1-3; see also 1 Pet. 2:13, 14. Through the medium of modern revelation, the Lord has required of His people in the present dispensation, obedience to and loyal support of the duly established and existing governments in all lands. See D&amp;C 58:21-22; 98:4-6; and section 134 throughout. The restored Church proclaims as an essential part of its belief and practice: 'We believe in being subject to kings, presidents, rulers, and magistrates, in obeying, honoring, and sustaining the law.'" James E. Talmage (</a:t>
            </a:r>
            <a:r>
              <a:rPr lang="en-US" sz="1200" i="1" dirty="0"/>
              <a:t>Jesus the Christ: A Study of the Messiah and His Mission According to Holy Scriptures Both Ancient and Modern</a:t>
            </a:r>
            <a:r>
              <a:rPr lang="en-US" sz="1200" dirty="0"/>
              <a:t> [Salt Lake City: Deseret Book Co., 1983], 522, footnote 2.)</a:t>
            </a:r>
          </a:p>
        </p:txBody>
      </p:sp>
      <p:sp>
        <p:nvSpPr>
          <p:cNvPr id="6" name="Rectangle 5"/>
          <p:cNvSpPr/>
          <p:nvPr/>
        </p:nvSpPr>
        <p:spPr>
          <a:xfrm>
            <a:off x="6314208" y="3228109"/>
            <a:ext cx="5780809" cy="3231654"/>
          </a:xfrm>
          <a:prstGeom prst="rect">
            <a:avLst/>
          </a:prstGeom>
          <a:ln>
            <a:solidFill>
              <a:schemeClr val="tx1"/>
            </a:solidFill>
          </a:ln>
        </p:spPr>
        <p:txBody>
          <a:bodyPr wrap="square">
            <a:spAutoFit/>
          </a:bodyPr>
          <a:lstStyle/>
          <a:p>
            <a:pPr fontAlgn="base"/>
            <a:r>
              <a:rPr lang="en-US" sz="1200" b="1" dirty="0"/>
              <a:t>JST There is no power in the church but of God Romans 13:1:</a:t>
            </a:r>
          </a:p>
          <a:p>
            <a:pPr fontAlgn="base"/>
            <a:r>
              <a:rPr lang="en-US" sz="1200" dirty="0"/>
              <a:t>The Joseph Smith Translation is helpful for two reasons. First, it reminds the leaders in the church that they are powerless without God, for the 'powers of heaven cannot be controlled nor handled only upon the principles of righteousness' (DC 121:36).</a:t>
            </a:r>
          </a:p>
          <a:p>
            <a:pPr fontAlgn="base"/>
            <a:br>
              <a:rPr lang="en-US" sz="1200" dirty="0"/>
            </a:br>
            <a:r>
              <a:rPr lang="en-US" sz="1200" dirty="0"/>
              <a:t>Secondly, it preempts misinterpretation. Paul's phrase, 'there is no power but of God,' could be misinterpreted to justify the wicked rule of kings, tyrants, and despots. Hereby, the wicked could lay claim to their unjust rule, saying that their power is 'ordained of God.' Certainly, we are to understand that Paul was not justifying all forms of government. Furthermore, we know that Satan often uses kings and queens, "false priests who oppress" in order to "reign with blood and horror." God doesn't ordain wicked governments, but he does permit them in order to preserve the free exercise of man's agency. Hence, the Joseph Smith Translation arms us against false interpretation by allowing an alternative to those who wrest the scriptures unto their own destruction. As with many inspired alterations by the Prophet, the change is not so much intended to restore Paul's original intent as it is to defuse Satan's powers of doctrinal distortion.</a:t>
            </a:r>
          </a:p>
          <a:p>
            <a:pPr fontAlgn="base"/>
            <a:r>
              <a:rPr lang="en-US" sz="1200" dirty="0"/>
              <a:t>Gospeldoctrine.com</a:t>
            </a:r>
          </a:p>
        </p:txBody>
      </p:sp>
    </p:spTree>
    <p:extLst>
      <p:ext uri="{BB962C8B-B14F-4D97-AF65-F5344CB8AC3E}">
        <p14:creationId xmlns:p14="http://schemas.microsoft.com/office/powerpoint/2010/main" val="28369304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0055" y="0"/>
            <a:ext cx="5919937" cy="60016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333333"/>
                </a:solidFill>
                <a:effectLst/>
                <a:latin typeface="Abadi" panose="020B0604020104020204" pitchFamily="34" charset="0"/>
              </a:rPr>
              <a:t>The Full Story of Light: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badi" panose="020B0604020104020204" pitchFamily="34" charset="0"/>
              </a:rPr>
              <a:t>A story is told by Robert </a:t>
            </a:r>
            <a:r>
              <a:rPr kumimoji="0" lang="en-US" altLang="en-US" sz="1200" b="0" i="0" u="none" strike="noStrike" cap="none" normalizeH="0" baseline="0" dirty="0" err="1">
                <a:ln>
                  <a:noFill/>
                </a:ln>
                <a:solidFill>
                  <a:srgbClr val="333333"/>
                </a:solidFill>
                <a:effectLst/>
                <a:latin typeface="Abadi" panose="020B0604020104020204" pitchFamily="34" charset="0"/>
              </a:rPr>
              <a:t>Fulghum</a:t>
            </a:r>
            <a:r>
              <a:rPr kumimoji="0" lang="en-US" altLang="en-US" sz="1200" b="0" i="0" u="none" strike="noStrike" cap="none" normalizeH="0" baseline="0" dirty="0">
                <a:ln>
                  <a:noFill/>
                </a:ln>
                <a:solidFill>
                  <a:srgbClr val="333333"/>
                </a:solidFill>
                <a:effectLst/>
                <a:latin typeface="Abadi" panose="020B0604020104020204" pitchFamily="34" charset="0"/>
              </a:rPr>
              <a:t>, a Unitarian minister, about a seminar he once attended in Greece.</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badi" panose="020B0604020104020204" pitchFamily="34" charset="0"/>
              </a:rPr>
              <a:t>On the last day of the conference, the discussion leader walked over to the bright light of an open window and looked out. Then he asked if there were any questions.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333333"/>
                </a:solidFill>
                <a:effectLst/>
                <a:latin typeface="Abadi" panose="020B0604020104020204" pitchFamily="34" charset="0"/>
              </a:rPr>
              <a:t>Fulghum</a:t>
            </a:r>
            <a:r>
              <a:rPr kumimoji="0" lang="en-US" altLang="en-US" sz="1200" b="0" i="0" u="none" strike="noStrike" cap="none" normalizeH="0" baseline="0" dirty="0">
                <a:ln>
                  <a:noFill/>
                </a:ln>
                <a:solidFill>
                  <a:srgbClr val="333333"/>
                </a:solidFill>
                <a:effectLst/>
                <a:latin typeface="Abadi" panose="020B0604020104020204" pitchFamily="34" charset="0"/>
              </a:rPr>
              <a:t> laughingly asked him what was the meaning of life. Everyone in attendance laughed and stirred to leave. However, the leader held up his hand to ask for silence and then responded “I will answer your question.”</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badi" panose="020B0604020104020204" pitchFamily="34" charset="0"/>
              </a:rPr>
              <a:t>He took his wallet out of his pocket and removed a small round mirror about the size of a quarter. Then he explained: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When I was a small child during World War II, we were very poor and we lived in a remote village. One day on the road, I found the broken pieces of a mirror. A German motorcycle had been wrecked in that place. I tried to find all the pieces and put them together, but it was not possible, so I kept the largest piece. This one. And by scratching it on a stone, I made it round.</a:t>
            </a:r>
          </a:p>
          <a:p>
            <a:r>
              <a:rPr lang="en-US" sz="1200" dirty="0"/>
              <a:t>I began to play with it as a toy and became fascinated by the fact that I could reflect light into dark places where the sun could never shine. It became a game for me to get light into the most inaccessible places that I could find. I kept the little mirror, and as I grew up, I would take it out at idle moments and continue the challenge of the game.</a:t>
            </a:r>
          </a:p>
          <a:p>
            <a:r>
              <a:rPr lang="en-US" sz="1200" dirty="0"/>
              <a:t>As I became a man, I grew to understand that this was not just a child’s game, but a metaphor of what I could do with my life. I came to understand that I am not the light or the source of the light. But light – be it truth or understanding or knowledge – is there, and it will only shine in many dark places if I reflect it.</a:t>
            </a:r>
          </a:p>
          <a:p>
            <a:r>
              <a:rPr lang="en-US" sz="1200" dirty="0"/>
              <a:t>I am a fragment of a mirror whose whole design and shape I do not know. Nevertheless, with what I have, I can reflect light into the dark places of this world – into the dark places of human hearts – and change some things in some people. Perhaps others seeing it happen will do likewise. This is what I am about. This is the meaning of my life.</a:t>
            </a:r>
          </a:p>
          <a:p>
            <a:r>
              <a:rPr lang="en-US" sz="1200" dirty="0"/>
              <a:t>Found in “Put on the </a:t>
            </a:r>
            <a:r>
              <a:rPr lang="en-US" sz="1200" dirty="0" err="1"/>
              <a:t>Armour</a:t>
            </a:r>
            <a:r>
              <a:rPr lang="en-US" sz="1200" dirty="0"/>
              <a:t> of Light” by Elder S. Gifford Nielsen of the Seventy March 2015 Ensign </a:t>
            </a:r>
          </a:p>
          <a:p>
            <a:endParaRPr kumimoji="0" lang="en-US" altLang="en-US" sz="1200" b="0" i="0" u="none" strike="noStrike" cap="none" normalizeH="0" baseline="0" dirty="0">
              <a:ln>
                <a:noFill/>
              </a:ln>
              <a:solidFill>
                <a:schemeClr val="tx1"/>
              </a:solidFill>
              <a:effectLst/>
            </a:endParaRPr>
          </a:p>
        </p:txBody>
      </p:sp>
      <p:sp>
        <p:nvSpPr>
          <p:cNvPr id="3" name="Rectangle 2"/>
          <p:cNvSpPr>
            <a:spLocks noChangeArrowheads="1"/>
          </p:cNvSpPr>
          <p:nvPr/>
        </p:nvSpPr>
        <p:spPr bwMode="auto">
          <a:xfrm>
            <a:off x="6009992" y="0"/>
            <a:ext cx="6182008" cy="1754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dirty="0"/>
              <a:t>Artist: Albert </a:t>
            </a:r>
            <a:r>
              <a:rPr lang="en-US" sz="1200" dirty="0" err="1"/>
              <a:t>Benaroya</a:t>
            </a:r>
            <a:r>
              <a:rPr lang="en-US" sz="1200" dirty="0"/>
              <a:t> is a unique artist who specializes in oil paintings. One of Albert’s most burning passions in life is to create original and quality works of art such as oil paintings, portraits and Jewish painting.</a:t>
            </a:r>
          </a:p>
          <a:p>
            <a:r>
              <a:rPr lang="en-US" sz="1200" dirty="0"/>
              <a:t>Albert's </a:t>
            </a:r>
            <a:r>
              <a:rPr lang="en-US" sz="1200" dirty="0" err="1"/>
              <a:t>jewish</a:t>
            </a:r>
            <a:r>
              <a:rPr lang="en-US" sz="1200" dirty="0"/>
              <a:t> paintings are created under the strictest standards of quality. In addition to that, every time he paints he uses only the best quality oil paints in order to make sure he will be able to breathe life in the most sincere manner into his creative and imaginative thoughts, out of which he creates amazing and wonderful paintings.</a:t>
            </a:r>
            <a:br>
              <a:rPr lang="en-US" sz="1200" dirty="0"/>
            </a:br>
            <a:r>
              <a:rPr lang="en-US" sz="1200" dirty="0"/>
              <a:t>Albert </a:t>
            </a:r>
            <a:r>
              <a:rPr lang="en-US" sz="1200" dirty="0" err="1"/>
              <a:t>Benaroya</a:t>
            </a:r>
            <a:r>
              <a:rPr lang="en-US" sz="1200" dirty="0"/>
              <a:t> is a popular </a:t>
            </a:r>
            <a:r>
              <a:rPr lang="en-US" sz="1200" dirty="0" err="1"/>
              <a:t>jewish</a:t>
            </a:r>
            <a:r>
              <a:rPr lang="en-US" sz="1200" dirty="0"/>
              <a:t> painter in Israel and all over the world.</a:t>
            </a:r>
          </a:p>
          <a:p>
            <a:r>
              <a:rPr lang="en-US" altLang="en-US" sz="1200" dirty="0"/>
              <a:t>http://www.albertbenaroya.com/Jewish-Paintings</a:t>
            </a:r>
            <a:endParaRPr kumimoji="0" lang="en-US" altLang="en-US" sz="1200" b="0" i="0" u="none" strike="noStrike" cap="none" normalizeH="0" baseline="0" dirty="0">
              <a:ln>
                <a:noFill/>
              </a:ln>
              <a:solidFill>
                <a:schemeClr val="tx1"/>
              </a:solidFill>
              <a:effectLst/>
            </a:endParaRPr>
          </a:p>
        </p:txBody>
      </p:sp>
      <p:sp>
        <p:nvSpPr>
          <p:cNvPr id="4" name="Rectangle 3"/>
          <p:cNvSpPr>
            <a:spLocks noChangeArrowheads="1"/>
          </p:cNvSpPr>
          <p:nvPr/>
        </p:nvSpPr>
        <p:spPr bwMode="auto">
          <a:xfrm>
            <a:off x="6009992" y="1762055"/>
            <a:ext cx="6182008" cy="1015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t>Maintaining personal preferences Romans 14:13-15, 19; 15:1-3:</a:t>
            </a:r>
          </a:p>
          <a:p>
            <a:r>
              <a:rPr lang="en-US" sz="1200" dirty="0"/>
              <a:t>Church members should consider the effect of their personal practices on others and be willing to forgo some actions if they might cause another to stumble spiritually  Promoting peace and edification in the Church is a higher priority than maintaining personal preferences Some actions and priorities simply matter more than others. (1)</a:t>
            </a:r>
            <a:endParaRPr kumimoji="0" lang="en-US" altLang="en-US" sz="1200" b="0" i="0" u="none" strike="noStrike" cap="none" normalizeH="0" baseline="0" dirty="0">
              <a:ln>
                <a:noFill/>
              </a:ln>
              <a:solidFill>
                <a:schemeClr val="tx1"/>
              </a:solidFill>
              <a:effectLst/>
            </a:endParaRPr>
          </a:p>
        </p:txBody>
      </p:sp>
      <p:sp>
        <p:nvSpPr>
          <p:cNvPr id="5" name="Rectangle 4"/>
          <p:cNvSpPr>
            <a:spLocks noChangeArrowheads="1"/>
          </p:cNvSpPr>
          <p:nvPr/>
        </p:nvSpPr>
        <p:spPr bwMode="auto">
          <a:xfrm>
            <a:off x="6009992" y="2785448"/>
            <a:ext cx="6182008" cy="1754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t>Unity within the Church</a:t>
            </a:r>
          </a:p>
          <a:p>
            <a:r>
              <a:rPr lang="en-US" sz="1200" dirty="0"/>
              <a:t>Unity within the Church and among the saints is the goal of the gospel. There is no place in the Church of God for division, for disagreement on doctrine, for cults and cliques, for liberal views as contrasted with conservative concepts. Among the faithful saints there is only one mind and one judgment and these are the Lord's; those with the full enjoyment of the Spirit learn the Lord's views on all things and conform their minds and hearts to his, becoming one with him. "Be one; and if ye are not one ye are not mine," is his everlasting decree to his saints. (D. &amp; C. 38:27.) Elder Bruce R. McConkie Commentary I, pp. 426- 427; 765-767.</a:t>
            </a:r>
          </a:p>
        </p:txBody>
      </p:sp>
    </p:spTree>
    <p:extLst>
      <p:ext uri="{BB962C8B-B14F-4D97-AF65-F5344CB8AC3E}">
        <p14:creationId xmlns:p14="http://schemas.microsoft.com/office/powerpoint/2010/main" val="132866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11703</Words>
  <Application>Microsoft Office PowerPoint</Application>
  <PresentationFormat>Widescreen</PresentationFormat>
  <Paragraphs>832</Paragraphs>
  <Slides>93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93</vt:i4>
      </vt:variant>
    </vt:vector>
  </HeadingPairs>
  <TitlesOfParts>
    <vt:vector size="106" baseType="lpstr">
      <vt:lpstr>Calibri</vt:lpstr>
      <vt:lpstr>Symbol</vt:lpstr>
      <vt:lpstr>Wingdings</vt:lpstr>
      <vt:lpstr>Palatino</vt:lpstr>
      <vt:lpstr>Abadi</vt:lpstr>
      <vt:lpstr>Castellar</vt:lpstr>
      <vt:lpstr>Lucida Handwriting</vt:lpstr>
      <vt:lpstr>Calibri Light</vt:lpstr>
      <vt:lpstr>Imprint MT Shadow</vt:lpstr>
      <vt:lpstr>Arial</vt:lpstr>
      <vt:lpstr>Scribeedoo</vt:lpstr>
      <vt:lpstr>AR CENA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5</cp:revision>
  <dcterms:created xsi:type="dcterms:W3CDTF">2023-02-09T17:14:32Z</dcterms:created>
  <dcterms:modified xsi:type="dcterms:W3CDTF">2023-02-09T20:23:36Z</dcterms:modified>
</cp:coreProperties>
</file>