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2"/>
  </p:notesMasterIdLst>
  <p:sldIdLst>
    <p:sldId id="271" r:id="rId2"/>
    <p:sldId id="340" r:id="rId3"/>
    <p:sldId id="279" r:id="rId4"/>
    <p:sldId id="272" r:id="rId5"/>
    <p:sldId id="257" r:id="rId6"/>
    <p:sldId id="278" r:id="rId7"/>
    <p:sldId id="258" r:id="rId8"/>
    <p:sldId id="275" r:id="rId9"/>
    <p:sldId id="276" r:id="rId10"/>
    <p:sldId id="261" r:id="rId11"/>
    <p:sldId id="265" r:id="rId12"/>
    <p:sldId id="263" r:id="rId13"/>
    <p:sldId id="277" r:id="rId14"/>
    <p:sldId id="267" r:id="rId15"/>
    <p:sldId id="266" r:id="rId16"/>
    <p:sldId id="262" r:id="rId17"/>
    <p:sldId id="281" r:id="rId18"/>
    <p:sldId id="297" r:id="rId19"/>
    <p:sldId id="260" r:id="rId20"/>
    <p:sldId id="259" r:id="rId21"/>
    <p:sldId id="264" r:id="rId22"/>
    <p:sldId id="282" r:id="rId23"/>
    <p:sldId id="273" r:id="rId24"/>
    <p:sldId id="274" r:id="rId25"/>
    <p:sldId id="283" r:id="rId26"/>
    <p:sldId id="268" r:id="rId27"/>
    <p:sldId id="286" r:id="rId28"/>
    <p:sldId id="287" r:id="rId29"/>
    <p:sldId id="269" r:id="rId30"/>
    <p:sldId id="288" r:id="rId31"/>
    <p:sldId id="270" r:id="rId32"/>
    <p:sldId id="289" r:id="rId33"/>
    <p:sldId id="290" r:id="rId34"/>
    <p:sldId id="291" r:id="rId35"/>
    <p:sldId id="292" r:id="rId36"/>
    <p:sldId id="293" r:id="rId37"/>
    <p:sldId id="285" r:id="rId38"/>
    <p:sldId id="294" r:id="rId39"/>
    <p:sldId id="295" r:id="rId40"/>
    <p:sldId id="296" r:id="rId41"/>
    <p:sldId id="336" r:id="rId42"/>
    <p:sldId id="316" r:id="rId43"/>
    <p:sldId id="299" r:id="rId44"/>
    <p:sldId id="300" r:id="rId45"/>
    <p:sldId id="301" r:id="rId46"/>
    <p:sldId id="302" r:id="rId47"/>
    <p:sldId id="303" r:id="rId48"/>
    <p:sldId id="304" r:id="rId49"/>
    <p:sldId id="305" r:id="rId50"/>
    <p:sldId id="306" r:id="rId51"/>
    <p:sldId id="337" r:id="rId52"/>
    <p:sldId id="307" r:id="rId53"/>
    <p:sldId id="308" r:id="rId54"/>
    <p:sldId id="338" r:id="rId55"/>
    <p:sldId id="309" r:id="rId56"/>
    <p:sldId id="310" r:id="rId57"/>
    <p:sldId id="339" r:id="rId58"/>
    <p:sldId id="311" r:id="rId59"/>
    <p:sldId id="312" r:id="rId60"/>
    <p:sldId id="313" r:id="rId61"/>
    <p:sldId id="314" r:id="rId62"/>
    <p:sldId id="315" r:id="rId63"/>
    <p:sldId id="335"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Lst>
  <p:sldSz cx="12192000" cy="6858000"/>
  <p:notesSz cx="6858000" cy="9144000"/>
  <p:embeddedFontLst>
    <p:embeddedFont>
      <p:font typeface="Abadi" panose="020B0604020104020204" pitchFamily="34" charset="0"/>
      <p:regular r:id="rId83"/>
    </p:embeddedFont>
    <p:embeddedFont>
      <p:font typeface="Arial Rounded MT Bold" panose="020F0704030504030204" pitchFamily="34" charset="0"/>
      <p:regular r:id="rId84"/>
    </p:embeddedFont>
    <p:embeddedFont>
      <p:font typeface="Baskerville Old Face" panose="02020602080505020303" pitchFamily="18" charset="0"/>
      <p:regular r:id="rId85"/>
    </p:embeddedFont>
    <p:embeddedFont>
      <p:font typeface="Calibri" panose="020F0502020204030204" pitchFamily="34" charset="0"/>
      <p:regular r:id="rId86"/>
      <p:bold r:id="rId87"/>
      <p:italic r:id="rId88"/>
      <p:boldItalic r:id="rId89"/>
    </p:embeddedFont>
    <p:embeddedFont>
      <p:font typeface="Calibri Light" panose="020F0302020204030204" pitchFamily="34" charset="0"/>
      <p:regular r:id="rId90"/>
      <p:italic r:id="rId91"/>
    </p:embeddedFont>
    <p:embeddedFont>
      <p:font typeface="Californian FB" panose="0207040306080B030204" pitchFamily="18" charset="0"/>
      <p:regular r:id="rId92"/>
      <p:bold r:id="rId93"/>
      <p:italic r:id="rId94"/>
    </p:embeddedFont>
    <p:embeddedFont>
      <p:font typeface="Century" panose="02040604050505020304" pitchFamily="18" charset="0"/>
      <p:regular r:id="rId95"/>
    </p:embeddedFont>
    <p:embeddedFont>
      <p:font typeface="Comic Sans MS" panose="030F0702030302020204" pitchFamily="66" charset="0"/>
      <p:regular r:id="rId96"/>
      <p:bold r:id="rId97"/>
      <p:italic r:id="rId98"/>
      <p:boldItalic r:id="rId99"/>
    </p:embeddedFont>
    <p:embeddedFont>
      <p:font typeface="Engravers MT" panose="02090707080505020304" pitchFamily="18" charset="0"/>
      <p:regular r:id="rId100"/>
    </p:embeddedFont>
    <p:embeddedFont>
      <p:font typeface="Imprint MT Shadow" panose="04020605060303030202" pitchFamily="82" charset="0"/>
      <p:regular r:id="rId101"/>
    </p:embeddedFont>
    <p:embeddedFont>
      <p:font typeface="Open Sans" panose="020B0606030504020204" pitchFamily="34" charset="0"/>
      <p:regular r:id="rId102"/>
      <p:bold r:id="rId103"/>
      <p:italic r:id="rId104"/>
      <p:boldItalic r:id="rId105"/>
    </p:embeddedFont>
    <p:embeddedFont>
      <p:font typeface="Stencil" panose="040409050D0802020404" pitchFamily="82" charset="0"/>
      <p:regular r:id="rId106"/>
    </p:embeddedFont>
    <p:embeddedFont>
      <p:font typeface="Tempus Sans ITC" panose="04020404030D07020202" pitchFamily="82" charset="0"/>
      <p:regular r:id="rId10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A771"/>
    <a:srgbClr val="D142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8" d="100"/>
          <a:sy n="88" d="100"/>
        </p:scale>
        <p:origin x="90"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5.xml"/><Relationship Id="rId107" Type="http://schemas.openxmlformats.org/officeDocument/2006/relationships/font" Target="fonts/font25.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20.fntdata"/><Relationship Id="rId5" Type="http://schemas.openxmlformats.org/officeDocument/2006/relationships/slide" Target="slides/slide4.xml"/><Relationship Id="rId90" Type="http://schemas.openxmlformats.org/officeDocument/2006/relationships/font" Target="fonts/font8.fntdata"/><Relationship Id="rId95" Type="http://schemas.openxmlformats.org/officeDocument/2006/relationships/font" Target="fonts/font1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3.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21.fntdata"/><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9.fntdata"/><Relationship Id="rId96"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font" Target="fonts/font17.fntdata"/><Relationship Id="rId10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5.fntdata"/><Relationship Id="rId104" Type="http://schemas.openxmlformats.org/officeDocument/2006/relationships/font" Target="fonts/font2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5.fntdata"/><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8.fntdata"/><Relationship Id="rId105"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1.fntdata"/><Relationship Id="rId98" Type="http://schemas.openxmlformats.org/officeDocument/2006/relationships/font" Target="fonts/font16.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font" Target="fonts/font1.fntdata"/><Relationship Id="rId88" Type="http://schemas.openxmlformats.org/officeDocument/2006/relationships/font" Target="fonts/font6.fntdata"/><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866BD-F8B8-42D9-A98F-8051DDE2EF78}"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6A6A7-AB9F-43EF-9512-293DEFA24030}" type="slidenum">
              <a:rPr lang="en-US" smtClean="0"/>
              <a:t>‹#›</a:t>
            </a:fld>
            <a:endParaRPr lang="en-US"/>
          </a:p>
        </p:txBody>
      </p:sp>
    </p:spTree>
    <p:extLst>
      <p:ext uri="{BB962C8B-B14F-4D97-AF65-F5344CB8AC3E}">
        <p14:creationId xmlns:p14="http://schemas.microsoft.com/office/powerpoint/2010/main" val="3712717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24EF65-997E-4D7F-A0B7-380D8D0C2D5B}" type="slidenum">
              <a:rPr lang="en-US" smtClean="0"/>
              <a:t>9</a:t>
            </a:fld>
            <a:endParaRPr lang="en-US"/>
          </a:p>
        </p:txBody>
      </p:sp>
    </p:spTree>
    <p:extLst>
      <p:ext uri="{BB962C8B-B14F-4D97-AF65-F5344CB8AC3E}">
        <p14:creationId xmlns:p14="http://schemas.microsoft.com/office/powerpoint/2010/main" val="3072331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92D48B-56DE-4652-B123-4D3313FCE8A0}" type="slidenum">
              <a:rPr lang="en-US" smtClean="0"/>
              <a:t>16</a:t>
            </a:fld>
            <a:endParaRPr lang="en-US"/>
          </a:p>
        </p:txBody>
      </p:sp>
    </p:spTree>
    <p:extLst>
      <p:ext uri="{BB962C8B-B14F-4D97-AF65-F5344CB8AC3E}">
        <p14:creationId xmlns:p14="http://schemas.microsoft.com/office/powerpoint/2010/main" val="2974230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16666-0790-4B4F-9B70-3620A2322A8D}" type="slidenum">
              <a:rPr lang="en-US" smtClean="0"/>
              <a:t>68</a:t>
            </a:fld>
            <a:endParaRPr lang="en-US"/>
          </a:p>
        </p:txBody>
      </p:sp>
    </p:spTree>
    <p:extLst>
      <p:ext uri="{BB962C8B-B14F-4D97-AF65-F5344CB8AC3E}">
        <p14:creationId xmlns:p14="http://schemas.microsoft.com/office/powerpoint/2010/main" val="1179947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16666-0790-4B4F-9B70-3620A2322A8D}" type="slidenum">
              <a:rPr lang="en-US" smtClean="0"/>
              <a:t>69</a:t>
            </a:fld>
            <a:endParaRPr lang="en-US"/>
          </a:p>
        </p:txBody>
      </p:sp>
    </p:spTree>
    <p:extLst>
      <p:ext uri="{BB962C8B-B14F-4D97-AF65-F5344CB8AC3E}">
        <p14:creationId xmlns:p14="http://schemas.microsoft.com/office/powerpoint/2010/main" val="2501053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16666-0790-4B4F-9B70-3620A2322A8D}" type="slidenum">
              <a:rPr lang="en-US" smtClean="0"/>
              <a:t>70</a:t>
            </a:fld>
            <a:endParaRPr lang="en-US"/>
          </a:p>
        </p:txBody>
      </p:sp>
    </p:spTree>
    <p:extLst>
      <p:ext uri="{BB962C8B-B14F-4D97-AF65-F5344CB8AC3E}">
        <p14:creationId xmlns:p14="http://schemas.microsoft.com/office/powerpoint/2010/main" val="2374289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16666-0790-4B4F-9B70-3620A2322A8D}" type="slidenum">
              <a:rPr lang="en-US" smtClean="0"/>
              <a:t>72</a:t>
            </a:fld>
            <a:endParaRPr lang="en-US"/>
          </a:p>
        </p:txBody>
      </p:sp>
    </p:spTree>
    <p:extLst>
      <p:ext uri="{BB962C8B-B14F-4D97-AF65-F5344CB8AC3E}">
        <p14:creationId xmlns:p14="http://schemas.microsoft.com/office/powerpoint/2010/main" val="1075106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16666-0790-4B4F-9B70-3620A2322A8D}" type="slidenum">
              <a:rPr lang="en-US" smtClean="0"/>
              <a:t>74</a:t>
            </a:fld>
            <a:endParaRPr lang="en-US"/>
          </a:p>
        </p:txBody>
      </p:sp>
    </p:spTree>
    <p:extLst>
      <p:ext uri="{BB962C8B-B14F-4D97-AF65-F5344CB8AC3E}">
        <p14:creationId xmlns:p14="http://schemas.microsoft.com/office/powerpoint/2010/main" val="228927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2E001-E1EF-8C67-FDE2-832B14835F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304481-3DAA-99C3-63B1-D67257E3B3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F2DD38-3BA2-82B5-6B83-BC05A3F80D73}"/>
              </a:ext>
            </a:extLst>
          </p:cNvPr>
          <p:cNvSpPr>
            <a:spLocks noGrp="1"/>
          </p:cNvSpPr>
          <p:nvPr>
            <p:ph type="dt" sz="half" idx="10"/>
          </p:nvPr>
        </p:nvSpPr>
        <p:spPr/>
        <p:txBody>
          <a:bodyPr/>
          <a:lstStyle/>
          <a:p>
            <a:fld id="{94DD2449-1E01-4AF0-A83E-E33F5DA3B153}" type="datetimeFigureOut">
              <a:rPr lang="en-US" smtClean="0"/>
              <a:t>9/1/2023</a:t>
            </a:fld>
            <a:endParaRPr lang="en-US"/>
          </a:p>
        </p:txBody>
      </p:sp>
      <p:sp>
        <p:nvSpPr>
          <p:cNvPr id="5" name="Footer Placeholder 4">
            <a:extLst>
              <a:ext uri="{FF2B5EF4-FFF2-40B4-BE49-F238E27FC236}">
                <a16:creationId xmlns:a16="http://schemas.microsoft.com/office/drawing/2014/main" id="{5063457E-73ED-7FC3-6907-DFE060519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3BA50-D0AA-F453-AAE7-8ABE9AA458CF}"/>
              </a:ext>
            </a:extLst>
          </p:cNvPr>
          <p:cNvSpPr>
            <a:spLocks noGrp="1"/>
          </p:cNvSpPr>
          <p:nvPr>
            <p:ph type="sldNum" sz="quarter" idx="12"/>
          </p:nvPr>
        </p:nvSpPr>
        <p:spPr/>
        <p:txBody>
          <a:bodyPr/>
          <a:lstStyle/>
          <a:p>
            <a:fld id="{FB01056C-51C1-4A25-B0F8-9EC0E0B1C80E}" type="slidenum">
              <a:rPr lang="en-US" smtClean="0"/>
              <a:t>‹#›</a:t>
            </a:fld>
            <a:endParaRPr lang="en-US"/>
          </a:p>
        </p:txBody>
      </p:sp>
    </p:spTree>
    <p:extLst>
      <p:ext uri="{BB962C8B-B14F-4D97-AF65-F5344CB8AC3E}">
        <p14:creationId xmlns:p14="http://schemas.microsoft.com/office/powerpoint/2010/main" val="49278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4AA5A-51F3-55C6-BA6D-9B4F000035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1AEAC0-AFFD-EE33-2170-71BA7E5AF2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19381-0DE8-DA6B-C89E-C8377363A83B}"/>
              </a:ext>
            </a:extLst>
          </p:cNvPr>
          <p:cNvSpPr>
            <a:spLocks noGrp="1"/>
          </p:cNvSpPr>
          <p:nvPr>
            <p:ph type="dt" sz="half" idx="10"/>
          </p:nvPr>
        </p:nvSpPr>
        <p:spPr/>
        <p:txBody>
          <a:bodyPr/>
          <a:lstStyle/>
          <a:p>
            <a:fld id="{94DD2449-1E01-4AF0-A83E-E33F5DA3B153}" type="datetimeFigureOut">
              <a:rPr lang="en-US" smtClean="0"/>
              <a:t>9/1/2023</a:t>
            </a:fld>
            <a:endParaRPr lang="en-US"/>
          </a:p>
        </p:txBody>
      </p:sp>
      <p:sp>
        <p:nvSpPr>
          <p:cNvPr id="5" name="Footer Placeholder 4">
            <a:extLst>
              <a:ext uri="{FF2B5EF4-FFF2-40B4-BE49-F238E27FC236}">
                <a16:creationId xmlns:a16="http://schemas.microsoft.com/office/drawing/2014/main" id="{E548BE56-8DED-A4D3-CC09-3B7FA0BB9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41B34E-4EB7-D63F-F105-F775359807AE}"/>
              </a:ext>
            </a:extLst>
          </p:cNvPr>
          <p:cNvSpPr>
            <a:spLocks noGrp="1"/>
          </p:cNvSpPr>
          <p:nvPr>
            <p:ph type="sldNum" sz="quarter" idx="12"/>
          </p:nvPr>
        </p:nvSpPr>
        <p:spPr/>
        <p:txBody>
          <a:bodyPr/>
          <a:lstStyle/>
          <a:p>
            <a:fld id="{FB01056C-51C1-4A25-B0F8-9EC0E0B1C80E}" type="slidenum">
              <a:rPr lang="en-US" smtClean="0"/>
              <a:t>‹#›</a:t>
            </a:fld>
            <a:endParaRPr lang="en-US"/>
          </a:p>
        </p:txBody>
      </p:sp>
    </p:spTree>
    <p:extLst>
      <p:ext uri="{BB962C8B-B14F-4D97-AF65-F5344CB8AC3E}">
        <p14:creationId xmlns:p14="http://schemas.microsoft.com/office/powerpoint/2010/main" val="167764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3E36B0-32F4-CEF2-E5B8-070504A55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044758-4E36-9C15-3DF2-3B65931566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73CF4-EC13-378D-07AE-83BB6135C421}"/>
              </a:ext>
            </a:extLst>
          </p:cNvPr>
          <p:cNvSpPr>
            <a:spLocks noGrp="1"/>
          </p:cNvSpPr>
          <p:nvPr>
            <p:ph type="dt" sz="half" idx="10"/>
          </p:nvPr>
        </p:nvSpPr>
        <p:spPr/>
        <p:txBody>
          <a:bodyPr/>
          <a:lstStyle/>
          <a:p>
            <a:fld id="{94DD2449-1E01-4AF0-A83E-E33F5DA3B153}" type="datetimeFigureOut">
              <a:rPr lang="en-US" smtClean="0"/>
              <a:t>9/1/2023</a:t>
            </a:fld>
            <a:endParaRPr lang="en-US"/>
          </a:p>
        </p:txBody>
      </p:sp>
      <p:sp>
        <p:nvSpPr>
          <p:cNvPr id="5" name="Footer Placeholder 4">
            <a:extLst>
              <a:ext uri="{FF2B5EF4-FFF2-40B4-BE49-F238E27FC236}">
                <a16:creationId xmlns:a16="http://schemas.microsoft.com/office/drawing/2014/main" id="{A252319D-ACEC-BECF-042C-3AD17AAD5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7CC22-91B2-32BB-E0E1-E3375CE9E1D9}"/>
              </a:ext>
            </a:extLst>
          </p:cNvPr>
          <p:cNvSpPr>
            <a:spLocks noGrp="1"/>
          </p:cNvSpPr>
          <p:nvPr>
            <p:ph type="sldNum" sz="quarter" idx="12"/>
          </p:nvPr>
        </p:nvSpPr>
        <p:spPr/>
        <p:txBody>
          <a:bodyPr/>
          <a:lstStyle/>
          <a:p>
            <a:fld id="{FB01056C-51C1-4A25-B0F8-9EC0E0B1C80E}" type="slidenum">
              <a:rPr lang="en-US" smtClean="0"/>
              <a:t>‹#›</a:t>
            </a:fld>
            <a:endParaRPr lang="en-US"/>
          </a:p>
        </p:txBody>
      </p:sp>
    </p:spTree>
    <p:extLst>
      <p:ext uri="{BB962C8B-B14F-4D97-AF65-F5344CB8AC3E}">
        <p14:creationId xmlns:p14="http://schemas.microsoft.com/office/powerpoint/2010/main" val="768382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863BC-D502-EF82-BBE8-1C69958664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F446E2-3139-26A2-FC29-CEE3D4F45A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A2CAF4-DB61-9BD9-7BA6-FEFAF995C040}"/>
              </a:ext>
            </a:extLst>
          </p:cNvPr>
          <p:cNvSpPr>
            <a:spLocks noGrp="1"/>
          </p:cNvSpPr>
          <p:nvPr>
            <p:ph type="dt" sz="half" idx="10"/>
          </p:nvPr>
        </p:nvSpPr>
        <p:spPr/>
        <p:txBody>
          <a:bodyPr/>
          <a:lstStyle/>
          <a:p>
            <a:fld id="{94DD2449-1E01-4AF0-A83E-E33F5DA3B153}" type="datetimeFigureOut">
              <a:rPr lang="en-US" smtClean="0"/>
              <a:t>9/1/2023</a:t>
            </a:fld>
            <a:endParaRPr lang="en-US"/>
          </a:p>
        </p:txBody>
      </p:sp>
      <p:sp>
        <p:nvSpPr>
          <p:cNvPr id="5" name="Footer Placeholder 4">
            <a:extLst>
              <a:ext uri="{FF2B5EF4-FFF2-40B4-BE49-F238E27FC236}">
                <a16:creationId xmlns:a16="http://schemas.microsoft.com/office/drawing/2014/main" id="{15634CFD-77B9-06D7-6F29-555DC7166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305DE-A738-30A1-B708-9C7038ED0977}"/>
              </a:ext>
            </a:extLst>
          </p:cNvPr>
          <p:cNvSpPr>
            <a:spLocks noGrp="1"/>
          </p:cNvSpPr>
          <p:nvPr>
            <p:ph type="sldNum" sz="quarter" idx="12"/>
          </p:nvPr>
        </p:nvSpPr>
        <p:spPr/>
        <p:txBody>
          <a:bodyPr/>
          <a:lstStyle/>
          <a:p>
            <a:fld id="{FB01056C-51C1-4A25-B0F8-9EC0E0B1C80E}" type="slidenum">
              <a:rPr lang="en-US" smtClean="0"/>
              <a:t>‹#›</a:t>
            </a:fld>
            <a:endParaRPr lang="en-US"/>
          </a:p>
        </p:txBody>
      </p:sp>
    </p:spTree>
    <p:extLst>
      <p:ext uri="{BB962C8B-B14F-4D97-AF65-F5344CB8AC3E}">
        <p14:creationId xmlns:p14="http://schemas.microsoft.com/office/powerpoint/2010/main" val="155973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3F88-BADF-6006-4C62-221D1A4143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23A27B-F481-1016-3E57-E4712E6C6D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49B18B-BB83-E641-6384-BA82DC3CBA6A}"/>
              </a:ext>
            </a:extLst>
          </p:cNvPr>
          <p:cNvSpPr>
            <a:spLocks noGrp="1"/>
          </p:cNvSpPr>
          <p:nvPr>
            <p:ph type="dt" sz="half" idx="10"/>
          </p:nvPr>
        </p:nvSpPr>
        <p:spPr/>
        <p:txBody>
          <a:bodyPr/>
          <a:lstStyle/>
          <a:p>
            <a:fld id="{94DD2449-1E01-4AF0-A83E-E33F5DA3B153}" type="datetimeFigureOut">
              <a:rPr lang="en-US" smtClean="0"/>
              <a:t>9/1/2023</a:t>
            </a:fld>
            <a:endParaRPr lang="en-US"/>
          </a:p>
        </p:txBody>
      </p:sp>
      <p:sp>
        <p:nvSpPr>
          <p:cNvPr id="5" name="Footer Placeholder 4">
            <a:extLst>
              <a:ext uri="{FF2B5EF4-FFF2-40B4-BE49-F238E27FC236}">
                <a16:creationId xmlns:a16="http://schemas.microsoft.com/office/drawing/2014/main" id="{24D58E77-88B3-2D98-D31F-AA47C97F0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5498BA-016B-AFFF-C7A2-0D54A6BEBC84}"/>
              </a:ext>
            </a:extLst>
          </p:cNvPr>
          <p:cNvSpPr>
            <a:spLocks noGrp="1"/>
          </p:cNvSpPr>
          <p:nvPr>
            <p:ph type="sldNum" sz="quarter" idx="12"/>
          </p:nvPr>
        </p:nvSpPr>
        <p:spPr/>
        <p:txBody>
          <a:bodyPr/>
          <a:lstStyle/>
          <a:p>
            <a:fld id="{FB01056C-51C1-4A25-B0F8-9EC0E0B1C80E}" type="slidenum">
              <a:rPr lang="en-US" smtClean="0"/>
              <a:t>‹#›</a:t>
            </a:fld>
            <a:endParaRPr lang="en-US"/>
          </a:p>
        </p:txBody>
      </p:sp>
    </p:spTree>
    <p:extLst>
      <p:ext uri="{BB962C8B-B14F-4D97-AF65-F5344CB8AC3E}">
        <p14:creationId xmlns:p14="http://schemas.microsoft.com/office/powerpoint/2010/main" val="384286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C2972-3CBC-CBF7-53C3-F5ECA3FD58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68A9B6-CD0D-8B1B-914B-38CB5B450B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E49D12-F019-1626-6437-FD15C223EB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05EBF2-A5D5-D7D3-58BB-6B6EA32FA7BE}"/>
              </a:ext>
            </a:extLst>
          </p:cNvPr>
          <p:cNvSpPr>
            <a:spLocks noGrp="1"/>
          </p:cNvSpPr>
          <p:nvPr>
            <p:ph type="dt" sz="half" idx="10"/>
          </p:nvPr>
        </p:nvSpPr>
        <p:spPr/>
        <p:txBody>
          <a:bodyPr/>
          <a:lstStyle/>
          <a:p>
            <a:fld id="{94DD2449-1E01-4AF0-A83E-E33F5DA3B153}" type="datetimeFigureOut">
              <a:rPr lang="en-US" smtClean="0"/>
              <a:t>9/1/2023</a:t>
            </a:fld>
            <a:endParaRPr lang="en-US"/>
          </a:p>
        </p:txBody>
      </p:sp>
      <p:sp>
        <p:nvSpPr>
          <p:cNvPr id="6" name="Footer Placeholder 5">
            <a:extLst>
              <a:ext uri="{FF2B5EF4-FFF2-40B4-BE49-F238E27FC236}">
                <a16:creationId xmlns:a16="http://schemas.microsoft.com/office/drawing/2014/main" id="{E04CEFE1-2750-6B06-69AE-C559EB3D4E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DB5268-7DC7-6211-CD50-9B2B154BCE57}"/>
              </a:ext>
            </a:extLst>
          </p:cNvPr>
          <p:cNvSpPr>
            <a:spLocks noGrp="1"/>
          </p:cNvSpPr>
          <p:nvPr>
            <p:ph type="sldNum" sz="quarter" idx="12"/>
          </p:nvPr>
        </p:nvSpPr>
        <p:spPr/>
        <p:txBody>
          <a:bodyPr/>
          <a:lstStyle/>
          <a:p>
            <a:fld id="{FB01056C-51C1-4A25-B0F8-9EC0E0B1C80E}" type="slidenum">
              <a:rPr lang="en-US" smtClean="0"/>
              <a:t>‹#›</a:t>
            </a:fld>
            <a:endParaRPr lang="en-US"/>
          </a:p>
        </p:txBody>
      </p:sp>
    </p:spTree>
    <p:extLst>
      <p:ext uri="{BB962C8B-B14F-4D97-AF65-F5344CB8AC3E}">
        <p14:creationId xmlns:p14="http://schemas.microsoft.com/office/powerpoint/2010/main" val="2091369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16A0F-2958-1127-C3F3-1562D2F12D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14A725-C706-504A-A39B-CA011A968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E37E95-653E-07C4-BB23-8779C5B34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6B6F61-4F66-AA3A-7EC3-DA8F445821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0232B0-6206-5279-8CE1-4A3B967A1D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3DD6E1-8D28-7A0C-4CDF-B89D1BD82212}"/>
              </a:ext>
            </a:extLst>
          </p:cNvPr>
          <p:cNvSpPr>
            <a:spLocks noGrp="1"/>
          </p:cNvSpPr>
          <p:nvPr>
            <p:ph type="dt" sz="half" idx="10"/>
          </p:nvPr>
        </p:nvSpPr>
        <p:spPr/>
        <p:txBody>
          <a:bodyPr/>
          <a:lstStyle/>
          <a:p>
            <a:fld id="{94DD2449-1E01-4AF0-A83E-E33F5DA3B153}" type="datetimeFigureOut">
              <a:rPr lang="en-US" smtClean="0"/>
              <a:t>9/1/2023</a:t>
            </a:fld>
            <a:endParaRPr lang="en-US"/>
          </a:p>
        </p:txBody>
      </p:sp>
      <p:sp>
        <p:nvSpPr>
          <p:cNvPr id="8" name="Footer Placeholder 7">
            <a:extLst>
              <a:ext uri="{FF2B5EF4-FFF2-40B4-BE49-F238E27FC236}">
                <a16:creationId xmlns:a16="http://schemas.microsoft.com/office/drawing/2014/main" id="{F7E54872-2219-A225-E0D5-89867128B1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E99E3A-E340-720E-DB05-F01C65FC4CD7}"/>
              </a:ext>
            </a:extLst>
          </p:cNvPr>
          <p:cNvSpPr>
            <a:spLocks noGrp="1"/>
          </p:cNvSpPr>
          <p:nvPr>
            <p:ph type="sldNum" sz="quarter" idx="12"/>
          </p:nvPr>
        </p:nvSpPr>
        <p:spPr/>
        <p:txBody>
          <a:bodyPr/>
          <a:lstStyle/>
          <a:p>
            <a:fld id="{FB01056C-51C1-4A25-B0F8-9EC0E0B1C80E}" type="slidenum">
              <a:rPr lang="en-US" smtClean="0"/>
              <a:t>‹#›</a:t>
            </a:fld>
            <a:endParaRPr lang="en-US"/>
          </a:p>
        </p:txBody>
      </p:sp>
    </p:spTree>
    <p:extLst>
      <p:ext uri="{BB962C8B-B14F-4D97-AF65-F5344CB8AC3E}">
        <p14:creationId xmlns:p14="http://schemas.microsoft.com/office/powerpoint/2010/main" val="252677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0370-5D2B-9F85-69B3-9DD1A3487D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FA956E-600B-C24B-E734-3C908102828D}"/>
              </a:ext>
            </a:extLst>
          </p:cNvPr>
          <p:cNvSpPr>
            <a:spLocks noGrp="1"/>
          </p:cNvSpPr>
          <p:nvPr>
            <p:ph type="dt" sz="half" idx="10"/>
          </p:nvPr>
        </p:nvSpPr>
        <p:spPr/>
        <p:txBody>
          <a:bodyPr/>
          <a:lstStyle/>
          <a:p>
            <a:fld id="{94DD2449-1E01-4AF0-A83E-E33F5DA3B153}" type="datetimeFigureOut">
              <a:rPr lang="en-US" smtClean="0"/>
              <a:t>9/1/2023</a:t>
            </a:fld>
            <a:endParaRPr lang="en-US"/>
          </a:p>
        </p:txBody>
      </p:sp>
      <p:sp>
        <p:nvSpPr>
          <p:cNvPr id="4" name="Footer Placeholder 3">
            <a:extLst>
              <a:ext uri="{FF2B5EF4-FFF2-40B4-BE49-F238E27FC236}">
                <a16:creationId xmlns:a16="http://schemas.microsoft.com/office/drawing/2014/main" id="{48302AC3-B3A1-4E6F-7AB4-96F6B68438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29DFF6-474C-6E83-CF8D-33A54F87DE8B}"/>
              </a:ext>
            </a:extLst>
          </p:cNvPr>
          <p:cNvSpPr>
            <a:spLocks noGrp="1"/>
          </p:cNvSpPr>
          <p:nvPr>
            <p:ph type="sldNum" sz="quarter" idx="12"/>
          </p:nvPr>
        </p:nvSpPr>
        <p:spPr/>
        <p:txBody>
          <a:bodyPr/>
          <a:lstStyle/>
          <a:p>
            <a:fld id="{FB01056C-51C1-4A25-B0F8-9EC0E0B1C80E}" type="slidenum">
              <a:rPr lang="en-US" smtClean="0"/>
              <a:t>‹#›</a:t>
            </a:fld>
            <a:endParaRPr lang="en-US"/>
          </a:p>
        </p:txBody>
      </p:sp>
    </p:spTree>
    <p:extLst>
      <p:ext uri="{BB962C8B-B14F-4D97-AF65-F5344CB8AC3E}">
        <p14:creationId xmlns:p14="http://schemas.microsoft.com/office/powerpoint/2010/main" val="556762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280414-E687-9A38-9C8B-501237498BF3}"/>
              </a:ext>
            </a:extLst>
          </p:cNvPr>
          <p:cNvSpPr>
            <a:spLocks noGrp="1"/>
          </p:cNvSpPr>
          <p:nvPr>
            <p:ph type="dt" sz="half" idx="10"/>
          </p:nvPr>
        </p:nvSpPr>
        <p:spPr/>
        <p:txBody>
          <a:bodyPr/>
          <a:lstStyle/>
          <a:p>
            <a:fld id="{94DD2449-1E01-4AF0-A83E-E33F5DA3B153}" type="datetimeFigureOut">
              <a:rPr lang="en-US" smtClean="0"/>
              <a:t>9/1/2023</a:t>
            </a:fld>
            <a:endParaRPr lang="en-US"/>
          </a:p>
        </p:txBody>
      </p:sp>
      <p:sp>
        <p:nvSpPr>
          <p:cNvPr id="3" name="Footer Placeholder 2">
            <a:extLst>
              <a:ext uri="{FF2B5EF4-FFF2-40B4-BE49-F238E27FC236}">
                <a16:creationId xmlns:a16="http://schemas.microsoft.com/office/drawing/2014/main" id="{4A9D029C-4B39-E28C-12EC-F93038C012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2EB1A3-C7B9-6781-A5D1-6B70B926E454}"/>
              </a:ext>
            </a:extLst>
          </p:cNvPr>
          <p:cNvSpPr>
            <a:spLocks noGrp="1"/>
          </p:cNvSpPr>
          <p:nvPr>
            <p:ph type="sldNum" sz="quarter" idx="12"/>
          </p:nvPr>
        </p:nvSpPr>
        <p:spPr/>
        <p:txBody>
          <a:bodyPr/>
          <a:lstStyle/>
          <a:p>
            <a:fld id="{FB01056C-51C1-4A25-B0F8-9EC0E0B1C80E}" type="slidenum">
              <a:rPr lang="en-US" smtClean="0"/>
              <a:t>‹#›</a:t>
            </a:fld>
            <a:endParaRPr lang="en-US"/>
          </a:p>
        </p:txBody>
      </p:sp>
    </p:spTree>
    <p:extLst>
      <p:ext uri="{BB962C8B-B14F-4D97-AF65-F5344CB8AC3E}">
        <p14:creationId xmlns:p14="http://schemas.microsoft.com/office/powerpoint/2010/main" val="416278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BB51F-4A57-42A0-4EEF-B73B95953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FD99C0-6161-5128-46E2-A6E1011D42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04ADF0-3389-64F1-98F2-252F53776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A0EB6-7730-78A7-18EF-4A3A2681672A}"/>
              </a:ext>
            </a:extLst>
          </p:cNvPr>
          <p:cNvSpPr>
            <a:spLocks noGrp="1"/>
          </p:cNvSpPr>
          <p:nvPr>
            <p:ph type="dt" sz="half" idx="10"/>
          </p:nvPr>
        </p:nvSpPr>
        <p:spPr/>
        <p:txBody>
          <a:bodyPr/>
          <a:lstStyle/>
          <a:p>
            <a:fld id="{94DD2449-1E01-4AF0-A83E-E33F5DA3B153}" type="datetimeFigureOut">
              <a:rPr lang="en-US" smtClean="0"/>
              <a:t>9/1/2023</a:t>
            </a:fld>
            <a:endParaRPr lang="en-US"/>
          </a:p>
        </p:txBody>
      </p:sp>
      <p:sp>
        <p:nvSpPr>
          <p:cNvPr id="6" name="Footer Placeholder 5">
            <a:extLst>
              <a:ext uri="{FF2B5EF4-FFF2-40B4-BE49-F238E27FC236}">
                <a16:creationId xmlns:a16="http://schemas.microsoft.com/office/drawing/2014/main" id="{B6D5FB23-B130-C69C-220B-885B2EA86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31F17-D65C-5F23-5A51-D946C167BB59}"/>
              </a:ext>
            </a:extLst>
          </p:cNvPr>
          <p:cNvSpPr>
            <a:spLocks noGrp="1"/>
          </p:cNvSpPr>
          <p:nvPr>
            <p:ph type="sldNum" sz="quarter" idx="12"/>
          </p:nvPr>
        </p:nvSpPr>
        <p:spPr/>
        <p:txBody>
          <a:bodyPr/>
          <a:lstStyle/>
          <a:p>
            <a:fld id="{FB01056C-51C1-4A25-B0F8-9EC0E0B1C80E}" type="slidenum">
              <a:rPr lang="en-US" smtClean="0"/>
              <a:t>‹#›</a:t>
            </a:fld>
            <a:endParaRPr lang="en-US"/>
          </a:p>
        </p:txBody>
      </p:sp>
    </p:spTree>
    <p:extLst>
      <p:ext uri="{BB962C8B-B14F-4D97-AF65-F5344CB8AC3E}">
        <p14:creationId xmlns:p14="http://schemas.microsoft.com/office/powerpoint/2010/main" val="377669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DEBE-27C5-F8DF-72C0-3541F4157D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9571F0-2B94-656D-7C85-32030E59E3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04091E-2E6E-E6D5-3629-A2F96B5557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DA19E-E369-6AC6-1272-186E9BA7984A}"/>
              </a:ext>
            </a:extLst>
          </p:cNvPr>
          <p:cNvSpPr>
            <a:spLocks noGrp="1"/>
          </p:cNvSpPr>
          <p:nvPr>
            <p:ph type="dt" sz="half" idx="10"/>
          </p:nvPr>
        </p:nvSpPr>
        <p:spPr/>
        <p:txBody>
          <a:bodyPr/>
          <a:lstStyle/>
          <a:p>
            <a:fld id="{94DD2449-1E01-4AF0-A83E-E33F5DA3B153}" type="datetimeFigureOut">
              <a:rPr lang="en-US" smtClean="0"/>
              <a:t>9/1/2023</a:t>
            </a:fld>
            <a:endParaRPr lang="en-US"/>
          </a:p>
        </p:txBody>
      </p:sp>
      <p:sp>
        <p:nvSpPr>
          <p:cNvPr id="6" name="Footer Placeholder 5">
            <a:extLst>
              <a:ext uri="{FF2B5EF4-FFF2-40B4-BE49-F238E27FC236}">
                <a16:creationId xmlns:a16="http://schemas.microsoft.com/office/drawing/2014/main" id="{F23DCDD3-9FBD-9337-CA75-288D017996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087CC7-4476-6848-75C5-53F71ABC6E21}"/>
              </a:ext>
            </a:extLst>
          </p:cNvPr>
          <p:cNvSpPr>
            <a:spLocks noGrp="1"/>
          </p:cNvSpPr>
          <p:nvPr>
            <p:ph type="sldNum" sz="quarter" idx="12"/>
          </p:nvPr>
        </p:nvSpPr>
        <p:spPr/>
        <p:txBody>
          <a:bodyPr/>
          <a:lstStyle/>
          <a:p>
            <a:fld id="{FB01056C-51C1-4A25-B0F8-9EC0E0B1C80E}" type="slidenum">
              <a:rPr lang="en-US" smtClean="0"/>
              <a:t>‹#›</a:t>
            </a:fld>
            <a:endParaRPr lang="en-US"/>
          </a:p>
        </p:txBody>
      </p:sp>
    </p:spTree>
    <p:extLst>
      <p:ext uri="{BB962C8B-B14F-4D97-AF65-F5344CB8AC3E}">
        <p14:creationId xmlns:p14="http://schemas.microsoft.com/office/powerpoint/2010/main" val="1810256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506D22-0B81-E034-B9C7-1A8BBD576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3A20C8-792E-7792-A036-A22211806D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8E961-3E63-C65B-4690-DE9E8D0601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D2449-1E01-4AF0-A83E-E33F5DA3B153}" type="datetimeFigureOut">
              <a:rPr lang="en-US" smtClean="0"/>
              <a:t>9/1/2023</a:t>
            </a:fld>
            <a:endParaRPr lang="en-US"/>
          </a:p>
        </p:txBody>
      </p:sp>
      <p:sp>
        <p:nvSpPr>
          <p:cNvPr id="5" name="Footer Placeholder 4">
            <a:extLst>
              <a:ext uri="{FF2B5EF4-FFF2-40B4-BE49-F238E27FC236}">
                <a16:creationId xmlns:a16="http://schemas.microsoft.com/office/drawing/2014/main" id="{5614580D-36BE-A3DE-3986-F51B7ED4D5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A6A964-D894-7B5E-A049-521B2F66CE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1056C-51C1-4A25-B0F8-9EC0E0B1C80E}" type="slidenum">
              <a:rPr lang="en-US" smtClean="0"/>
              <a:t>‹#›</a:t>
            </a:fld>
            <a:endParaRPr lang="en-US"/>
          </a:p>
        </p:txBody>
      </p:sp>
    </p:spTree>
    <p:extLst>
      <p:ext uri="{BB962C8B-B14F-4D97-AF65-F5344CB8AC3E}">
        <p14:creationId xmlns:p14="http://schemas.microsoft.com/office/powerpoint/2010/main" val="1619042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4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jpeg"/></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9.jpeg"/><Relationship Id="rId4" Type="http://schemas.openxmlformats.org/officeDocument/2006/relationships/image" Target="../media/image68.jpeg"/></Relationships>
</file>

<file path=ppt/slides/_rels/slide7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3.jpeg"/></Relationships>
</file>

<file path=ppt/slides/_rels/slide73.xml.rels><?xml version="1.0" encoding="UTF-8" standalone="yes"?>
<Relationships xmlns="http://schemas.openxmlformats.org/package/2006/relationships"><Relationship Id="rId3" Type="http://schemas.openxmlformats.org/officeDocument/2006/relationships/image" Target="../media/image75.gif"/><Relationship Id="rId2" Type="http://schemas.openxmlformats.org/officeDocument/2006/relationships/image" Target="../media/image74.gif"/><Relationship Id="rId1" Type="http://schemas.openxmlformats.org/officeDocument/2006/relationships/slideLayout" Target="../slideLayouts/slideLayout7.xml"/><Relationship Id="rId4" Type="http://schemas.openxmlformats.org/officeDocument/2006/relationships/image" Target="../media/image76.jpg"/></Relationships>
</file>

<file path=ppt/slides/_rels/slide7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8.jpeg"/><Relationship Id="rId4" Type="http://schemas.openxmlformats.org/officeDocument/2006/relationships/image" Target="../media/image72.jpg"/></Relationships>
</file>

<file path=ppt/slides/_rels/slide75.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247127EE-3F2E-4E13-B123-C4A0B8649A30}"/>
              </a:ext>
            </a:extLst>
          </p:cNvPr>
          <p:cNvSpPr/>
          <p:nvPr/>
        </p:nvSpPr>
        <p:spPr>
          <a:xfrm>
            <a:off x="0" y="0"/>
            <a:ext cx="12192000" cy="6858000"/>
          </a:xfrm>
          <a:prstGeom prst="rect">
            <a:avLst/>
          </a:prstGeom>
          <a:gradFill>
            <a:gsLst>
              <a:gs pos="0">
                <a:schemeClr val="accent2">
                  <a:lumMod val="50000"/>
                </a:schemeClr>
              </a:gs>
              <a:gs pos="74000">
                <a:schemeClr val="accent3">
                  <a:lumMod val="5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a:extLst>
              <a:ext uri="{FF2B5EF4-FFF2-40B4-BE49-F238E27FC236}">
                <a16:creationId xmlns:a16="http://schemas.microsoft.com/office/drawing/2014/main" id="{DC8BEF71-8DC6-1848-CC6C-6BED7D2633F1}"/>
              </a:ext>
            </a:extLst>
          </p:cNvPr>
          <p:cNvGrpSpPr/>
          <p:nvPr/>
        </p:nvGrpSpPr>
        <p:grpSpPr>
          <a:xfrm>
            <a:off x="2339270" y="3333819"/>
            <a:ext cx="1398976" cy="2841360"/>
            <a:chOff x="4847870" y="1415932"/>
            <a:chExt cx="2215815" cy="4500383"/>
          </a:xfrm>
        </p:grpSpPr>
        <p:sp>
          <p:nvSpPr>
            <p:cNvPr id="129" name="Oval 128">
              <a:extLst>
                <a:ext uri="{FF2B5EF4-FFF2-40B4-BE49-F238E27FC236}">
                  <a16:creationId xmlns:a16="http://schemas.microsoft.com/office/drawing/2014/main" id="{5DC316BA-84B1-FE71-DB14-68707A294B92}"/>
                </a:ext>
              </a:extLst>
            </p:cNvPr>
            <p:cNvSpPr/>
            <p:nvPr/>
          </p:nvSpPr>
          <p:spPr>
            <a:xfrm rot="19744272">
              <a:off x="4847870" y="4230969"/>
              <a:ext cx="630621" cy="3346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a:extLst>
                <a:ext uri="{FF2B5EF4-FFF2-40B4-BE49-F238E27FC236}">
                  <a16:creationId xmlns:a16="http://schemas.microsoft.com/office/drawing/2014/main" id="{D4A81995-CC11-8A71-C963-0F715041FFDE}"/>
                </a:ext>
              </a:extLst>
            </p:cNvPr>
            <p:cNvSpPr/>
            <p:nvPr/>
          </p:nvSpPr>
          <p:spPr>
            <a:xfrm rot="1233741">
              <a:off x="5084353" y="2975994"/>
              <a:ext cx="709449" cy="150596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CC6C7DF-CEEF-1376-A147-BD50A5E3E133}"/>
                </a:ext>
              </a:extLst>
            </p:cNvPr>
            <p:cNvSpPr/>
            <p:nvPr/>
          </p:nvSpPr>
          <p:spPr>
            <a:xfrm rot="2202347">
              <a:off x="6433064" y="4252944"/>
              <a:ext cx="630621" cy="3346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rapezoid 131">
              <a:extLst>
                <a:ext uri="{FF2B5EF4-FFF2-40B4-BE49-F238E27FC236}">
                  <a16:creationId xmlns:a16="http://schemas.microsoft.com/office/drawing/2014/main" id="{3811BCBA-9CA0-23F3-1554-55AFA709673E}"/>
                </a:ext>
              </a:extLst>
            </p:cNvPr>
            <p:cNvSpPr/>
            <p:nvPr/>
          </p:nvSpPr>
          <p:spPr>
            <a:xfrm>
              <a:off x="5320835" y="3059660"/>
              <a:ext cx="1261242" cy="234261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a:extLst>
                <a:ext uri="{FF2B5EF4-FFF2-40B4-BE49-F238E27FC236}">
                  <a16:creationId xmlns:a16="http://schemas.microsoft.com/office/drawing/2014/main" id="{1180936C-0B5D-A967-78DE-6C84AB2E0851}"/>
                </a:ext>
              </a:extLst>
            </p:cNvPr>
            <p:cNvSpPr/>
            <p:nvPr/>
          </p:nvSpPr>
          <p:spPr>
            <a:xfrm rot="20366259" flipH="1">
              <a:off x="6179920" y="2987634"/>
              <a:ext cx="650202" cy="150596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88660CC7-41A8-7A03-289E-03D38EC6A2CB}"/>
                </a:ext>
              </a:extLst>
            </p:cNvPr>
            <p:cNvSpPr/>
            <p:nvPr/>
          </p:nvSpPr>
          <p:spPr>
            <a:xfrm>
              <a:off x="5399663" y="1637355"/>
              <a:ext cx="1103586" cy="16733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rapezoid 134">
              <a:extLst>
                <a:ext uri="{FF2B5EF4-FFF2-40B4-BE49-F238E27FC236}">
                  <a16:creationId xmlns:a16="http://schemas.microsoft.com/office/drawing/2014/main" id="{BF26813B-3D2F-FF9A-472B-11D94FBDC754}"/>
                </a:ext>
              </a:extLst>
            </p:cNvPr>
            <p:cNvSpPr/>
            <p:nvPr/>
          </p:nvSpPr>
          <p:spPr>
            <a:xfrm>
              <a:off x="5242009" y="5151284"/>
              <a:ext cx="1418897" cy="501990"/>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FE9E9C57-BF6E-2A5F-D930-BA3D702ED2BD}"/>
                </a:ext>
              </a:extLst>
            </p:cNvPr>
            <p:cNvSpPr/>
            <p:nvPr/>
          </p:nvSpPr>
          <p:spPr>
            <a:xfrm>
              <a:off x="5320835" y="5581654"/>
              <a:ext cx="630621" cy="334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C050DA3E-E175-A78D-61BE-B9E8451406EC}"/>
                </a:ext>
              </a:extLst>
            </p:cNvPr>
            <p:cNvSpPr/>
            <p:nvPr/>
          </p:nvSpPr>
          <p:spPr>
            <a:xfrm>
              <a:off x="5959534" y="5573793"/>
              <a:ext cx="630621" cy="334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A7C23EFA-B13D-B58C-2373-0D004C56F312}"/>
                </a:ext>
              </a:extLst>
            </p:cNvPr>
            <p:cNvSpPr/>
            <p:nvPr/>
          </p:nvSpPr>
          <p:spPr>
            <a:xfrm>
              <a:off x="5529254" y="2885821"/>
              <a:ext cx="922919" cy="1056930"/>
            </a:xfrm>
            <a:custGeom>
              <a:avLst/>
              <a:gdLst>
                <a:gd name="connsiteX0" fmla="*/ 105396 w 922919"/>
                <a:gd name="connsiteY0" fmla="*/ 1094 h 1056930"/>
                <a:gd name="connsiteX1" fmla="*/ 421582 w 922919"/>
                <a:gd name="connsiteY1" fmla="*/ 42506 h 1056930"/>
                <a:gd name="connsiteX2" fmla="*/ 843164 w 922919"/>
                <a:gd name="connsiteY2" fmla="*/ 42506 h 1056930"/>
                <a:gd name="connsiteX3" fmla="*/ 843164 w 922919"/>
                <a:gd name="connsiteY3" fmla="*/ 255949 h 1056930"/>
                <a:gd name="connsiteX4" fmla="*/ 851927 w 922919"/>
                <a:gd name="connsiteY4" fmla="*/ 252961 h 1056930"/>
                <a:gd name="connsiteX5" fmla="*/ 894523 w 922919"/>
                <a:gd name="connsiteY5" fmla="*/ 200696 h 1056930"/>
                <a:gd name="connsiteX6" fmla="*/ 899357 w 922919"/>
                <a:gd name="connsiteY6" fmla="*/ 189109 h 1056930"/>
                <a:gd name="connsiteX7" fmla="*/ 922919 w 922919"/>
                <a:gd name="connsiteY7" fmla="*/ 180967 h 1056930"/>
                <a:gd name="connsiteX8" fmla="*/ 922919 w 922919"/>
                <a:gd name="connsiteY8" fmla="*/ 929183 h 1056930"/>
                <a:gd name="connsiteX9" fmla="*/ 468562 w 922919"/>
                <a:gd name="connsiteY9" fmla="*/ 929183 h 1056930"/>
                <a:gd name="connsiteX10" fmla="*/ 14204 w 922919"/>
                <a:gd name="connsiteY10" fmla="*/ 929183 h 1056930"/>
                <a:gd name="connsiteX11" fmla="*/ 14204 w 922919"/>
                <a:gd name="connsiteY11" fmla="*/ 289701 h 1056930"/>
                <a:gd name="connsiteX12" fmla="*/ 0 w 922919"/>
                <a:gd name="connsiteY12" fmla="*/ 291461 h 1056930"/>
                <a:gd name="connsiteX13" fmla="*/ 0 w 922919"/>
                <a:gd name="connsiteY13" fmla="*/ 42506 h 1056930"/>
                <a:gd name="connsiteX14" fmla="*/ 105396 w 922919"/>
                <a:gd name="connsiteY14" fmla="*/ 1094 h 105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2919" h="1056930">
                  <a:moveTo>
                    <a:pt x="105396" y="1094"/>
                  </a:moveTo>
                  <a:cubicBezTo>
                    <a:pt x="210791" y="14898"/>
                    <a:pt x="316187" y="152938"/>
                    <a:pt x="421582" y="42506"/>
                  </a:cubicBezTo>
                  <a:cubicBezTo>
                    <a:pt x="562110" y="-104738"/>
                    <a:pt x="702637" y="189749"/>
                    <a:pt x="843164" y="42506"/>
                  </a:cubicBezTo>
                  <a:lnTo>
                    <a:pt x="843164" y="255949"/>
                  </a:lnTo>
                  <a:lnTo>
                    <a:pt x="851927" y="252961"/>
                  </a:lnTo>
                  <a:cubicBezTo>
                    <a:pt x="866126" y="244290"/>
                    <a:pt x="880325" y="227598"/>
                    <a:pt x="894523" y="200696"/>
                  </a:cubicBezTo>
                  <a:lnTo>
                    <a:pt x="899357" y="189109"/>
                  </a:lnTo>
                  <a:lnTo>
                    <a:pt x="922919" y="180967"/>
                  </a:lnTo>
                  <a:lnTo>
                    <a:pt x="922919" y="929183"/>
                  </a:lnTo>
                  <a:cubicBezTo>
                    <a:pt x="771467" y="1371712"/>
                    <a:pt x="620014" y="486655"/>
                    <a:pt x="468562" y="929183"/>
                  </a:cubicBezTo>
                  <a:cubicBezTo>
                    <a:pt x="317109" y="1371712"/>
                    <a:pt x="165657" y="486655"/>
                    <a:pt x="14204" y="929183"/>
                  </a:cubicBezTo>
                  <a:lnTo>
                    <a:pt x="14204" y="289701"/>
                  </a:lnTo>
                  <a:lnTo>
                    <a:pt x="0" y="291461"/>
                  </a:lnTo>
                  <a:lnTo>
                    <a:pt x="0" y="42506"/>
                  </a:lnTo>
                  <a:cubicBezTo>
                    <a:pt x="35132" y="5695"/>
                    <a:pt x="70264" y="-3508"/>
                    <a:pt x="105396" y="109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Double Wave 138">
              <a:extLst>
                <a:ext uri="{FF2B5EF4-FFF2-40B4-BE49-F238E27FC236}">
                  <a16:creationId xmlns:a16="http://schemas.microsoft.com/office/drawing/2014/main" id="{C051A412-F782-82FB-0598-06C4B03613EA}"/>
                </a:ext>
              </a:extLst>
            </p:cNvPr>
            <p:cNvSpPr/>
            <p:nvPr/>
          </p:nvSpPr>
          <p:spPr>
            <a:xfrm rot="21185090">
              <a:off x="6290989" y="1654373"/>
              <a:ext cx="371139" cy="1840629"/>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ouble Wave 139">
              <a:extLst>
                <a:ext uri="{FF2B5EF4-FFF2-40B4-BE49-F238E27FC236}">
                  <a16:creationId xmlns:a16="http://schemas.microsoft.com/office/drawing/2014/main" id="{9DE81D96-A769-96B4-A1E9-11D01BCEB2CE}"/>
                </a:ext>
              </a:extLst>
            </p:cNvPr>
            <p:cNvSpPr/>
            <p:nvPr/>
          </p:nvSpPr>
          <p:spPr>
            <a:xfrm rot="366356">
              <a:off x="5260199" y="1821504"/>
              <a:ext cx="384564" cy="1723326"/>
            </a:xfrm>
            <a:prstGeom prst="doubleWave">
              <a:avLst>
                <a:gd name="adj1" fmla="val 5066"/>
                <a:gd name="adj2" fmla="val 26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Delay 140">
              <a:extLst>
                <a:ext uri="{FF2B5EF4-FFF2-40B4-BE49-F238E27FC236}">
                  <a16:creationId xmlns:a16="http://schemas.microsoft.com/office/drawing/2014/main" id="{93B81836-5ADE-9874-F3B9-98C1DA36553D}"/>
                </a:ext>
              </a:extLst>
            </p:cNvPr>
            <p:cNvSpPr/>
            <p:nvPr/>
          </p:nvSpPr>
          <p:spPr>
            <a:xfrm rot="16357899">
              <a:off x="5662352" y="1088261"/>
              <a:ext cx="672456" cy="1327797"/>
            </a:xfrm>
            <a:prstGeom prst="flowChartDelay">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06C5A469-EAB5-434D-5373-8F1265EFB7CE}"/>
                </a:ext>
              </a:extLst>
            </p:cNvPr>
            <p:cNvSpPr/>
            <p:nvPr/>
          </p:nvSpPr>
          <p:spPr>
            <a:xfrm rot="5400000">
              <a:off x="5913198" y="2970260"/>
              <a:ext cx="203476" cy="3085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5">
            <a:extLst>
              <a:ext uri="{FF2B5EF4-FFF2-40B4-BE49-F238E27FC236}">
                <a16:creationId xmlns:a16="http://schemas.microsoft.com/office/drawing/2014/main" id="{361208AF-5A07-56EE-8B32-5FBF5380228C}"/>
              </a:ext>
            </a:extLst>
          </p:cNvPr>
          <p:cNvGrpSpPr/>
          <p:nvPr/>
        </p:nvGrpSpPr>
        <p:grpSpPr>
          <a:xfrm>
            <a:off x="4866156" y="3756359"/>
            <a:ext cx="1126860" cy="2403050"/>
            <a:chOff x="3930669" y="1447801"/>
            <a:chExt cx="1343592" cy="2591351"/>
          </a:xfrm>
        </p:grpSpPr>
        <p:sp>
          <p:nvSpPr>
            <p:cNvPr id="144" name="Oval 143">
              <a:extLst>
                <a:ext uri="{FF2B5EF4-FFF2-40B4-BE49-F238E27FC236}">
                  <a16:creationId xmlns:a16="http://schemas.microsoft.com/office/drawing/2014/main" id="{E41452EC-6722-9E83-7D86-FB6BA31D96A3}"/>
                </a:ext>
              </a:extLst>
            </p:cNvPr>
            <p:cNvSpPr/>
            <p:nvPr/>
          </p:nvSpPr>
          <p:spPr>
            <a:xfrm rot="4042086" flipH="1">
              <a:off x="4975304" y="3115278"/>
              <a:ext cx="382624" cy="2003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65A801F8-8E8B-6969-B2F4-5C580DC4ECCE}"/>
                </a:ext>
              </a:extLst>
            </p:cNvPr>
            <p:cNvSpPr/>
            <p:nvPr/>
          </p:nvSpPr>
          <p:spPr>
            <a:xfrm rot="17268661">
              <a:off x="3839513" y="3173030"/>
              <a:ext cx="382624" cy="2003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a:extLst>
                <a:ext uri="{FF2B5EF4-FFF2-40B4-BE49-F238E27FC236}">
                  <a16:creationId xmlns:a16="http://schemas.microsoft.com/office/drawing/2014/main" id="{635B5D8D-A63A-7E04-8520-3253567ABAEC}"/>
                </a:ext>
              </a:extLst>
            </p:cNvPr>
            <p:cNvSpPr/>
            <p:nvPr/>
          </p:nvSpPr>
          <p:spPr>
            <a:xfrm>
              <a:off x="4165223" y="2377767"/>
              <a:ext cx="916731" cy="148848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a:extLst>
                <a:ext uri="{FF2B5EF4-FFF2-40B4-BE49-F238E27FC236}">
                  <a16:creationId xmlns:a16="http://schemas.microsoft.com/office/drawing/2014/main" id="{31F05D12-6698-0074-8B7F-3DFA1DF58B12}"/>
                </a:ext>
              </a:extLst>
            </p:cNvPr>
            <p:cNvSpPr/>
            <p:nvPr/>
          </p:nvSpPr>
          <p:spPr>
            <a:xfrm rot="20382913">
              <a:off x="4820405" y="2413651"/>
              <a:ext cx="378938" cy="86161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a:extLst>
                <a:ext uri="{FF2B5EF4-FFF2-40B4-BE49-F238E27FC236}">
                  <a16:creationId xmlns:a16="http://schemas.microsoft.com/office/drawing/2014/main" id="{67379E7A-5282-83ED-93BB-4AC7F250F619}"/>
                </a:ext>
              </a:extLst>
            </p:cNvPr>
            <p:cNvSpPr/>
            <p:nvPr/>
          </p:nvSpPr>
          <p:spPr>
            <a:xfrm rot="1217087" flipH="1">
              <a:off x="4005339" y="2418225"/>
              <a:ext cx="412495" cy="89284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4C967BDF-2656-DF07-8D43-C3CFC1465B58}"/>
                </a:ext>
              </a:extLst>
            </p:cNvPr>
            <p:cNvSpPr/>
            <p:nvPr/>
          </p:nvSpPr>
          <p:spPr>
            <a:xfrm>
              <a:off x="4165223" y="1504088"/>
              <a:ext cx="916731" cy="10920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BA96F27D-7466-3DF6-FA73-BCB6B1446E61}"/>
                </a:ext>
              </a:extLst>
            </p:cNvPr>
            <p:cNvSpPr/>
            <p:nvPr/>
          </p:nvSpPr>
          <p:spPr>
            <a:xfrm rot="20950279">
              <a:off x="4201156" y="3770724"/>
              <a:ext cx="423064" cy="2684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B8487266-83FE-3813-6083-E965D8F31D9D}"/>
                </a:ext>
              </a:extLst>
            </p:cNvPr>
            <p:cNvSpPr/>
            <p:nvPr/>
          </p:nvSpPr>
          <p:spPr>
            <a:xfrm rot="20950279">
              <a:off x="4580858" y="3770724"/>
              <a:ext cx="423064" cy="2684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hord 151">
              <a:extLst>
                <a:ext uri="{FF2B5EF4-FFF2-40B4-BE49-F238E27FC236}">
                  <a16:creationId xmlns:a16="http://schemas.microsoft.com/office/drawing/2014/main" id="{E2085441-FD51-D3A5-4B6A-E5F6F4BFDF80}"/>
                </a:ext>
              </a:extLst>
            </p:cNvPr>
            <p:cNvSpPr/>
            <p:nvPr/>
          </p:nvSpPr>
          <p:spPr>
            <a:xfrm rot="7621963">
              <a:off x="4220668" y="1389322"/>
              <a:ext cx="776422" cy="893379"/>
            </a:xfrm>
            <a:prstGeom prst="chord">
              <a:avLst>
                <a:gd name="adj1" fmla="val 2700000"/>
                <a:gd name="adj2" fmla="val 14305134"/>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a:extLst>
                <a:ext uri="{FF2B5EF4-FFF2-40B4-BE49-F238E27FC236}">
                  <a16:creationId xmlns:a16="http://schemas.microsoft.com/office/drawing/2014/main" id="{BC28D98B-03C7-9743-D6CC-3A6ABF735C83}"/>
                </a:ext>
              </a:extLst>
            </p:cNvPr>
            <p:cNvSpPr/>
            <p:nvPr/>
          </p:nvSpPr>
          <p:spPr>
            <a:xfrm>
              <a:off x="4241618" y="3178638"/>
              <a:ext cx="763942" cy="17797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a:extLst>
                <a:ext uri="{FF2B5EF4-FFF2-40B4-BE49-F238E27FC236}">
                  <a16:creationId xmlns:a16="http://schemas.microsoft.com/office/drawing/2014/main" id="{2E18D048-B44E-2D09-FF59-28EFA34EC6BA}"/>
                </a:ext>
              </a:extLst>
            </p:cNvPr>
            <p:cNvSpPr/>
            <p:nvPr/>
          </p:nvSpPr>
          <p:spPr>
            <a:xfrm rot="671737">
              <a:off x="3992817" y="1703335"/>
              <a:ext cx="327367" cy="1150007"/>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4">
              <a:extLst>
                <a:ext uri="{FF2B5EF4-FFF2-40B4-BE49-F238E27FC236}">
                  <a16:creationId xmlns:a16="http://schemas.microsoft.com/office/drawing/2014/main" id="{9CD30944-28B1-2FD9-AF77-0DB492A44C90}"/>
                </a:ext>
              </a:extLst>
            </p:cNvPr>
            <p:cNvSpPr/>
            <p:nvPr/>
          </p:nvSpPr>
          <p:spPr>
            <a:xfrm rot="20928263" flipH="1">
              <a:off x="4861052" y="1744843"/>
              <a:ext cx="413209" cy="104584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43E5BECC-6F60-7A94-B7BF-3346929E3A2E}"/>
                </a:ext>
              </a:extLst>
            </p:cNvPr>
            <p:cNvSpPr/>
            <p:nvPr/>
          </p:nvSpPr>
          <p:spPr>
            <a:xfrm>
              <a:off x="4130041" y="1718762"/>
              <a:ext cx="985819" cy="18608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9">
            <a:extLst>
              <a:ext uri="{FF2B5EF4-FFF2-40B4-BE49-F238E27FC236}">
                <a16:creationId xmlns:a16="http://schemas.microsoft.com/office/drawing/2014/main" id="{D0DDE782-88AC-E9E8-1875-CAB9E75BA02A}"/>
              </a:ext>
            </a:extLst>
          </p:cNvPr>
          <p:cNvGrpSpPr/>
          <p:nvPr/>
        </p:nvGrpSpPr>
        <p:grpSpPr>
          <a:xfrm>
            <a:off x="6141003" y="3872551"/>
            <a:ext cx="1185859" cy="2285429"/>
            <a:chOff x="5817073" y="1532681"/>
            <a:chExt cx="1306526" cy="2496891"/>
          </a:xfrm>
        </p:grpSpPr>
        <p:sp>
          <p:nvSpPr>
            <p:cNvPr id="158" name="Cloud 157">
              <a:extLst>
                <a:ext uri="{FF2B5EF4-FFF2-40B4-BE49-F238E27FC236}">
                  <a16:creationId xmlns:a16="http://schemas.microsoft.com/office/drawing/2014/main" id="{FD72958B-B6DC-1BA8-C0D7-0FA2A139A4D2}"/>
                </a:ext>
              </a:extLst>
            </p:cNvPr>
            <p:cNvSpPr/>
            <p:nvPr/>
          </p:nvSpPr>
          <p:spPr>
            <a:xfrm rot="671737">
              <a:off x="5817073" y="1751412"/>
              <a:ext cx="413272" cy="94274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a:extLst>
                <a:ext uri="{FF2B5EF4-FFF2-40B4-BE49-F238E27FC236}">
                  <a16:creationId xmlns:a16="http://schemas.microsoft.com/office/drawing/2014/main" id="{2C032059-90F2-4C47-6681-005B4CD7AEF1}"/>
                </a:ext>
              </a:extLst>
            </p:cNvPr>
            <p:cNvSpPr/>
            <p:nvPr/>
          </p:nvSpPr>
          <p:spPr>
            <a:xfrm rot="20706537">
              <a:off x="6651194" y="1794329"/>
              <a:ext cx="472405" cy="86177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B84280B1-631D-F491-94BF-E3E8B24EB8B7}"/>
                </a:ext>
              </a:extLst>
            </p:cNvPr>
            <p:cNvSpPr/>
            <p:nvPr/>
          </p:nvSpPr>
          <p:spPr>
            <a:xfrm rot="18046419">
              <a:off x="5730337" y="3167007"/>
              <a:ext cx="401904" cy="1780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2C198329-A7D3-F66C-446C-4DB5A09C140B}"/>
                </a:ext>
              </a:extLst>
            </p:cNvPr>
            <p:cNvSpPr/>
            <p:nvPr/>
          </p:nvSpPr>
          <p:spPr>
            <a:xfrm rot="4025579" flipH="1">
              <a:off x="6780339" y="3171057"/>
              <a:ext cx="401904" cy="1780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a:extLst>
                <a:ext uri="{FF2B5EF4-FFF2-40B4-BE49-F238E27FC236}">
                  <a16:creationId xmlns:a16="http://schemas.microsoft.com/office/drawing/2014/main" id="{23042BC0-815C-4C52-3831-DB21D6910089}"/>
                </a:ext>
              </a:extLst>
            </p:cNvPr>
            <p:cNvSpPr/>
            <p:nvPr/>
          </p:nvSpPr>
          <p:spPr>
            <a:xfrm flipH="1">
              <a:off x="6008331" y="2422692"/>
              <a:ext cx="878238" cy="145049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a:extLst>
                <a:ext uri="{FF2B5EF4-FFF2-40B4-BE49-F238E27FC236}">
                  <a16:creationId xmlns:a16="http://schemas.microsoft.com/office/drawing/2014/main" id="{E72F6C93-5D81-901B-71C8-8155D79C9EC8}"/>
                </a:ext>
              </a:extLst>
            </p:cNvPr>
            <p:cNvSpPr/>
            <p:nvPr/>
          </p:nvSpPr>
          <p:spPr>
            <a:xfrm rot="1217087" flipH="1">
              <a:off x="5900977" y="2429364"/>
              <a:ext cx="363026" cy="86882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a:extLst>
                <a:ext uri="{FF2B5EF4-FFF2-40B4-BE49-F238E27FC236}">
                  <a16:creationId xmlns:a16="http://schemas.microsoft.com/office/drawing/2014/main" id="{581A2C4F-B7E6-0D71-B9E5-18AA6DB52EA5}"/>
                </a:ext>
              </a:extLst>
            </p:cNvPr>
            <p:cNvSpPr/>
            <p:nvPr/>
          </p:nvSpPr>
          <p:spPr>
            <a:xfrm rot="20382913">
              <a:off x="6644565" y="2462118"/>
              <a:ext cx="395175" cy="87005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0AD0BA0C-D7D8-0E9C-0F45-B3227DB823B8}"/>
                </a:ext>
              </a:extLst>
            </p:cNvPr>
            <p:cNvSpPr/>
            <p:nvPr/>
          </p:nvSpPr>
          <p:spPr>
            <a:xfrm rot="649721" flipH="1">
              <a:off x="6442842" y="3767995"/>
              <a:ext cx="405299" cy="2615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9841BA1C-2A76-B685-0DB4-8D57C0787331}"/>
                </a:ext>
              </a:extLst>
            </p:cNvPr>
            <p:cNvSpPr/>
            <p:nvPr/>
          </p:nvSpPr>
          <p:spPr>
            <a:xfrm rot="649721" flipH="1">
              <a:off x="6092556" y="3767994"/>
              <a:ext cx="405299" cy="2615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a:extLst>
                <a:ext uri="{FF2B5EF4-FFF2-40B4-BE49-F238E27FC236}">
                  <a16:creationId xmlns:a16="http://schemas.microsoft.com/office/drawing/2014/main" id="{732F12F8-2979-F85F-5E8B-4F5934FFE4D0}"/>
                </a:ext>
              </a:extLst>
            </p:cNvPr>
            <p:cNvSpPr/>
            <p:nvPr/>
          </p:nvSpPr>
          <p:spPr>
            <a:xfrm flipH="1">
              <a:off x="6008331" y="3699758"/>
              <a:ext cx="878238" cy="173429"/>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a:extLst>
                <a:ext uri="{FF2B5EF4-FFF2-40B4-BE49-F238E27FC236}">
                  <a16:creationId xmlns:a16="http://schemas.microsoft.com/office/drawing/2014/main" id="{B66AC991-07BC-48A8-9449-8297F7405C2B}"/>
                </a:ext>
              </a:extLst>
            </p:cNvPr>
            <p:cNvSpPr/>
            <p:nvPr/>
          </p:nvSpPr>
          <p:spPr>
            <a:xfrm rot="10800000" flipH="1">
              <a:off x="6315616" y="2453430"/>
              <a:ext cx="292746" cy="425689"/>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596F8A14-55D3-102D-4415-8680842AF706}"/>
                </a:ext>
              </a:extLst>
            </p:cNvPr>
            <p:cNvSpPr/>
            <p:nvPr/>
          </p:nvSpPr>
          <p:spPr>
            <a:xfrm flipH="1">
              <a:off x="6077248" y="1571316"/>
              <a:ext cx="809321" cy="10642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loud 169">
              <a:extLst>
                <a:ext uri="{FF2B5EF4-FFF2-40B4-BE49-F238E27FC236}">
                  <a16:creationId xmlns:a16="http://schemas.microsoft.com/office/drawing/2014/main" id="{0E974802-CDFE-F6A9-C99A-530FC6FEDEA9}"/>
                </a:ext>
              </a:extLst>
            </p:cNvPr>
            <p:cNvSpPr/>
            <p:nvPr/>
          </p:nvSpPr>
          <p:spPr>
            <a:xfrm rot="16200000">
              <a:off x="6263298" y="1264802"/>
              <a:ext cx="424123" cy="95988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31">
              <a:extLst>
                <a:ext uri="{FF2B5EF4-FFF2-40B4-BE49-F238E27FC236}">
                  <a16:creationId xmlns:a16="http://schemas.microsoft.com/office/drawing/2014/main" id="{82959845-A02D-1438-02A1-B9DA86F36923}"/>
                </a:ext>
              </a:extLst>
            </p:cNvPr>
            <p:cNvSpPr/>
            <p:nvPr/>
          </p:nvSpPr>
          <p:spPr>
            <a:xfrm>
              <a:off x="5926330" y="1780789"/>
              <a:ext cx="1174497" cy="186081"/>
            </a:xfrm>
            <a:prstGeom prst="roundRect">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FF44AB41-6A17-7948-8F64-4D555CD44BEB}"/>
              </a:ext>
            </a:extLst>
          </p:cNvPr>
          <p:cNvGrpSpPr/>
          <p:nvPr/>
        </p:nvGrpSpPr>
        <p:grpSpPr>
          <a:xfrm>
            <a:off x="7371468" y="3518062"/>
            <a:ext cx="1073343" cy="2658042"/>
            <a:chOff x="397451" y="228208"/>
            <a:chExt cx="1468018" cy="3502792"/>
          </a:xfrm>
        </p:grpSpPr>
        <p:sp>
          <p:nvSpPr>
            <p:cNvPr id="173" name="Oval 172">
              <a:extLst>
                <a:ext uri="{FF2B5EF4-FFF2-40B4-BE49-F238E27FC236}">
                  <a16:creationId xmlns:a16="http://schemas.microsoft.com/office/drawing/2014/main" id="{DD611521-4572-A570-EA1C-0167ECD98AD5}"/>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05C98E79-2E14-2475-27C9-DDD795E11E5B}"/>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a:extLst>
                <a:ext uri="{FF2B5EF4-FFF2-40B4-BE49-F238E27FC236}">
                  <a16:creationId xmlns:a16="http://schemas.microsoft.com/office/drawing/2014/main" id="{0B9B245A-56D5-1088-FA12-886F273EC6C0}"/>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524608B8-0EC6-9447-98C5-0C99A7B638FA}"/>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a:extLst>
                <a:ext uri="{FF2B5EF4-FFF2-40B4-BE49-F238E27FC236}">
                  <a16:creationId xmlns:a16="http://schemas.microsoft.com/office/drawing/2014/main" id="{059CBF60-8CB7-BB51-55F5-53A0CF1E5FAB}"/>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2FFD803F-42CE-A49D-D412-536D70F1F4F1}"/>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a:extLst>
                <a:ext uri="{FF2B5EF4-FFF2-40B4-BE49-F238E27FC236}">
                  <a16:creationId xmlns:a16="http://schemas.microsoft.com/office/drawing/2014/main" id="{992056AE-6BE5-392D-F090-D8257151FB88}"/>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317503D9-5D70-B2AA-7945-C7ED6C6C9726}"/>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Shape 180">
              <a:extLst>
                <a:ext uri="{FF2B5EF4-FFF2-40B4-BE49-F238E27FC236}">
                  <a16:creationId xmlns:a16="http://schemas.microsoft.com/office/drawing/2014/main" id="{A4CBB0BB-692F-B52A-D9D6-628459608E4C}"/>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2" name="Rounded Rectangle 152">
              <a:extLst>
                <a:ext uri="{FF2B5EF4-FFF2-40B4-BE49-F238E27FC236}">
                  <a16:creationId xmlns:a16="http://schemas.microsoft.com/office/drawing/2014/main" id="{DAAAD6B6-6A42-F7BB-6C41-0822C06EFFBE}"/>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2040883C-8248-FE19-8956-271760E2AC90}"/>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54">
              <a:extLst>
                <a:ext uri="{FF2B5EF4-FFF2-40B4-BE49-F238E27FC236}">
                  <a16:creationId xmlns:a16="http://schemas.microsoft.com/office/drawing/2014/main" id="{C5EC2B6B-0EB3-2B59-31A9-27A7776F48A7}"/>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A91B37EB-30B3-DBD6-1B0F-D55B1CB172DF}"/>
              </a:ext>
            </a:extLst>
          </p:cNvPr>
          <p:cNvGrpSpPr/>
          <p:nvPr/>
        </p:nvGrpSpPr>
        <p:grpSpPr>
          <a:xfrm>
            <a:off x="3615149" y="3620460"/>
            <a:ext cx="1269474" cy="2578147"/>
            <a:chOff x="1752601" y="3962400"/>
            <a:chExt cx="990599" cy="1828800"/>
          </a:xfrm>
        </p:grpSpPr>
        <p:sp>
          <p:nvSpPr>
            <p:cNvPr id="186" name="Oval 185">
              <a:extLst>
                <a:ext uri="{FF2B5EF4-FFF2-40B4-BE49-F238E27FC236}">
                  <a16:creationId xmlns:a16="http://schemas.microsoft.com/office/drawing/2014/main" id="{DF1F2B50-373B-8D2E-1A74-8A6E4C552D38}"/>
                </a:ext>
              </a:extLst>
            </p:cNvPr>
            <p:cNvSpPr/>
            <p:nvPr/>
          </p:nvSpPr>
          <p:spPr>
            <a:xfrm rot="4630237">
              <a:off x="1996397" y="5551579"/>
              <a:ext cx="176078" cy="30316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A2C28DAB-E798-93CE-E884-E17348E86CAC}"/>
                </a:ext>
              </a:extLst>
            </p:cNvPr>
            <p:cNvSpPr/>
            <p:nvPr/>
          </p:nvSpPr>
          <p:spPr>
            <a:xfrm rot="4630237">
              <a:off x="2283530" y="5536610"/>
              <a:ext cx="176078" cy="30316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Delay 187">
              <a:extLst>
                <a:ext uri="{FF2B5EF4-FFF2-40B4-BE49-F238E27FC236}">
                  <a16:creationId xmlns:a16="http://schemas.microsoft.com/office/drawing/2014/main" id="{F91BE34C-9963-2532-C474-D21E96678052}"/>
                </a:ext>
              </a:extLst>
            </p:cNvPr>
            <p:cNvSpPr/>
            <p:nvPr/>
          </p:nvSpPr>
          <p:spPr>
            <a:xfrm rot="16200000">
              <a:off x="1637209" y="4213855"/>
              <a:ext cx="1259895" cy="756985"/>
            </a:xfrm>
            <a:prstGeom prst="flowChartDelay">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45BB575E-D75F-D22A-57D5-7A647DA90FEB}"/>
                </a:ext>
              </a:extLst>
            </p:cNvPr>
            <p:cNvSpPr/>
            <p:nvPr/>
          </p:nvSpPr>
          <p:spPr>
            <a:xfrm rot="7016247">
              <a:off x="2531273" y="4914747"/>
              <a:ext cx="160189" cy="2636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43DF3C08-2804-B400-37A0-CB8596CCC8D0}"/>
                </a:ext>
              </a:extLst>
            </p:cNvPr>
            <p:cNvSpPr/>
            <p:nvPr/>
          </p:nvSpPr>
          <p:spPr>
            <a:xfrm rot="4630237">
              <a:off x="1804338" y="4961409"/>
              <a:ext cx="160189" cy="2636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Manual Operation 190">
              <a:extLst>
                <a:ext uri="{FF2B5EF4-FFF2-40B4-BE49-F238E27FC236}">
                  <a16:creationId xmlns:a16="http://schemas.microsoft.com/office/drawing/2014/main" id="{1DB36CAE-95F4-E82E-93B4-7CEBB391D82F}"/>
                </a:ext>
              </a:extLst>
            </p:cNvPr>
            <p:cNvSpPr/>
            <p:nvPr/>
          </p:nvSpPr>
          <p:spPr>
            <a:xfrm rot="10800000">
              <a:off x="2045282" y="4709005"/>
              <a:ext cx="443750" cy="723273"/>
            </a:xfrm>
            <a:prstGeom prst="flowChartManualOperation">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Manual Operation 191">
              <a:extLst>
                <a:ext uri="{FF2B5EF4-FFF2-40B4-BE49-F238E27FC236}">
                  <a16:creationId xmlns:a16="http://schemas.microsoft.com/office/drawing/2014/main" id="{9DCFF7BE-E51A-E360-CF97-5D81456C7B67}"/>
                </a:ext>
              </a:extLst>
            </p:cNvPr>
            <p:cNvSpPr/>
            <p:nvPr/>
          </p:nvSpPr>
          <p:spPr>
            <a:xfrm rot="10800000">
              <a:off x="1966973" y="5128970"/>
              <a:ext cx="600368" cy="349971"/>
            </a:xfrm>
            <a:prstGeom prst="flowChartManualOperation">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Manual Operation 192">
              <a:extLst>
                <a:ext uri="{FF2B5EF4-FFF2-40B4-BE49-F238E27FC236}">
                  <a16:creationId xmlns:a16="http://schemas.microsoft.com/office/drawing/2014/main" id="{F809BBAD-226D-7253-A3F9-70E6602EA699}"/>
                </a:ext>
              </a:extLst>
            </p:cNvPr>
            <p:cNvSpPr/>
            <p:nvPr/>
          </p:nvSpPr>
          <p:spPr>
            <a:xfrm rot="12427803">
              <a:off x="1905094" y="4667306"/>
              <a:ext cx="261029" cy="442901"/>
            </a:xfrm>
            <a:prstGeom prst="flowChartManualOperation">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Manual Operation 193">
              <a:extLst>
                <a:ext uri="{FF2B5EF4-FFF2-40B4-BE49-F238E27FC236}">
                  <a16:creationId xmlns:a16="http://schemas.microsoft.com/office/drawing/2014/main" id="{C6A2935D-01D6-1AE6-DCD1-7E2D3728ECF0}"/>
                </a:ext>
              </a:extLst>
            </p:cNvPr>
            <p:cNvSpPr/>
            <p:nvPr/>
          </p:nvSpPr>
          <p:spPr>
            <a:xfrm rot="9172197" flipH="1">
              <a:off x="2352726" y="4644511"/>
              <a:ext cx="261029" cy="442901"/>
            </a:xfrm>
            <a:prstGeom prst="flowChartManualOperation">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0A9CDC6A-AE53-15F0-3C24-0132D52AB080}"/>
                </a:ext>
              </a:extLst>
            </p:cNvPr>
            <p:cNvSpPr/>
            <p:nvPr/>
          </p:nvSpPr>
          <p:spPr>
            <a:xfrm>
              <a:off x="2019179" y="4125720"/>
              <a:ext cx="495956" cy="62994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Manual Operation 195">
              <a:extLst>
                <a:ext uri="{FF2B5EF4-FFF2-40B4-BE49-F238E27FC236}">
                  <a16:creationId xmlns:a16="http://schemas.microsoft.com/office/drawing/2014/main" id="{FAB9C84E-ECBB-48CD-E806-24C23783585E}"/>
                </a:ext>
              </a:extLst>
            </p:cNvPr>
            <p:cNvSpPr/>
            <p:nvPr/>
          </p:nvSpPr>
          <p:spPr>
            <a:xfrm rot="10800000">
              <a:off x="1888664" y="5292290"/>
              <a:ext cx="756985" cy="349971"/>
            </a:xfrm>
            <a:prstGeom prst="flowChartManualOperation">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a:extLst>
                <a:ext uri="{FF2B5EF4-FFF2-40B4-BE49-F238E27FC236}">
                  <a16:creationId xmlns:a16="http://schemas.microsoft.com/office/drawing/2014/main" id="{24ECB5EA-9BE9-AFFE-4A5A-5F330978146A}"/>
                </a:ext>
              </a:extLst>
            </p:cNvPr>
            <p:cNvSpPr/>
            <p:nvPr/>
          </p:nvSpPr>
          <p:spPr>
            <a:xfrm rot="16200000">
              <a:off x="2175687" y="4714603"/>
              <a:ext cx="165051" cy="186405"/>
            </a:xfrm>
            <a:prstGeom prst="moon">
              <a:avLst>
                <a:gd name="adj" fmla="val 32489"/>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ouble Wave 197">
              <a:extLst>
                <a:ext uri="{FF2B5EF4-FFF2-40B4-BE49-F238E27FC236}">
                  <a16:creationId xmlns:a16="http://schemas.microsoft.com/office/drawing/2014/main" id="{455958B5-1C33-92DD-7AF1-4509789EC3A6}"/>
                </a:ext>
              </a:extLst>
            </p:cNvPr>
            <p:cNvSpPr/>
            <p:nvPr/>
          </p:nvSpPr>
          <p:spPr>
            <a:xfrm>
              <a:off x="2019179" y="4125720"/>
              <a:ext cx="495956" cy="186651"/>
            </a:xfrm>
            <a:prstGeom prst="doubleWave">
              <a:avLst>
                <a:gd name="adj1" fmla="val 6250"/>
                <a:gd name="adj2" fmla="val 10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0">
              <a:extLst>
                <a:ext uri="{FF2B5EF4-FFF2-40B4-BE49-F238E27FC236}">
                  <a16:creationId xmlns:a16="http://schemas.microsoft.com/office/drawing/2014/main" id="{228F5A03-420D-1D94-CB33-D9FCB00DD4A9}"/>
                </a:ext>
              </a:extLst>
            </p:cNvPr>
            <p:cNvSpPr/>
            <p:nvPr/>
          </p:nvSpPr>
          <p:spPr>
            <a:xfrm>
              <a:off x="1966973" y="4125720"/>
              <a:ext cx="600368" cy="69994"/>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97">
            <a:extLst>
              <a:ext uri="{FF2B5EF4-FFF2-40B4-BE49-F238E27FC236}">
                <a16:creationId xmlns:a16="http://schemas.microsoft.com/office/drawing/2014/main" id="{3D651F1E-975E-505F-F46C-2DBBFA47A143}"/>
              </a:ext>
            </a:extLst>
          </p:cNvPr>
          <p:cNvGrpSpPr/>
          <p:nvPr/>
        </p:nvGrpSpPr>
        <p:grpSpPr>
          <a:xfrm>
            <a:off x="8514712" y="3820267"/>
            <a:ext cx="982300" cy="2370137"/>
            <a:chOff x="3505200" y="4724400"/>
            <a:chExt cx="1808756" cy="3129951"/>
          </a:xfrm>
        </p:grpSpPr>
        <p:sp>
          <p:nvSpPr>
            <p:cNvPr id="5" name="Oval 4">
              <a:extLst>
                <a:ext uri="{FF2B5EF4-FFF2-40B4-BE49-F238E27FC236}">
                  <a16:creationId xmlns:a16="http://schemas.microsoft.com/office/drawing/2014/main" id="{A3C22272-1C1D-F870-CCF4-6B56E23FC2AE}"/>
                </a:ext>
              </a:extLst>
            </p:cNvPr>
            <p:cNvSpPr/>
            <p:nvPr/>
          </p:nvSpPr>
          <p:spPr>
            <a:xfrm rot="20566544">
              <a:off x="3768637" y="7473351"/>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1677EA3-720D-9B30-243F-EE9C4B7799A5}"/>
                </a:ext>
              </a:extLst>
            </p:cNvPr>
            <p:cNvSpPr/>
            <p:nvPr/>
          </p:nvSpPr>
          <p:spPr>
            <a:xfrm rot="1440040">
              <a:off x="4464049" y="746183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62A80C7-3E12-ED53-E5DC-90E47CE65195}"/>
                </a:ext>
              </a:extLst>
            </p:cNvPr>
            <p:cNvSpPr/>
            <p:nvPr/>
          </p:nvSpPr>
          <p:spPr>
            <a:xfrm>
              <a:off x="4932956" y="6374009"/>
              <a:ext cx="3810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B94EA42-D20E-4BB2-5C0A-76F612865A13}"/>
                </a:ext>
              </a:extLst>
            </p:cNvPr>
            <p:cNvSpPr/>
            <p:nvPr/>
          </p:nvSpPr>
          <p:spPr>
            <a:xfrm>
              <a:off x="3505200" y="6400800"/>
              <a:ext cx="3810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a:extLst>
                <a:ext uri="{FF2B5EF4-FFF2-40B4-BE49-F238E27FC236}">
                  <a16:creationId xmlns:a16="http://schemas.microsoft.com/office/drawing/2014/main" id="{CDD70739-5FB3-12B3-D522-24E6676CCE5F}"/>
                </a:ext>
              </a:extLst>
            </p:cNvPr>
            <p:cNvSpPr/>
            <p:nvPr/>
          </p:nvSpPr>
          <p:spPr>
            <a:xfrm rot="11339362">
              <a:off x="3876220" y="6564395"/>
              <a:ext cx="618699" cy="10668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a:extLst>
                <a:ext uri="{FF2B5EF4-FFF2-40B4-BE49-F238E27FC236}">
                  <a16:creationId xmlns:a16="http://schemas.microsoft.com/office/drawing/2014/main" id="{F85FDB34-A2DD-93D8-AB23-965FAB6CFC91}"/>
                </a:ext>
              </a:extLst>
            </p:cNvPr>
            <p:cNvSpPr/>
            <p:nvPr/>
          </p:nvSpPr>
          <p:spPr>
            <a:xfrm rot="10229274">
              <a:off x="4351160" y="6545268"/>
              <a:ext cx="609033" cy="10668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a:extLst>
                <a:ext uri="{FF2B5EF4-FFF2-40B4-BE49-F238E27FC236}">
                  <a16:creationId xmlns:a16="http://schemas.microsoft.com/office/drawing/2014/main" id="{0BD09F10-5C00-0E53-267C-2F48CAB2D533}"/>
                </a:ext>
              </a:extLst>
            </p:cNvPr>
            <p:cNvSpPr/>
            <p:nvPr/>
          </p:nvSpPr>
          <p:spPr>
            <a:xfrm rot="10800000">
              <a:off x="3810000" y="5867400"/>
              <a:ext cx="1135240" cy="12192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a:extLst>
                <a:ext uri="{FF2B5EF4-FFF2-40B4-BE49-F238E27FC236}">
                  <a16:creationId xmlns:a16="http://schemas.microsoft.com/office/drawing/2014/main" id="{DC84467E-62A7-45B8-6A7E-C8FE646E937D}"/>
                </a:ext>
              </a:extLst>
            </p:cNvPr>
            <p:cNvSpPr/>
            <p:nvPr/>
          </p:nvSpPr>
          <p:spPr>
            <a:xfrm>
              <a:off x="4176953" y="5828426"/>
              <a:ext cx="380908" cy="210961"/>
            </a:xfrm>
            <a:prstGeom prst="flowChartManualOperati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a:extLst>
                <a:ext uri="{FF2B5EF4-FFF2-40B4-BE49-F238E27FC236}">
                  <a16:creationId xmlns:a16="http://schemas.microsoft.com/office/drawing/2014/main" id="{804B604E-3D14-70B3-0A1A-4654FF007A64}"/>
                </a:ext>
              </a:extLst>
            </p:cNvPr>
            <p:cNvSpPr/>
            <p:nvPr/>
          </p:nvSpPr>
          <p:spPr>
            <a:xfrm rot="8763267">
              <a:off x="4601251" y="5776362"/>
              <a:ext cx="500320" cy="82492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a:extLst>
                <a:ext uri="{FF2B5EF4-FFF2-40B4-BE49-F238E27FC236}">
                  <a16:creationId xmlns:a16="http://schemas.microsoft.com/office/drawing/2014/main" id="{3AA359BB-4EFF-823C-69D9-3CDA3E44EA1A}"/>
                </a:ext>
              </a:extLst>
            </p:cNvPr>
            <p:cNvSpPr/>
            <p:nvPr/>
          </p:nvSpPr>
          <p:spPr>
            <a:xfrm rot="12596204">
              <a:off x="3675243" y="5785454"/>
              <a:ext cx="500320" cy="81524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81A4BD3-6356-87FC-05C9-24DBE3C8A704}"/>
                </a:ext>
              </a:extLst>
            </p:cNvPr>
            <p:cNvSpPr/>
            <p:nvPr/>
          </p:nvSpPr>
          <p:spPr>
            <a:xfrm>
              <a:off x="3886200" y="4876800"/>
              <a:ext cx="914400" cy="1066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a:extLst>
                <a:ext uri="{FF2B5EF4-FFF2-40B4-BE49-F238E27FC236}">
                  <a16:creationId xmlns:a16="http://schemas.microsoft.com/office/drawing/2014/main" id="{AAD0B81A-4C2D-B319-FE68-A1C650E73D4D}"/>
                </a:ext>
              </a:extLst>
            </p:cNvPr>
            <p:cNvSpPr/>
            <p:nvPr/>
          </p:nvSpPr>
          <p:spPr>
            <a:xfrm rot="3768235">
              <a:off x="4347001" y="4927456"/>
              <a:ext cx="735687" cy="4572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a:extLst>
                <a:ext uri="{FF2B5EF4-FFF2-40B4-BE49-F238E27FC236}">
                  <a16:creationId xmlns:a16="http://schemas.microsoft.com/office/drawing/2014/main" id="{AA7EE86F-403F-9B94-0B07-A97AC22D66F7}"/>
                </a:ext>
              </a:extLst>
            </p:cNvPr>
            <p:cNvSpPr/>
            <p:nvPr/>
          </p:nvSpPr>
          <p:spPr>
            <a:xfrm rot="6162984">
              <a:off x="3517521" y="5057341"/>
              <a:ext cx="735687" cy="4572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a:extLst>
                <a:ext uri="{FF2B5EF4-FFF2-40B4-BE49-F238E27FC236}">
                  <a16:creationId xmlns:a16="http://schemas.microsoft.com/office/drawing/2014/main" id="{B914013E-23DE-978F-0DEE-95FE3DF57C10}"/>
                </a:ext>
              </a:extLst>
            </p:cNvPr>
            <p:cNvSpPr/>
            <p:nvPr/>
          </p:nvSpPr>
          <p:spPr>
            <a:xfrm>
              <a:off x="3810000" y="4724400"/>
              <a:ext cx="990600" cy="4572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71">
              <a:extLst>
                <a:ext uri="{FF2B5EF4-FFF2-40B4-BE49-F238E27FC236}">
                  <a16:creationId xmlns:a16="http://schemas.microsoft.com/office/drawing/2014/main" id="{3772FEE8-CD68-A4CB-693D-2725DAACA565}"/>
                </a:ext>
              </a:extLst>
            </p:cNvPr>
            <p:cNvSpPr/>
            <p:nvPr/>
          </p:nvSpPr>
          <p:spPr>
            <a:xfrm>
              <a:off x="3733800" y="5105400"/>
              <a:ext cx="1219200" cy="76200"/>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72">
              <a:extLst>
                <a:ext uri="{FF2B5EF4-FFF2-40B4-BE49-F238E27FC236}">
                  <a16:creationId xmlns:a16="http://schemas.microsoft.com/office/drawing/2014/main" id="{505122D2-9CB4-D038-126B-8D79512B7E2E}"/>
                </a:ext>
              </a:extLst>
            </p:cNvPr>
            <p:cNvSpPr/>
            <p:nvPr/>
          </p:nvSpPr>
          <p:spPr>
            <a:xfrm rot="20219766">
              <a:off x="3911329" y="6897509"/>
              <a:ext cx="238238" cy="177085"/>
            </a:xfrm>
            <a:prstGeom prst="round2DiagRect">
              <a:avLst>
                <a:gd name="adj1" fmla="val 14053"/>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173">
              <a:extLst>
                <a:ext uri="{FF2B5EF4-FFF2-40B4-BE49-F238E27FC236}">
                  <a16:creationId xmlns:a16="http://schemas.microsoft.com/office/drawing/2014/main" id="{6F80DB45-4870-E68B-7C55-15917C9BF65F}"/>
                </a:ext>
              </a:extLst>
            </p:cNvPr>
            <p:cNvSpPr/>
            <p:nvPr/>
          </p:nvSpPr>
          <p:spPr>
            <a:xfrm rot="20219766">
              <a:off x="4292329" y="6897511"/>
              <a:ext cx="238238" cy="177085"/>
            </a:xfrm>
            <a:prstGeom prst="round2DiagRect">
              <a:avLst>
                <a:gd name="adj1" fmla="val 14053"/>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174">
              <a:extLst>
                <a:ext uri="{FF2B5EF4-FFF2-40B4-BE49-F238E27FC236}">
                  <a16:creationId xmlns:a16="http://schemas.microsoft.com/office/drawing/2014/main" id="{013CA822-1D96-73B6-E23D-64ABF492E0C6}"/>
                </a:ext>
              </a:extLst>
            </p:cNvPr>
            <p:cNvSpPr/>
            <p:nvPr/>
          </p:nvSpPr>
          <p:spPr>
            <a:xfrm rot="20219766">
              <a:off x="4673329" y="6897510"/>
              <a:ext cx="238238" cy="177085"/>
            </a:xfrm>
            <a:prstGeom prst="round2DiagRect">
              <a:avLst>
                <a:gd name="adj1" fmla="val 14053"/>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2F148383-DC20-530E-CDE1-16EFB2E02790}"/>
              </a:ext>
            </a:extLst>
          </p:cNvPr>
          <p:cNvSpPr txBox="1"/>
          <p:nvPr/>
        </p:nvSpPr>
        <p:spPr>
          <a:xfrm>
            <a:off x="2241426" y="1195875"/>
            <a:ext cx="7696200" cy="1754326"/>
          </a:xfrm>
          <a:prstGeom prst="rect">
            <a:avLst/>
          </a:prstGeom>
          <a:noFill/>
        </p:spPr>
        <p:txBody>
          <a:bodyPr wrap="square" rtlCol="0">
            <a:spAutoFit/>
          </a:bodyPr>
          <a:lstStyle/>
          <a:p>
            <a:pPr algn="ctr"/>
            <a:r>
              <a:rPr lang="en-US" sz="5400" dirty="0">
                <a:solidFill>
                  <a:schemeClr val="bg1"/>
                </a:solidFill>
                <a:latin typeface="Century" panose="02040604050505020304" pitchFamily="18" charset="0"/>
              </a:rPr>
              <a:t>Into the Wilderness</a:t>
            </a:r>
          </a:p>
          <a:p>
            <a:pPr algn="ctr"/>
            <a:r>
              <a:rPr lang="en-US" sz="5400" dirty="0">
                <a:solidFill>
                  <a:schemeClr val="bg1"/>
                </a:solidFill>
                <a:latin typeface="Century" panose="02040604050505020304" pitchFamily="18" charset="0"/>
              </a:rPr>
              <a:t>1 Nephi 1-5</a:t>
            </a:r>
          </a:p>
        </p:txBody>
      </p:sp>
    </p:spTree>
    <p:extLst>
      <p:ext uri="{BB962C8B-B14F-4D97-AF65-F5344CB8AC3E}">
        <p14:creationId xmlns:p14="http://schemas.microsoft.com/office/powerpoint/2010/main" val="486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D19C13-0434-4725-859C-F120006478CF}"/>
              </a:ext>
            </a:extLst>
          </p:cNvPr>
          <p:cNvSpPr/>
          <p:nvPr/>
        </p:nvSpPr>
        <p:spPr>
          <a:xfrm>
            <a:off x="0" y="-7223"/>
            <a:ext cx="12192000" cy="6858000"/>
          </a:xfrm>
          <a:prstGeom prst="rect">
            <a:avLst/>
          </a:prstGeom>
          <a:gradFill>
            <a:gsLst>
              <a:gs pos="0">
                <a:schemeClr val="accent2">
                  <a:lumMod val="50000"/>
                </a:schemeClr>
              </a:gs>
              <a:gs pos="74000">
                <a:schemeClr val="accent3">
                  <a:lumMod val="5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1524000" y="1"/>
            <a:ext cx="9144000" cy="646331"/>
          </a:xfrm>
          <a:prstGeom prst="rect">
            <a:avLst/>
          </a:prstGeom>
          <a:noFill/>
        </p:spPr>
        <p:txBody>
          <a:bodyPr wrap="square" rtlCol="0">
            <a:spAutoFit/>
          </a:bodyPr>
          <a:lstStyle/>
          <a:p>
            <a:pPr algn="ctr"/>
            <a:r>
              <a:rPr lang="en-US" sz="3600" dirty="0">
                <a:solidFill>
                  <a:schemeClr val="bg1"/>
                </a:solidFill>
                <a:latin typeface="Century" panose="02040604050505020304" pitchFamily="18" charset="0"/>
              </a:rPr>
              <a:t>Zedekiah—King of Judah</a:t>
            </a:r>
          </a:p>
        </p:txBody>
      </p:sp>
      <p:sp>
        <p:nvSpPr>
          <p:cNvPr id="20" name="TextBox 19"/>
          <p:cNvSpPr txBox="1"/>
          <p:nvPr/>
        </p:nvSpPr>
        <p:spPr>
          <a:xfrm>
            <a:off x="611480" y="916723"/>
            <a:ext cx="9067800" cy="6247864"/>
          </a:xfrm>
          <a:prstGeom prst="rect">
            <a:avLst/>
          </a:prstGeom>
          <a:noFill/>
        </p:spPr>
        <p:txBody>
          <a:bodyPr wrap="square" rtlCol="0">
            <a:spAutoFit/>
          </a:bodyPr>
          <a:lstStyle/>
          <a:p>
            <a:r>
              <a:rPr lang="en-US" sz="2000" dirty="0" err="1">
                <a:solidFill>
                  <a:srgbClr val="00B0F0"/>
                </a:solidFill>
              </a:rPr>
              <a:t>Necho</a:t>
            </a:r>
            <a:r>
              <a:rPr lang="en-US" sz="2000" dirty="0">
                <a:solidFill>
                  <a:schemeClr val="bg2"/>
                </a:solidFill>
              </a:rPr>
              <a:t>—Pharaoh of Egypt—sends army against Assyria through Palestine</a:t>
            </a:r>
          </a:p>
          <a:p>
            <a:endParaRPr lang="en-US" sz="2000" dirty="0">
              <a:solidFill>
                <a:schemeClr val="bg2"/>
              </a:solidFill>
            </a:endParaRPr>
          </a:p>
          <a:p>
            <a:r>
              <a:rPr lang="en-US" sz="2000" dirty="0">
                <a:solidFill>
                  <a:srgbClr val="00B0F0"/>
                </a:solidFill>
              </a:rPr>
              <a:t>Josiah</a:t>
            </a:r>
            <a:r>
              <a:rPr lang="en-US" sz="2000" dirty="0">
                <a:solidFill>
                  <a:schemeClr val="bg2"/>
                </a:solidFill>
              </a:rPr>
              <a:t>—King of Judah—resist army—battle</a:t>
            </a:r>
            <a:r>
              <a:rPr lang="en-US" sz="2000" dirty="0">
                <a:solidFill>
                  <a:srgbClr val="FFC000"/>
                </a:solidFill>
              </a:rPr>
              <a:t> </a:t>
            </a:r>
            <a:r>
              <a:rPr lang="en-US" sz="2000" dirty="0">
                <a:solidFill>
                  <a:schemeClr val="bg2"/>
                </a:solidFill>
              </a:rPr>
              <a:t>(Hebrews beaten)—King Josiah slain</a:t>
            </a:r>
          </a:p>
          <a:p>
            <a:endParaRPr lang="en-US" sz="2000" dirty="0">
              <a:solidFill>
                <a:schemeClr val="bg2"/>
              </a:solidFill>
            </a:endParaRPr>
          </a:p>
          <a:p>
            <a:r>
              <a:rPr lang="en-US" sz="2000" dirty="0">
                <a:solidFill>
                  <a:schemeClr val="bg2"/>
                </a:solidFill>
              </a:rPr>
              <a:t>Jews choose </a:t>
            </a:r>
            <a:r>
              <a:rPr lang="en-US" sz="2000" dirty="0" err="1">
                <a:solidFill>
                  <a:srgbClr val="00B0F0"/>
                </a:solidFill>
              </a:rPr>
              <a:t>Jehoahaz</a:t>
            </a:r>
            <a:r>
              <a:rPr lang="en-US" sz="2000" dirty="0">
                <a:solidFill>
                  <a:schemeClr val="bg2"/>
                </a:solidFill>
              </a:rPr>
              <a:t> (Josiah’s son) to be King—only 3 months—Egypt replaces him</a:t>
            </a:r>
          </a:p>
          <a:p>
            <a:endParaRPr lang="en-US" sz="2000" dirty="0">
              <a:solidFill>
                <a:schemeClr val="bg2"/>
              </a:solidFill>
            </a:endParaRPr>
          </a:p>
          <a:p>
            <a:r>
              <a:rPr lang="en-US" sz="2000" dirty="0" err="1">
                <a:solidFill>
                  <a:srgbClr val="00B0F0"/>
                </a:solidFill>
              </a:rPr>
              <a:t>Jehoiakim</a:t>
            </a:r>
            <a:r>
              <a:rPr lang="en-US" sz="2000" dirty="0">
                <a:solidFill>
                  <a:schemeClr val="bg2"/>
                </a:solidFill>
              </a:rPr>
              <a:t> (another Josiah’s son)—3 years Pharaoh has control of Judah</a:t>
            </a:r>
          </a:p>
          <a:p>
            <a:endParaRPr lang="en-US" sz="2000" dirty="0">
              <a:solidFill>
                <a:schemeClr val="bg2"/>
              </a:solidFill>
            </a:endParaRPr>
          </a:p>
          <a:p>
            <a:r>
              <a:rPr lang="en-US" sz="2000" dirty="0">
                <a:solidFill>
                  <a:schemeClr val="bg2"/>
                </a:solidFill>
              </a:rPr>
              <a:t>Babylonians come against Pharaoh's cohorts—takes Jewish nation </a:t>
            </a:r>
            <a:r>
              <a:rPr lang="en-US" sz="2000" dirty="0">
                <a:solidFill>
                  <a:srgbClr val="FFC000"/>
                </a:solidFill>
              </a:rPr>
              <a:t>(2 Kings 23-25)</a:t>
            </a:r>
          </a:p>
          <a:p>
            <a:endParaRPr lang="en-US" sz="2000" dirty="0">
              <a:solidFill>
                <a:schemeClr val="bg2"/>
              </a:solidFill>
            </a:endParaRPr>
          </a:p>
          <a:p>
            <a:r>
              <a:rPr lang="en-US" sz="2000" dirty="0">
                <a:solidFill>
                  <a:schemeClr val="bg2"/>
                </a:solidFill>
              </a:rPr>
              <a:t>Jewish people still not free—Babylonians rule—Southern Palestine—vassal state</a:t>
            </a:r>
          </a:p>
          <a:p>
            <a:endParaRPr lang="en-US" sz="2000" dirty="0">
              <a:solidFill>
                <a:schemeClr val="bg2"/>
              </a:solidFill>
            </a:endParaRPr>
          </a:p>
          <a:p>
            <a:r>
              <a:rPr lang="en-US" sz="2000" dirty="0">
                <a:solidFill>
                  <a:schemeClr val="bg2"/>
                </a:solidFill>
              </a:rPr>
              <a:t>Revolt against </a:t>
            </a:r>
            <a:r>
              <a:rPr lang="en-US" sz="2000" dirty="0" err="1">
                <a:solidFill>
                  <a:schemeClr val="bg2"/>
                </a:solidFill>
              </a:rPr>
              <a:t>Jehoiakim</a:t>
            </a:r>
            <a:r>
              <a:rPr lang="en-US" sz="2000" dirty="0">
                <a:solidFill>
                  <a:schemeClr val="bg2"/>
                </a:solidFill>
              </a:rPr>
              <a:t> (Egyptian appointee)—</a:t>
            </a:r>
            <a:r>
              <a:rPr lang="en-US" sz="2000" dirty="0">
                <a:solidFill>
                  <a:srgbClr val="00B0F0"/>
                </a:solidFill>
              </a:rPr>
              <a:t>King Nebuchadnezzar </a:t>
            </a:r>
            <a:r>
              <a:rPr lang="en-US" sz="2000" dirty="0">
                <a:solidFill>
                  <a:schemeClr val="bg2"/>
                </a:solidFill>
              </a:rPr>
              <a:t>army—</a:t>
            </a:r>
            <a:r>
              <a:rPr lang="en-US" sz="2000" dirty="0" err="1">
                <a:solidFill>
                  <a:schemeClr val="bg2"/>
                </a:solidFill>
              </a:rPr>
              <a:t>Jehoiakim</a:t>
            </a:r>
            <a:r>
              <a:rPr lang="en-US" sz="2000" dirty="0">
                <a:solidFill>
                  <a:schemeClr val="bg2"/>
                </a:solidFill>
              </a:rPr>
              <a:t> dies.</a:t>
            </a:r>
          </a:p>
          <a:p>
            <a:endParaRPr lang="en-US" sz="2000" dirty="0">
              <a:solidFill>
                <a:schemeClr val="bg2"/>
              </a:solidFill>
            </a:endParaRPr>
          </a:p>
          <a:p>
            <a:r>
              <a:rPr lang="en-US" sz="2000" dirty="0" err="1">
                <a:solidFill>
                  <a:srgbClr val="00B0F0"/>
                </a:solidFill>
              </a:rPr>
              <a:t>Jehoiachin</a:t>
            </a:r>
            <a:r>
              <a:rPr lang="en-US" sz="2000" dirty="0">
                <a:solidFill>
                  <a:schemeClr val="bg2"/>
                </a:solidFill>
              </a:rPr>
              <a:t> (</a:t>
            </a:r>
            <a:r>
              <a:rPr lang="en-US" sz="2000" dirty="0" err="1">
                <a:solidFill>
                  <a:schemeClr val="bg2"/>
                </a:solidFill>
              </a:rPr>
              <a:t>Jehoiakim’s</a:t>
            </a:r>
            <a:r>
              <a:rPr lang="en-US" sz="2000" dirty="0">
                <a:solidFill>
                  <a:schemeClr val="bg2"/>
                </a:solidFill>
              </a:rPr>
              <a:t> son) surrenders to Babylonians—Uncle—</a:t>
            </a:r>
            <a:r>
              <a:rPr lang="en-US" sz="2000" dirty="0">
                <a:solidFill>
                  <a:srgbClr val="00B0F0"/>
                </a:solidFill>
              </a:rPr>
              <a:t>Zedekiah</a:t>
            </a:r>
            <a:r>
              <a:rPr lang="en-US" sz="2000" dirty="0">
                <a:solidFill>
                  <a:schemeClr val="bg2"/>
                </a:solidFill>
              </a:rPr>
              <a:t>—appointed to throne by Nebuchadnezzar—21 years old—seeks alliance with Egypt— </a:t>
            </a:r>
            <a:r>
              <a:rPr lang="en-US" sz="2000" dirty="0">
                <a:solidFill>
                  <a:srgbClr val="00B0F0"/>
                </a:solidFill>
              </a:rPr>
              <a:t>Prophet Jeremiah </a:t>
            </a:r>
            <a:r>
              <a:rPr lang="en-US" sz="2000" dirty="0">
                <a:solidFill>
                  <a:schemeClr val="bg2"/>
                </a:solidFill>
              </a:rPr>
              <a:t>—warnings of Jerusalem destruction</a:t>
            </a:r>
            <a:r>
              <a:rPr lang="en-US" sz="1600" dirty="0">
                <a:solidFill>
                  <a:schemeClr val="bg2"/>
                </a:solidFill>
              </a:rPr>
              <a:t>. (Book of Mormon Student Manual)</a:t>
            </a:r>
          </a:p>
          <a:p>
            <a:endParaRPr lang="en-US" sz="2000" dirty="0">
              <a:solidFill>
                <a:schemeClr val="bg2"/>
              </a:solidFill>
            </a:endParaRPr>
          </a:p>
          <a:p>
            <a:endParaRPr lang="en-US" sz="2000" dirty="0">
              <a:solidFill>
                <a:schemeClr val="bg2"/>
              </a:solidFill>
            </a:endParaRPr>
          </a:p>
        </p:txBody>
      </p:sp>
      <p:sp>
        <p:nvSpPr>
          <p:cNvPr id="19" name="TextBox 18"/>
          <p:cNvSpPr txBox="1"/>
          <p:nvPr/>
        </p:nvSpPr>
        <p:spPr>
          <a:xfrm>
            <a:off x="1524000" y="152400"/>
            <a:ext cx="4114800" cy="369332"/>
          </a:xfrm>
          <a:prstGeom prst="rect">
            <a:avLst/>
          </a:prstGeom>
          <a:noFill/>
        </p:spPr>
        <p:txBody>
          <a:bodyPr wrap="square" rtlCol="0">
            <a:spAutoFit/>
          </a:bodyPr>
          <a:lstStyle/>
          <a:p>
            <a:r>
              <a:rPr lang="en-US" dirty="0">
                <a:solidFill>
                  <a:srgbClr val="00B0F0"/>
                </a:solidFill>
              </a:rPr>
              <a:t>608-605 B.C.</a:t>
            </a:r>
          </a:p>
        </p:txBody>
      </p:sp>
      <p:grpSp>
        <p:nvGrpSpPr>
          <p:cNvPr id="2" name="Group 1">
            <a:extLst>
              <a:ext uri="{FF2B5EF4-FFF2-40B4-BE49-F238E27FC236}">
                <a16:creationId xmlns:a16="http://schemas.microsoft.com/office/drawing/2014/main" id="{FDDDD335-4AC9-2BDF-7CCF-1EAF27ADA4F8}"/>
              </a:ext>
            </a:extLst>
          </p:cNvPr>
          <p:cNvGrpSpPr/>
          <p:nvPr/>
        </p:nvGrpSpPr>
        <p:grpSpPr>
          <a:xfrm>
            <a:off x="9797154" y="1547850"/>
            <a:ext cx="1532998" cy="3747854"/>
            <a:chOff x="6352883" y="514478"/>
            <a:chExt cx="1909010" cy="4667122"/>
          </a:xfrm>
        </p:grpSpPr>
        <p:grpSp>
          <p:nvGrpSpPr>
            <p:cNvPr id="3" name="Group 2">
              <a:extLst>
                <a:ext uri="{FF2B5EF4-FFF2-40B4-BE49-F238E27FC236}">
                  <a16:creationId xmlns:a16="http://schemas.microsoft.com/office/drawing/2014/main" id="{E4632551-35CD-1908-5C4B-D8A8DACE880F}"/>
                </a:ext>
              </a:extLst>
            </p:cNvPr>
            <p:cNvGrpSpPr/>
            <p:nvPr/>
          </p:nvGrpSpPr>
          <p:grpSpPr>
            <a:xfrm>
              <a:off x="6352883" y="966754"/>
              <a:ext cx="1909010" cy="4214846"/>
              <a:chOff x="333083" y="1957354"/>
              <a:chExt cx="1909010" cy="4214846"/>
            </a:xfrm>
          </p:grpSpPr>
          <p:sp>
            <p:nvSpPr>
              <p:cNvPr id="15" name="Wave 14">
                <a:extLst>
                  <a:ext uri="{FF2B5EF4-FFF2-40B4-BE49-F238E27FC236}">
                    <a16:creationId xmlns:a16="http://schemas.microsoft.com/office/drawing/2014/main" id="{732915A5-B814-BD32-16C2-5321A0F903D8}"/>
                  </a:ext>
                </a:extLst>
              </p:cNvPr>
              <p:cNvSpPr/>
              <p:nvPr/>
            </p:nvSpPr>
            <p:spPr>
              <a:xfrm rot="6109734">
                <a:off x="394975" y="2205156"/>
                <a:ext cx="1152332" cy="957401"/>
              </a:xfrm>
              <a:prstGeom prst="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Wave 15">
                <a:extLst>
                  <a:ext uri="{FF2B5EF4-FFF2-40B4-BE49-F238E27FC236}">
                    <a16:creationId xmlns:a16="http://schemas.microsoft.com/office/drawing/2014/main" id="{0B507343-FAE3-9E79-B699-DE6C1610472D}"/>
                  </a:ext>
                </a:extLst>
              </p:cNvPr>
              <p:cNvSpPr/>
              <p:nvPr/>
            </p:nvSpPr>
            <p:spPr>
              <a:xfrm rot="4598943">
                <a:off x="1163013" y="2383246"/>
                <a:ext cx="1211882" cy="685800"/>
              </a:xfrm>
              <a:prstGeom prst="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3795E0A-4010-2E3A-DE29-F010F1C24631}"/>
                  </a:ext>
                </a:extLst>
              </p:cNvPr>
              <p:cNvSpPr/>
              <p:nvPr/>
            </p:nvSpPr>
            <p:spPr>
              <a:xfrm rot="19336703">
                <a:off x="1242030" y="5622470"/>
                <a:ext cx="315310" cy="549730"/>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F3EDB80-0945-A5A2-B203-20F89160EFE0}"/>
                  </a:ext>
                </a:extLst>
              </p:cNvPr>
              <p:cNvSpPr/>
              <p:nvPr/>
            </p:nvSpPr>
            <p:spPr>
              <a:xfrm rot="2192056">
                <a:off x="869062" y="5592641"/>
                <a:ext cx="315310" cy="547578"/>
              </a:xfrm>
              <a:prstGeom prst="ellipse">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id="{7B941DE7-55EB-F2C9-67C0-B7FDA4DC9F00}"/>
                  </a:ext>
                </a:extLst>
              </p:cNvPr>
              <p:cNvSpPr/>
              <p:nvPr/>
            </p:nvSpPr>
            <p:spPr>
              <a:xfrm>
                <a:off x="822434" y="3345650"/>
                <a:ext cx="1008993" cy="2484319"/>
              </a:xfrm>
              <a:prstGeom prst="trapezoid">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8EDD43F-5AF2-6B4C-3C14-6D4D23CC856E}"/>
                  </a:ext>
                </a:extLst>
              </p:cNvPr>
              <p:cNvSpPr/>
              <p:nvPr/>
            </p:nvSpPr>
            <p:spPr>
              <a:xfrm rot="20274748">
                <a:off x="1926783" y="3980494"/>
                <a:ext cx="315310" cy="43840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7B8DA2A-DAC1-289D-6C31-13AE27B3D405}"/>
                  </a:ext>
                </a:extLst>
              </p:cNvPr>
              <p:cNvSpPr/>
              <p:nvPr/>
            </p:nvSpPr>
            <p:spPr>
              <a:xfrm rot="1435296">
                <a:off x="333083" y="3913825"/>
                <a:ext cx="315310" cy="43840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865DBAEE-4E33-5996-BA60-1ADC7C1012D6}"/>
                  </a:ext>
                </a:extLst>
              </p:cNvPr>
              <p:cNvSpPr/>
              <p:nvPr/>
            </p:nvSpPr>
            <p:spPr>
              <a:xfrm rot="19984891">
                <a:off x="1527364" y="2967067"/>
                <a:ext cx="496707" cy="1334786"/>
              </a:xfrm>
              <a:prstGeom prst="trapezoid">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1FC01EAB-8E19-4DDB-FA19-F4E02727E000}"/>
                  </a:ext>
                </a:extLst>
              </p:cNvPr>
              <p:cNvSpPr/>
              <p:nvPr/>
            </p:nvSpPr>
            <p:spPr>
              <a:xfrm rot="2090544">
                <a:off x="597164" y="3028817"/>
                <a:ext cx="531349" cy="1264665"/>
              </a:xfrm>
              <a:prstGeom prst="trapezoid">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3E8EC3B8-4FC3-AF66-86B1-4C16182738BB}"/>
                  </a:ext>
                </a:extLst>
              </p:cNvPr>
              <p:cNvSpPr/>
              <p:nvPr/>
            </p:nvSpPr>
            <p:spPr>
              <a:xfrm>
                <a:off x="807720" y="3097590"/>
                <a:ext cx="1008993" cy="2484319"/>
              </a:xfrm>
              <a:prstGeom prst="trapezoid">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CF81EFAA-04F3-5F3B-EDFA-16083F9C95F3}"/>
                  </a:ext>
                </a:extLst>
              </p:cNvPr>
              <p:cNvSpPr/>
              <p:nvPr/>
            </p:nvSpPr>
            <p:spPr>
              <a:xfrm rot="10800000">
                <a:off x="1137745" y="3126445"/>
                <a:ext cx="378373" cy="292273"/>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81FA0A98-1C66-B975-4BDC-27AFDE45F9CF}"/>
                  </a:ext>
                </a:extLst>
              </p:cNvPr>
              <p:cNvSpPr/>
              <p:nvPr/>
            </p:nvSpPr>
            <p:spPr>
              <a:xfrm rot="657615">
                <a:off x="665693" y="3084089"/>
                <a:ext cx="504497" cy="2725525"/>
              </a:xfrm>
              <a:prstGeom prst="trapezoid">
                <a:avLst>
                  <a:gd name="adj" fmla="val 30882"/>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FC327765-77F4-3BE9-1587-E482E6F49F4D}"/>
                  </a:ext>
                </a:extLst>
              </p:cNvPr>
              <p:cNvSpPr/>
              <p:nvPr/>
            </p:nvSpPr>
            <p:spPr>
              <a:xfrm rot="21232594">
                <a:off x="1389526" y="3076675"/>
                <a:ext cx="504497" cy="2761107"/>
              </a:xfrm>
              <a:prstGeom prst="trapezoid">
                <a:avLst>
                  <a:gd name="adj" fmla="val 30882"/>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532142B-B044-68FD-B923-CA71D84B44B3}"/>
                  </a:ext>
                </a:extLst>
              </p:cNvPr>
              <p:cNvSpPr/>
              <p:nvPr/>
            </p:nvSpPr>
            <p:spPr>
              <a:xfrm>
                <a:off x="885497" y="1957354"/>
                <a:ext cx="882869" cy="124215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73">
                <a:extLst>
                  <a:ext uri="{FF2B5EF4-FFF2-40B4-BE49-F238E27FC236}">
                    <a16:creationId xmlns:a16="http://schemas.microsoft.com/office/drawing/2014/main" id="{969E4C3B-75D3-AB19-D090-AC1E8E6D2B18}"/>
                  </a:ext>
                </a:extLst>
              </p:cNvPr>
              <p:cNvGrpSpPr/>
              <p:nvPr/>
            </p:nvGrpSpPr>
            <p:grpSpPr>
              <a:xfrm rot="16200000">
                <a:off x="199614" y="4310458"/>
                <a:ext cx="2130612" cy="304800"/>
                <a:chOff x="6065778" y="2743200"/>
                <a:chExt cx="2083323" cy="356485"/>
              </a:xfrm>
            </p:grpSpPr>
            <p:grpSp>
              <p:nvGrpSpPr>
                <p:cNvPr id="37" name="Group 56">
                  <a:extLst>
                    <a:ext uri="{FF2B5EF4-FFF2-40B4-BE49-F238E27FC236}">
                      <a16:creationId xmlns:a16="http://schemas.microsoft.com/office/drawing/2014/main" id="{25A73C4A-B4A2-91B0-AD3D-B41297FFFAA8}"/>
                    </a:ext>
                  </a:extLst>
                </p:cNvPr>
                <p:cNvGrpSpPr/>
                <p:nvPr/>
              </p:nvGrpSpPr>
              <p:grpSpPr>
                <a:xfrm>
                  <a:off x="6065778" y="2771715"/>
                  <a:ext cx="757701" cy="316144"/>
                  <a:chOff x="6065778" y="2771715"/>
                  <a:chExt cx="757701" cy="316144"/>
                </a:xfrm>
              </p:grpSpPr>
              <p:sp>
                <p:nvSpPr>
                  <p:cNvPr id="44" name="Right Arrow Callout 119">
                    <a:extLst>
                      <a:ext uri="{FF2B5EF4-FFF2-40B4-BE49-F238E27FC236}">
                        <a16:creationId xmlns:a16="http://schemas.microsoft.com/office/drawing/2014/main" id="{549FED28-65FC-DD83-4BF5-BD7647BD7C88}"/>
                      </a:ext>
                    </a:extLst>
                  </p:cNvPr>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Callout 120">
                    <a:extLst>
                      <a:ext uri="{FF2B5EF4-FFF2-40B4-BE49-F238E27FC236}">
                        <a16:creationId xmlns:a16="http://schemas.microsoft.com/office/drawing/2014/main" id="{731DDACF-3E61-62C4-7445-FB51D92E11BE}"/>
                      </a:ext>
                    </a:extLst>
                  </p:cNvPr>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57">
                  <a:extLst>
                    <a:ext uri="{FF2B5EF4-FFF2-40B4-BE49-F238E27FC236}">
                      <a16:creationId xmlns:a16="http://schemas.microsoft.com/office/drawing/2014/main" id="{44D723CC-DC6D-98A6-5C7A-1844E8B97B78}"/>
                    </a:ext>
                  </a:extLst>
                </p:cNvPr>
                <p:cNvGrpSpPr/>
                <p:nvPr/>
              </p:nvGrpSpPr>
              <p:grpSpPr>
                <a:xfrm>
                  <a:off x="6741459" y="2783541"/>
                  <a:ext cx="757701" cy="316144"/>
                  <a:chOff x="6065778" y="2771715"/>
                  <a:chExt cx="757701" cy="316144"/>
                </a:xfrm>
              </p:grpSpPr>
              <p:sp>
                <p:nvSpPr>
                  <p:cNvPr id="42" name="Right Arrow Callout 117">
                    <a:extLst>
                      <a:ext uri="{FF2B5EF4-FFF2-40B4-BE49-F238E27FC236}">
                        <a16:creationId xmlns:a16="http://schemas.microsoft.com/office/drawing/2014/main" id="{BE066E9A-0F68-1CAB-ECA7-C0DE21703CED}"/>
                      </a:ext>
                    </a:extLst>
                  </p:cNvPr>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Callout 118">
                    <a:extLst>
                      <a:ext uri="{FF2B5EF4-FFF2-40B4-BE49-F238E27FC236}">
                        <a16:creationId xmlns:a16="http://schemas.microsoft.com/office/drawing/2014/main" id="{3EDD8CFA-D61B-A2EC-390A-0202CAC1F1B8}"/>
                      </a:ext>
                    </a:extLst>
                  </p:cNvPr>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70">
                  <a:extLst>
                    <a:ext uri="{FF2B5EF4-FFF2-40B4-BE49-F238E27FC236}">
                      <a16:creationId xmlns:a16="http://schemas.microsoft.com/office/drawing/2014/main" id="{B9E5DB6B-62AB-7EA6-1DC5-D91D9D695EAE}"/>
                    </a:ext>
                  </a:extLst>
                </p:cNvPr>
                <p:cNvGrpSpPr/>
                <p:nvPr/>
              </p:nvGrpSpPr>
              <p:grpSpPr>
                <a:xfrm>
                  <a:off x="7391400" y="2743200"/>
                  <a:ext cx="757701" cy="316144"/>
                  <a:chOff x="6065778" y="2771715"/>
                  <a:chExt cx="757701" cy="316144"/>
                </a:xfrm>
              </p:grpSpPr>
              <p:sp>
                <p:nvSpPr>
                  <p:cNvPr id="40" name="Right Arrow Callout 115">
                    <a:extLst>
                      <a:ext uri="{FF2B5EF4-FFF2-40B4-BE49-F238E27FC236}">
                        <a16:creationId xmlns:a16="http://schemas.microsoft.com/office/drawing/2014/main" id="{5C36E23B-3F25-BF2A-46A2-58FA0F8623AC}"/>
                      </a:ext>
                    </a:extLst>
                  </p:cNvPr>
                  <p:cNvSpPr/>
                  <p:nvPr/>
                </p:nvSpPr>
                <p:spPr>
                  <a:xfrm rot="19459542">
                    <a:off x="6065778" y="2771715"/>
                    <a:ext cx="457200" cy="304800"/>
                  </a:xfrm>
                  <a:prstGeom prst="rightArrowCallout">
                    <a:avLst>
                      <a:gd name="adj1" fmla="val 50000"/>
                      <a:gd name="adj2" fmla="val 25000"/>
                      <a:gd name="adj3" fmla="val 25000"/>
                      <a:gd name="adj4" fmla="val 3164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Callout 116">
                    <a:extLst>
                      <a:ext uri="{FF2B5EF4-FFF2-40B4-BE49-F238E27FC236}">
                        <a16:creationId xmlns:a16="http://schemas.microsoft.com/office/drawing/2014/main" id="{C9527395-D08D-8DB2-D59F-5AC0B4C74A71}"/>
                      </a:ext>
                    </a:extLst>
                  </p:cNvPr>
                  <p:cNvSpPr/>
                  <p:nvPr/>
                </p:nvSpPr>
                <p:spPr>
                  <a:xfrm rot="13441935">
                    <a:off x="6366279" y="2783059"/>
                    <a:ext cx="457200" cy="304800"/>
                  </a:xfrm>
                  <a:prstGeom prst="rightArrowCallout">
                    <a:avLst>
                      <a:gd name="adj1" fmla="val 50000"/>
                      <a:gd name="adj2" fmla="val 25000"/>
                      <a:gd name="adj3" fmla="val 25000"/>
                      <a:gd name="adj4" fmla="val 3164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Hexagon 31">
                <a:extLst>
                  <a:ext uri="{FF2B5EF4-FFF2-40B4-BE49-F238E27FC236}">
                    <a16:creationId xmlns:a16="http://schemas.microsoft.com/office/drawing/2014/main" id="{BFB9530B-FE8A-76B2-9D0E-F4658A3E9949}"/>
                  </a:ext>
                </a:extLst>
              </p:cNvPr>
              <p:cNvSpPr/>
              <p:nvPr/>
            </p:nvSpPr>
            <p:spPr>
              <a:xfrm>
                <a:off x="1173480" y="3697514"/>
                <a:ext cx="161638" cy="198813"/>
              </a:xfrm>
              <a:prstGeom prst="hexag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Hexagon 32">
                <a:extLst>
                  <a:ext uri="{FF2B5EF4-FFF2-40B4-BE49-F238E27FC236}">
                    <a16:creationId xmlns:a16="http://schemas.microsoft.com/office/drawing/2014/main" id="{8F573D30-1E1C-CD47-6114-278C1D768F79}"/>
                  </a:ext>
                </a:extLst>
              </p:cNvPr>
              <p:cNvSpPr/>
              <p:nvPr/>
            </p:nvSpPr>
            <p:spPr>
              <a:xfrm>
                <a:off x="1173480" y="4297438"/>
                <a:ext cx="161638" cy="198813"/>
              </a:xfrm>
              <a:prstGeom prst="hexag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Hexagon 33">
                <a:extLst>
                  <a:ext uri="{FF2B5EF4-FFF2-40B4-BE49-F238E27FC236}">
                    <a16:creationId xmlns:a16="http://schemas.microsoft.com/office/drawing/2014/main" id="{B851FA5C-D196-9880-53DD-F0CEE0DF73B1}"/>
                  </a:ext>
                </a:extLst>
              </p:cNvPr>
              <p:cNvSpPr/>
              <p:nvPr/>
            </p:nvSpPr>
            <p:spPr>
              <a:xfrm>
                <a:off x="1173480" y="5047343"/>
                <a:ext cx="161638" cy="198813"/>
              </a:xfrm>
              <a:prstGeom prst="hexag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Cloud 34">
                <a:extLst>
                  <a:ext uri="{FF2B5EF4-FFF2-40B4-BE49-F238E27FC236}">
                    <a16:creationId xmlns:a16="http://schemas.microsoft.com/office/drawing/2014/main" id="{FFAA9300-D47B-522A-7613-850283128289}"/>
                  </a:ext>
                </a:extLst>
              </p:cNvPr>
              <p:cNvSpPr/>
              <p:nvPr/>
            </p:nvSpPr>
            <p:spPr>
              <a:xfrm>
                <a:off x="963733" y="2675764"/>
                <a:ext cx="685800" cy="914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ACD3B4DE-8D58-71F9-2A06-D4117002AD98}"/>
                  </a:ext>
                </a:extLst>
              </p:cNvPr>
              <p:cNvSpPr/>
              <p:nvPr/>
            </p:nvSpPr>
            <p:spPr>
              <a:xfrm>
                <a:off x="1188435" y="2787486"/>
                <a:ext cx="260001" cy="1324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E09D823-E073-CB17-2FFC-C4391434812F}"/>
                </a:ext>
              </a:extLst>
            </p:cNvPr>
            <p:cNvGrpSpPr/>
            <p:nvPr/>
          </p:nvGrpSpPr>
          <p:grpSpPr>
            <a:xfrm>
              <a:off x="6734938" y="514478"/>
              <a:ext cx="1236724" cy="646929"/>
              <a:chOff x="1239442" y="2583838"/>
              <a:chExt cx="1535084" cy="678655"/>
            </a:xfrm>
          </p:grpSpPr>
          <p:sp>
            <p:nvSpPr>
              <p:cNvPr id="5" name="Rounded Rectangle 128">
                <a:extLst>
                  <a:ext uri="{FF2B5EF4-FFF2-40B4-BE49-F238E27FC236}">
                    <a16:creationId xmlns:a16="http://schemas.microsoft.com/office/drawing/2014/main" id="{47162590-8013-2EDD-BA64-FD516EEAC718}"/>
                  </a:ext>
                </a:extLst>
              </p:cNvPr>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gular Pentagon 129">
                <a:extLst>
                  <a:ext uri="{FF2B5EF4-FFF2-40B4-BE49-F238E27FC236}">
                    <a16:creationId xmlns:a16="http://schemas.microsoft.com/office/drawing/2014/main" id="{9808BE61-AFFF-E678-238A-4F117F8AB5DD}"/>
                  </a:ext>
                </a:extLst>
              </p:cNvPr>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130">
                <a:extLst>
                  <a:ext uri="{FF2B5EF4-FFF2-40B4-BE49-F238E27FC236}">
                    <a16:creationId xmlns:a16="http://schemas.microsoft.com/office/drawing/2014/main" id="{EA5871BF-BD01-3623-191A-819B9E907BC5}"/>
                  </a:ext>
                </a:extLst>
              </p:cNvPr>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gular Pentagon 131">
                <a:extLst>
                  <a:ext uri="{FF2B5EF4-FFF2-40B4-BE49-F238E27FC236}">
                    <a16:creationId xmlns:a16="http://schemas.microsoft.com/office/drawing/2014/main" id="{A6554E71-C476-C0A1-7125-8A021F4D1919}"/>
                  </a:ext>
                </a:extLst>
              </p:cNvPr>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237C420-553E-DE66-18FD-CDCD9AB8B7AD}"/>
                  </a:ext>
                </a:extLst>
              </p:cNvPr>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1C73D59E-FEB4-4E7A-4C9A-9F67468CE0B4}"/>
                  </a:ext>
                </a:extLst>
              </p:cNvPr>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E104B7CE-14FB-A542-54E4-97EB074816DE}"/>
                  </a:ext>
                </a:extLst>
              </p:cNvPr>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a:extLst>
                  <a:ext uri="{FF2B5EF4-FFF2-40B4-BE49-F238E27FC236}">
                    <a16:creationId xmlns:a16="http://schemas.microsoft.com/office/drawing/2014/main" id="{F82A0181-11D4-2012-43F0-9BCD43DDD79B}"/>
                  </a:ext>
                </a:extLst>
              </p:cNvPr>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A46E3B94-BCCC-4DD3-6E2D-D7D6EFDC7A3F}"/>
                  </a:ext>
                </a:extLst>
              </p:cNvPr>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5E302D-4C9E-4C29-AD14-0BF1A330E572}"/>
              </a:ext>
            </a:extLst>
          </p:cNvPr>
          <p:cNvSpPr/>
          <p:nvPr/>
        </p:nvSpPr>
        <p:spPr>
          <a:xfrm>
            <a:off x="0" y="0"/>
            <a:ext cx="12192000" cy="6858000"/>
          </a:xfrm>
          <a:prstGeom prst="rect">
            <a:avLst/>
          </a:prstGeom>
          <a:gradFill>
            <a:gsLst>
              <a:gs pos="0">
                <a:schemeClr val="accent2">
                  <a:lumMod val="50000"/>
                </a:schemeClr>
              </a:gs>
              <a:gs pos="74000">
                <a:schemeClr val="accent3">
                  <a:lumMod val="5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1524000" y="1"/>
            <a:ext cx="9144000" cy="584775"/>
          </a:xfrm>
          <a:prstGeom prst="rect">
            <a:avLst/>
          </a:prstGeom>
          <a:noFill/>
        </p:spPr>
        <p:txBody>
          <a:bodyPr wrap="square" rtlCol="0">
            <a:spAutoFit/>
          </a:bodyPr>
          <a:lstStyle/>
          <a:p>
            <a:pPr algn="ctr"/>
            <a:r>
              <a:rPr lang="en-US" sz="3200" dirty="0">
                <a:solidFill>
                  <a:schemeClr val="bg1"/>
                </a:solidFill>
                <a:latin typeface="Century" panose="02040604050505020304" pitchFamily="18" charset="0"/>
              </a:rPr>
              <a:t>Lehi’s and Joseph’s Spiritual Experience</a:t>
            </a:r>
          </a:p>
        </p:txBody>
      </p:sp>
      <p:sp>
        <p:nvSpPr>
          <p:cNvPr id="87" name="TextBox 86"/>
          <p:cNvSpPr txBox="1"/>
          <p:nvPr/>
        </p:nvSpPr>
        <p:spPr>
          <a:xfrm>
            <a:off x="1676400" y="914400"/>
            <a:ext cx="3124200" cy="5355312"/>
          </a:xfrm>
          <a:prstGeom prst="rect">
            <a:avLst/>
          </a:prstGeom>
          <a:noFill/>
        </p:spPr>
        <p:txBody>
          <a:bodyPr wrap="square" rtlCol="0">
            <a:spAutoFit/>
          </a:bodyPr>
          <a:lstStyle/>
          <a:p>
            <a:r>
              <a:rPr lang="en-US" dirty="0">
                <a:solidFill>
                  <a:schemeClr val="bg2"/>
                </a:solidFill>
              </a:rPr>
              <a:t>Lehi prays for the people</a:t>
            </a:r>
          </a:p>
          <a:p>
            <a:endParaRPr lang="en-US" dirty="0">
              <a:solidFill>
                <a:schemeClr val="bg2"/>
              </a:solidFill>
            </a:endParaRPr>
          </a:p>
          <a:p>
            <a:r>
              <a:rPr lang="en-US" dirty="0">
                <a:solidFill>
                  <a:schemeClr val="bg2"/>
                </a:solidFill>
              </a:rPr>
              <a:t>Pillar of fire (v.6)</a:t>
            </a:r>
          </a:p>
          <a:p>
            <a:endParaRPr lang="en-US" dirty="0">
              <a:solidFill>
                <a:schemeClr val="bg2"/>
              </a:solidFill>
            </a:endParaRPr>
          </a:p>
          <a:p>
            <a:r>
              <a:rPr lang="en-US" dirty="0">
                <a:solidFill>
                  <a:schemeClr val="bg2"/>
                </a:solidFill>
              </a:rPr>
              <a:t>Lehi sees and hears much that he trembles</a:t>
            </a:r>
          </a:p>
          <a:p>
            <a:endParaRPr lang="en-US" dirty="0">
              <a:solidFill>
                <a:schemeClr val="bg2"/>
              </a:solidFill>
            </a:endParaRPr>
          </a:p>
          <a:p>
            <a:r>
              <a:rPr lang="en-US" dirty="0">
                <a:solidFill>
                  <a:schemeClr val="bg2"/>
                </a:solidFill>
              </a:rPr>
              <a:t>Lehi is overcome by the spirit</a:t>
            </a:r>
          </a:p>
          <a:p>
            <a:endParaRPr lang="en-US" dirty="0">
              <a:solidFill>
                <a:schemeClr val="bg2"/>
              </a:solidFill>
            </a:endParaRPr>
          </a:p>
          <a:p>
            <a:r>
              <a:rPr lang="en-US" dirty="0">
                <a:solidFill>
                  <a:schemeClr val="bg2"/>
                </a:solidFill>
              </a:rPr>
              <a:t>Lehi sees a vision of Heaven including God the Father, Jesus Christ, the Twelve Apostles and angels.</a:t>
            </a:r>
          </a:p>
          <a:p>
            <a:endParaRPr lang="en-US" dirty="0">
              <a:solidFill>
                <a:schemeClr val="bg2"/>
              </a:solidFill>
            </a:endParaRPr>
          </a:p>
          <a:p>
            <a:r>
              <a:rPr lang="en-US" dirty="0">
                <a:solidFill>
                  <a:schemeClr val="bg2"/>
                </a:solidFill>
              </a:rPr>
              <a:t>Lehi is shown the future</a:t>
            </a:r>
          </a:p>
          <a:p>
            <a:endParaRPr lang="en-US" dirty="0">
              <a:solidFill>
                <a:schemeClr val="bg2"/>
              </a:solidFill>
            </a:endParaRPr>
          </a:p>
          <a:p>
            <a:r>
              <a:rPr lang="en-US" dirty="0">
                <a:solidFill>
                  <a:schemeClr val="bg2"/>
                </a:solidFill>
              </a:rPr>
              <a:t>Lehi praises God and rejoices</a:t>
            </a:r>
          </a:p>
          <a:p>
            <a:endParaRPr lang="en-US" dirty="0">
              <a:solidFill>
                <a:schemeClr val="bg2"/>
              </a:solidFill>
            </a:endParaRPr>
          </a:p>
          <a:p>
            <a:r>
              <a:rPr lang="en-US" dirty="0">
                <a:solidFill>
                  <a:schemeClr val="bg2"/>
                </a:solidFill>
              </a:rPr>
              <a:t>Lehi is mocked</a:t>
            </a:r>
          </a:p>
        </p:txBody>
      </p:sp>
      <p:sp>
        <p:nvSpPr>
          <p:cNvPr id="26" name="TextBox 25"/>
          <p:cNvSpPr txBox="1"/>
          <p:nvPr/>
        </p:nvSpPr>
        <p:spPr>
          <a:xfrm>
            <a:off x="190500" y="6397687"/>
            <a:ext cx="2667000" cy="369332"/>
          </a:xfrm>
          <a:prstGeom prst="rect">
            <a:avLst/>
          </a:prstGeom>
          <a:noFill/>
        </p:spPr>
        <p:txBody>
          <a:bodyPr wrap="square" rtlCol="0">
            <a:spAutoFit/>
          </a:bodyPr>
          <a:lstStyle/>
          <a:p>
            <a:r>
              <a:rPr lang="en-US" dirty="0">
                <a:solidFill>
                  <a:srgbClr val="FFC000"/>
                </a:solidFill>
              </a:rPr>
              <a:t>1 Nephi 1:5-15</a:t>
            </a:r>
          </a:p>
        </p:txBody>
      </p:sp>
      <p:sp>
        <p:nvSpPr>
          <p:cNvPr id="13" name="TextBox 12"/>
          <p:cNvSpPr txBox="1"/>
          <p:nvPr/>
        </p:nvSpPr>
        <p:spPr>
          <a:xfrm>
            <a:off x="7010400" y="914400"/>
            <a:ext cx="3429000" cy="6463308"/>
          </a:xfrm>
          <a:prstGeom prst="rect">
            <a:avLst/>
          </a:prstGeom>
          <a:noFill/>
        </p:spPr>
        <p:txBody>
          <a:bodyPr wrap="square" rtlCol="0">
            <a:spAutoFit/>
          </a:bodyPr>
          <a:lstStyle/>
          <a:p>
            <a:r>
              <a:rPr lang="en-US" dirty="0">
                <a:solidFill>
                  <a:schemeClr val="bg2"/>
                </a:solidFill>
              </a:rPr>
              <a:t>Joseph prays for truth</a:t>
            </a:r>
          </a:p>
          <a:p>
            <a:endParaRPr lang="en-US" dirty="0">
              <a:solidFill>
                <a:schemeClr val="bg2"/>
              </a:solidFill>
            </a:endParaRPr>
          </a:p>
          <a:p>
            <a:r>
              <a:rPr lang="en-US" dirty="0">
                <a:solidFill>
                  <a:schemeClr val="bg2"/>
                </a:solidFill>
              </a:rPr>
              <a:t>Pillar of Light overhead(v. 16)</a:t>
            </a:r>
          </a:p>
          <a:p>
            <a:endParaRPr lang="en-US" dirty="0">
              <a:solidFill>
                <a:schemeClr val="bg2"/>
              </a:solidFill>
            </a:endParaRPr>
          </a:p>
          <a:p>
            <a:r>
              <a:rPr lang="en-US" dirty="0">
                <a:solidFill>
                  <a:schemeClr val="bg2"/>
                </a:solidFill>
              </a:rPr>
              <a:t>Joseph was ready to sink into despair.</a:t>
            </a:r>
          </a:p>
          <a:p>
            <a:endParaRPr lang="en-US" dirty="0">
              <a:solidFill>
                <a:schemeClr val="bg2"/>
              </a:solidFill>
            </a:endParaRPr>
          </a:p>
          <a:p>
            <a:r>
              <a:rPr lang="en-US" dirty="0">
                <a:solidFill>
                  <a:schemeClr val="bg2"/>
                </a:solidFill>
              </a:rPr>
              <a:t>The light rested upon him</a:t>
            </a:r>
          </a:p>
          <a:p>
            <a:endParaRPr lang="en-US" dirty="0">
              <a:solidFill>
                <a:schemeClr val="bg2"/>
              </a:solidFill>
            </a:endParaRPr>
          </a:p>
          <a:p>
            <a:r>
              <a:rPr lang="en-US" dirty="0">
                <a:solidFill>
                  <a:schemeClr val="bg2"/>
                </a:solidFill>
              </a:rPr>
              <a:t>Joseph sees two Personages</a:t>
            </a:r>
          </a:p>
          <a:p>
            <a:r>
              <a:rPr lang="en-US" dirty="0">
                <a:solidFill>
                  <a:schemeClr val="bg2"/>
                </a:solidFill>
              </a:rPr>
              <a:t>Moroni and Apostles also appears to Joseph</a:t>
            </a:r>
          </a:p>
          <a:p>
            <a:endParaRPr lang="en-US" dirty="0">
              <a:solidFill>
                <a:schemeClr val="bg2"/>
              </a:solidFill>
            </a:endParaRPr>
          </a:p>
          <a:p>
            <a:endParaRPr lang="en-US" dirty="0">
              <a:solidFill>
                <a:schemeClr val="bg2"/>
              </a:solidFill>
            </a:endParaRPr>
          </a:p>
          <a:p>
            <a:r>
              <a:rPr lang="en-US" dirty="0">
                <a:solidFill>
                  <a:schemeClr val="bg2"/>
                </a:solidFill>
              </a:rPr>
              <a:t>Joseph  received revelation </a:t>
            </a:r>
          </a:p>
          <a:p>
            <a:endParaRPr lang="en-US" dirty="0">
              <a:solidFill>
                <a:schemeClr val="bg2"/>
              </a:solidFill>
            </a:endParaRPr>
          </a:p>
          <a:p>
            <a:r>
              <a:rPr lang="en-US" dirty="0">
                <a:solidFill>
                  <a:schemeClr val="bg2"/>
                </a:solidFill>
              </a:rPr>
              <a:t>Joseph gives thanks (v. 75)</a:t>
            </a:r>
          </a:p>
          <a:p>
            <a:endParaRPr lang="en-US" dirty="0">
              <a:solidFill>
                <a:schemeClr val="bg2"/>
              </a:solidFill>
            </a:endParaRPr>
          </a:p>
          <a:p>
            <a:r>
              <a:rPr lang="en-US" dirty="0">
                <a:solidFill>
                  <a:schemeClr val="bg2"/>
                </a:solidFill>
              </a:rPr>
              <a:t>Joseph is persecuted</a:t>
            </a:r>
          </a:p>
          <a:p>
            <a:endParaRPr lang="en-US" dirty="0">
              <a:solidFill>
                <a:schemeClr val="bg2"/>
              </a:solidFill>
            </a:endParaRPr>
          </a:p>
          <a:p>
            <a:endParaRPr lang="en-US" dirty="0">
              <a:solidFill>
                <a:schemeClr val="bg2"/>
              </a:solidFill>
            </a:endParaRPr>
          </a:p>
          <a:p>
            <a:endParaRPr lang="en-US" dirty="0">
              <a:solidFill>
                <a:schemeClr val="bg2"/>
              </a:solidFill>
            </a:endParaRPr>
          </a:p>
          <a:p>
            <a:endParaRPr lang="en-US" dirty="0">
              <a:solidFill>
                <a:srgbClr val="FFC000"/>
              </a:solidFill>
            </a:endParaRPr>
          </a:p>
        </p:txBody>
      </p:sp>
      <p:sp>
        <p:nvSpPr>
          <p:cNvPr id="15" name="TextBox 14"/>
          <p:cNvSpPr txBox="1"/>
          <p:nvPr/>
        </p:nvSpPr>
        <p:spPr>
          <a:xfrm>
            <a:off x="9525000" y="6304003"/>
            <a:ext cx="2667000" cy="369332"/>
          </a:xfrm>
          <a:prstGeom prst="rect">
            <a:avLst/>
          </a:prstGeom>
          <a:noFill/>
        </p:spPr>
        <p:txBody>
          <a:bodyPr wrap="square" rtlCol="0">
            <a:spAutoFit/>
          </a:bodyPr>
          <a:lstStyle/>
          <a:p>
            <a:r>
              <a:rPr lang="en-US" dirty="0">
                <a:solidFill>
                  <a:srgbClr val="FFC000"/>
                </a:solidFill>
              </a:rPr>
              <a:t>Joseph Smith History</a:t>
            </a:r>
          </a:p>
        </p:txBody>
      </p:sp>
      <p:pic>
        <p:nvPicPr>
          <p:cNvPr id="3" name="Picture 2">
            <a:extLst>
              <a:ext uri="{FF2B5EF4-FFF2-40B4-BE49-F238E27FC236}">
                <a16:creationId xmlns:a16="http://schemas.microsoft.com/office/drawing/2014/main" id="{0CFBC945-6A3C-49D0-89D4-1291ECBEB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1" y="838201"/>
            <a:ext cx="2081213" cy="1543299"/>
          </a:xfrm>
          <a:prstGeom prst="rect">
            <a:avLst/>
          </a:prstGeom>
        </p:spPr>
      </p:pic>
      <p:pic>
        <p:nvPicPr>
          <p:cNvPr id="5" name="Picture 4">
            <a:extLst>
              <a:ext uri="{FF2B5EF4-FFF2-40B4-BE49-F238E27FC236}">
                <a16:creationId xmlns:a16="http://schemas.microsoft.com/office/drawing/2014/main" id="{E1266AE1-3C66-4A7A-9EDE-EF105DFE1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743200"/>
            <a:ext cx="1870626" cy="3733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7">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7">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7">
                                            <p:txEl>
                                              <p:pRg st="14" end="1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7FD05A3-036B-4C82-B288-00040146CDBA}"/>
              </a:ext>
            </a:extLst>
          </p:cNvPr>
          <p:cNvSpPr/>
          <p:nvPr/>
        </p:nvSpPr>
        <p:spPr>
          <a:xfrm>
            <a:off x="0" y="0"/>
            <a:ext cx="12192000" cy="6858000"/>
          </a:xfrm>
          <a:prstGeom prst="rect">
            <a:avLst/>
          </a:prstGeom>
          <a:gradFill>
            <a:gsLst>
              <a:gs pos="0">
                <a:schemeClr val="accent2">
                  <a:lumMod val="50000"/>
                </a:schemeClr>
              </a:gs>
              <a:gs pos="74000">
                <a:schemeClr val="accent3">
                  <a:lumMod val="5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1524000" y="1"/>
            <a:ext cx="9144000" cy="769441"/>
          </a:xfrm>
          <a:prstGeom prst="rect">
            <a:avLst/>
          </a:prstGeom>
          <a:noFill/>
        </p:spPr>
        <p:txBody>
          <a:bodyPr wrap="square" rtlCol="0">
            <a:spAutoFit/>
          </a:bodyPr>
          <a:lstStyle/>
          <a:p>
            <a:pPr algn="ctr"/>
            <a:r>
              <a:rPr lang="en-US" sz="4400" dirty="0">
                <a:solidFill>
                  <a:schemeClr val="bg1"/>
                </a:solidFill>
                <a:latin typeface="Century" panose="02040604050505020304" pitchFamily="18" charset="0"/>
              </a:rPr>
              <a:t>Prophet’s Warnings</a:t>
            </a:r>
          </a:p>
        </p:txBody>
      </p:sp>
      <p:sp>
        <p:nvSpPr>
          <p:cNvPr id="87" name="TextBox 86"/>
          <p:cNvSpPr txBox="1"/>
          <p:nvPr/>
        </p:nvSpPr>
        <p:spPr>
          <a:xfrm>
            <a:off x="1428751" y="1524000"/>
            <a:ext cx="2381249" cy="1477328"/>
          </a:xfrm>
          <a:prstGeom prst="rect">
            <a:avLst/>
          </a:prstGeom>
          <a:noFill/>
        </p:spPr>
        <p:txBody>
          <a:bodyPr wrap="square" rtlCol="0">
            <a:spAutoFit/>
          </a:bodyPr>
          <a:lstStyle/>
          <a:p>
            <a:r>
              <a:rPr lang="en-US" dirty="0">
                <a:solidFill>
                  <a:schemeClr val="bg1"/>
                </a:solidFill>
              </a:rPr>
              <a:t>Lehi teaches the people of Jerusalem concerning the things which he had both seen and heard</a:t>
            </a:r>
          </a:p>
        </p:txBody>
      </p:sp>
      <p:sp>
        <p:nvSpPr>
          <p:cNvPr id="21" name="TextBox 20"/>
          <p:cNvSpPr txBox="1"/>
          <p:nvPr/>
        </p:nvSpPr>
        <p:spPr>
          <a:xfrm>
            <a:off x="7290858" y="1211986"/>
            <a:ext cx="3472391" cy="923330"/>
          </a:xfrm>
          <a:prstGeom prst="rect">
            <a:avLst/>
          </a:prstGeom>
          <a:noFill/>
        </p:spPr>
        <p:txBody>
          <a:bodyPr wrap="square" rtlCol="0">
            <a:spAutoFit/>
          </a:bodyPr>
          <a:lstStyle/>
          <a:p>
            <a:r>
              <a:rPr lang="en-US" dirty="0">
                <a:solidFill>
                  <a:schemeClr val="bg1"/>
                </a:solidFill>
              </a:rPr>
              <a:t>The people responded by mocking him, then they were angry, and sought to take his life.</a:t>
            </a:r>
          </a:p>
        </p:txBody>
      </p:sp>
      <p:sp>
        <p:nvSpPr>
          <p:cNvPr id="23" name="TextBox 22"/>
          <p:cNvSpPr txBox="1"/>
          <p:nvPr/>
        </p:nvSpPr>
        <p:spPr>
          <a:xfrm>
            <a:off x="2057400" y="3962400"/>
            <a:ext cx="2667000" cy="923330"/>
          </a:xfrm>
          <a:prstGeom prst="rect">
            <a:avLst/>
          </a:prstGeom>
          <a:noFill/>
        </p:spPr>
        <p:txBody>
          <a:bodyPr wrap="square" rtlCol="0">
            <a:spAutoFit/>
          </a:bodyPr>
          <a:lstStyle/>
          <a:p>
            <a:r>
              <a:rPr lang="en-US" dirty="0">
                <a:solidFill>
                  <a:schemeClr val="bg1"/>
                </a:solidFill>
              </a:rPr>
              <a:t>Why do some people reject the Prophet’s messages?</a:t>
            </a:r>
          </a:p>
        </p:txBody>
      </p:sp>
      <p:sp>
        <p:nvSpPr>
          <p:cNvPr id="26" name="TextBox 25"/>
          <p:cNvSpPr txBox="1"/>
          <p:nvPr/>
        </p:nvSpPr>
        <p:spPr>
          <a:xfrm>
            <a:off x="190500" y="6382656"/>
            <a:ext cx="2667000" cy="369332"/>
          </a:xfrm>
          <a:prstGeom prst="rect">
            <a:avLst/>
          </a:prstGeom>
          <a:noFill/>
        </p:spPr>
        <p:txBody>
          <a:bodyPr wrap="square" rtlCol="0">
            <a:spAutoFit/>
          </a:bodyPr>
          <a:lstStyle/>
          <a:p>
            <a:r>
              <a:rPr lang="en-US" dirty="0">
                <a:solidFill>
                  <a:schemeClr val="bg2"/>
                </a:solidFill>
              </a:rPr>
              <a:t>1 Nephi 1:19-20</a:t>
            </a:r>
            <a:endParaRPr lang="en-US" dirty="0">
              <a:solidFill>
                <a:srgbClr val="FFC000"/>
              </a:solidFill>
            </a:endParaRPr>
          </a:p>
        </p:txBody>
      </p:sp>
      <p:sp>
        <p:nvSpPr>
          <p:cNvPr id="27" name="TextBox 26"/>
          <p:cNvSpPr txBox="1"/>
          <p:nvPr/>
        </p:nvSpPr>
        <p:spPr>
          <a:xfrm>
            <a:off x="7010400" y="4751440"/>
            <a:ext cx="3200400" cy="1815882"/>
          </a:xfrm>
          <a:prstGeom prst="rect">
            <a:avLst/>
          </a:prstGeom>
          <a:noFill/>
        </p:spPr>
        <p:txBody>
          <a:bodyPr wrap="square" rtlCol="0">
            <a:spAutoFit/>
          </a:bodyPr>
          <a:lstStyle/>
          <a:p>
            <a:r>
              <a:rPr lang="en-US" sz="2800" dirty="0">
                <a:solidFill>
                  <a:srgbClr val="FFC000"/>
                </a:solidFill>
              </a:rPr>
              <a:t>A Prophet warns against sin and teaches salvation through Jesus Christ</a:t>
            </a:r>
          </a:p>
        </p:txBody>
      </p:sp>
      <p:grpSp>
        <p:nvGrpSpPr>
          <p:cNvPr id="11" name="Group 3"/>
          <p:cNvGrpSpPr/>
          <p:nvPr/>
        </p:nvGrpSpPr>
        <p:grpSpPr>
          <a:xfrm>
            <a:off x="7814406" y="2186524"/>
            <a:ext cx="2286454" cy="2565809"/>
            <a:chOff x="71718" y="1120588"/>
            <a:chExt cx="3098848" cy="4572000"/>
          </a:xfrm>
        </p:grpSpPr>
        <p:grpSp>
          <p:nvGrpSpPr>
            <p:cNvPr id="12" name="Group 13"/>
            <p:cNvGrpSpPr/>
            <p:nvPr/>
          </p:nvGrpSpPr>
          <p:grpSpPr>
            <a:xfrm>
              <a:off x="71718" y="1120588"/>
              <a:ext cx="3048000" cy="4572000"/>
              <a:chOff x="838200" y="1066800"/>
              <a:chExt cx="2438400" cy="3352800"/>
            </a:xfrm>
          </p:grpSpPr>
          <p:sp>
            <p:nvSpPr>
              <p:cNvPr id="14" name="Rounded Rectangle 61"/>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801636" y="1274217"/>
              <a:ext cx="2368930" cy="3619605"/>
            </a:xfrm>
            <a:prstGeom prst="rect">
              <a:avLst/>
            </a:prstGeom>
            <a:noFill/>
          </p:spPr>
          <p:txBody>
            <a:bodyPr wrap="square" rtlCol="0">
              <a:spAutoFit/>
            </a:bodyPr>
            <a:lstStyle/>
            <a:p>
              <a:pPr algn="ctr"/>
              <a:r>
                <a:rPr lang="en-US" b="1" dirty="0"/>
                <a:t>God calls prophets to denounce sin, warn of its consequences, and testify of Jesus Christ</a:t>
              </a:r>
              <a:endParaRPr lang="en-US" sz="1100" b="1" dirty="0">
                <a:solidFill>
                  <a:schemeClr val="bg2">
                    <a:lumMod val="25000"/>
                  </a:schemeClr>
                </a:solidFill>
                <a:latin typeface="Tempus Sans ITC" pitchFamily="82" charset="0"/>
              </a:endParaRPr>
            </a:p>
          </p:txBody>
        </p:sp>
      </p:grpSp>
      <p:pic>
        <p:nvPicPr>
          <p:cNvPr id="3" name="Picture 2">
            <a:extLst>
              <a:ext uri="{FF2B5EF4-FFF2-40B4-BE49-F238E27FC236}">
                <a16:creationId xmlns:a16="http://schemas.microsoft.com/office/drawing/2014/main" id="{7E87A8A0-BB81-4CAF-B021-17D75F066F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066801"/>
            <a:ext cx="3105150" cy="2390295"/>
          </a:xfrm>
          <a:prstGeom prst="rect">
            <a:avLst/>
          </a:prstGeom>
        </p:spPr>
      </p:pic>
      <p:pic>
        <p:nvPicPr>
          <p:cNvPr id="5" name="Picture 4">
            <a:extLst>
              <a:ext uri="{FF2B5EF4-FFF2-40B4-BE49-F238E27FC236}">
                <a16:creationId xmlns:a16="http://schemas.microsoft.com/office/drawing/2014/main" id="{8023E01E-9476-4B0B-B311-4029A636E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1" y="4572001"/>
            <a:ext cx="2943225" cy="20339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21" grpId="0"/>
      <p:bldP spid="23"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11CC98-4667-4BD1-B6AD-BAECC08F7A0E}"/>
              </a:ext>
            </a:extLst>
          </p:cNvPr>
          <p:cNvSpPr/>
          <p:nvPr/>
        </p:nvSpPr>
        <p:spPr>
          <a:xfrm>
            <a:off x="0" y="0"/>
            <a:ext cx="12192000" cy="6858000"/>
          </a:xfrm>
          <a:prstGeom prst="rect">
            <a:avLst/>
          </a:prstGeom>
          <a:gradFill>
            <a:gsLst>
              <a:gs pos="0">
                <a:schemeClr val="accent2">
                  <a:lumMod val="50000"/>
                </a:schemeClr>
              </a:gs>
              <a:gs pos="74000">
                <a:schemeClr val="accent3">
                  <a:lumMod val="5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133600" y="1519866"/>
            <a:ext cx="5257800" cy="3539430"/>
          </a:xfrm>
          <a:prstGeom prst="rect">
            <a:avLst/>
          </a:prstGeom>
        </p:spPr>
        <p:txBody>
          <a:bodyPr wrap="square">
            <a:spAutoFit/>
          </a:bodyPr>
          <a:lstStyle/>
          <a:p>
            <a:r>
              <a:rPr lang="en-US" sz="2800" dirty="0">
                <a:solidFill>
                  <a:schemeClr val="bg1"/>
                </a:solidFill>
                <a:latin typeface="Open Sans"/>
              </a:rPr>
              <a:t>“Those prophets I have known are the most loving of men. It is because of their love and integrity that they cannot modify the Lord’s message merely to make people feel comfortable. They are too kind to be so cruel” (3)</a:t>
            </a:r>
            <a:endParaRPr lang="en-US" sz="28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1752600"/>
            <a:ext cx="2315718" cy="3073962"/>
          </a:xfrm>
          <a:prstGeom prst="rect">
            <a:avLst/>
          </a:prstGeom>
        </p:spPr>
      </p:pic>
    </p:spTree>
    <p:extLst>
      <p:ext uri="{BB962C8B-B14F-4D97-AF65-F5344CB8AC3E}">
        <p14:creationId xmlns:p14="http://schemas.microsoft.com/office/powerpoint/2010/main" val="776034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586DB5D-106A-45F8-93C6-5C2863FAE5EA}"/>
              </a:ext>
            </a:extLst>
          </p:cNvPr>
          <p:cNvSpPr/>
          <p:nvPr/>
        </p:nvSpPr>
        <p:spPr>
          <a:xfrm>
            <a:off x="0" y="0"/>
            <a:ext cx="12192000" cy="6858000"/>
          </a:xfrm>
          <a:prstGeom prst="rect">
            <a:avLst/>
          </a:prstGeom>
          <a:gradFill>
            <a:gsLst>
              <a:gs pos="0">
                <a:schemeClr val="accent2">
                  <a:lumMod val="50000"/>
                </a:schemeClr>
              </a:gs>
              <a:gs pos="74000">
                <a:schemeClr val="accent3">
                  <a:lumMod val="5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Century" panose="02040604050505020304" pitchFamily="18" charset="0"/>
              </a:rPr>
              <a:t>Tender Mercies of the Lord</a:t>
            </a:r>
          </a:p>
        </p:txBody>
      </p:sp>
      <p:sp>
        <p:nvSpPr>
          <p:cNvPr id="87" name="TextBox 86"/>
          <p:cNvSpPr txBox="1"/>
          <p:nvPr/>
        </p:nvSpPr>
        <p:spPr>
          <a:xfrm>
            <a:off x="1981200" y="1524000"/>
            <a:ext cx="4191000" cy="3539430"/>
          </a:xfrm>
          <a:prstGeom prst="rect">
            <a:avLst/>
          </a:prstGeom>
          <a:noFill/>
        </p:spPr>
        <p:txBody>
          <a:bodyPr wrap="square" rtlCol="0">
            <a:spAutoFit/>
          </a:bodyPr>
          <a:lstStyle/>
          <a:p>
            <a:r>
              <a:rPr lang="en-US" sz="2800" dirty="0">
                <a:solidFill>
                  <a:schemeClr val="bg1"/>
                </a:solidFill>
              </a:rPr>
              <a:t>But behold, I, Nephi, will show unto you that the tender mercies of the Lord are over all those whom he hath chosen, because of their faith, to make them mighty even unto the power of deliverance. </a:t>
            </a:r>
          </a:p>
        </p:txBody>
      </p:sp>
      <p:sp>
        <p:nvSpPr>
          <p:cNvPr id="26" name="TextBox 25"/>
          <p:cNvSpPr txBox="1"/>
          <p:nvPr/>
        </p:nvSpPr>
        <p:spPr>
          <a:xfrm>
            <a:off x="190500" y="6352428"/>
            <a:ext cx="2667000" cy="369332"/>
          </a:xfrm>
          <a:prstGeom prst="rect">
            <a:avLst/>
          </a:prstGeom>
          <a:noFill/>
        </p:spPr>
        <p:txBody>
          <a:bodyPr wrap="square" rtlCol="0">
            <a:spAutoFit/>
          </a:bodyPr>
          <a:lstStyle/>
          <a:p>
            <a:r>
              <a:rPr lang="en-US" dirty="0">
                <a:solidFill>
                  <a:schemeClr val="bg2"/>
                </a:solidFill>
              </a:rPr>
              <a:t>1 Nephi 1:20</a:t>
            </a:r>
            <a:endParaRPr lang="en-US" dirty="0">
              <a:solidFill>
                <a:srgbClr val="FFC000"/>
              </a:solidFill>
            </a:endParaRPr>
          </a:p>
        </p:txBody>
      </p:sp>
      <p:grpSp>
        <p:nvGrpSpPr>
          <p:cNvPr id="7" name="Group 3"/>
          <p:cNvGrpSpPr/>
          <p:nvPr/>
        </p:nvGrpSpPr>
        <p:grpSpPr>
          <a:xfrm>
            <a:off x="6911072" y="3983407"/>
            <a:ext cx="2248936" cy="2565809"/>
            <a:chOff x="71718" y="1120588"/>
            <a:chExt cx="3048000" cy="4572000"/>
          </a:xfrm>
        </p:grpSpPr>
        <p:grpSp>
          <p:nvGrpSpPr>
            <p:cNvPr id="8" name="Group 13"/>
            <p:cNvGrpSpPr/>
            <p:nvPr/>
          </p:nvGrpSpPr>
          <p:grpSpPr>
            <a:xfrm>
              <a:off x="71718" y="1120588"/>
              <a:ext cx="3048000" cy="4572000"/>
              <a:chOff x="838200" y="1066800"/>
              <a:chExt cx="2438400" cy="3352800"/>
            </a:xfrm>
          </p:grpSpPr>
          <p:sp>
            <p:nvSpPr>
              <p:cNvPr id="10" name="Rounded Rectangle 61"/>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855919" y="1687711"/>
              <a:ext cx="2241598" cy="3126023"/>
            </a:xfrm>
            <a:prstGeom prst="rect">
              <a:avLst/>
            </a:prstGeom>
            <a:noFill/>
          </p:spPr>
          <p:txBody>
            <a:bodyPr wrap="square" rtlCol="0">
              <a:spAutoFit/>
            </a:bodyPr>
            <a:lstStyle/>
            <a:p>
              <a:pPr algn="ctr"/>
              <a:r>
                <a:rPr lang="en-US" b="1" dirty="0"/>
                <a:t>Because God is merciful, He will not allow those who come unto Him to perish</a:t>
              </a:r>
              <a:endParaRPr lang="en-US" sz="1100" b="1" dirty="0">
                <a:solidFill>
                  <a:schemeClr val="bg2">
                    <a:lumMod val="25000"/>
                  </a:schemeClr>
                </a:solidFill>
                <a:latin typeface="Tempus Sans ITC" pitchFamily="82" charset="0"/>
              </a:endParaRPr>
            </a:p>
          </p:txBody>
        </p:sp>
      </p:grpSp>
      <p:pic>
        <p:nvPicPr>
          <p:cNvPr id="3" name="Picture 2">
            <a:extLst>
              <a:ext uri="{FF2B5EF4-FFF2-40B4-BE49-F238E27FC236}">
                <a16:creationId xmlns:a16="http://schemas.microsoft.com/office/drawing/2014/main" id="{34974D97-EFBF-4EAF-975B-0C80853A63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143000"/>
            <a:ext cx="342900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202B7B3-4E14-407A-99CB-090F3908BD18}"/>
              </a:ext>
            </a:extLst>
          </p:cNvPr>
          <p:cNvSpPr/>
          <p:nvPr/>
        </p:nvSpPr>
        <p:spPr>
          <a:xfrm>
            <a:off x="0" y="0"/>
            <a:ext cx="12192000" cy="6858000"/>
          </a:xfrm>
          <a:prstGeom prst="rect">
            <a:avLst/>
          </a:prstGeom>
          <a:gradFill>
            <a:gsLst>
              <a:gs pos="0">
                <a:schemeClr val="accent2">
                  <a:lumMod val="50000"/>
                </a:schemeClr>
              </a:gs>
              <a:gs pos="74000">
                <a:schemeClr val="accent3">
                  <a:lumMod val="5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64229" y="609600"/>
            <a:ext cx="6172200" cy="4093428"/>
          </a:xfrm>
          <a:prstGeom prst="rect">
            <a:avLst/>
          </a:prstGeom>
        </p:spPr>
        <p:txBody>
          <a:bodyPr wrap="square">
            <a:spAutoFit/>
          </a:bodyPr>
          <a:lstStyle/>
          <a:p>
            <a:r>
              <a:rPr lang="en-US" sz="2000" dirty="0">
                <a:solidFill>
                  <a:schemeClr val="bg1"/>
                </a:solidFill>
              </a:rPr>
              <a:t>“The Lord’s tender mercies are the very personal and individualized blessings, strength, protection, assurances, guidance, loving-kindnesses, consolation, support, and spiritual gifts which we receive from and because of and through the Lord Jesus Christ. …</a:t>
            </a:r>
          </a:p>
          <a:p>
            <a:endParaRPr lang="en-US" sz="2000" dirty="0">
              <a:solidFill>
                <a:schemeClr val="bg1"/>
              </a:solidFill>
            </a:endParaRPr>
          </a:p>
          <a:p>
            <a:r>
              <a:rPr lang="en-US" sz="2000" dirty="0">
                <a:solidFill>
                  <a:schemeClr val="bg1"/>
                </a:solidFill>
              </a:rPr>
              <a:t>“… The Lord’s tender mercies do not occur randomly or merely by coincidence. Faithfulness and obedience enable us to receive these important gifts and, frequently, the Lord’s timing helps us to recognize them.</a:t>
            </a:r>
          </a:p>
          <a:p>
            <a:r>
              <a:rPr lang="en-US" sz="2000" dirty="0">
                <a:solidFill>
                  <a:schemeClr val="bg1"/>
                </a:solidFill>
              </a:rPr>
              <a:t>“We should not underestimate or overlook the power of the Lord’s tender mercies” (2)</a:t>
            </a:r>
          </a:p>
          <a:p>
            <a:endParaRPr lang="en-US" sz="2000" dirty="0">
              <a:solidFill>
                <a:schemeClr val="bg1"/>
              </a:solidFill>
            </a:endParaRPr>
          </a:p>
        </p:txBody>
      </p:sp>
      <p:pic>
        <p:nvPicPr>
          <p:cNvPr id="17" name="Picture 16" descr="david a bednar.jpg"/>
          <p:cNvPicPr>
            <a:picLocks noChangeAspect="1"/>
          </p:cNvPicPr>
          <p:nvPr/>
        </p:nvPicPr>
        <p:blipFill>
          <a:blip r:embed="rId2" cstate="print"/>
          <a:stretch>
            <a:fillRect/>
          </a:stretch>
        </p:blipFill>
        <p:spPr>
          <a:xfrm>
            <a:off x="8458200" y="4114800"/>
            <a:ext cx="1924050" cy="2419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E6067E31-C278-4140-A8EC-917B25A856C3}"/>
              </a:ext>
            </a:extLst>
          </p:cNvPr>
          <p:cNvSpPr/>
          <p:nvPr/>
        </p:nvSpPr>
        <p:spPr>
          <a:xfrm>
            <a:off x="0" y="0"/>
            <a:ext cx="12192000" cy="6858000"/>
          </a:xfrm>
          <a:prstGeom prst="rect">
            <a:avLst/>
          </a:prstGeom>
          <a:gradFill>
            <a:gsLst>
              <a:gs pos="0">
                <a:schemeClr val="accent2">
                  <a:lumMod val="50000"/>
                </a:schemeClr>
              </a:gs>
              <a:gs pos="74000">
                <a:schemeClr val="accent3">
                  <a:lumMod val="5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299089" y="353467"/>
            <a:ext cx="8915400" cy="203132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1. The Book of Mormon Student Manual Religion 121-122 page 15</a:t>
            </a:r>
          </a:p>
          <a:p>
            <a:endParaRPr lang="en-US" dirty="0">
              <a:solidFill>
                <a:schemeClr val="bg1"/>
              </a:solidFill>
            </a:endParaRPr>
          </a:p>
          <a:p>
            <a:r>
              <a:rPr lang="en-US" dirty="0">
                <a:solidFill>
                  <a:schemeClr val="bg1"/>
                </a:solidFill>
              </a:rPr>
              <a:t>2. Elder David A. Bednar  “The Tender Mercies of the Lord,” Ensign or Liahona, May 2005</a:t>
            </a:r>
          </a:p>
          <a:p>
            <a:endParaRPr lang="en-US" dirty="0">
              <a:solidFill>
                <a:schemeClr val="bg1"/>
              </a:solidFill>
            </a:endParaRPr>
          </a:p>
          <a:p>
            <a:r>
              <a:rPr lang="en-US" dirty="0">
                <a:solidFill>
                  <a:schemeClr val="bg1"/>
                </a:solidFill>
              </a:rPr>
              <a:t>3.  Spencer W. Kimball, “Listen to the Prophets,”</a:t>
            </a:r>
            <a:r>
              <a:rPr lang="en-US" i="1" dirty="0">
                <a:solidFill>
                  <a:schemeClr val="bg1"/>
                </a:solidFill>
              </a:rPr>
              <a:t> Ensign,</a:t>
            </a:r>
            <a:r>
              <a:rPr lang="en-US" dirty="0">
                <a:solidFill>
                  <a:schemeClr val="bg1"/>
                </a:solidFill>
              </a:rPr>
              <a:t> May 1978, 77).</a:t>
            </a:r>
          </a:p>
        </p:txBody>
      </p:sp>
      <p:sp>
        <p:nvSpPr>
          <p:cNvPr id="35" name="Footer Placeholder 14">
            <a:extLst>
              <a:ext uri="{FF2B5EF4-FFF2-40B4-BE49-F238E27FC236}">
                <a16:creationId xmlns:a16="http://schemas.microsoft.com/office/drawing/2014/main" id="{170FCFBF-9FF4-472F-B165-CBEA29A77620}"/>
              </a:ext>
            </a:extLst>
          </p:cNvPr>
          <p:cNvSpPr>
            <a:spLocks noGrp="1"/>
          </p:cNvSpPr>
          <p:nvPr/>
        </p:nvSpPr>
        <p:spPr>
          <a:xfrm>
            <a:off x="299089" y="6446706"/>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Presentation by ©http://fashionsbylynda.com/blog/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F7821B-A519-45AC-B172-6A7218571721}"/>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1" name="Group 310">
            <a:extLst>
              <a:ext uri="{FF2B5EF4-FFF2-40B4-BE49-F238E27FC236}">
                <a16:creationId xmlns:a16="http://schemas.microsoft.com/office/drawing/2014/main" id="{4C0A3791-56C4-5E3F-48DC-8FD2CFE83537}"/>
              </a:ext>
            </a:extLst>
          </p:cNvPr>
          <p:cNvGrpSpPr/>
          <p:nvPr/>
        </p:nvGrpSpPr>
        <p:grpSpPr>
          <a:xfrm>
            <a:off x="9089932" y="1132667"/>
            <a:ext cx="515733" cy="1257652"/>
            <a:chOff x="3792707" y="1538093"/>
            <a:chExt cx="1774400" cy="4327001"/>
          </a:xfrm>
        </p:grpSpPr>
        <p:sp>
          <p:nvSpPr>
            <p:cNvPr id="312" name="Freeform: Shape 311">
              <a:extLst>
                <a:ext uri="{FF2B5EF4-FFF2-40B4-BE49-F238E27FC236}">
                  <a16:creationId xmlns:a16="http://schemas.microsoft.com/office/drawing/2014/main" id="{752B98D6-E1B5-79A0-6C94-EE0F1085A357}"/>
                </a:ext>
              </a:extLst>
            </p:cNvPr>
            <p:cNvSpPr/>
            <p:nvPr/>
          </p:nvSpPr>
          <p:spPr>
            <a:xfrm rot="15755932">
              <a:off x="3800356" y="227718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3" name="Wave 312">
              <a:extLst>
                <a:ext uri="{FF2B5EF4-FFF2-40B4-BE49-F238E27FC236}">
                  <a16:creationId xmlns:a16="http://schemas.microsoft.com/office/drawing/2014/main" id="{52E37667-F946-51B1-49B2-169A22028FF2}"/>
                </a:ext>
              </a:extLst>
            </p:cNvPr>
            <p:cNvSpPr/>
            <p:nvPr/>
          </p:nvSpPr>
          <p:spPr>
            <a:xfrm rot="5400000">
              <a:off x="3860735" y="2689053"/>
              <a:ext cx="1726128" cy="147351"/>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Wave 313">
              <a:extLst>
                <a:ext uri="{FF2B5EF4-FFF2-40B4-BE49-F238E27FC236}">
                  <a16:creationId xmlns:a16="http://schemas.microsoft.com/office/drawing/2014/main" id="{940B7BA8-51DC-9347-BB15-5365586A23AA}"/>
                </a:ext>
              </a:extLst>
            </p:cNvPr>
            <p:cNvSpPr/>
            <p:nvPr/>
          </p:nvSpPr>
          <p:spPr>
            <a:xfrm rot="5400000">
              <a:off x="3388071" y="4396749"/>
              <a:ext cx="2612518" cy="324172"/>
            </a:xfrm>
            <a:prstGeom prst="wave">
              <a:avLst>
                <a:gd name="adj1" fmla="val 20000"/>
                <a:gd name="adj2" fmla="val -164"/>
              </a:avLst>
            </a:prstGeom>
            <a:solidFill>
              <a:srgbClr val="D7BF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6FDA4A23-3AF7-EDB1-8D92-3B58EC064101}"/>
                </a:ext>
              </a:extLst>
            </p:cNvPr>
            <p:cNvSpPr/>
            <p:nvPr/>
          </p:nvSpPr>
          <p:spPr>
            <a:xfrm rot="8398572">
              <a:off x="4803209" y="1730999"/>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6" name="Freeform: Shape 315">
              <a:extLst>
                <a:ext uri="{FF2B5EF4-FFF2-40B4-BE49-F238E27FC236}">
                  <a16:creationId xmlns:a16="http://schemas.microsoft.com/office/drawing/2014/main" id="{4CA0ACC5-304C-6C95-9FBC-B66EC3641E40}"/>
                </a:ext>
              </a:extLst>
            </p:cNvPr>
            <p:cNvSpPr/>
            <p:nvPr/>
          </p:nvSpPr>
          <p:spPr>
            <a:xfrm rot="9191122">
              <a:off x="4677898" y="2495915"/>
              <a:ext cx="786014" cy="1034809"/>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7" name="Freeform: Shape 316">
              <a:extLst>
                <a:ext uri="{FF2B5EF4-FFF2-40B4-BE49-F238E27FC236}">
                  <a16:creationId xmlns:a16="http://schemas.microsoft.com/office/drawing/2014/main" id="{8B8151E1-FD91-392A-7200-D6E45A1DEC5D}"/>
                </a:ext>
              </a:extLst>
            </p:cNvPr>
            <p:cNvSpPr/>
            <p:nvPr/>
          </p:nvSpPr>
          <p:spPr>
            <a:xfrm rot="18971611">
              <a:off x="4075779" y="153809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8" name="Freeform: Shape 317">
              <a:extLst>
                <a:ext uri="{FF2B5EF4-FFF2-40B4-BE49-F238E27FC236}">
                  <a16:creationId xmlns:a16="http://schemas.microsoft.com/office/drawing/2014/main" id="{9480E5A2-4A24-2B2D-5AFE-6A2C03E69FD5}"/>
                </a:ext>
              </a:extLst>
            </p:cNvPr>
            <p:cNvSpPr/>
            <p:nvPr/>
          </p:nvSpPr>
          <p:spPr>
            <a:xfrm rot="11676570">
              <a:off x="4380915" y="2020750"/>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9" name="Freeform: Shape 318">
              <a:extLst>
                <a:ext uri="{FF2B5EF4-FFF2-40B4-BE49-F238E27FC236}">
                  <a16:creationId xmlns:a16="http://schemas.microsoft.com/office/drawing/2014/main" id="{CE3848D0-D929-2043-6DC3-D740CD359B42}"/>
                </a:ext>
              </a:extLst>
            </p:cNvPr>
            <p:cNvSpPr/>
            <p:nvPr/>
          </p:nvSpPr>
          <p:spPr>
            <a:xfrm rot="11352554">
              <a:off x="4368548" y="2762112"/>
              <a:ext cx="619503" cy="815593"/>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5"/>
          <p:cNvSpPr txBox="1"/>
          <p:nvPr/>
        </p:nvSpPr>
        <p:spPr>
          <a:xfrm>
            <a:off x="1866900" y="1510020"/>
            <a:ext cx="8458200" cy="1569660"/>
          </a:xfrm>
          <a:prstGeom prst="rect">
            <a:avLst/>
          </a:prstGeom>
          <a:noFill/>
        </p:spPr>
        <p:txBody>
          <a:bodyPr wrap="square" rtlCol="0">
            <a:spAutoFit/>
          </a:bodyPr>
          <a:lstStyle/>
          <a:p>
            <a:pPr algn="ctr"/>
            <a:r>
              <a:rPr lang="en-US" sz="4800" dirty="0">
                <a:solidFill>
                  <a:schemeClr val="accent1">
                    <a:lumMod val="20000"/>
                    <a:lumOff val="80000"/>
                  </a:schemeClr>
                </a:solidFill>
                <a:latin typeface="Abadi" panose="020B0604020104020204" pitchFamily="34" charset="0"/>
              </a:rPr>
              <a:t>Don’t Look Back</a:t>
            </a:r>
          </a:p>
          <a:p>
            <a:pPr algn="ctr"/>
            <a:r>
              <a:rPr lang="en-US" sz="4800" dirty="0">
                <a:solidFill>
                  <a:schemeClr val="accent1">
                    <a:lumMod val="20000"/>
                    <a:lumOff val="80000"/>
                  </a:schemeClr>
                </a:solidFill>
                <a:latin typeface="Abadi" panose="020B0604020104020204" pitchFamily="34" charset="0"/>
              </a:rPr>
              <a:t>1 Nephi 2</a:t>
            </a:r>
          </a:p>
        </p:txBody>
      </p:sp>
      <p:grpSp>
        <p:nvGrpSpPr>
          <p:cNvPr id="5" name="Group 19">
            <a:extLst>
              <a:ext uri="{FF2B5EF4-FFF2-40B4-BE49-F238E27FC236}">
                <a16:creationId xmlns:a16="http://schemas.microsoft.com/office/drawing/2014/main" id="{A1E91AB9-58DA-4576-1490-5727B1C68987}"/>
              </a:ext>
            </a:extLst>
          </p:cNvPr>
          <p:cNvGrpSpPr/>
          <p:nvPr/>
        </p:nvGrpSpPr>
        <p:grpSpPr>
          <a:xfrm>
            <a:off x="9090231" y="1836953"/>
            <a:ext cx="1659877" cy="858557"/>
            <a:chOff x="4343400" y="1752600"/>
            <a:chExt cx="2209800" cy="1143000"/>
          </a:xfrm>
        </p:grpSpPr>
        <p:sp>
          <p:nvSpPr>
            <p:cNvPr id="229" name="Flowchart: Delay 16">
              <a:extLst>
                <a:ext uri="{FF2B5EF4-FFF2-40B4-BE49-F238E27FC236}">
                  <a16:creationId xmlns:a16="http://schemas.microsoft.com/office/drawing/2014/main" id="{2F18D3E5-E023-0609-D3D5-892617C71E52}"/>
                </a:ext>
              </a:extLst>
            </p:cNvPr>
            <p:cNvSpPr/>
            <p:nvPr/>
          </p:nvSpPr>
          <p:spPr>
            <a:xfrm rot="16200000">
              <a:off x="5981700" y="2324100"/>
              <a:ext cx="228600" cy="914400"/>
            </a:xfrm>
            <a:prstGeom prst="flowChartDelay">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17">
              <a:extLst>
                <a:ext uri="{FF2B5EF4-FFF2-40B4-BE49-F238E27FC236}">
                  <a16:creationId xmlns:a16="http://schemas.microsoft.com/office/drawing/2014/main" id="{E09F329E-4E76-F886-6CB5-32B81BC12E4D}"/>
                </a:ext>
              </a:extLst>
            </p:cNvPr>
            <p:cNvSpPr/>
            <p:nvPr/>
          </p:nvSpPr>
          <p:spPr>
            <a:xfrm>
              <a:off x="4343400" y="2057400"/>
              <a:ext cx="1981200" cy="457200"/>
            </a:xfrm>
            <a:prstGeom prst="roundRect">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Delay 18">
              <a:extLst>
                <a:ext uri="{FF2B5EF4-FFF2-40B4-BE49-F238E27FC236}">
                  <a16:creationId xmlns:a16="http://schemas.microsoft.com/office/drawing/2014/main" id="{70D7107A-037A-0D0A-42AB-4B19610122B9}"/>
                </a:ext>
              </a:extLst>
            </p:cNvPr>
            <p:cNvSpPr/>
            <p:nvPr/>
          </p:nvSpPr>
          <p:spPr>
            <a:xfrm rot="16200000">
              <a:off x="5181600" y="1447800"/>
              <a:ext cx="304800" cy="914400"/>
            </a:xfrm>
            <a:prstGeom prst="flowChartDelay">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279">
            <a:extLst>
              <a:ext uri="{FF2B5EF4-FFF2-40B4-BE49-F238E27FC236}">
                <a16:creationId xmlns:a16="http://schemas.microsoft.com/office/drawing/2014/main" id="{565E6A6A-97FC-3949-5F81-8E08DEF5F6C3}"/>
              </a:ext>
            </a:extLst>
          </p:cNvPr>
          <p:cNvSpPr/>
          <p:nvPr/>
        </p:nvSpPr>
        <p:spPr>
          <a:xfrm>
            <a:off x="8059963" y="2523799"/>
            <a:ext cx="515134" cy="457897"/>
          </a:xfrm>
          <a:prstGeom prst="round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elay 28">
            <a:extLst>
              <a:ext uri="{FF2B5EF4-FFF2-40B4-BE49-F238E27FC236}">
                <a16:creationId xmlns:a16="http://schemas.microsoft.com/office/drawing/2014/main" id="{68F2911C-858E-8849-925D-7065B81F9E37}"/>
              </a:ext>
            </a:extLst>
          </p:cNvPr>
          <p:cNvSpPr/>
          <p:nvPr/>
        </p:nvSpPr>
        <p:spPr>
          <a:xfrm rot="16200000">
            <a:off x="8231674" y="2180376"/>
            <a:ext cx="171711" cy="515134"/>
          </a:xfrm>
          <a:prstGeom prst="flowChartDelay">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81">
            <a:extLst>
              <a:ext uri="{FF2B5EF4-FFF2-40B4-BE49-F238E27FC236}">
                <a16:creationId xmlns:a16="http://schemas.microsoft.com/office/drawing/2014/main" id="{35AF4951-0C58-1A84-7EC9-5547DD530E38}"/>
              </a:ext>
            </a:extLst>
          </p:cNvPr>
          <p:cNvSpPr/>
          <p:nvPr/>
        </p:nvSpPr>
        <p:spPr>
          <a:xfrm>
            <a:off x="8575097" y="2123139"/>
            <a:ext cx="686846" cy="686846"/>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elay 30">
            <a:extLst>
              <a:ext uri="{FF2B5EF4-FFF2-40B4-BE49-F238E27FC236}">
                <a16:creationId xmlns:a16="http://schemas.microsoft.com/office/drawing/2014/main" id="{63299E6C-366C-0250-2EE0-1B9C9B6A42CD}"/>
              </a:ext>
            </a:extLst>
          </p:cNvPr>
          <p:cNvSpPr/>
          <p:nvPr/>
        </p:nvSpPr>
        <p:spPr>
          <a:xfrm rot="16200000">
            <a:off x="8746809" y="1836953"/>
            <a:ext cx="343423" cy="686846"/>
          </a:xfrm>
          <a:prstGeom prst="flowChartDelay">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83">
            <a:extLst>
              <a:ext uri="{FF2B5EF4-FFF2-40B4-BE49-F238E27FC236}">
                <a16:creationId xmlns:a16="http://schemas.microsoft.com/office/drawing/2014/main" id="{2ECB0F31-8EF6-1B6B-EB58-88104079DD6C}"/>
              </a:ext>
            </a:extLst>
          </p:cNvPr>
          <p:cNvSpPr/>
          <p:nvPr/>
        </p:nvSpPr>
        <p:spPr>
          <a:xfrm>
            <a:off x="10063263" y="2294850"/>
            <a:ext cx="686846" cy="400660"/>
          </a:xfrm>
          <a:prstGeom prst="round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Delay 32">
            <a:extLst>
              <a:ext uri="{FF2B5EF4-FFF2-40B4-BE49-F238E27FC236}">
                <a16:creationId xmlns:a16="http://schemas.microsoft.com/office/drawing/2014/main" id="{3A67D765-A2DB-D647-BEAF-55F6F41685B8}"/>
              </a:ext>
            </a:extLst>
          </p:cNvPr>
          <p:cNvSpPr/>
          <p:nvPr/>
        </p:nvSpPr>
        <p:spPr>
          <a:xfrm rot="16200000">
            <a:off x="10320830" y="1922809"/>
            <a:ext cx="171711" cy="686846"/>
          </a:xfrm>
          <a:prstGeom prst="flowChartDelay">
            <a:avLst/>
          </a:prstGeom>
          <a:solidFill>
            <a:srgbClr val="AE924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285">
            <a:extLst>
              <a:ext uri="{FF2B5EF4-FFF2-40B4-BE49-F238E27FC236}">
                <a16:creationId xmlns:a16="http://schemas.microsoft.com/office/drawing/2014/main" id="{07D1B74A-1858-4CDC-ED7E-E724953CDE63}"/>
              </a:ext>
            </a:extLst>
          </p:cNvPr>
          <p:cNvSpPr/>
          <p:nvPr/>
        </p:nvSpPr>
        <p:spPr>
          <a:xfrm>
            <a:off x="8804046" y="2581036"/>
            <a:ext cx="171711" cy="228949"/>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286">
            <a:extLst>
              <a:ext uri="{FF2B5EF4-FFF2-40B4-BE49-F238E27FC236}">
                <a16:creationId xmlns:a16="http://schemas.microsoft.com/office/drawing/2014/main" id="{7AC95A90-F9ED-ADF1-D4D5-1B3F83A8585B}"/>
              </a:ext>
            </a:extLst>
          </p:cNvPr>
          <p:cNvSpPr/>
          <p:nvPr/>
        </p:nvSpPr>
        <p:spPr>
          <a:xfrm>
            <a:off x="9777077" y="2237613"/>
            <a:ext cx="114474" cy="171711"/>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287">
            <a:extLst>
              <a:ext uri="{FF2B5EF4-FFF2-40B4-BE49-F238E27FC236}">
                <a16:creationId xmlns:a16="http://schemas.microsoft.com/office/drawing/2014/main" id="{348F43EE-DBFB-0F4A-5EB5-1A3CEC762AB0}"/>
              </a:ext>
            </a:extLst>
          </p:cNvPr>
          <p:cNvSpPr/>
          <p:nvPr/>
        </p:nvSpPr>
        <p:spPr>
          <a:xfrm>
            <a:off x="9376417" y="2123139"/>
            <a:ext cx="114474" cy="114474"/>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288">
            <a:extLst>
              <a:ext uri="{FF2B5EF4-FFF2-40B4-BE49-F238E27FC236}">
                <a16:creationId xmlns:a16="http://schemas.microsoft.com/office/drawing/2014/main" id="{7496EA79-E204-89EF-12AC-B0458ABBA55A}"/>
              </a:ext>
            </a:extLst>
          </p:cNvPr>
          <p:cNvSpPr/>
          <p:nvPr/>
        </p:nvSpPr>
        <p:spPr>
          <a:xfrm>
            <a:off x="9605366" y="2123139"/>
            <a:ext cx="114474" cy="114474"/>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289">
            <a:extLst>
              <a:ext uri="{FF2B5EF4-FFF2-40B4-BE49-F238E27FC236}">
                <a16:creationId xmlns:a16="http://schemas.microsoft.com/office/drawing/2014/main" id="{53E4BB83-2524-7756-2208-6FDE704C9449}"/>
              </a:ext>
            </a:extLst>
          </p:cNvPr>
          <p:cNvSpPr/>
          <p:nvPr/>
        </p:nvSpPr>
        <p:spPr>
          <a:xfrm>
            <a:off x="9948789" y="2123139"/>
            <a:ext cx="114474" cy="114474"/>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290">
            <a:extLst>
              <a:ext uri="{FF2B5EF4-FFF2-40B4-BE49-F238E27FC236}">
                <a16:creationId xmlns:a16="http://schemas.microsoft.com/office/drawing/2014/main" id="{2738B9A0-B944-119A-9DEF-815266D34C72}"/>
              </a:ext>
            </a:extLst>
          </p:cNvPr>
          <p:cNvSpPr/>
          <p:nvPr/>
        </p:nvSpPr>
        <p:spPr>
          <a:xfrm>
            <a:off x="10349449" y="2466561"/>
            <a:ext cx="114474" cy="228949"/>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291">
            <a:extLst>
              <a:ext uri="{FF2B5EF4-FFF2-40B4-BE49-F238E27FC236}">
                <a16:creationId xmlns:a16="http://schemas.microsoft.com/office/drawing/2014/main" id="{CBD2ABB6-07BC-9354-EAE6-053364795A0A}"/>
              </a:ext>
            </a:extLst>
          </p:cNvPr>
          <p:cNvSpPr/>
          <p:nvPr/>
        </p:nvSpPr>
        <p:spPr>
          <a:xfrm>
            <a:off x="8346149" y="2752747"/>
            <a:ext cx="171711" cy="228949"/>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292">
            <a:extLst>
              <a:ext uri="{FF2B5EF4-FFF2-40B4-BE49-F238E27FC236}">
                <a16:creationId xmlns:a16="http://schemas.microsoft.com/office/drawing/2014/main" id="{52B31346-17C4-B707-B62B-12F28684E370}"/>
              </a:ext>
            </a:extLst>
          </p:cNvPr>
          <p:cNvSpPr/>
          <p:nvPr/>
        </p:nvSpPr>
        <p:spPr>
          <a:xfrm>
            <a:off x="8403386" y="2581036"/>
            <a:ext cx="114474" cy="114474"/>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293">
            <a:extLst>
              <a:ext uri="{FF2B5EF4-FFF2-40B4-BE49-F238E27FC236}">
                <a16:creationId xmlns:a16="http://schemas.microsoft.com/office/drawing/2014/main" id="{1228F3C8-3463-87BE-3F28-C498328C9E62}"/>
              </a:ext>
            </a:extLst>
          </p:cNvPr>
          <p:cNvSpPr/>
          <p:nvPr/>
        </p:nvSpPr>
        <p:spPr>
          <a:xfrm>
            <a:off x="8174437" y="2581036"/>
            <a:ext cx="114474" cy="114474"/>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293">
            <a:extLst>
              <a:ext uri="{FF2B5EF4-FFF2-40B4-BE49-F238E27FC236}">
                <a16:creationId xmlns:a16="http://schemas.microsoft.com/office/drawing/2014/main" id="{08AE685B-C2A9-1468-0786-CDD928009652}"/>
              </a:ext>
            </a:extLst>
          </p:cNvPr>
          <p:cNvGrpSpPr/>
          <p:nvPr/>
        </p:nvGrpSpPr>
        <p:grpSpPr>
          <a:xfrm>
            <a:off x="7549314" y="2716533"/>
            <a:ext cx="972004" cy="534858"/>
            <a:chOff x="5297027" y="3812771"/>
            <a:chExt cx="2114079" cy="1163300"/>
          </a:xfrm>
        </p:grpSpPr>
        <p:sp>
          <p:nvSpPr>
            <p:cNvPr id="289" name="Freeform: Shape 288">
              <a:extLst>
                <a:ext uri="{FF2B5EF4-FFF2-40B4-BE49-F238E27FC236}">
                  <a16:creationId xmlns:a16="http://schemas.microsoft.com/office/drawing/2014/main" id="{F7383C40-BEC2-90FC-1421-9799344B8A7C}"/>
                </a:ext>
              </a:extLst>
            </p:cNvPr>
            <p:cNvSpPr/>
            <p:nvPr/>
          </p:nvSpPr>
          <p:spPr>
            <a:xfrm>
              <a:off x="5297027" y="4150658"/>
              <a:ext cx="1274473" cy="548944"/>
            </a:xfrm>
            <a:custGeom>
              <a:avLst/>
              <a:gdLst>
                <a:gd name="connsiteX0" fmla="*/ 618299 w 1274473"/>
                <a:gd name="connsiteY0" fmla="*/ 0 h 548944"/>
                <a:gd name="connsiteX1" fmla="*/ 817721 w 1274473"/>
                <a:gd name="connsiteY1" fmla="*/ 21569 h 548944"/>
                <a:gd name="connsiteX2" fmla="*/ 857674 w 1274473"/>
                <a:gd name="connsiteY2" fmla="*/ 33187 h 548944"/>
                <a:gd name="connsiteX3" fmla="*/ 865368 w 1274473"/>
                <a:gd name="connsiteY3" fmla="*/ 30377 h 548944"/>
                <a:gd name="connsiteX4" fmla="*/ 1078019 w 1274473"/>
                <a:gd name="connsiteY4" fmla="*/ 78404 h 548944"/>
                <a:gd name="connsiteX5" fmla="*/ 1274473 w 1274473"/>
                <a:gd name="connsiteY5" fmla="*/ 219722 h 548944"/>
                <a:gd name="connsiteX6" fmla="*/ 1161639 w 1274473"/>
                <a:gd name="connsiteY6" fmla="*/ 376578 h 548944"/>
                <a:gd name="connsiteX7" fmla="*/ 1024313 w 1274473"/>
                <a:gd name="connsiteY7" fmla="*/ 446102 h 548944"/>
                <a:gd name="connsiteX8" fmla="*/ 1009588 w 1274473"/>
                <a:gd name="connsiteY8" fmla="*/ 445497 h 548944"/>
                <a:gd name="connsiteX9" fmla="*/ 980571 w 1274473"/>
                <a:gd name="connsiteY9" fmla="*/ 468553 h 548944"/>
                <a:gd name="connsiteX10" fmla="*/ 618299 w 1274473"/>
                <a:gd name="connsiteY10" fmla="*/ 548944 h 548944"/>
                <a:gd name="connsiteX11" fmla="*/ 608576 w 1274473"/>
                <a:gd name="connsiteY11" fmla="*/ 548419 h 548944"/>
                <a:gd name="connsiteX12" fmla="*/ 600633 w 1274473"/>
                <a:gd name="connsiteY12" fmla="*/ 548944 h 548944"/>
                <a:gd name="connsiteX13" fmla="*/ 522304 w 1274473"/>
                <a:gd name="connsiteY13" fmla="*/ 543766 h 548944"/>
                <a:gd name="connsiteX14" fmla="*/ 522261 w 1274473"/>
                <a:gd name="connsiteY14" fmla="*/ 543757 h 548944"/>
                <a:gd name="connsiteX15" fmla="*/ 515047 w 1274473"/>
                <a:gd name="connsiteY15" fmla="*/ 543368 h 548944"/>
                <a:gd name="connsiteX16" fmla="*/ 222960 w 1274473"/>
                <a:gd name="connsiteY16" fmla="*/ 449062 h 548944"/>
                <a:gd name="connsiteX17" fmla="*/ 214795 w 1274473"/>
                <a:gd name="connsiteY17" fmla="*/ 441437 h 548944"/>
                <a:gd name="connsiteX18" fmla="*/ 207784 w 1274473"/>
                <a:gd name="connsiteY18" fmla="*/ 440495 h 548944"/>
                <a:gd name="connsiteX19" fmla="*/ 111496 w 1274473"/>
                <a:gd name="connsiteY19" fmla="*/ 378255 h 548944"/>
                <a:gd name="connsiteX20" fmla="*/ 0 w 1274473"/>
                <a:gd name="connsiteY20" fmla="*/ 223257 h 548944"/>
                <a:gd name="connsiteX21" fmla="*/ 198784 w 1274473"/>
                <a:gd name="connsiteY21" fmla="*/ 80264 h 548944"/>
                <a:gd name="connsiteX22" fmla="*/ 372002 w 1274473"/>
                <a:gd name="connsiteY22" fmla="*/ 24549 h 548944"/>
                <a:gd name="connsiteX23" fmla="*/ 397054 w 1274473"/>
                <a:gd name="connsiteY23" fmla="*/ 27915 h 548944"/>
                <a:gd name="connsiteX24" fmla="*/ 418877 w 1274473"/>
                <a:gd name="connsiteY24" fmla="*/ 21569 h 548944"/>
                <a:gd name="connsiteX25" fmla="*/ 618299 w 1274473"/>
                <a:gd name="connsiteY25" fmla="*/ 0 h 54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4473" h="548944">
                  <a:moveTo>
                    <a:pt x="618299" y="0"/>
                  </a:moveTo>
                  <a:cubicBezTo>
                    <a:pt x="689037" y="0"/>
                    <a:pt x="756427" y="7680"/>
                    <a:pt x="817721" y="21569"/>
                  </a:cubicBezTo>
                  <a:lnTo>
                    <a:pt x="857674" y="33187"/>
                  </a:lnTo>
                  <a:lnTo>
                    <a:pt x="865368" y="30377"/>
                  </a:lnTo>
                  <a:cubicBezTo>
                    <a:pt x="930687" y="14049"/>
                    <a:pt x="1010207" y="29624"/>
                    <a:pt x="1078019" y="78404"/>
                  </a:cubicBezTo>
                  <a:lnTo>
                    <a:pt x="1274473" y="219722"/>
                  </a:lnTo>
                  <a:lnTo>
                    <a:pt x="1161639" y="376578"/>
                  </a:lnTo>
                  <a:cubicBezTo>
                    <a:pt x="1130480" y="419893"/>
                    <a:pt x="1080283" y="443290"/>
                    <a:pt x="1024313" y="446102"/>
                  </a:cubicBezTo>
                  <a:lnTo>
                    <a:pt x="1009588" y="445497"/>
                  </a:lnTo>
                  <a:lnTo>
                    <a:pt x="980571" y="468553"/>
                  </a:lnTo>
                  <a:cubicBezTo>
                    <a:pt x="887858" y="518223"/>
                    <a:pt x="759775" y="548944"/>
                    <a:pt x="618299" y="548944"/>
                  </a:cubicBezTo>
                  <a:lnTo>
                    <a:pt x="608576" y="548419"/>
                  </a:lnTo>
                  <a:lnTo>
                    <a:pt x="600633" y="548944"/>
                  </a:lnTo>
                  <a:cubicBezTo>
                    <a:pt x="573802" y="548944"/>
                    <a:pt x="547605" y="547161"/>
                    <a:pt x="522304" y="543766"/>
                  </a:cubicBezTo>
                  <a:lnTo>
                    <a:pt x="522261" y="543757"/>
                  </a:lnTo>
                  <a:lnTo>
                    <a:pt x="515047" y="543368"/>
                  </a:lnTo>
                  <a:cubicBezTo>
                    <a:pt x="398317" y="530571"/>
                    <a:pt x="296047" y="496507"/>
                    <a:pt x="222960" y="449062"/>
                  </a:cubicBezTo>
                  <a:lnTo>
                    <a:pt x="214795" y="441437"/>
                  </a:lnTo>
                  <a:lnTo>
                    <a:pt x="207784" y="440495"/>
                  </a:lnTo>
                  <a:cubicBezTo>
                    <a:pt x="168556" y="431175"/>
                    <a:pt x="134588" y="410356"/>
                    <a:pt x="111496" y="378255"/>
                  </a:cubicBezTo>
                  <a:lnTo>
                    <a:pt x="0" y="223257"/>
                  </a:lnTo>
                  <a:lnTo>
                    <a:pt x="198784" y="80264"/>
                  </a:lnTo>
                  <a:cubicBezTo>
                    <a:pt x="253677" y="40777"/>
                    <a:pt x="315852" y="22377"/>
                    <a:pt x="372002" y="24549"/>
                  </a:cubicBezTo>
                  <a:lnTo>
                    <a:pt x="397054" y="27915"/>
                  </a:lnTo>
                  <a:lnTo>
                    <a:pt x="418877" y="21569"/>
                  </a:lnTo>
                  <a:cubicBezTo>
                    <a:pt x="480172" y="7680"/>
                    <a:pt x="547561" y="0"/>
                    <a:pt x="618299" y="0"/>
                  </a:cubicBez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8" name="Freeform: Shape 287">
              <a:extLst>
                <a:ext uri="{FF2B5EF4-FFF2-40B4-BE49-F238E27FC236}">
                  <a16:creationId xmlns:a16="http://schemas.microsoft.com/office/drawing/2014/main" id="{8126F70C-5F85-98A4-8E6F-6C383C835A4C}"/>
                </a:ext>
              </a:extLst>
            </p:cNvPr>
            <p:cNvSpPr/>
            <p:nvPr/>
          </p:nvSpPr>
          <p:spPr>
            <a:xfrm rot="3907902">
              <a:off x="5195274" y="4024869"/>
              <a:ext cx="1093351" cy="669155"/>
            </a:xfrm>
            <a:custGeom>
              <a:avLst/>
              <a:gdLst>
                <a:gd name="connsiteX0" fmla="*/ 0 w 1093351"/>
                <a:gd name="connsiteY0" fmla="*/ 209481 h 669155"/>
                <a:gd name="connsiteX1" fmla="*/ 155200 w 1093351"/>
                <a:gd name="connsiteY1" fmla="*/ 97839 h 669155"/>
                <a:gd name="connsiteX2" fmla="*/ 265186 w 1093351"/>
                <a:gd name="connsiteY2" fmla="*/ 67687 h 669155"/>
                <a:gd name="connsiteX3" fmla="*/ 286195 w 1093351"/>
                <a:gd name="connsiteY3" fmla="*/ 71165 h 669155"/>
                <a:gd name="connsiteX4" fmla="*/ 332494 w 1093351"/>
                <a:gd name="connsiteY4" fmla="*/ 44328 h 669155"/>
                <a:gd name="connsiteX5" fmla="*/ 531597 w 1093351"/>
                <a:gd name="connsiteY5" fmla="*/ 0 h 669155"/>
                <a:gd name="connsiteX6" fmla="*/ 755241 w 1093351"/>
                <a:gd name="connsiteY6" fmla="*/ 57141 h 669155"/>
                <a:gd name="connsiteX7" fmla="*/ 783358 w 1093351"/>
                <a:gd name="connsiteY7" fmla="*/ 76545 h 669155"/>
                <a:gd name="connsiteX8" fmla="*/ 791229 w 1093351"/>
                <a:gd name="connsiteY8" fmla="*/ 73560 h 669155"/>
                <a:gd name="connsiteX9" fmla="*/ 939970 w 1093351"/>
                <a:gd name="connsiteY9" fmla="*/ 95574 h 669155"/>
                <a:gd name="connsiteX10" fmla="*/ 1093351 w 1093351"/>
                <a:gd name="connsiteY10" fmla="*/ 205908 h 669155"/>
                <a:gd name="connsiteX11" fmla="*/ 955809 w 1093351"/>
                <a:gd name="connsiteY11" fmla="*/ 397113 h 669155"/>
                <a:gd name="connsiteX12" fmla="*/ 907203 w 1093351"/>
                <a:gd name="connsiteY12" fmla="*/ 445841 h 669155"/>
                <a:gd name="connsiteX13" fmla="*/ 900163 w 1093351"/>
                <a:gd name="connsiteY13" fmla="*/ 464810 h 669155"/>
                <a:gd name="connsiteX14" fmla="*/ 531597 w 1093351"/>
                <a:gd name="connsiteY14" fmla="*/ 669154 h 669155"/>
                <a:gd name="connsiteX15" fmla="*/ 524010 w 1093351"/>
                <a:gd name="connsiteY15" fmla="*/ 668514 h 669155"/>
                <a:gd name="connsiteX16" fmla="*/ 517804 w 1093351"/>
                <a:gd name="connsiteY16" fmla="*/ 669155 h 669155"/>
                <a:gd name="connsiteX17" fmla="*/ 456649 w 1093351"/>
                <a:gd name="connsiteY17" fmla="*/ 662843 h 669155"/>
                <a:gd name="connsiteX18" fmla="*/ 456612 w 1093351"/>
                <a:gd name="connsiteY18" fmla="*/ 662831 h 669155"/>
                <a:gd name="connsiteX19" fmla="*/ 450983 w 1093351"/>
                <a:gd name="connsiteY19" fmla="*/ 662357 h 669155"/>
                <a:gd name="connsiteX20" fmla="*/ 155869 w 1093351"/>
                <a:gd name="connsiteY20" fmla="*/ 449616 h 669155"/>
                <a:gd name="connsiteX21" fmla="*/ 141422 w 1093351"/>
                <a:gd name="connsiteY21" fmla="*/ 404880 h 669155"/>
                <a:gd name="connsiteX22" fmla="*/ 135913 w 1093351"/>
                <a:gd name="connsiteY22" fmla="*/ 398422 h 66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3351" h="669155">
                  <a:moveTo>
                    <a:pt x="0" y="209481"/>
                  </a:moveTo>
                  <a:lnTo>
                    <a:pt x="155200" y="97839"/>
                  </a:lnTo>
                  <a:cubicBezTo>
                    <a:pt x="187343" y="74718"/>
                    <a:pt x="225761" y="65133"/>
                    <a:pt x="265186" y="67687"/>
                  </a:cubicBezTo>
                  <a:lnTo>
                    <a:pt x="286195" y="71165"/>
                  </a:lnTo>
                  <a:lnTo>
                    <a:pt x="332494" y="44328"/>
                  </a:lnTo>
                  <a:cubicBezTo>
                    <a:pt x="391126" y="16129"/>
                    <a:pt x="459110" y="0"/>
                    <a:pt x="531597" y="0"/>
                  </a:cubicBezTo>
                  <a:cubicBezTo>
                    <a:pt x="614440" y="0"/>
                    <a:pt x="691401" y="21065"/>
                    <a:pt x="755241" y="57141"/>
                  </a:cubicBezTo>
                  <a:lnTo>
                    <a:pt x="783358" y="76545"/>
                  </a:lnTo>
                  <a:lnTo>
                    <a:pt x="791229" y="73560"/>
                  </a:lnTo>
                  <a:cubicBezTo>
                    <a:pt x="843875" y="58924"/>
                    <a:pt x="897616" y="65106"/>
                    <a:pt x="939970" y="95574"/>
                  </a:cubicBezTo>
                  <a:lnTo>
                    <a:pt x="1093351" y="205908"/>
                  </a:lnTo>
                  <a:lnTo>
                    <a:pt x="955809" y="397113"/>
                  </a:lnTo>
                  <a:lnTo>
                    <a:pt x="907203" y="445841"/>
                  </a:lnTo>
                  <a:lnTo>
                    <a:pt x="900163" y="464810"/>
                  </a:lnTo>
                  <a:cubicBezTo>
                    <a:pt x="839440" y="584894"/>
                    <a:pt x="697282" y="669154"/>
                    <a:pt x="531597" y="669154"/>
                  </a:cubicBezTo>
                  <a:lnTo>
                    <a:pt x="524010" y="668514"/>
                  </a:lnTo>
                  <a:lnTo>
                    <a:pt x="517804" y="669155"/>
                  </a:lnTo>
                  <a:cubicBezTo>
                    <a:pt x="496855" y="669155"/>
                    <a:pt x="476402" y="666982"/>
                    <a:pt x="456649" y="662843"/>
                  </a:cubicBezTo>
                  <a:lnTo>
                    <a:pt x="456612" y="662831"/>
                  </a:lnTo>
                  <a:lnTo>
                    <a:pt x="450983" y="662357"/>
                  </a:lnTo>
                  <a:cubicBezTo>
                    <a:pt x="314278" y="638958"/>
                    <a:pt x="202976" y="557229"/>
                    <a:pt x="155869" y="449616"/>
                  </a:cubicBezTo>
                  <a:lnTo>
                    <a:pt x="141422" y="404880"/>
                  </a:lnTo>
                  <a:lnTo>
                    <a:pt x="135913" y="398422"/>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0" name="Freeform: Shape 289">
              <a:extLst>
                <a:ext uri="{FF2B5EF4-FFF2-40B4-BE49-F238E27FC236}">
                  <a16:creationId xmlns:a16="http://schemas.microsoft.com/office/drawing/2014/main" id="{EF25521D-4E8D-4E9D-A795-E9E1A55E3694}"/>
                </a:ext>
              </a:extLst>
            </p:cNvPr>
            <p:cNvSpPr/>
            <p:nvPr/>
          </p:nvSpPr>
          <p:spPr>
            <a:xfrm>
              <a:off x="6136633" y="4278091"/>
              <a:ext cx="1274473" cy="548944"/>
            </a:xfrm>
            <a:custGeom>
              <a:avLst/>
              <a:gdLst>
                <a:gd name="connsiteX0" fmla="*/ 618299 w 1274473"/>
                <a:gd name="connsiteY0" fmla="*/ 0 h 548944"/>
                <a:gd name="connsiteX1" fmla="*/ 817721 w 1274473"/>
                <a:gd name="connsiteY1" fmla="*/ 21569 h 548944"/>
                <a:gd name="connsiteX2" fmla="*/ 857674 w 1274473"/>
                <a:gd name="connsiteY2" fmla="*/ 33187 h 548944"/>
                <a:gd name="connsiteX3" fmla="*/ 865368 w 1274473"/>
                <a:gd name="connsiteY3" fmla="*/ 30377 h 548944"/>
                <a:gd name="connsiteX4" fmla="*/ 1078019 w 1274473"/>
                <a:gd name="connsiteY4" fmla="*/ 78404 h 548944"/>
                <a:gd name="connsiteX5" fmla="*/ 1274473 w 1274473"/>
                <a:gd name="connsiteY5" fmla="*/ 219722 h 548944"/>
                <a:gd name="connsiteX6" fmla="*/ 1161639 w 1274473"/>
                <a:gd name="connsiteY6" fmla="*/ 376578 h 548944"/>
                <a:gd name="connsiteX7" fmla="*/ 1024313 w 1274473"/>
                <a:gd name="connsiteY7" fmla="*/ 446102 h 548944"/>
                <a:gd name="connsiteX8" fmla="*/ 1009588 w 1274473"/>
                <a:gd name="connsiteY8" fmla="*/ 445497 h 548944"/>
                <a:gd name="connsiteX9" fmla="*/ 980571 w 1274473"/>
                <a:gd name="connsiteY9" fmla="*/ 468553 h 548944"/>
                <a:gd name="connsiteX10" fmla="*/ 618299 w 1274473"/>
                <a:gd name="connsiteY10" fmla="*/ 548944 h 548944"/>
                <a:gd name="connsiteX11" fmla="*/ 608576 w 1274473"/>
                <a:gd name="connsiteY11" fmla="*/ 548419 h 548944"/>
                <a:gd name="connsiteX12" fmla="*/ 600633 w 1274473"/>
                <a:gd name="connsiteY12" fmla="*/ 548944 h 548944"/>
                <a:gd name="connsiteX13" fmla="*/ 522304 w 1274473"/>
                <a:gd name="connsiteY13" fmla="*/ 543766 h 548944"/>
                <a:gd name="connsiteX14" fmla="*/ 522261 w 1274473"/>
                <a:gd name="connsiteY14" fmla="*/ 543757 h 548944"/>
                <a:gd name="connsiteX15" fmla="*/ 515047 w 1274473"/>
                <a:gd name="connsiteY15" fmla="*/ 543368 h 548944"/>
                <a:gd name="connsiteX16" fmla="*/ 222960 w 1274473"/>
                <a:gd name="connsiteY16" fmla="*/ 449062 h 548944"/>
                <a:gd name="connsiteX17" fmla="*/ 214795 w 1274473"/>
                <a:gd name="connsiteY17" fmla="*/ 441437 h 548944"/>
                <a:gd name="connsiteX18" fmla="*/ 207784 w 1274473"/>
                <a:gd name="connsiteY18" fmla="*/ 440495 h 548944"/>
                <a:gd name="connsiteX19" fmla="*/ 111496 w 1274473"/>
                <a:gd name="connsiteY19" fmla="*/ 378255 h 548944"/>
                <a:gd name="connsiteX20" fmla="*/ 0 w 1274473"/>
                <a:gd name="connsiteY20" fmla="*/ 223257 h 548944"/>
                <a:gd name="connsiteX21" fmla="*/ 198784 w 1274473"/>
                <a:gd name="connsiteY21" fmla="*/ 80264 h 548944"/>
                <a:gd name="connsiteX22" fmla="*/ 372002 w 1274473"/>
                <a:gd name="connsiteY22" fmla="*/ 24549 h 548944"/>
                <a:gd name="connsiteX23" fmla="*/ 397054 w 1274473"/>
                <a:gd name="connsiteY23" fmla="*/ 27915 h 548944"/>
                <a:gd name="connsiteX24" fmla="*/ 418877 w 1274473"/>
                <a:gd name="connsiteY24" fmla="*/ 21569 h 548944"/>
                <a:gd name="connsiteX25" fmla="*/ 618299 w 1274473"/>
                <a:gd name="connsiteY25" fmla="*/ 0 h 54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4473" h="548944">
                  <a:moveTo>
                    <a:pt x="618299" y="0"/>
                  </a:moveTo>
                  <a:cubicBezTo>
                    <a:pt x="689037" y="0"/>
                    <a:pt x="756427" y="7680"/>
                    <a:pt x="817721" y="21569"/>
                  </a:cubicBezTo>
                  <a:lnTo>
                    <a:pt x="857674" y="33187"/>
                  </a:lnTo>
                  <a:lnTo>
                    <a:pt x="865368" y="30377"/>
                  </a:lnTo>
                  <a:cubicBezTo>
                    <a:pt x="930687" y="14049"/>
                    <a:pt x="1010207" y="29624"/>
                    <a:pt x="1078019" y="78404"/>
                  </a:cubicBezTo>
                  <a:lnTo>
                    <a:pt x="1274473" y="219722"/>
                  </a:lnTo>
                  <a:lnTo>
                    <a:pt x="1161639" y="376578"/>
                  </a:lnTo>
                  <a:cubicBezTo>
                    <a:pt x="1130480" y="419893"/>
                    <a:pt x="1080283" y="443290"/>
                    <a:pt x="1024313" y="446102"/>
                  </a:cubicBezTo>
                  <a:lnTo>
                    <a:pt x="1009588" y="445497"/>
                  </a:lnTo>
                  <a:lnTo>
                    <a:pt x="980571" y="468553"/>
                  </a:lnTo>
                  <a:cubicBezTo>
                    <a:pt x="887858" y="518223"/>
                    <a:pt x="759775" y="548944"/>
                    <a:pt x="618299" y="548944"/>
                  </a:cubicBezTo>
                  <a:lnTo>
                    <a:pt x="608576" y="548419"/>
                  </a:lnTo>
                  <a:lnTo>
                    <a:pt x="600633" y="548944"/>
                  </a:lnTo>
                  <a:cubicBezTo>
                    <a:pt x="573802" y="548944"/>
                    <a:pt x="547605" y="547161"/>
                    <a:pt x="522304" y="543766"/>
                  </a:cubicBezTo>
                  <a:lnTo>
                    <a:pt x="522261" y="543757"/>
                  </a:lnTo>
                  <a:lnTo>
                    <a:pt x="515047" y="543368"/>
                  </a:lnTo>
                  <a:cubicBezTo>
                    <a:pt x="398317" y="530571"/>
                    <a:pt x="296047" y="496507"/>
                    <a:pt x="222960" y="449062"/>
                  </a:cubicBezTo>
                  <a:lnTo>
                    <a:pt x="214795" y="441437"/>
                  </a:lnTo>
                  <a:lnTo>
                    <a:pt x="207784" y="440495"/>
                  </a:lnTo>
                  <a:cubicBezTo>
                    <a:pt x="168556" y="431175"/>
                    <a:pt x="134588" y="410356"/>
                    <a:pt x="111496" y="378255"/>
                  </a:cubicBezTo>
                  <a:lnTo>
                    <a:pt x="0" y="223257"/>
                  </a:lnTo>
                  <a:lnTo>
                    <a:pt x="198784" y="80264"/>
                  </a:lnTo>
                  <a:cubicBezTo>
                    <a:pt x="253677" y="40777"/>
                    <a:pt x="315852" y="22377"/>
                    <a:pt x="372002" y="24549"/>
                  </a:cubicBezTo>
                  <a:lnTo>
                    <a:pt x="397054" y="27915"/>
                  </a:lnTo>
                  <a:lnTo>
                    <a:pt x="418877" y="21569"/>
                  </a:lnTo>
                  <a:cubicBezTo>
                    <a:pt x="480172" y="7680"/>
                    <a:pt x="547561" y="0"/>
                    <a:pt x="618299" y="0"/>
                  </a:cubicBez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1" name="Freeform: Shape 290">
              <a:extLst>
                <a:ext uri="{FF2B5EF4-FFF2-40B4-BE49-F238E27FC236}">
                  <a16:creationId xmlns:a16="http://schemas.microsoft.com/office/drawing/2014/main" id="{B28CDDEA-D417-7120-6FCA-80B5D5D0AE16}"/>
                </a:ext>
              </a:extLst>
            </p:cNvPr>
            <p:cNvSpPr/>
            <p:nvPr/>
          </p:nvSpPr>
          <p:spPr>
            <a:xfrm rot="5568188">
              <a:off x="5706447" y="4224328"/>
              <a:ext cx="961212" cy="365628"/>
            </a:xfrm>
            <a:custGeom>
              <a:avLst/>
              <a:gdLst>
                <a:gd name="connsiteX0" fmla="*/ 0 w 1093351"/>
                <a:gd name="connsiteY0" fmla="*/ 209481 h 669155"/>
                <a:gd name="connsiteX1" fmla="*/ 155200 w 1093351"/>
                <a:gd name="connsiteY1" fmla="*/ 97839 h 669155"/>
                <a:gd name="connsiteX2" fmla="*/ 265186 w 1093351"/>
                <a:gd name="connsiteY2" fmla="*/ 67687 h 669155"/>
                <a:gd name="connsiteX3" fmla="*/ 286195 w 1093351"/>
                <a:gd name="connsiteY3" fmla="*/ 71165 h 669155"/>
                <a:gd name="connsiteX4" fmla="*/ 332494 w 1093351"/>
                <a:gd name="connsiteY4" fmla="*/ 44328 h 669155"/>
                <a:gd name="connsiteX5" fmla="*/ 531597 w 1093351"/>
                <a:gd name="connsiteY5" fmla="*/ 0 h 669155"/>
                <a:gd name="connsiteX6" fmla="*/ 755241 w 1093351"/>
                <a:gd name="connsiteY6" fmla="*/ 57141 h 669155"/>
                <a:gd name="connsiteX7" fmla="*/ 783358 w 1093351"/>
                <a:gd name="connsiteY7" fmla="*/ 76545 h 669155"/>
                <a:gd name="connsiteX8" fmla="*/ 791229 w 1093351"/>
                <a:gd name="connsiteY8" fmla="*/ 73560 h 669155"/>
                <a:gd name="connsiteX9" fmla="*/ 939970 w 1093351"/>
                <a:gd name="connsiteY9" fmla="*/ 95574 h 669155"/>
                <a:gd name="connsiteX10" fmla="*/ 1093351 w 1093351"/>
                <a:gd name="connsiteY10" fmla="*/ 205908 h 669155"/>
                <a:gd name="connsiteX11" fmla="*/ 955809 w 1093351"/>
                <a:gd name="connsiteY11" fmla="*/ 397113 h 669155"/>
                <a:gd name="connsiteX12" fmla="*/ 907203 w 1093351"/>
                <a:gd name="connsiteY12" fmla="*/ 445841 h 669155"/>
                <a:gd name="connsiteX13" fmla="*/ 900163 w 1093351"/>
                <a:gd name="connsiteY13" fmla="*/ 464810 h 669155"/>
                <a:gd name="connsiteX14" fmla="*/ 531597 w 1093351"/>
                <a:gd name="connsiteY14" fmla="*/ 669154 h 669155"/>
                <a:gd name="connsiteX15" fmla="*/ 524010 w 1093351"/>
                <a:gd name="connsiteY15" fmla="*/ 668514 h 669155"/>
                <a:gd name="connsiteX16" fmla="*/ 517804 w 1093351"/>
                <a:gd name="connsiteY16" fmla="*/ 669155 h 669155"/>
                <a:gd name="connsiteX17" fmla="*/ 456649 w 1093351"/>
                <a:gd name="connsiteY17" fmla="*/ 662843 h 669155"/>
                <a:gd name="connsiteX18" fmla="*/ 456612 w 1093351"/>
                <a:gd name="connsiteY18" fmla="*/ 662831 h 669155"/>
                <a:gd name="connsiteX19" fmla="*/ 450983 w 1093351"/>
                <a:gd name="connsiteY19" fmla="*/ 662357 h 669155"/>
                <a:gd name="connsiteX20" fmla="*/ 155869 w 1093351"/>
                <a:gd name="connsiteY20" fmla="*/ 449616 h 669155"/>
                <a:gd name="connsiteX21" fmla="*/ 141422 w 1093351"/>
                <a:gd name="connsiteY21" fmla="*/ 404880 h 669155"/>
                <a:gd name="connsiteX22" fmla="*/ 135913 w 1093351"/>
                <a:gd name="connsiteY22" fmla="*/ 398422 h 66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3351" h="669155">
                  <a:moveTo>
                    <a:pt x="0" y="209481"/>
                  </a:moveTo>
                  <a:lnTo>
                    <a:pt x="155200" y="97839"/>
                  </a:lnTo>
                  <a:cubicBezTo>
                    <a:pt x="187343" y="74718"/>
                    <a:pt x="225761" y="65133"/>
                    <a:pt x="265186" y="67687"/>
                  </a:cubicBezTo>
                  <a:lnTo>
                    <a:pt x="286195" y="71165"/>
                  </a:lnTo>
                  <a:lnTo>
                    <a:pt x="332494" y="44328"/>
                  </a:lnTo>
                  <a:cubicBezTo>
                    <a:pt x="391126" y="16129"/>
                    <a:pt x="459110" y="0"/>
                    <a:pt x="531597" y="0"/>
                  </a:cubicBezTo>
                  <a:cubicBezTo>
                    <a:pt x="614440" y="0"/>
                    <a:pt x="691401" y="21065"/>
                    <a:pt x="755241" y="57141"/>
                  </a:cubicBezTo>
                  <a:lnTo>
                    <a:pt x="783358" y="76545"/>
                  </a:lnTo>
                  <a:lnTo>
                    <a:pt x="791229" y="73560"/>
                  </a:lnTo>
                  <a:cubicBezTo>
                    <a:pt x="843875" y="58924"/>
                    <a:pt x="897616" y="65106"/>
                    <a:pt x="939970" y="95574"/>
                  </a:cubicBezTo>
                  <a:lnTo>
                    <a:pt x="1093351" y="205908"/>
                  </a:lnTo>
                  <a:lnTo>
                    <a:pt x="955809" y="397113"/>
                  </a:lnTo>
                  <a:lnTo>
                    <a:pt x="907203" y="445841"/>
                  </a:lnTo>
                  <a:lnTo>
                    <a:pt x="900163" y="464810"/>
                  </a:lnTo>
                  <a:cubicBezTo>
                    <a:pt x="839440" y="584894"/>
                    <a:pt x="697282" y="669154"/>
                    <a:pt x="531597" y="669154"/>
                  </a:cubicBezTo>
                  <a:lnTo>
                    <a:pt x="524010" y="668514"/>
                  </a:lnTo>
                  <a:lnTo>
                    <a:pt x="517804" y="669155"/>
                  </a:lnTo>
                  <a:cubicBezTo>
                    <a:pt x="496855" y="669155"/>
                    <a:pt x="476402" y="666982"/>
                    <a:pt x="456649" y="662843"/>
                  </a:cubicBezTo>
                  <a:lnTo>
                    <a:pt x="456612" y="662831"/>
                  </a:lnTo>
                  <a:lnTo>
                    <a:pt x="450983" y="662357"/>
                  </a:lnTo>
                  <a:cubicBezTo>
                    <a:pt x="314278" y="638958"/>
                    <a:pt x="202976" y="557229"/>
                    <a:pt x="155869" y="449616"/>
                  </a:cubicBezTo>
                  <a:lnTo>
                    <a:pt x="141422" y="404880"/>
                  </a:lnTo>
                  <a:lnTo>
                    <a:pt x="135913" y="398422"/>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2" name="Freeform: Shape 291">
              <a:extLst>
                <a:ext uri="{FF2B5EF4-FFF2-40B4-BE49-F238E27FC236}">
                  <a16:creationId xmlns:a16="http://schemas.microsoft.com/office/drawing/2014/main" id="{AA392F8F-9E37-3247-7951-7B7350CE325B}"/>
                </a:ext>
              </a:extLst>
            </p:cNvPr>
            <p:cNvSpPr/>
            <p:nvPr/>
          </p:nvSpPr>
          <p:spPr>
            <a:xfrm rot="7075614">
              <a:off x="5960217" y="4263496"/>
              <a:ext cx="961212" cy="365628"/>
            </a:xfrm>
            <a:custGeom>
              <a:avLst/>
              <a:gdLst>
                <a:gd name="connsiteX0" fmla="*/ 0 w 1093351"/>
                <a:gd name="connsiteY0" fmla="*/ 209481 h 669155"/>
                <a:gd name="connsiteX1" fmla="*/ 155200 w 1093351"/>
                <a:gd name="connsiteY1" fmla="*/ 97839 h 669155"/>
                <a:gd name="connsiteX2" fmla="*/ 265186 w 1093351"/>
                <a:gd name="connsiteY2" fmla="*/ 67687 h 669155"/>
                <a:gd name="connsiteX3" fmla="*/ 286195 w 1093351"/>
                <a:gd name="connsiteY3" fmla="*/ 71165 h 669155"/>
                <a:gd name="connsiteX4" fmla="*/ 332494 w 1093351"/>
                <a:gd name="connsiteY4" fmla="*/ 44328 h 669155"/>
                <a:gd name="connsiteX5" fmla="*/ 531597 w 1093351"/>
                <a:gd name="connsiteY5" fmla="*/ 0 h 669155"/>
                <a:gd name="connsiteX6" fmla="*/ 755241 w 1093351"/>
                <a:gd name="connsiteY6" fmla="*/ 57141 h 669155"/>
                <a:gd name="connsiteX7" fmla="*/ 783358 w 1093351"/>
                <a:gd name="connsiteY7" fmla="*/ 76545 h 669155"/>
                <a:gd name="connsiteX8" fmla="*/ 791229 w 1093351"/>
                <a:gd name="connsiteY8" fmla="*/ 73560 h 669155"/>
                <a:gd name="connsiteX9" fmla="*/ 939970 w 1093351"/>
                <a:gd name="connsiteY9" fmla="*/ 95574 h 669155"/>
                <a:gd name="connsiteX10" fmla="*/ 1093351 w 1093351"/>
                <a:gd name="connsiteY10" fmla="*/ 205908 h 669155"/>
                <a:gd name="connsiteX11" fmla="*/ 955809 w 1093351"/>
                <a:gd name="connsiteY11" fmla="*/ 397113 h 669155"/>
                <a:gd name="connsiteX12" fmla="*/ 907203 w 1093351"/>
                <a:gd name="connsiteY12" fmla="*/ 445841 h 669155"/>
                <a:gd name="connsiteX13" fmla="*/ 900163 w 1093351"/>
                <a:gd name="connsiteY13" fmla="*/ 464810 h 669155"/>
                <a:gd name="connsiteX14" fmla="*/ 531597 w 1093351"/>
                <a:gd name="connsiteY14" fmla="*/ 669154 h 669155"/>
                <a:gd name="connsiteX15" fmla="*/ 524010 w 1093351"/>
                <a:gd name="connsiteY15" fmla="*/ 668514 h 669155"/>
                <a:gd name="connsiteX16" fmla="*/ 517804 w 1093351"/>
                <a:gd name="connsiteY16" fmla="*/ 669155 h 669155"/>
                <a:gd name="connsiteX17" fmla="*/ 456649 w 1093351"/>
                <a:gd name="connsiteY17" fmla="*/ 662843 h 669155"/>
                <a:gd name="connsiteX18" fmla="*/ 456612 w 1093351"/>
                <a:gd name="connsiteY18" fmla="*/ 662831 h 669155"/>
                <a:gd name="connsiteX19" fmla="*/ 450983 w 1093351"/>
                <a:gd name="connsiteY19" fmla="*/ 662357 h 669155"/>
                <a:gd name="connsiteX20" fmla="*/ 155869 w 1093351"/>
                <a:gd name="connsiteY20" fmla="*/ 449616 h 669155"/>
                <a:gd name="connsiteX21" fmla="*/ 141422 w 1093351"/>
                <a:gd name="connsiteY21" fmla="*/ 404880 h 669155"/>
                <a:gd name="connsiteX22" fmla="*/ 135913 w 1093351"/>
                <a:gd name="connsiteY22" fmla="*/ 398422 h 66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3351" h="669155">
                  <a:moveTo>
                    <a:pt x="0" y="209481"/>
                  </a:moveTo>
                  <a:lnTo>
                    <a:pt x="155200" y="97839"/>
                  </a:lnTo>
                  <a:cubicBezTo>
                    <a:pt x="187343" y="74718"/>
                    <a:pt x="225761" y="65133"/>
                    <a:pt x="265186" y="67687"/>
                  </a:cubicBezTo>
                  <a:lnTo>
                    <a:pt x="286195" y="71165"/>
                  </a:lnTo>
                  <a:lnTo>
                    <a:pt x="332494" y="44328"/>
                  </a:lnTo>
                  <a:cubicBezTo>
                    <a:pt x="391126" y="16129"/>
                    <a:pt x="459110" y="0"/>
                    <a:pt x="531597" y="0"/>
                  </a:cubicBezTo>
                  <a:cubicBezTo>
                    <a:pt x="614440" y="0"/>
                    <a:pt x="691401" y="21065"/>
                    <a:pt x="755241" y="57141"/>
                  </a:cubicBezTo>
                  <a:lnTo>
                    <a:pt x="783358" y="76545"/>
                  </a:lnTo>
                  <a:lnTo>
                    <a:pt x="791229" y="73560"/>
                  </a:lnTo>
                  <a:cubicBezTo>
                    <a:pt x="843875" y="58924"/>
                    <a:pt x="897616" y="65106"/>
                    <a:pt x="939970" y="95574"/>
                  </a:cubicBezTo>
                  <a:lnTo>
                    <a:pt x="1093351" y="205908"/>
                  </a:lnTo>
                  <a:lnTo>
                    <a:pt x="955809" y="397113"/>
                  </a:lnTo>
                  <a:lnTo>
                    <a:pt x="907203" y="445841"/>
                  </a:lnTo>
                  <a:lnTo>
                    <a:pt x="900163" y="464810"/>
                  </a:lnTo>
                  <a:cubicBezTo>
                    <a:pt x="839440" y="584894"/>
                    <a:pt x="697282" y="669154"/>
                    <a:pt x="531597" y="669154"/>
                  </a:cubicBezTo>
                  <a:lnTo>
                    <a:pt x="524010" y="668514"/>
                  </a:lnTo>
                  <a:lnTo>
                    <a:pt x="517804" y="669155"/>
                  </a:lnTo>
                  <a:cubicBezTo>
                    <a:pt x="496855" y="669155"/>
                    <a:pt x="476402" y="666982"/>
                    <a:pt x="456649" y="662843"/>
                  </a:cubicBezTo>
                  <a:lnTo>
                    <a:pt x="456612" y="662831"/>
                  </a:lnTo>
                  <a:lnTo>
                    <a:pt x="450983" y="662357"/>
                  </a:lnTo>
                  <a:cubicBezTo>
                    <a:pt x="314278" y="638958"/>
                    <a:pt x="202976" y="557229"/>
                    <a:pt x="155869" y="449616"/>
                  </a:cubicBezTo>
                  <a:lnTo>
                    <a:pt x="141422" y="404880"/>
                  </a:lnTo>
                  <a:lnTo>
                    <a:pt x="135913" y="398422"/>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3" name="Freeform: Shape 292">
              <a:extLst>
                <a:ext uri="{FF2B5EF4-FFF2-40B4-BE49-F238E27FC236}">
                  <a16:creationId xmlns:a16="http://schemas.microsoft.com/office/drawing/2014/main" id="{61F452D2-CF9B-3B7A-0778-FB471F8C0465}"/>
                </a:ext>
              </a:extLst>
            </p:cNvPr>
            <p:cNvSpPr/>
            <p:nvPr/>
          </p:nvSpPr>
          <p:spPr>
            <a:xfrm rot="15805184">
              <a:off x="6302766" y="4094818"/>
              <a:ext cx="1093351" cy="669155"/>
            </a:xfrm>
            <a:custGeom>
              <a:avLst/>
              <a:gdLst>
                <a:gd name="connsiteX0" fmla="*/ 0 w 1093351"/>
                <a:gd name="connsiteY0" fmla="*/ 209481 h 669155"/>
                <a:gd name="connsiteX1" fmla="*/ 155200 w 1093351"/>
                <a:gd name="connsiteY1" fmla="*/ 97839 h 669155"/>
                <a:gd name="connsiteX2" fmla="*/ 265186 w 1093351"/>
                <a:gd name="connsiteY2" fmla="*/ 67687 h 669155"/>
                <a:gd name="connsiteX3" fmla="*/ 286195 w 1093351"/>
                <a:gd name="connsiteY3" fmla="*/ 71165 h 669155"/>
                <a:gd name="connsiteX4" fmla="*/ 332494 w 1093351"/>
                <a:gd name="connsiteY4" fmla="*/ 44328 h 669155"/>
                <a:gd name="connsiteX5" fmla="*/ 531597 w 1093351"/>
                <a:gd name="connsiteY5" fmla="*/ 0 h 669155"/>
                <a:gd name="connsiteX6" fmla="*/ 755241 w 1093351"/>
                <a:gd name="connsiteY6" fmla="*/ 57141 h 669155"/>
                <a:gd name="connsiteX7" fmla="*/ 783358 w 1093351"/>
                <a:gd name="connsiteY7" fmla="*/ 76545 h 669155"/>
                <a:gd name="connsiteX8" fmla="*/ 791229 w 1093351"/>
                <a:gd name="connsiteY8" fmla="*/ 73560 h 669155"/>
                <a:gd name="connsiteX9" fmla="*/ 939970 w 1093351"/>
                <a:gd name="connsiteY9" fmla="*/ 95574 h 669155"/>
                <a:gd name="connsiteX10" fmla="*/ 1093351 w 1093351"/>
                <a:gd name="connsiteY10" fmla="*/ 205908 h 669155"/>
                <a:gd name="connsiteX11" fmla="*/ 955809 w 1093351"/>
                <a:gd name="connsiteY11" fmla="*/ 397113 h 669155"/>
                <a:gd name="connsiteX12" fmla="*/ 907203 w 1093351"/>
                <a:gd name="connsiteY12" fmla="*/ 445841 h 669155"/>
                <a:gd name="connsiteX13" fmla="*/ 900163 w 1093351"/>
                <a:gd name="connsiteY13" fmla="*/ 464810 h 669155"/>
                <a:gd name="connsiteX14" fmla="*/ 531597 w 1093351"/>
                <a:gd name="connsiteY14" fmla="*/ 669154 h 669155"/>
                <a:gd name="connsiteX15" fmla="*/ 524010 w 1093351"/>
                <a:gd name="connsiteY15" fmla="*/ 668514 h 669155"/>
                <a:gd name="connsiteX16" fmla="*/ 517804 w 1093351"/>
                <a:gd name="connsiteY16" fmla="*/ 669155 h 669155"/>
                <a:gd name="connsiteX17" fmla="*/ 456649 w 1093351"/>
                <a:gd name="connsiteY17" fmla="*/ 662843 h 669155"/>
                <a:gd name="connsiteX18" fmla="*/ 456612 w 1093351"/>
                <a:gd name="connsiteY18" fmla="*/ 662831 h 669155"/>
                <a:gd name="connsiteX19" fmla="*/ 450983 w 1093351"/>
                <a:gd name="connsiteY19" fmla="*/ 662357 h 669155"/>
                <a:gd name="connsiteX20" fmla="*/ 155869 w 1093351"/>
                <a:gd name="connsiteY20" fmla="*/ 449616 h 669155"/>
                <a:gd name="connsiteX21" fmla="*/ 141422 w 1093351"/>
                <a:gd name="connsiteY21" fmla="*/ 404880 h 669155"/>
                <a:gd name="connsiteX22" fmla="*/ 135913 w 1093351"/>
                <a:gd name="connsiteY22" fmla="*/ 398422 h 66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3351" h="669155">
                  <a:moveTo>
                    <a:pt x="0" y="209481"/>
                  </a:moveTo>
                  <a:lnTo>
                    <a:pt x="155200" y="97839"/>
                  </a:lnTo>
                  <a:cubicBezTo>
                    <a:pt x="187343" y="74718"/>
                    <a:pt x="225761" y="65133"/>
                    <a:pt x="265186" y="67687"/>
                  </a:cubicBezTo>
                  <a:lnTo>
                    <a:pt x="286195" y="71165"/>
                  </a:lnTo>
                  <a:lnTo>
                    <a:pt x="332494" y="44328"/>
                  </a:lnTo>
                  <a:cubicBezTo>
                    <a:pt x="391126" y="16129"/>
                    <a:pt x="459110" y="0"/>
                    <a:pt x="531597" y="0"/>
                  </a:cubicBezTo>
                  <a:cubicBezTo>
                    <a:pt x="614440" y="0"/>
                    <a:pt x="691401" y="21065"/>
                    <a:pt x="755241" y="57141"/>
                  </a:cubicBezTo>
                  <a:lnTo>
                    <a:pt x="783358" y="76545"/>
                  </a:lnTo>
                  <a:lnTo>
                    <a:pt x="791229" y="73560"/>
                  </a:lnTo>
                  <a:cubicBezTo>
                    <a:pt x="843875" y="58924"/>
                    <a:pt x="897616" y="65106"/>
                    <a:pt x="939970" y="95574"/>
                  </a:cubicBezTo>
                  <a:lnTo>
                    <a:pt x="1093351" y="205908"/>
                  </a:lnTo>
                  <a:lnTo>
                    <a:pt x="955809" y="397113"/>
                  </a:lnTo>
                  <a:lnTo>
                    <a:pt x="907203" y="445841"/>
                  </a:lnTo>
                  <a:lnTo>
                    <a:pt x="900163" y="464810"/>
                  </a:lnTo>
                  <a:cubicBezTo>
                    <a:pt x="839440" y="584894"/>
                    <a:pt x="697282" y="669154"/>
                    <a:pt x="531597" y="669154"/>
                  </a:cubicBezTo>
                  <a:lnTo>
                    <a:pt x="524010" y="668514"/>
                  </a:lnTo>
                  <a:lnTo>
                    <a:pt x="517804" y="669155"/>
                  </a:lnTo>
                  <a:cubicBezTo>
                    <a:pt x="496855" y="669155"/>
                    <a:pt x="476402" y="666982"/>
                    <a:pt x="456649" y="662843"/>
                  </a:cubicBezTo>
                  <a:lnTo>
                    <a:pt x="456612" y="662831"/>
                  </a:lnTo>
                  <a:lnTo>
                    <a:pt x="450983" y="662357"/>
                  </a:lnTo>
                  <a:cubicBezTo>
                    <a:pt x="314278" y="638958"/>
                    <a:pt x="202976" y="557229"/>
                    <a:pt x="155869" y="449616"/>
                  </a:cubicBezTo>
                  <a:lnTo>
                    <a:pt x="141422" y="404880"/>
                  </a:lnTo>
                  <a:lnTo>
                    <a:pt x="135913" y="398422"/>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02" name="Group 301">
            <a:extLst>
              <a:ext uri="{FF2B5EF4-FFF2-40B4-BE49-F238E27FC236}">
                <a16:creationId xmlns:a16="http://schemas.microsoft.com/office/drawing/2014/main" id="{9C955268-6393-D743-FC93-E549C8CB1B6C}"/>
              </a:ext>
            </a:extLst>
          </p:cNvPr>
          <p:cNvGrpSpPr/>
          <p:nvPr/>
        </p:nvGrpSpPr>
        <p:grpSpPr>
          <a:xfrm>
            <a:off x="10469008" y="1262175"/>
            <a:ext cx="635388" cy="1523616"/>
            <a:chOff x="3792707" y="1538093"/>
            <a:chExt cx="1774400" cy="4327001"/>
          </a:xfrm>
        </p:grpSpPr>
        <p:sp>
          <p:nvSpPr>
            <p:cNvPr id="303" name="Freeform: Shape 302">
              <a:extLst>
                <a:ext uri="{FF2B5EF4-FFF2-40B4-BE49-F238E27FC236}">
                  <a16:creationId xmlns:a16="http://schemas.microsoft.com/office/drawing/2014/main" id="{8FD1ED95-BE3C-F25F-3FE6-28B59EC82F73}"/>
                </a:ext>
              </a:extLst>
            </p:cNvPr>
            <p:cNvSpPr/>
            <p:nvPr/>
          </p:nvSpPr>
          <p:spPr>
            <a:xfrm rot="15755932">
              <a:off x="3800356" y="227718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4" name="Wave 303">
              <a:extLst>
                <a:ext uri="{FF2B5EF4-FFF2-40B4-BE49-F238E27FC236}">
                  <a16:creationId xmlns:a16="http://schemas.microsoft.com/office/drawing/2014/main" id="{CFCA3DC6-2DB9-BDAD-6C4B-153A66A707DE}"/>
                </a:ext>
              </a:extLst>
            </p:cNvPr>
            <p:cNvSpPr/>
            <p:nvPr/>
          </p:nvSpPr>
          <p:spPr>
            <a:xfrm rot="5400000">
              <a:off x="3860735" y="2689053"/>
              <a:ext cx="1726128" cy="147351"/>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Wave 304">
              <a:extLst>
                <a:ext uri="{FF2B5EF4-FFF2-40B4-BE49-F238E27FC236}">
                  <a16:creationId xmlns:a16="http://schemas.microsoft.com/office/drawing/2014/main" id="{EA66A223-B86E-9D2A-9D16-7F88250127D7}"/>
                </a:ext>
              </a:extLst>
            </p:cNvPr>
            <p:cNvSpPr/>
            <p:nvPr/>
          </p:nvSpPr>
          <p:spPr>
            <a:xfrm rot="5400000">
              <a:off x="3388071" y="4396749"/>
              <a:ext cx="2612518" cy="324172"/>
            </a:xfrm>
            <a:prstGeom prst="wave">
              <a:avLst>
                <a:gd name="adj1" fmla="val 20000"/>
                <a:gd name="adj2" fmla="val -164"/>
              </a:avLst>
            </a:prstGeom>
            <a:solidFill>
              <a:srgbClr val="D7BF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6870D25E-A2D0-61B6-3D30-C42838828D10}"/>
                </a:ext>
              </a:extLst>
            </p:cNvPr>
            <p:cNvSpPr/>
            <p:nvPr/>
          </p:nvSpPr>
          <p:spPr>
            <a:xfrm rot="8398572">
              <a:off x="4803209" y="1730999"/>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7" name="Freeform: Shape 306">
              <a:extLst>
                <a:ext uri="{FF2B5EF4-FFF2-40B4-BE49-F238E27FC236}">
                  <a16:creationId xmlns:a16="http://schemas.microsoft.com/office/drawing/2014/main" id="{65F7BE64-7272-1F7D-F1C2-601C958CA0DB}"/>
                </a:ext>
              </a:extLst>
            </p:cNvPr>
            <p:cNvSpPr/>
            <p:nvPr/>
          </p:nvSpPr>
          <p:spPr>
            <a:xfrm rot="9191122">
              <a:off x="4677898" y="2495915"/>
              <a:ext cx="786014" cy="1034809"/>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 name="Freeform: Shape 307">
              <a:extLst>
                <a:ext uri="{FF2B5EF4-FFF2-40B4-BE49-F238E27FC236}">
                  <a16:creationId xmlns:a16="http://schemas.microsoft.com/office/drawing/2014/main" id="{D0614175-FD56-E126-C4A1-AE64B15C3E4E}"/>
                </a:ext>
              </a:extLst>
            </p:cNvPr>
            <p:cNvSpPr/>
            <p:nvPr/>
          </p:nvSpPr>
          <p:spPr>
            <a:xfrm rot="18971611">
              <a:off x="4075779" y="153809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9" name="Freeform: Shape 308">
              <a:extLst>
                <a:ext uri="{FF2B5EF4-FFF2-40B4-BE49-F238E27FC236}">
                  <a16:creationId xmlns:a16="http://schemas.microsoft.com/office/drawing/2014/main" id="{D3578E01-C62C-BF3F-190E-448E9FE378FC}"/>
                </a:ext>
              </a:extLst>
            </p:cNvPr>
            <p:cNvSpPr/>
            <p:nvPr/>
          </p:nvSpPr>
          <p:spPr>
            <a:xfrm rot="11676570">
              <a:off x="4380915" y="2020750"/>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0" name="Freeform: Shape 309">
              <a:extLst>
                <a:ext uri="{FF2B5EF4-FFF2-40B4-BE49-F238E27FC236}">
                  <a16:creationId xmlns:a16="http://schemas.microsoft.com/office/drawing/2014/main" id="{88309E40-3454-D346-35C7-A56668100F73}"/>
                </a:ext>
              </a:extLst>
            </p:cNvPr>
            <p:cNvSpPr/>
            <p:nvPr/>
          </p:nvSpPr>
          <p:spPr>
            <a:xfrm rot="11352554">
              <a:off x="4368548" y="2762112"/>
              <a:ext cx="619503" cy="815593"/>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0" name="Group 319">
            <a:extLst>
              <a:ext uri="{FF2B5EF4-FFF2-40B4-BE49-F238E27FC236}">
                <a16:creationId xmlns:a16="http://schemas.microsoft.com/office/drawing/2014/main" id="{96A71A7F-5ABE-9F04-4A58-2F87396F7913}"/>
              </a:ext>
            </a:extLst>
          </p:cNvPr>
          <p:cNvGrpSpPr/>
          <p:nvPr/>
        </p:nvGrpSpPr>
        <p:grpSpPr>
          <a:xfrm>
            <a:off x="10809575" y="1542870"/>
            <a:ext cx="589442" cy="1437396"/>
            <a:chOff x="3792707" y="1538093"/>
            <a:chExt cx="1774400" cy="4327001"/>
          </a:xfrm>
        </p:grpSpPr>
        <p:sp>
          <p:nvSpPr>
            <p:cNvPr id="321" name="Freeform: Shape 320">
              <a:extLst>
                <a:ext uri="{FF2B5EF4-FFF2-40B4-BE49-F238E27FC236}">
                  <a16:creationId xmlns:a16="http://schemas.microsoft.com/office/drawing/2014/main" id="{917A819A-E7CF-C688-42B0-C46D8BCEA0D3}"/>
                </a:ext>
              </a:extLst>
            </p:cNvPr>
            <p:cNvSpPr/>
            <p:nvPr/>
          </p:nvSpPr>
          <p:spPr>
            <a:xfrm rot="15755932">
              <a:off x="3800356" y="227718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2" name="Wave 321">
              <a:extLst>
                <a:ext uri="{FF2B5EF4-FFF2-40B4-BE49-F238E27FC236}">
                  <a16:creationId xmlns:a16="http://schemas.microsoft.com/office/drawing/2014/main" id="{8C4F53EF-E8E7-E826-C013-C21E5C074078}"/>
                </a:ext>
              </a:extLst>
            </p:cNvPr>
            <p:cNvSpPr/>
            <p:nvPr/>
          </p:nvSpPr>
          <p:spPr>
            <a:xfrm rot="5400000">
              <a:off x="3860735" y="2689053"/>
              <a:ext cx="1726128" cy="147351"/>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Wave 322">
              <a:extLst>
                <a:ext uri="{FF2B5EF4-FFF2-40B4-BE49-F238E27FC236}">
                  <a16:creationId xmlns:a16="http://schemas.microsoft.com/office/drawing/2014/main" id="{BCF71B64-9A7D-C02C-67C4-A93EF5E81E24}"/>
                </a:ext>
              </a:extLst>
            </p:cNvPr>
            <p:cNvSpPr/>
            <p:nvPr/>
          </p:nvSpPr>
          <p:spPr>
            <a:xfrm rot="5400000">
              <a:off x="3388071" y="4396749"/>
              <a:ext cx="2612518" cy="324172"/>
            </a:xfrm>
            <a:prstGeom prst="wave">
              <a:avLst>
                <a:gd name="adj1" fmla="val 20000"/>
                <a:gd name="adj2" fmla="val -164"/>
              </a:avLst>
            </a:prstGeom>
            <a:solidFill>
              <a:srgbClr val="D7BF8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F10F5726-E142-90BA-757C-8A00DF0C73D6}"/>
                </a:ext>
              </a:extLst>
            </p:cNvPr>
            <p:cNvSpPr/>
            <p:nvPr/>
          </p:nvSpPr>
          <p:spPr>
            <a:xfrm rot="8398572">
              <a:off x="4803209" y="1730999"/>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5" name="Freeform: Shape 324">
              <a:extLst>
                <a:ext uri="{FF2B5EF4-FFF2-40B4-BE49-F238E27FC236}">
                  <a16:creationId xmlns:a16="http://schemas.microsoft.com/office/drawing/2014/main" id="{7DAD3CAB-170E-D148-4725-19C0271E3FC2}"/>
                </a:ext>
              </a:extLst>
            </p:cNvPr>
            <p:cNvSpPr/>
            <p:nvPr/>
          </p:nvSpPr>
          <p:spPr>
            <a:xfrm rot="9191122">
              <a:off x="4677898" y="2495915"/>
              <a:ext cx="786014" cy="1034809"/>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6" name="Freeform: Shape 325">
              <a:extLst>
                <a:ext uri="{FF2B5EF4-FFF2-40B4-BE49-F238E27FC236}">
                  <a16:creationId xmlns:a16="http://schemas.microsoft.com/office/drawing/2014/main" id="{1D9357EE-DE7D-5EE2-4ED0-B2DDFD0051B1}"/>
                </a:ext>
              </a:extLst>
            </p:cNvPr>
            <p:cNvSpPr/>
            <p:nvPr/>
          </p:nvSpPr>
          <p:spPr>
            <a:xfrm rot="18971611">
              <a:off x="4075779" y="1538093"/>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7" name="Freeform: Shape 326">
              <a:extLst>
                <a:ext uri="{FF2B5EF4-FFF2-40B4-BE49-F238E27FC236}">
                  <a16:creationId xmlns:a16="http://schemas.microsoft.com/office/drawing/2014/main" id="{D096183C-13BD-4E95-4EAF-E4343BE991E3}"/>
                </a:ext>
              </a:extLst>
            </p:cNvPr>
            <p:cNvSpPr/>
            <p:nvPr/>
          </p:nvSpPr>
          <p:spPr>
            <a:xfrm rot="11676570">
              <a:off x="4380915" y="2020750"/>
              <a:ext cx="763898" cy="779195"/>
            </a:xfrm>
            <a:custGeom>
              <a:avLst/>
              <a:gdLst>
                <a:gd name="connsiteX0" fmla="*/ 361014 w 763898"/>
                <a:gd name="connsiteY0" fmla="*/ 200624 h 779195"/>
                <a:gd name="connsiteX1" fmla="*/ 416593 w 763898"/>
                <a:gd name="connsiteY1" fmla="*/ 178492 h 779195"/>
                <a:gd name="connsiteX2" fmla="*/ 418174 w 763898"/>
                <a:gd name="connsiteY2" fmla="*/ 146523 h 779195"/>
                <a:gd name="connsiteX3" fmla="*/ 411175 w 763898"/>
                <a:gd name="connsiteY3" fmla="*/ 105540 h 779195"/>
                <a:gd name="connsiteX4" fmla="*/ 379110 w 763898"/>
                <a:gd name="connsiteY4" fmla="*/ 156813 h 779195"/>
                <a:gd name="connsiteX5" fmla="*/ 76321 w 763898"/>
                <a:gd name="connsiteY5" fmla="*/ 712942 h 779195"/>
                <a:gd name="connsiteX6" fmla="*/ 9301 w 763898"/>
                <a:gd name="connsiteY6" fmla="*/ 441991 h 779195"/>
                <a:gd name="connsiteX7" fmla="*/ 16214 w 763898"/>
                <a:gd name="connsiteY7" fmla="*/ 420594 h 779195"/>
                <a:gd name="connsiteX8" fmla="*/ 16197 w 763898"/>
                <a:gd name="connsiteY8" fmla="*/ 420503 h 779195"/>
                <a:gd name="connsiteX9" fmla="*/ 261413 w 763898"/>
                <a:gd name="connsiteY9" fmla="*/ 130459 h 779195"/>
                <a:gd name="connsiteX10" fmla="*/ 207771 w 763898"/>
                <a:gd name="connsiteY10" fmla="*/ 272941 h 779195"/>
                <a:gd name="connsiteX11" fmla="*/ 207277 w 763898"/>
                <a:gd name="connsiteY11" fmla="*/ 286798 h 779195"/>
                <a:gd name="connsiteX12" fmla="*/ 211049 w 763898"/>
                <a:gd name="connsiteY12" fmla="*/ 283117 h 779195"/>
                <a:gd name="connsiteX13" fmla="*/ 218232 w 763898"/>
                <a:gd name="connsiteY13" fmla="*/ 255569 h 779195"/>
                <a:gd name="connsiteX14" fmla="*/ 350773 w 763898"/>
                <a:gd name="connsiteY14" fmla="*/ 112501 h 779195"/>
                <a:gd name="connsiteX15" fmla="*/ 410527 w 763898"/>
                <a:gd name="connsiteY15" fmla="*/ 101746 h 779195"/>
                <a:gd name="connsiteX16" fmla="*/ 405766 w 763898"/>
                <a:gd name="connsiteY16" fmla="*/ 73866 h 779195"/>
                <a:gd name="connsiteX17" fmla="*/ 376830 w 763898"/>
                <a:gd name="connsiteY17" fmla="*/ 0 h 779195"/>
                <a:gd name="connsiteX18" fmla="*/ 529833 w 763898"/>
                <a:gd name="connsiteY18" fmla="*/ 110286 h 779195"/>
                <a:gd name="connsiteX19" fmla="*/ 542497 w 763898"/>
                <a:gd name="connsiteY19" fmla="*/ 128357 h 779195"/>
                <a:gd name="connsiteX20" fmla="*/ 586043 w 763898"/>
                <a:gd name="connsiteY20" fmla="*/ 111017 h 779195"/>
                <a:gd name="connsiteX21" fmla="*/ 587208 w 763898"/>
                <a:gd name="connsiteY21" fmla="*/ 85727 h 779195"/>
                <a:gd name="connsiteX22" fmla="*/ 693352 w 763898"/>
                <a:gd name="connsiteY22" fmla="*/ 348800 h 779195"/>
                <a:gd name="connsiteX23" fmla="*/ 691988 w 763898"/>
                <a:gd name="connsiteY23" fmla="*/ 355698 h 779195"/>
                <a:gd name="connsiteX24" fmla="*/ 694495 w 763898"/>
                <a:gd name="connsiteY24" fmla="*/ 365590 h 779195"/>
                <a:gd name="connsiteX25" fmla="*/ 694356 w 763898"/>
                <a:gd name="connsiteY25" fmla="*/ 389185 h 779195"/>
                <a:gd name="connsiteX26" fmla="*/ 701851 w 763898"/>
                <a:gd name="connsiteY26" fmla="*/ 379889 h 779195"/>
                <a:gd name="connsiteX27" fmla="*/ 738692 w 763898"/>
                <a:gd name="connsiteY27" fmla="*/ 309200 h 779195"/>
                <a:gd name="connsiteX28" fmla="*/ 605138 w 763898"/>
                <a:gd name="connsiteY28" fmla="*/ 696783 h 779195"/>
                <a:gd name="connsiteX29" fmla="*/ 446918 w 763898"/>
                <a:gd name="connsiteY29" fmla="*/ 702161 h 779195"/>
                <a:gd name="connsiteX30" fmla="*/ 438523 w 763898"/>
                <a:gd name="connsiteY30" fmla="*/ 698709 h 779195"/>
                <a:gd name="connsiteX31" fmla="*/ 427707 w 763898"/>
                <a:gd name="connsiteY31" fmla="*/ 709217 h 779195"/>
                <a:gd name="connsiteX32" fmla="*/ 119174 w 763898"/>
                <a:gd name="connsiteY32" fmla="*/ 745997 h 779195"/>
                <a:gd name="connsiteX33" fmla="*/ 76321 w 763898"/>
                <a:gd name="connsiteY33" fmla="*/ 712942 h 7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3898" h="779195">
                  <a:moveTo>
                    <a:pt x="361014" y="200624"/>
                  </a:moveTo>
                  <a:lnTo>
                    <a:pt x="416593" y="178492"/>
                  </a:lnTo>
                  <a:lnTo>
                    <a:pt x="418174" y="146523"/>
                  </a:lnTo>
                  <a:lnTo>
                    <a:pt x="411175" y="105540"/>
                  </a:lnTo>
                  <a:lnTo>
                    <a:pt x="379110" y="156813"/>
                  </a:lnTo>
                  <a:close/>
                  <a:moveTo>
                    <a:pt x="76321" y="712942"/>
                  </a:moveTo>
                  <a:cubicBezTo>
                    <a:pt x="9329" y="647411"/>
                    <a:pt x="-15232" y="544030"/>
                    <a:pt x="9301" y="441991"/>
                  </a:cubicBezTo>
                  <a:lnTo>
                    <a:pt x="16214" y="420594"/>
                  </a:lnTo>
                  <a:lnTo>
                    <a:pt x="16197" y="420503"/>
                  </a:lnTo>
                  <a:cubicBezTo>
                    <a:pt x="10387" y="301422"/>
                    <a:pt x="110217" y="178640"/>
                    <a:pt x="261413" y="130459"/>
                  </a:cubicBezTo>
                  <a:cubicBezTo>
                    <a:pt x="232367" y="177451"/>
                    <a:pt x="214722" y="225682"/>
                    <a:pt x="207771" y="272941"/>
                  </a:cubicBezTo>
                  <a:lnTo>
                    <a:pt x="207277" y="286798"/>
                  </a:lnTo>
                  <a:lnTo>
                    <a:pt x="211049" y="283117"/>
                  </a:lnTo>
                  <a:lnTo>
                    <a:pt x="218232" y="255569"/>
                  </a:lnTo>
                  <a:cubicBezTo>
                    <a:pt x="242413" y="187502"/>
                    <a:pt x="290918" y="134665"/>
                    <a:pt x="350773" y="112501"/>
                  </a:cubicBezTo>
                  <a:lnTo>
                    <a:pt x="410527" y="101746"/>
                  </a:lnTo>
                  <a:lnTo>
                    <a:pt x="405766" y="73866"/>
                  </a:lnTo>
                  <a:cubicBezTo>
                    <a:pt x="398913" y="49356"/>
                    <a:pt x="389305" y="24645"/>
                    <a:pt x="376830" y="0"/>
                  </a:cubicBezTo>
                  <a:cubicBezTo>
                    <a:pt x="439640" y="26079"/>
                    <a:pt x="491885" y="65009"/>
                    <a:pt x="529833" y="110286"/>
                  </a:cubicBezTo>
                  <a:lnTo>
                    <a:pt x="542497" y="128357"/>
                  </a:lnTo>
                  <a:lnTo>
                    <a:pt x="586043" y="111017"/>
                  </a:lnTo>
                  <a:lnTo>
                    <a:pt x="587208" y="85727"/>
                  </a:lnTo>
                  <a:cubicBezTo>
                    <a:pt x="665110" y="159755"/>
                    <a:pt x="701663" y="258833"/>
                    <a:pt x="693352" y="348800"/>
                  </a:cubicBezTo>
                  <a:lnTo>
                    <a:pt x="691988" y="355698"/>
                  </a:lnTo>
                  <a:lnTo>
                    <a:pt x="694495" y="365590"/>
                  </a:lnTo>
                  <a:lnTo>
                    <a:pt x="694356" y="389185"/>
                  </a:lnTo>
                  <a:lnTo>
                    <a:pt x="701851" y="379889"/>
                  </a:lnTo>
                  <a:cubicBezTo>
                    <a:pt x="715993" y="358263"/>
                    <a:pt x="728368" y="334662"/>
                    <a:pt x="738692" y="309200"/>
                  </a:cubicBezTo>
                  <a:cubicBezTo>
                    <a:pt x="801910" y="469101"/>
                    <a:pt x="742116" y="642628"/>
                    <a:pt x="605138" y="696783"/>
                  </a:cubicBezTo>
                  <a:cubicBezTo>
                    <a:pt x="553771" y="717091"/>
                    <a:pt x="498844" y="717729"/>
                    <a:pt x="446918" y="702161"/>
                  </a:cubicBezTo>
                  <a:lnTo>
                    <a:pt x="438523" y="698709"/>
                  </a:lnTo>
                  <a:lnTo>
                    <a:pt x="427707" y="709217"/>
                  </a:lnTo>
                  <a:cubicBezTo>
                    <a:pt x="335539" y="784253"/>
                    <a:pt x="213933" y="802784"/>
                    <a:pt x="119174" y="745997"/>
                  </a:cubicBezTo>
                  <a:cubicBezTo>
                    <a:pt x="103381" y="736532"/>
                    <a:pt x="89081" y="725424"/>
                    <a:pt x="76321" y="712942"/>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8" name="Freeform: Shape 327">
              <a:extLst>
                <a:ext uri="{FF2B5EF4-FFF2-40B4-BE49-F238E27FC236}">
                  <a16:creationId xmlns:a16="http://schemas.microsoft.com/office/drawing/2014/main" id="{35E77AB6-88FF-299F-88C5-0E2D1C029942}"/>
                </a:ext>
              </a:extLst>
            </p:cNvPr>
            <p:cNvSpPr/>
            <p:nvPr/>
          </p:nvSpPr>
          <p:spPr>
            <a:xfrm rot="11352554">
              <a:off x="4368548" y="2762112"/>
              <a:ext cx="619503" cy="815593"/>
            </a:xfrm>
            <a:custGeom>
              <a:avLst/>
              <a:gdLst>
                <a:gd name="connsiteX0" fmla="*/ 85383 w 786014"/>
                <a:gd name="connsiteY0" fmla="*/ 1016160 h 1034809"/>
                <a:gd name="connsiteX1" fmla="*/ 24380 w 786014"/>
                <a:gd name="connsiteY1" fmla="*/ 723368 h 1034809"/>
                <a:gd name="connsiteX2" fmla="*/ 48832 w 786014"/>
                <a:gd name="connsiteY2" fmla="*/ 653953 h 1034809"/>
                <a:gd name="connsiteX3" fmla="*/ 21990 w 786014"/>
                <a:gd name="connsiteY3" fmla="*/ 588227 h 1034809"/>
                <a:gd name="connsiteX4" fmla="*/ 187647 w 786014"/>
                <a:gd name="connsiteY4" fmla="*/ 146303 h 1034809"/>
                <a:gd name="connsiteX5" fmla="*/ 166819 w 786014"/>
                <a:gd name="connsiteY5" fmla="*/ 238628 h 1034809"/>
                <a:gd name="connsiteX6" fmla="*/ 161091 w 786014"/>
                <a:gd name="connsiteY6" fmla="*/ 332399 h 1034809"/>
                <a:gd name="connsiteX7" fmla="*/ 193720 w 786014"/>
                <a:gd name="connsiteY7" fmla="*/ 301833 h 1034809"/>
                <a:gd name="connsiteX8" fmla="*/ 206109 w 786014"/>
                <a:gd name="connsiteY8" fmla="*/ 257024 h 1034809"/>
                <a:gd name="connsiteX9" fmla="*/ 362726 w 786014"/>
                <a:gd name="connsiteY9" fmla="*/ 93557 h 1034809"/>
                <a:gd name="connsiteX10" fmla="*/ 331760 w 786014"/>
                <a:gd name="connsiteY10" fmla="*/ 175200 h 1034809"/>
                <a:gd name="connsiteX11" fmla="*/ 314050 w 786014"/>
                <a:gd name="connsiteY11" fmla="*/ 245902 h 1034809"/>
                <a:gd name="connsiteX12" fmla="*/ 388118 w 786014"/>
                <a:gd name="connsiteY12" fmla="*/ 216407 h 1034809"/>
                <a:gd name="connsiteX13" fmla="*/ 392631 w 786014"/>
                <a:gd name="connsiteY13" fmla="*/ 190887 h 1034809"/>
                <a:gd name="connsiteX14" fmla="*/ 382057 w 786014"/>
                <a:gd name="connsiteY14" fmla="*/ 2 h 1034809"/>
                <a:gd name="connsiteX15" fmla="*/ 382058 w 786014"/>
                <a:gd name="connsiteY15" fmla="*/ 0 h 1034809"/>
                <a:gd name="connsiteX16" fmla="*/ 543006 w 786014"/>
                <a:gd name="connsiteY16" fmla="*/ 243824 h 1034809"/>
                <a:gd name="connsiteX17" fmla="*/ 543582 w 786014"/>
                <a:gd name="connsiteY17" fmla="*/ 298974 h 1034809"/>
                <a:gd name="connsiteX18" fmla="*/ 578815 w 786014"/>
                <a:gd name="connsiteY18" fmla="*/ 345225 h 1034809"/>
                <a:gd name="connsiteX19" fmla="*/ 667978 w 786014"/>
                <a:gd name="connsiteY19" fmla="*/ 604065 h 1034809"/>
                <a:gd name="connsiteX20" fmla="*/ 666983 w 786014"/>
                <a:gd name="connsiteY20" fmla="*/ 608489 h 1034809"/>
                <a:gd name="connsiteX21" fmla="*/ 705730 w 786014"/>
                <a:gd name="connsiteY21" fmla="*/ 542165 h 1034809"/>
                <a:gd name="connsiteX22" fmla="*/ 736922 w 786014"/>
                <a:gd name="connsiteY22" fmla="*/ 447540 h 1034809"/>
                <a:gd name="connsiteX23" fmla="*/ 736923 w 786014"/>
                <a:gd name="connsiteY23" fmla="*/ 447540 h 1034809"/>
                <a:gd name="connsiteX24" fmla="*/ 642142 w 786014"/>
                <a:gd name="connsiteY24" fmla="*/ 975896 h 1034809"/>
                <a:gd name="connsiteX25" fmla="*/ 407282 w 786014"/>
                <a:gd name="connsiteY25" fmla="*/ 924974 h 1034809"/>
                <a:gd name="connsiteX26" fmla="*/ 396513 w 786014"/>
                <a:gd name="connsiteY26" fmla="*/ 915484 h 1034809"/>
                <a:gd name="connsiteX27" fmla="*/ 388385 w 786014"/>
                <a:gd name="connsiteY27" fmla="*/ 915526 h 1034809"/>
                <a:gd name="connsiteX28" fmla="*/ 357536 w 786014"/>
                <a:gd name="connsiteY28" fmla="*/ 944615 h 1034809"/>
                <a:gd name="connsiteX29" fmla="*/ 85383 w 786014"/>
                <a:gd name="connsiteY29" fmla="*/ 1016160 h 103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6014" h="1034809">
                  <a:moveTo>
                    <a:pt x="85383" y="1016160"/>
                  </a:moveTo>
                  <a:cubicBezTo>
                    <a:pt x="11651" y="971973"/>
                    <a:pt x="-7674" y="857776"/>
                    <a:pt x="24380" y="723368"/>
                  </a:cubicBezTo>
                  <a:lnTo>
                    <a:pt x="48832" y="653953"/>
                  </a:lnTo>
                  <a:lnTo>
                    <a:pt x="21990" y="588227"/>
                  </a:lnTo>
                  <a:cubicBezTo>
                    <a:pt x="-40182" y="393125"/>
                    <a:pt x="33985" y="195269"/>
                    <a:pt x="187647" y="146303"/>
                  </a:cubicBezTo>
                  <a:cubicBezTo>
                    <a:pt x="178216" y="176027"/>
                    <a:pt x="171276" y="206940"/>
                    <a:pt x="166819" y="238628"/>
                  </a:cubicBezTo>
                  <a:lnTo>
                    <a:pt x="161091" y="332399"/>
                  </a:lnTo>
                  <a:lnTo>
                    <a:pt x="193720" y="301833"/>
                  </a:lnTo>
                  <a:lnTo>
                    <a:pt x="206109" y="257024"/>
                  </a:lnTo>
                  <a:cubicBezTo>
                    <a:pt x="240051" y="158400"/>
                    <a:pt x="297531" y="93557"/>
                    <a:pt x="362726" y="93557"/>
                  </a:cubicBezTo>
                  <a:cubicBezTo>
                    <a:pt x="351077" y="119015"/>
                    <a:pt x="340729" y="146362"/>
                    <a:pt x="331760" y="175200"/>
                  </a:cubicBezTo>
                  <a:lnTo>
                    <a:pt x="314050" y="245902"/>
                  </a:lnTo>
                  <a:lnTo>
                    <a:pt x="388118" y="216407"/>
                  </a:lnTo>
                  <a:lnTo>
                    <a:pt x="392631" y="190887"/>
                  </a:lnTo>
                  <a:cubicBezTo>
                    <a:pt x="399214" y="125566"/>
                    <a:pt x="395800" y="60839"/>
                    <a:pt x="382057" y="2"/>
                  </a:cubicBezTo>
                  <a:lnTo>
                    <a:pt x="382058" y="0"/>
                  </a:lnTo>
                  <a:cubicBezTo>
                    <a:pt x="475150" y="38652"/>
                    <a:pt x="532360" y="132616"/>
                    <a:pt x="543006" y="243824"/>
                  </a:cubicBezTo>
                  <a:lnTo>
                    <a:pt x="543582" y="298974"/>
                  </a:lnTo>
                  <a:lnTo>
                    <a:pt x="578815" y="345225"/>
                  </a:lnTo>
                  <a:cubicBezTo>
                    <a:pt x="641462" y="437868"/>
                    <a:pt x="673579" y="531102"/>
                    <a:pt x="667978" y="604065"/>
                  </a:cubicBezTo>
                  <a:lnTo>
                    <a:pt x="666983" y="608489"/>
                  </a:lnTo>
                  <a:lnTo>
                    <a:pt x="705730" y="542165"/>
                  </a:lnTo>
                  <a:cubicBezTo>
                    <a:pt x="718471" y="513615"/>
                    <a:pt x="728969" y="482034"/>
                    <a:pt x="736922" y="447540"/>
                  </a:cubicBezTo>
                  <a:lnTo>
                    <a:pt x="736923" y="447540"/>
                  </a:lnTo>
                  <a:cubicBezTo>
                    <a:pt x="829619" y="682000"/>
                    <a:pt x="787184" y="918553"/>
                    <a:pt x="642142" y="975896"/>
                  </a:cubicBezTo>
                  <a:cubicBezTo>
                    <a:pt x="569621" y="1004568"/>
                    <a:pt x="485180" y="983008"/>
                    <a:pt x="407282" y="924974"/>
                  </a:cubicBezTo>
                  <a:lnTo>
                    <a:pt x="396513" y="915484"/>
                  </a:lnTo>
                  <a:lnTo>
                    <a:pt x="388385" y="915526"/>
                  </a:lnTo>
                  <a:lnTo>
                    <a:pt x="357536" y="944615"/>
                  </a:lnTo>
                  <a:cubicBezTo>
                    <a:pt x="258556" y="1026864"/>
                    <a:pt x="155605" y="1058242"/>
                    <a:pt x="85383" y="1016160"/>
                  </a:cubicBezTo>
                  <a:close/>
                </a:path>
              </a:pathLst>
            </a:cu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95" name="Group 294">
            <a:extLst>
              <a:ext uri="{FF2B5EF4-FFF2-40B4-BE49-F238E27FC236}">
                <a16:creationId xmlns:a16="http://schemas.microsoft.com/office/drawing/2014/main" id="{14DD0252-D703-2F83-467F-537F3B85FD76}"/>
              </a:ext>
            </a:extLst>
          </p:cNvPr>
          <p:cNvGrpSpPr/>
          <p:nvPr/>
        </p:nvGrpSpPr>
        <p:grpSpPr>
          <a:xfrm>
            <a:off x="10467092" y="2616156"/>
            <a:ext cx="824641" cy="430287"/>
            <a:chOff x="5297027" y="3812771"/>
            <a:chExt cx="2114079" cy="1163300"/>
          </a:xfrm>
        </p:grpSpPr>
        <p:sp>
          <p:nvSpPr>
            <p:cNvPr id="296" name="Freeform: Shape 295">
              <a:extLst>
                <a:ext uri="{FF2B5EF4-FFF2-40B4-BE49-F238E27FC236}">
                  <a16:creationId xmlns:a16="http://schemas.microsoft.com/office/drawing/2014/main" id="{2189ED30-2CE5-8597-E4AF-E2BC1E97614E}"/>
                </a:ext>
              </a:extLst>
            </p:cNvPr>
            <p:cNvSpPr/>
            <p:nvPr/>
          </p:nvSpPr>
          <p:spPr>
            <a:xfrm>
              <a:off x="5297027" y="4150658"/>
              <a:ext cx="1274473" cy="548944"/>
            </a:xfrm>
            <a:custGeom>
              <a:avLst/>
              <a:gdLst>
                <a:gd name="connsiteX0" fmla="*/ 618299 w 1274473"/>
                <a:gd name="connsiteY0" fmla="*/ 0 h 548944"/>
                <a:gd name="connsiteX1" fmla="*/ 817721 w 1274473"/>
                <a:gd name="connsiteY1" fmla="*/ 21569 h 548944"/>
                <a:gd name="connsiteX2" fmla="*/ 857674 w 1274473"/>
                <a:gd name="connsiteY2" fmla="*/ 33187 h 548944"/>
                <a:gd name="connsiteX3" fmla="*/ 865368 w 1274473"/>
                <a:gd name="connsiteY3" fmla="*/ 30377 h 548944"/>
                <a:gd name="connsiteX4" fmla="*/ 1078019 w 1274473"/>
                <a:gd name="connsiteY4" fmla="*/ 78404 h 548944"/>
                <a:gd name="connsiteX5" fmla="*/ 1274473 w 1274473"/>
                <a:gd name="connsiteY5" fmla="*/ 219722 h 548944"/>
                <a:gd name="connsiteX6" fmla="*/ 1161639 w 1274473"/>
                <a:gd name="connsiteY6" fmla="*/ 376578 h 548944"/>
                <a:gd name="connsiteX7" fmla="*/ 1024313 w 1274473"/>
                <a:gd name="connsiteY7" fmla="*/ 446102 h 548944"/>
                <a:gd name="connsiteX8" fmla="*/ 1009588 w 1274473"/>
                <a:gd name="connsiteY8" fmla="*/ 445497 h 548944"/>
                <a:gd name="connsiteX9" fmla="*/ 980571 w 1274473"/>
                <a:gd name="connsiteY9" fmla="*/ 468553 h 548944"/>
                <a:gd name="connsiteX10" fmla="*/ 618299 w 1274473"/>
                <a:gd name="connsiteY10" fmla="*/ 548944 h 548944"/>
                <a:gd name="connsiteX11" fmla="*/ 608576 w 1274473"/>
                <a:gd name="connsiteY11" fmla="*/ 548419 h 548944"/>
                <a:gd name="connsiteX12" fmla="*/ 600633 w 1274473"/>
                <a:gd name="connsiteY12" fmla="*/ 548944 h 548944"/>
                <a:gd name="connsiteX13" fmla="*/ 522304 w 1274473"/>
                <a:gd name="connsiteY13" fmla="*/ 543766 h 548944"/>
                <a:gd name="connsiteX14" fmla="*/ 522261 w 1274473"/>
                <a:gd name="connsiteY14" fmla="*/ 543757 h 548944"/>
                <a:gd name="connsiteX15" fmla="*/ 515047 w 1274473"/>
                <a:gd name="connsiteY15" fmla="*/ 543368 h 548944"/>
                <a:gd name="connsiteX16" fmla="*/ 222960 w 1274473"/>
                <a:gd name="connsiteY16" fmla="*/ 449062 h 548944"/>
                <a:gd name="connsiteX17" fmla="*/ 214795 w 1274473"/>
                <a:gd name="connsiteY17" fmla="*/ 441437 h 548944"/>
                <a:gd name="connsiteX18" fmla="*/ 207784 w 1274473"/>
                <a:gd name="connsiteY18" fmla="*/ 440495 h 548944"/>
                <a:gd name="connsiteX19" fmla="*/ 111496 w 1274473"/>
                <a:gd name="connsiteY19" fmla="*/ 378255 h 548944"/>
                <a:gd name="connsiteX20" fmla="*/ 0 w 1274473"/>
                <a:gd name="connsiteY20" fmla="*/ 223257 h 548944"/>
                <a:gd name="connsiteX21" fmla="*/ 198784 w 1274473"/>
                <a:gd name="connsiteY21" fmla="*/ 80264 h 548944"/>
                <a:gd name="connsiteX22" fmla="*/ 372002 w 1274473"/>
                <a:gd name="connsiteY22" fmla="*/ 24549 h 548944"/>
                <a:gd name="connsiteX23" fmla="*/ 397054 w 1274473"/>
                <a:gd name="connsiteY23" fmla="*/ 27915 h 548944"/>
                <a:gd name="connsiteX24" fmla="*/ 418877 w 1274473"/>
                <a:gd name="connsiteY24" fmla="*/ 21569 h 548944"/>
                <a:gd name="connsiteX25" fmla="*/ 618299 w 1274473"/>
                <a:gd name="connsiteY25" fmla="*/ 0 h 54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4473" h="548944">
                  <a:moveTo>
                    <a:pt x="618299" y="0"/>
                  </a:moveTo>
                  <a:cubicBezTo>
                    <a:pt x="689037" y="0"/>
                    <a:pt x="756427" y="7680"/>
                    <a:pt x="817721" y="21569"/>
                  </a:cubicBezTo>
                  <a:lnTo>
                    <a:pt x="857674" y="33187"/>
                  </a:lnTo>
                  <a:lnTo>
                    <a:pt x="865368" y="30377"/>
                  </a:lnTo>
                  <a:cubicBezTo>
                    <a:pt x="930687" y="14049"/>
                    <a:pt x="1010207" y="29624"/>
                    <a:pt x="1078019" y="78404"/>
                  </a:cubicBezTo>
                  <a:lnTo>
                    <a:pt x="1274473" y="219722"/>
                  </a:lnTo>
                  <a:lnTo>
                    <a:pt x="1161639" y="376578"/>
                  </a:lnTo>
                  <a:cubicBezTo>
                    <a:pt x="1130480" y="419893"/>
                    <a:pt x="1080283" y="443290"/>
                    <a:pt x="1024313" y="446102"/>
                  </a:cubicBezTo>
                  <a:lnTo>
                    <a:pt x="1009588" y="445497"/>
                  </a:lnTo>
                  <a:lnTo>
                    <a:pt x="980571" y="468553"/>
                  </a:lnTo>
                  <a:cubicBezTo>
                    <a:pt x="887858" y="518223"/>
                    <a:pt x="759775" y="548944"/>
                    <a:pt x="618299" y="548944"/>
                  </a:cubicBezTo>
                  <a:lnTo>
                    <a:pt x="608576" y="548419"/>
                  </a:lnTo>
                  <a:lnTo>
                    <a:pt x="600633" y="548944"/>
                  </a:lnTo>
                  <a:cubicBezTo>
                    <a:pt x="573802" y="548944"/>
                    <a:pt x="547605" y="547161"/>
                    <a:pt x="522304" y="543766"/>
                  </a:cubicBezTo>
                  <a:lnTo>
                    <a:pt x="522261" y="543757"/>
                  </a:lnTo>
                  <a:lnTo>
                    <a:pt x="515047" y="543368"/>
                  </a:lnTo>
                  <a:cubicBezTo>
                    <a:pt x="398317" y="530571"/>
                    <a:pt x="296047" y="496507"/>
                    <a:pt x="222960" y="449062"/>
                  </a:cubicBezTo>
                  <a:lnTo>
                    <a:pt x="214795" y="441437"/>
                  </a:lnTo>
                  <a:lnTo>
                    <a:pt x="207784" y="440495"/>
                  </a:lnTo>
                  <a:cubicBezTo>
                    <a:pt x="168556" y="431175"/>
                    <a:pt x="134588" y="410356"/>
                    <a:pt x="111496" y="378255"/>
                  </a:cubicBezTo>
                  <a:lnTo>
                    <a:pt x="0" y="223257"/>
                  </a:lnTo>
                  <a:lnTo>
                    <a:pt x="198784" y="80264"/>
                  </a:lnTo>
                  <a:cubicBezTo>
                    <a:pt x="253677" y="40777"/>
                    <a:pt x="315852" y="22377"/>
                    <a:pt x="372002" y="24549"/>
                  </a:cubicBezTo>
                  <a:lnTo>
                    <a:pt x="397054" y="27915"/>
                  </a:lnTo>
                  <a:lnTo>
                    <a:pt x="418877" y="21569"/>
                  </a:lnTo>
                  <a:cubicBezTo>
                    <a:pt x="480172" y="7680"/>
                    <a:pt x="547561" y="0"/>
                    <a:pt x="618299" y="0"/>
                  </a:cubicBez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7" name="Freeform: Shape 296">
              <a:extLst>
                <a:ext uri="{FF2B5EF4-FFF2-40B4-BE49-F238E27FC236}">
                  <a16:creationId xmlns:a16="http://schemas.microsoft.com/office/drawing/2014/main" id="{B9534D80-A8BA-FF35-82D1-BEF435E8D568}"/>
                </a:ext>
              </a:extLst>
            </p:cNvPr>
            <p:cNvSpPr/>
            <p:nvPr/>
          </p:nvSpPr>
          <p:spPr>
            <a:xfrm rot="3907902">
              <a:off x="5195274" y="4024869"/>
              <a:ext cx="1093351" cy="669155"/>
            </a:xfrm>
            <a:custGeom>
              <a:avLst/>
              <a:gdLst>
                <a:gd name="connsiteX0" fmla="*/ 0 w 1093351"/>
                <a:gd name="connsiteY0" fmla="*/ 209481 h 669155"/>
                <a:gd name="connsiteX1" fmla="*/ 155200 w 1093351"/>
                <a:gd name="connsiteY1" fmla="*/ 97839 h 669155"/>
                <a:gd name="connsiteX2" fmla="*/ 265186 w 1093351"/>
                <a:gd name="connsiteY2" fmla="*/ 67687 h 669155"/>
                <a:gd name="connsiteX3" fmla="*/ 286195 w 1093351"/>
                <a:gd name="connsiteY3" fmla="*/ 71165 h 669155"/>
                <a:gd name="connsiteX4" fmla="*/ 332494 w 1093351"/>
                <a:gd name="connsiteY4" fmla="*/ 44328 h 669155"/>
                <a:gd name="connsiteX5" fmla="*/ 531597 w 1093351"/>
                <a:gd name="connsiteY5" fmla="*/ 0 h 669155"/>
                <a:gd name="connsiteX6" fmla="*/ 755241 w 1093351"/>
                <a:gd name="connsiteY6" fmla="*/ 57141 h 669155"/>
                <a:gd name="connsiteX7" fmla="*/ 783358 w 1093351"/>
                <a:gd name="connsiteY7" fmla="*/ 76545 h 669155"/>
                <a:gd name="connsiteX8" fmla="*/ 791229 w 1093351"/>
                <a:gd name="connsiteY8" fmla="*/ 73560 h 669155"/>
                <a:gd name="connsiteX9" fmla="*/ 939970 w 1093351"/>
                <a:gd name="connsiteY9" fmla="*/ 95574 h 669155"/>
                <a:gd name="connsiteX10" fmla="*/ 1093351 w 1093351"/>
                <a:gd name="connsiteY10" fmla="*/ 205908 h 669155"/>
                <a:gd name="connsiteX11" fmla="*/ 955809 w 1093351"/>
                <a:gd name="connsiteY11" fmla="*/ 397113 h 669155"/>
                <a:gd name="connsiteX12" fmla="*/ 907203 w 1093351"/>
                <a:gd name="connsiteY12" fmla="*/ 445841 h 669155"/>
                <a:gd name="connsiteX13" fmla="*/ 900163 w 1093351"/>
                <a:gd name="connsiteY13" fmla="*/ 464810 h 669155"/>
                <a:gd name="connsiteX14" fmla="*/ 531597 w 1093351"/>
                <a:gd name="connsiteY14" fmla="*/ 669154 h 669155"/>
                <a:gd name="connsiteX15" fmla="*/ 524010 w 1093351"/>
                <a:gd name="connsiteY15" fmla="*/ 668514 h 669155"/>
                <a:gd name="connsiteX16" fmla="*/ 517804 w 1093351"/>
                <a:gd name="connsiteY16" fmla="*/ 669155 h 669155"/>
                <a:gd name="connsiteX17" fmla="*/ 456649 w 1093351"/>
                <a:gd name="connsiteY17" fmla="*/ 662843 h 669155"/>
                <a:gd name="connsiteX18" fmla="*/ 456612 w 1093351"/>
                <a:gd name="connsiteY18" fmla="*/ 662831 h 669155"/>
                <a:gd name="connsiteX19" fmla="*/ 450983 w 1093351"/>
                <a:gd name="connsiteY19" fmla="*/ 662357 h 669155"/>
                <a:gd name="connsiteX20" fmla="*/ 155869 w 1093351"/>
                <a:gd name="connsiteY20" fmla="*/ 449616 h 669155"/>
                <a:gd name="connsiteX21" fmla="*/ 141422 w 1093351"/>
                <a:gd name="connsiteY21" fmla="*/ 404880 h 669155"/>
                <a:gd name="connsiteX22" fmla="*/ 135913 w 1093351"/>
                <a:gd name="connsiteY22" fmla="*/ 398422 h 66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3351" h="669155">
                  <a:moveTo>
                    <a:pt x="0" y="209481"/>
                  </a:moveTo>
                  <a:lnTo>
                    <a:pt x="155200" y="97839"/>
                  </a:lnTo>
                  <a:cubicBezTo>
                    <a:pt x="187343" y="74718"/>
                    <a:pt x="225761" y="65133"/>
                    <a:pt x="265186" y="67687"/>
                  </a:cubicBezTo>
                  <a:lnTo>
                    <a:pt x="286195" y="71165"/>
                  </a:lnTo>
                  <a:lnTo>
                    <a:pt x="332494" y="44328"/>
                  </a:lnTo>
                  <a:cubicBezTo>
                    <a:pt x="391126" y="16129"/>
                    <a:pt x="459110" y="0"/>
                    <a:pt x="531597" y="0"/>
                  </a:cubicBezTo>
                  <a:cubicBezTo>
                    <a:pt x="614440" y="0"/>
                    <a:pt x="691401" y="21065"/>
                    <a:pt x="755241" y="57141"/>
                  </a:cubicBezTo>
                  <a:lnTo>
                    <a:pt x="783358" y="76545"/>
                  </a:lnTo>
                  <a:lnTo>
                    <a:pt x="791229" y="73560"/>
                  </a:lnTo>
                  <a:cubicBezTo>
                    <a:pt x="843875" y="58924"/>
                    <a:pt x="897616" y="65106"/>
                    <a:pt x="939970" y="95574"/>
                  </a:cubicBezTo>
                  <a:lnTo>
                    <a:pt x="1093351" y="205908"/>
                  </a:lnTo>
                  <a:lnTo>
                    <a:pt x="955809" y="397113"/>
                  </a:lnTo>
                  <a:lnTo>
                    <a:pt x="907203" y="445841"/>
                  </a:lnTo>
                  <a:lnTo>
                    <a:pt x="900163" y="464810"/>
                  </a:lnTo>
                  <a:cubicBezTo>
                    <a:pt x="839440" y="584894"/>
                    <a:pt x="697282" y="669154"/>
                    <a:pt x="531597" y="669154"/>
                  </a:cubicBezTo>
                  <a:lnTo>
                    <a:pt x="524010" y="668514"/>
                  </a:lnTo>
                  <a:lnTo>
                    <a:pt x="517804" y="669155"/>
                  </a:lnTo>
                  <a:cubicBezTo>
                    <a:pt x="496855" y="669155"/>
                    <a:pt x="476402" y="666982"/>
                    <a:pt x="456649" y="662843"/>
                  </a:cubicBezTo>
                  <a:lnTo>
                    <a:pt x="456612" y="662831"/>
                  </a:lnTo>
                  <a:lnTo>
                    <a:pt x="450983" y="662357"/>
                  </a:lnTo>
                  <a:cubicBezTo>
                    <a:pt x="314278" y="638958"/>
                    <a:pt x="202976" y="557229"/>
                    <a:pt x="155869" y="449616"/>
                  </a:cubicBezTo>
                  <a:lnTo>
                    <a:pt x="141422" y="404880"/>
                  </a:lnTo>
                  <a:lnTo>
                    <a:pt x="135913" y="398422"/>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8" name="Freeform: Shape 297">
              <a:extLst>
                <a:ext uri="{FF2B5EF4-FFF2-40B4-BE49-F238E27FC236}">
                  <a16:creationId xmlns:a16="http://schemas.microsoft.com/office/drawing/2014/main" id="{8A7F851B-BA86-C859-1E0D-5FC94F19F593}"/>
                </a:ext>
              </a:extLst>
            </p:cNvPr>
            <p:cNvSpPr/>
            <p:nvPr/>
          </p:nvSpPr>
          <p:spPr>
            <a:xfrm>
              <a:off x="6136633" y="4278091"/>
              <a:ext cx="1274473" cy="548944"/>
            </a:xfrm>
            <a:custGeom>
              <a:avLst/>
              <a:gdLst>
                <a:gd name="connsiteX0" fmla="*/ 618299 w 1274473"/>
                <a:gd name="connsiteY0" fmla="*/ 0 h 548944"/>
                <a:gd name="connsiteX1" fmla="*/ 817721 w 1274473"/>
                <a:gd name="connsiteY1" fmla="*/ 21569 h 548944"/>
                <a:gd name="connsiteX2" fmla="*/ 857674 w 1274473"/>
                <a:gd name="connsiteY2" fmla="*/ 33187 h 548944"/>
                <a:gd name="connsiteX3" fmla="*/ 865368 w 1274473"/>
                <a:gd name="connsiteY3" fmla="*/ 30377 h 548944"/>
                <a:gd name="connsiteX4" fmla="*/ 1078019 w 1274473"/>
                <a:gd name="connsiteY4" fmla="*/ 78404 h 548944"/>
                <a:gd name="connsiteX5" fmla="*/ 1274473 w 1274473"/>
                <a:gd name="connsiteY5" fmla="*/ 219722 h 548944"/>
                <a:gd name="connsiteX6" fmla="*/ 1161639 w 1274473"/>
                <a:gd name="connsiteY6" fmla="*/ 376578 h 548944"/>
                <a:gd name="connsiteX7" fmla="*/ 1024313 w 1274473"/>
                <a:gd name="connsiteY7" fmla="*/ 446102 h 548944"/>
                <a:gd name="connsiteX8" fmla="*/ 1009588 w 1274473"/>
                <a:gd name="connsiteY8" fmla="*/ 445497 h 548944"/>
                <a:gd name="connsiteX9" fmla="*/ 980571 w 1274473"/>
                <a:gd name="connsiteY9" fmla="*/ 468553 h 548944"/>
                <a:gd name="connsiteX10" fmla="*/ 618299 w 1274473"/>
                <a:gd name="connsiteY10" fmla="*/ 548944 h 548944"/>
                <a:gd name="connsiteX11" fmla="*/ 608576 w 1274473"/>
                <a:gd name="connsiteY11" fmla="*/ 548419 h 548944"/>
                <a:gd name="connsiteX12" fmla="*/ 600633 w 1274473"/>
                <a:gd name="connsiteY12" fmla="*/ 548944 h 548944"/>
                <a:gd name="connsiteX13" fmla="*/ 522304 w 1274473"/>
                <a:gd name="connsiteY13" fmla="*/ 543766 h 548944"/>
                <a:gd name="connsiteX14" fmla="*/ 522261 w 1274473"/>
                <a:gd name="connsiteY14" fmla="*/ 543757 h 548944"/>
                <a:gd name="connsiteX15" fmla="*/ 515047 w 1274473"/>
                <a:gd name="connsiteY15" fmla="*/ 543368 h 548944"/>
                <a:gd name="connsiteX16" fmla="*/ 222960 w 1274473"/>
                <a:gd name="connsiteY16" fmla="*/ 449062 h 548944"/>
                <a:gd name="connsiteX17" fmla="*/ 214795 w 1274473"/>
                <a:gd name="connsiteY17" fmla="*/ 441437 h 548944"/>
                <a:gd name="connsiteX18" fmla="*/ 207784 w 1274473"/>
                <a:gd name="connsiteY18" fmla="*/ 440495 h 548944"/>
                <a:gd name="connsiteX19" fmla="*/ 111496 w 1274473"/>
                <a:gd name="connsiteY19" fmla="*/ 378255 h 548944"/>
                <a:gd name="connsiteX20" fmla="*/ 0 w 1274473"/>
                <a:gd name="connsiteY20" fmla="*/ 223257 h 548944"/>
                <a:gd name="connsiteX21" fmla="*/ 198784 w 1274473"/>
                <a:gd name="connsiteY21" fmla="*/ 80264 h 548944"/>
                <a:gd name="connsiteX22" fmla="*/ 372002 w 1274473"/>
                <a:gd name="connsiteY22" fmla="*/ 24549 h 548944"/>
                <a:gd name="connsiteX23" fmla="*/ 397054 w 1274473"/>
                <a:gd name="connsiteY23" fmla="*/ 27915 h 548944"/>
                <a:gd name="connsiteX24" fmla="*/ 418877 w 1274473"/>
                <a:gd name="connsiteY24" fmla="*/ 21569 h 548944"/>
                <a:gd name="connsiteX25" fmla="*/ 618299 w 1274473"/>
                <a:gd name="connsiteY25" fmla="*/ 0 h 548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74473" h="548944">
                  <a:moveTo>
                    <a:pt x="618299" y="0"/>
                  </a:moveTo>
                  <a:cubicBezTo>
                    <a:pt x="689037" y="0"/>
                    <a:pt x="756427" y="7680"/>
                    <a:pt x="817721" y="21569"/>
                  </a:cubicBezTo>
                  <a:lnTo>
                    <a:pt x="857674" y="33187"/>
                  </a:lnTo>
                  <a:lnTo>
                    <a:pt x="865368" y="30377"/>
                  </a:lnTo>
                  <a:cubicBezTo>
                    <a:pt x="930687" y="14049"/>
                    <a:pt x="1010207" y="29624"/>
                    <a:pt x="1078019" y="78404"/>
                  </a:cubicBezTo>
                  <a:lnTo>
                    <a:pt x="1274473" y="219722"/>
                  </a:lnTo>
                  <a:lnTo>
                    <a:pt x="1161639" y="376578"/>
                  </a:lnTo>
                  <a:cubicBezTo>
                    <a:pt x="1130480" y="419893"/>
                    <a:pt x="1080283" y="443290"/>
                    <a:pt x="1024313" y="446102"/>
                  </a:cubicBezTo>
                  <a:lnTo>
                    <a:pt x="1009588" y="445497"/>
                  </a:lnTo>
                  <a:lnTo>
                    <a:pt x="980571" y="468553"/>
                  </a:lnTo>
                  <a:cubicBezTo>
                    <a:pt x="887858" y="518223"/>
                    <a:pt x="759775" y="548944"/>
                    <a:pt x="618299" y="548944"/>
                  </a:cubicBezTo>
                  <a:lnTo>
                    <a:pt x="608576" y="548419"/>
                  </a:lnTo>
                  <a:lnTo>
                    <a:pt x="600633" y="548944"/>
                  </a:lnTo>
                  <a:cubicBezTo>
                    <a:pt x="573802" y="548944"/>
                    <a:pt x="547605" y="547161"/>
                    <a:pt x="522304" y="543766"/>
                  </a:cubicBezTo>
                  <a:lnTo>
                    <a:pt x="522261" y="543757"/>
                  </a:lnTo>
                  <a:lnTo>
                    <a:pt x="515047" y="543368"/>
                  </a:lnTo>
                  <a:cubicBezTo>
                    <a:pt x="398317" y="530571"/>
                    <a:pt x="296047" y="496507"/>
                    <a:pt x="222960" y="449062"/>
                  </a:cubicBezTo>
                  <a:lnTo>
                    <a:pt x="214795" y="441437"/>
                  </a:lnTo>
                  <a:lnTo>
                    <a:pt x="207784" y="440495"/>
                  </a:lnTo>
                  <a:cubicBezTo>
                    <a:pt x="168556" y="431175"/>
                    <a:pt x="134588" y="410356"/>
                    <a:pt x="111496" y="378255"/>
                  </a:cubicBezTo>
                  <a:lnTo>
                    <a:pt x="0" y="223257"/>
                  </a:lnTo>
                  <a:lnTo>
                    <a:pt x="198784" y="80264"/>
                  </a:lnTo>
                  <a:cubicBezTo>
                    <a:pt x="253677" y="40777"/>
                    <a:pt x="315852" y="22377"/>
                    <a:pt x="372002" y="24549"/>
                  </a:cubicBezTo>
                  <a:lnTo>
                    <a:pt x="397054" y="27915"/>
                  </a:lnTo>
                  <a:lnTo>
                    <a:pt x="418877" y="21569"/>
                  </a:lnTo>
                  <a:cubicBezTo>
                    <a:pt x="480172" y="7680"/>
                    <a:pt x="547561" y="0"/>
                    <a:pt x="618299" y="0"/>
                  </a:cubicBezTo>
                  <a:close/>
                </a:path>
              </a:pathLst>
            </a:cu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9" name="Freeform: Shape 298">
              <a:extLst>
                <a:ext uri="{FF2B5EF4-FFF2-40B4-BE49-F238E27FC236}">
                  <a16:creationId xmlns:a16="http://schemas.microsoft.com/office/drawing/2014/main" id="{23391514-120C-6284-27B6-500E7B139F99}"/>
                </a:ext>
              </a:extLst>
            </p:cNvPr>
            <p:cNvSpPr/>
            <p:nvPr/>
          </p:nvSpPr>
          <p:spPr>
            <a:xfrm rot="5568188">
              <a:off x="5706447" y="4224328"/>
              <a:ext cx="961212" cy="365628"/>
            </a:xfrm>
            <a:custGeom>
              <a:avLst/>
              <a:gdLst>
                <a:gd name="connsiteX0" fmla="*/ 0 w 1093351"/>
                <a:gd name="connsiteY0" fmla="*/ 209481 h 669155"/>
                <a:gd name="connsiteX1" fmla="*/ 155200 w 1093351"/>
                <a:gd name="connsiteY1" fmla="*/ 97839 h 669155"/>
                <a:gd name="connsiteX2" fmla="*/ 265186 w 1093351"/>
                <a:gd name="connsiteY2" fmla="*/ 67687 h 669155"/>
                <a:gd name="connsiteX3" fmla="*/ 286195 w 1093351"/>
                <a:gd name="connsiteY3" fmla="*/ 71165 h 669155"/>
                <a:gd name="connsiteX4" fmla="*/ 332494 w 1093351"/>
                <a:gd name="connsiteY4" fmla="*/ 44328 h 669155"/>
                <a:gd name="connsiteX5" fmla="*/ 531597 w 1093351"/>
                <a:gd name="connsiteY5" fmla="*/ 0 h 669155"/>
                <a:gd name="connsiteX6" fmla="*/ 755241 w 1093351"/>
                <a:gd name="connsiteY6" fmla="*/ 57141 h 669155"/>
                <a:gd name="connsiteX7" fmla="*/ 783358 w 1093351"/>
                <a:gd name="connsiteY7" fmla="*/ 76545 h 669155"/>
                <a:gd name="connsiteX8" fmla="*/ 791229 w 1093351"/>
                <a:gd name="connsiteY8" fmla="*/ 73560 h 669155"/>
                <a:gd name="connsiteX9" fmla="*/ 939970 w 1093351"/>
                <a:gd name="connsiteY9" fmla="*/ 95574 h 669155"/>
                <a:gd name="connsiteX10" fmla="*/ 1093351 w 1093351"/>
                <a:gd name="connsiteY10" fmla="*/ 205908 h 669155"/>
                <a:gd name="connsiteX11" fmla="*/ 955809 w 1093351"/>
                <a:gd name="connsiteY11" fmla="*/ 397113 h 669155"/>
                <a:gd name="connsiteX12" fmla="*/ 907203 w 1093351"/>
                <a:gd name="connsiteY12" fmla="*/ 445841 h 669155"/>
                <a:gd name="connsiteX13" fmla="*/ 900163 w 1093351"/>
                <a:gd name="connsiteY13" fmla="*/ 464810 h 669155"/>
                <a:gd name="connsiteX14" fmla="*/ 531597 w 1093351"/>
                <a:gd name="connsiteY14" fmla="*/ 669154 h 669155"/>
                <a:gd name="connsiteX15" fmla="*/ 524010 w 1093351"/>
                <a:gd name="connsiteY15" fmla="*/ 668514 h 669155"/>
                <a:gd name="connsiteX16" fmla="*/ 517804 w 1093351"/>
                <a:gd name="connsiteY16" fmla="*/ 669155 h 669155"/>
                <a:gd name="connsiteX17" fmla="*/ 456649 w 1093351"/>
                <a:gd name="connsiteY17" fmla="*/ 662843 h 669155"/>
                <a:gd name="connsiteX18" fmla="*/ 456612 w 1093351"/>
                <a:gd name="connsiteY18" fmla="*/ 662831 h 669155"/>
                <a:gd name="connsiteX19" fmla="*/ 450983 w 1093351"/>
                <a:gd name="connsiteY19" fmla="*/ 662357 h 669155"/>
                <a:gd name="connsiteX20" fmla="*/ 155869 w 1093351"/>
                <a:gd name="connsiteY20" fmla="*/ 449616 h 669155"/>
                <a:gd name="connsiteX21" fmla="*/ 141422 w 1093351"/>
                <a:gd name="connsiteY21" fmla="*/ 404880 h 669155"/>
                <a:gd name="connsiteX22" fmla="*/ 135913 w 1093351"/>
                <a:gd name="connsiteY22" fmla="*/ 398422 h 66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3351" h="669155">
                  <a:moveTo>
                    <a:pt x="0" y="209481"/>
                  </a:moveTo>
                  <a:lnTo>
                    <a:pt x="155200" y="97839"/>
                  </a:lnTo>
                  <a:cubicBezTo>
                    <a:pt x="187343" y="74718"/>
                    <a:pt x="225761" y="65133"/>
                    <a:pt x="265186" y="67687"/>
                  </a:cubicBezTo>
                  <a:lnTo>
                    <a:pt x="286195" y="71165"/>
                  </a:lnTo>
                  <a:lnTo>
                    <a:pt x="332494" y="44328"/>
                  </a:lnTo>
                  <a:cubicBezTo>
                    <a:pt x="391126" y="16129"/>
                    <a:pt x="459110" y="0"/>
                    <a:pt x="531597" y="0"/>
                  </a:cubicBezTo>
                  <a:cubicBezTo>
                    <a:pt x="614440" y="0"/>
                    <a:pt x="691401" y="21065"/>
                    <a:pt x="755241" y="57141"/>
                  </a:cubicBezTo>
                  <a:lnTo>
                    <a:pt x="783358" y="76545"/>
                  </a:lnTo>
                  <a:lnTo>
                    <a:pt x="791229" y="73560"/>
                  </a:lnTo>
                  <a:cubicBezTo>
                    <a:pt x="843875" y="58924"/>
                    <a:pt x="897616" y="65106"/>
                    <a:pt x="939970" y="95574"/>
                  </a:cubicBezTo>
                  <a:lnTo>
                    <a:pt x="1093351" y="205908"/>
                  </a:lnTo>
                  <a:lnTo>
                    <a:pt x="955809" y="397113"/>
                  </a:lnTo>
                  <a:lnTo>
                    <a:pt x="907203" y="445841"/>
                  </a:lnTo>
                  <a:lnTo>
                    <a:pt x="900163" y="464810"/>
                  </a:lnTo>
                  <a:cubicBezTo>
                    <a:pt x="839440" y="584894"/>
                    <a:pt x="697282" y="669154"/>
                    <a:pt x="531597" y="669154"/>
                  </a:cubicBezTo>
                  <a:lnTo>
                    <a:pt x="524010" y="668514"/>
                  </a:lnTo>
                  <a:lnTo>
                    <a:pt x="517804" y="669155"/>
                  </a:lnTo>
                  <a:cubicBezTo>
                    <a:pt x="496855" y="669155"/>
                    <a:pt x="476402" y="666982"/>
                    <a:pt x="456649" y="662843"/>
                  </a:cubicBezTo>
                  <a:lnTo>
                    <a:pt x="456612" y="662831"/>
                  </a:lnTo>
                  <a:lnTo>
                    <a:pt x="450983" y="662357"/>
                  </a:lnTo>
                  <a:cubicBezTo>
                    <a:pt x="314278" y="638958"/>
                    <a:pt x="202976" y="557229"/>
                    <a:pt x="155869" y="449616"/>
                  </a:cubicBezTo>
                  <a:lnTo>
                    <a:pt x="141422" y="404880"/>
                  </a:lnTo>
                  <a:lnTo>
                    <a:pt x="135913" y="398422"/>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0" name="Freeform: Shape 299">
              <a:extLst>
                <a:ext uri="{FF2B5EF4-FFF2-40B4-BE49-F238E27FC236}">
                  <a16:creationId xmlns:a16="http://schemas.microsoft.com/office/drawing/2014/main" id="{619624F1-195B-0B60-9E24-12538A8F1BEB}"/>
                </a:ext>
              </a:extLst>
            </p:cNvPr>
            <p:cNvSpPr/>
            <p:nvPr/>
          </p:nvSpPr>
          <p:spPr>
            <a:xfrm rot="7075614">
              <a:off x="5960217" y="4263496"/>
              <a:ext cx="961212" cy="365628"/>
            </a:xfrm>
            <a:custGeom>
              <a:avLst/>
              <a:gdLst>
                <a:gd name="connsiteX0" fmla="*/ 0 w 1093351"/>
                <a:gd name="connsiteY0" fmla="*/ 209481 h 669155"/>
                <a:gd name="connsiteX1" fmla="*/ 155200 w 1093351"/>
                <a:gd name="connsiteY1" fmla="*/ 97839 h 669155"/>
                <a:gd name="connsiteX2" fmla="*/ 265186 w 1093351"/>
                <a:gd name="connsiteY2" fmla="*/ 67687 h 669155"/>
                <a:gd name="connsiteX3" fmla="*/ 286195 w 1093351"/>
                <a:gd name="connsiteY3" fmla="*/ 71165 h 669155"/>
                <a:gd name="connsiteX4" fmla="*/ 332494 w 1093351"/>
                <a:gd name="connsiteY4" fmla="*/ 44328 h 669155"/>
                <a:gd name="connsiteX5" fmla="*/ 531597 w 1093351"/>
                <a:gd name="connsiteY5" fmla="*/ 0 h 669155"/>
                <a:gd name="connsiteX6" fmla="*/ 755241 w 1093351"/>
                <a:gd name="connsiteY6" fmla="*/ 57141 h 669155"/>
                <a:gd name="connsiteX7" fmla="*/ 783358 w 1093351"/>
                <a:gd name="connsiteY7" fmla="*/ 76545 h 669155"/>
                <a:gd name="connsiteX8" fmla="*/ 791229 w 1093351"/>
                <a:gd name="connsiteY8" fmla="*/ 73560 h 669155"/>
                <a:gd name="connsiteX9" fmla="*/ 939970 w 1093351"/>
                <a:gd name="connsiteY9" fmla="*/ 95574 h 669155"/>
                <a:gd name="connsiteX10" fmla="*/ 1093351 w 1093351"/>
                <a:gd name="connsiteY10" fmla="*/ 205908 h 669155"/>
                <a:gd name="connsiteX11" fmla="*/ 955809 w 1093351"/>
                <a:gd name="connsiteY11" fmla="*/ 397113 h 669155"/>
                <a:gd name="connsiteX12" fmla="*/ 907203 w 1093351"/>
                <a:gd name="connsiteY12" fmla="*/ 445841 h 669155"/>
                <a:gd name="connsiteX13" fmla="*/ 900163 w 1093351"/>
                <a:gd name="connsiteY13" fmla="*/ 464810 h 669155"/>
                <a:gd name="connsiteX14" fmla="*/ 531597 w 1093351"/>
                <a:gd name="connsiteY14" fmla="*/ 669154 h 669155"/>
                <a:gd name="connsiteX15" fmla="*/ 524010 w 1093351"/>
                <a:gd name="connsiteY15" fmla="*/ 668514 h 669155"/>
                <a:gd name="connsiteX16" fmla="*/ 517804 w 1093351"/>
                <a:gd name="connsiteY16" fmla="*/ 669155 h 669155"/>
                <a:gd name="connsiteX17" fmla="*/ 456649 w 1093351"/>
                <a:gd name="connsiteY17" fmla="*/ 662843 h 669155"/>
                <a:gd name="connsiteX18" fmla="*/ 456612 w 1093351"/>
                <a:gd name="connsiteY18" fmla="*/ 662831 h 669155"/>
                <a:gd name="connsiteX19" fmla="*/ 450983 w 1093351"/>
                <a:gd name="connsiteY19" fmla="*/ 662357 h 669155"/>
                <a:gd name="connsiteX20" fmla="*/ 155869 w 1093351"/>
                <a:gd name="connsiteY20" fmla="*/ 449616 h 669155"/>
                <a:gd name="connsiteX21" fmla="*/ 141422 w 1093351"/>
                <a:gd name="connsiteY21" fmla="*/ 404880 h 669155"/>
                <a:gd name="connsiteX22" fmla="*/ 135913 w 1093351"/>
                <a:gd name="connsiteY22" fmla="*/ 398422 h 66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3351" h="669155">
                  <a:moveTo>
                    <a:pt x="0" y="209481"/>
                  </a:moveTo>
                  <a:lnTo>
                    <a:pt x="155200" y="97839"/>
                  </a:lnTo>
                  <a:cubicBezTo>
                    <a:pt x="187343" y="74718"/>
                    <a:pt x="225761" y="65133"/>
                    <a:pt x="265186" y="67687"/>
                  </a:cubicBezTo>
                  <a:lnTo>
                    <a:pt x="286195" y="71165"/>
                  </a:lnTo>
                  <a:lnTo>
                    <a:pt x="332494" y="44328"/>
                  </a:lnTo>
                  <a:cubicBezTo>
                    <a:pt x="391126" y="16129"/>
                    <a:pt x="459110" y="0"/>
                    <a:pt x="531597" y="0"/>
                  </a:cubicBezTo>
                  <a:cubicBezTo>
                    <a:pt x="614440" y="0"/>
                    <a:pt x="691401" y="21065"/>
                    <a:pt x="755241" y="57141"/>
                  </a:cubicBezTo>
                  <a:lnTo>
                    <a:pt x="783358" y="76545"/>
                  </a:lnTo>
                  <a:lnTo>
                    <a:pt x="791229" y="73560"/>
                  </a:lnTo>
                  <a:cubicBezTo>
                    <a:pt x="843875" y="58924"/>
                    <a:pt x="897616" y="65106"/>
                    <a:pt x="939970" y="95574"/>
                  </a:cubicBezTo>
                  <a:lnTo>
                    <a:pt x="1093351" y="205908"/>
                  </a:lnTo>
                  <a:lnTo>
                    <a:pt x="955809" y="397113"/>
                  </a:lnTo>
                  <a:lnTo>
                    <a:pt x="907203" y="445841"/>
                  </a:lnTo>
                  <a:lnTo>
                    <a:pt x="900163" y="464810"/>
                  </a:lnTo>
                  <a:cubicBezTo>
                    <a:pt x="839440" y="584894"/>
                    <a:pt x="697282" y="669154"/>
                    <a:pt x="531597" y="669154"/>
                  </a:cubicBezTo>
                  <a:lnTo>
                    <a:pt x="524010" y="668514"/>
                  </a:lnTo>
                  <a:lnTo>
                    <a:pt x="517804" y="669155"/>
                  </a:lnTo>
                  <a:cubicBezTo>
                    <a:pt x="496855" y="669155"/>
                    <a:pt x="476402" y="666982"/>
                    <a:pt x="456649" y="662843"/>
                  </a:cubicBezTo>
                  <a:lnTo>
                    <a:pt x="456612" y="662831"/>
                  </a:lnTo>
                  <a:lnTo>
                    <a:pt x="450983" y="662357"/>
                  </a:lnTo>
                  <a:cubicBezTo>
                    <a:pt x="314278" y="638958"/>
                    <a:pt x="202976" y="557229"/>
                    <a:pt x="155869" y="449616"/>
                  </a:cubicBezTo>
                  <a:lnTo>
                    <a:pt x="141422" y="404880"/>
                  </a:lnTo>
                  <a:lnTo>
                    <a:pt x="135913" y="398422"/>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1" name="Freeform: Shape 300">
              <a:extLst>
                <a:ext uri="{FF2B5EF4-FFF2-40B4-BE49-F238E27FC236}">
                  <a16:creationId xmlns:a16="http://schemas.microsoft.com/office/drawing/2014/main" id="{8D32EDCB-990E-DF65-456A-B891F87B1198}"/>
                </a:ext>
              </a:extLst>
            </p:cNvPr>
            <p:cNvSpPr/>
            <p:nvPr/>
          </p:nvSpPr>
          <p:spPr>
            <a:xfrm rot="15805184">
              <a:off x="6302766" y="4094818"/>
              <a:ext cx="1093351" cy="669155"/>
            </a:xfrm>
            <a:custGeom>
              <a:avLst/>
              <a:gdLst>
                <a:gd name="connsiteX0" fmla="*/ 0 w 1093351"/>
                <a:gd name="connsiteY0" fmla="*/ 209481 h 669155"/>
                <a:gd name="connsiteX1" fmla="*/ 155200 w 1093351"/>
                <a:gd name="connsiteY1" fmla="*/ 97839 h 669155"/>
                <a:gd name="connsiteX2" fmla="*/ 265186 w 1093351"/>
                <a:gd name="connsiteY2" fmla="*/ 67687 h 669155"/>
                <a:gd name="connsiteX3" fmla="*/ 286195 w 1093351"/>
                <a:gd name="connsiteY3" fmla="*/ 71165 h 669155"/>
                <a:gd name="connsiteX4" fmla="*/ 332494 w 1093351"/>
                <a:gd name="connsiteY4" fmla="*/ 44328 h 669155"/>
                <a:gd name="connsiteX5" fmla="*/ 531597 w 1093351"/>
                <a:gd name="connsiteY5" fmla="*/ 0 h 669155"/>
                <a:gd name="connsiteX6" fmla="*/ 755241 w 1093351"/>
                <a:gd name="connsiteY6" fmla="*/ 57141 h 669155"/>
                <a:gd name="connsiteX7" fmla="*/ 783358 w 1093351"/>
                <a:gd name="connsiteY7" fmla="*/ 76545 h 669155"/>
                <a:gd name="connsiteX8" fmla="*/ 791229 w 1093351"/>
                <a:gd name="connsiteY8" fmla="*/ 73560 h 669155"/>
                <a:gd name="connsiteX9" fmla="*/ 939970 w 1093351"/>
                <a:gd name="connsiteY9" fmla="*/ 95574 h 669155"/>
                <a:gd name="connsiteX10" fmla="*/ 1093351 w 1093351"/>
                <a:gd name="connsiteY10" fmla="*/ 205908 h 669155"/>
                <a:gd name="connsiteX11" fmla="*/ 955809 w 1093351"/>
                <a:gd name="connsiteY11" fmla="*/ 397113 h 669155"/>
                <a:gd name="connsiteX12" fmla="*/ 907203 w 1093351"/>
                <a:gd name="connsiteY12" fmla="*/ 445841 h 669155"/>
                <a:gd name="connsiteX13" fmla="*/ 900163 w 1093351"/>
                <a:gd name="connsiteY13" fmla="*/ 464810 h 669155"/>
                <a:gd name="connsiteX14" fmla="*/ 531597 w 1093351"/>
                <a:gd name="connsiteY14" fmla="*/ 669154 h 669155"/>
                <a:gd name="connsiteX15" fmla="*/ 524010 w 1093351"/>
                <a:gd name="connsiteY15" fmla="*/ 668514 h 669155"/>
                <a:gd name="connsiteX16" fmla="*/ 517804 w 1093351"/>
                <a:gd name="connsiteY16" fmla="*/ 669155 h 669155"/>
                <a:gd name="connsiteX17" fmla="*/ 456649 w 1093351"/>
                <a:gd name="connsiteY17" fmla="*/ 662843 h 669155"/>
                <a:gd name="connsiteX18" fmla="*/ 456612 w 1093351"/>
                <a:gd name="connsiteY18" fmla="*/ 662831 h 669155"/>
                <a:gd name="connsiteX19" fmla="*/ 450983 w 1093351"/>
                <a:gd name="connsiteY19" fmla="*/ 662357 h 669155"/>
                <a:gd name="connsiteX20" fmla="*/ 155869 w 1093351"/>
                <a:gd name="connsiteY20" fmla="*/ 449616 h 669155"/>
                <a:gd name="connsiteX21" fmla="*/ 141422 w 1093351"/>
                <a:gd name="connsiteY21" fmla="*/ 404880 h 669155"/>
                <a:gd name="connsiteX22" fmla="*/ 135913 w 1093351"/>
                <a:gd name="connsiteY22" fmla="*/ 398422 h 66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3351" h="669155">
                  <a:moveTo>
                    <a:pt x="0" y="209481"/>
                  </a:moveTo>
                  <a:lnTo>
                    <a:pt x="155200" y="97839"/>
                  </a:lnTo>
                  <a:cubicBezTo>
                    <a:pt x="187343" y="74718"/>
                    <a:pt x="225761" y="65133"/>
                    <a:pt x="265186" y="67687"/>
                  </a:cubicBezTo>
                  <a:lnTo>
                    <a:pt x="286195" y="71165"/>
                  </a:lnTo>
                  <a:lnTo>
                    <a:pt x="332494" y="44328"/>
                  </a:lnTo>
                  <a:cubicBezTo>
                    <a:pt x="391126" y="16129"/>
                    <a:pt x="459110" y="0"/>
                    <a:pt x="531597" y="0"/>
                  </a:cubicBezTo>
                  <a:cubicBezTo>
                    <a:pt x="614440" y="0"/>
                    <a:pt x="691401" y="21065"/>
                    <a:pt x="755241" y="57141"/>
                  </a:cubicBezTo>
                  <a:lnTo>
                    <a:pt x="783358" y="76545"/>
                  </a:lnTo>
                  <a:lnTo>
                    <a:pt x="791229" y="73560"/>
                  </a:lnTo>
                  <a:cubicBezTo>
                    <a:pt x="843875" y="58924"/>
                    <a:pt x="897616" y="65106"/>
                    <a:pt x="939970" y="95574"/>
                  </a:cubicBezTo>
                  <a:lnTo>
                    <a:pt x="1093351" y="205908"/>
                  </a:lnTo>
                  <a:lnTo>
                    <a:pt x="955809" y="397113"/>
                  </a:lnTo>
                  <a:lnTo>
                    <a:pt x="907203" y="445841"/>
                  </a:lnTo>
                  <a:lnTo>
                    <a:pt x="900163" y="464810"/>
                  </a:lnTo>
                  <a:cubicBezTo>
                    <a:pt x="839440" y="584894"/>
                    <a:pt x="697282" y="669154"/>
                    <a:pt x="531597" y="669154"/>
                  </a:cubicBezTo>
                  <a:lnTo>
                    <a:pt x="524010" y="668514"/>
                  </a:lnTo>
                  <a:lnTo>
                    <a:pt x="517804" y="669155"/>
                  </a:lnTo>
                  <a:cubicBezTo>
                    <a:pt x="496855" y="669155"/>
                    <a:pt x="476402" y="666982"/>
                    <a:pt x="456649" y="662843"/>
                  </a:cubicBezTo>
                  <a:lnTo>
                    <a:pt x="456612" y="662831"/>
                  </a:lnTo>
                  <a:lnTo>
                    <a:pt x="450983" y="662357"/>
                  </a:lnTo>
                  <a:cubicBezTo>
                    <a:pt x="314278" y="638958"/>
                    <a:pt x="202976" y="557229"/>
                    <a:pt x="155869" y="449616"/>
                  </a:cubicBezTo>
                  <a:lnTo>
                    <a:pt x="141422" y="404880"/>
                  </a:lnTo>
                  <a:lnTo>
                    <a:pt x="135913" y="398422"/>
                  </a:lnTo>
                  <a:close/>
                </a:path>
              </a:pathLst>
            </a:cu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9" name="Group 20">
            <a:extLst>
              <a:ext uri="{FF2B5EF4-FFF2-40B4-BE49-F238E27FC236}">
                <a16:creationId xmlns:a16="http://schemas.microsoft.com/office/drawing/2014/main" id="{8EC41C02-369C-340F-E15E-B760A3593D27}"/>
              </a:ext>
            </a:extLst>
          </p:cNvPr>
          <p:cNvGrpSpPr/>
          <p:nvPr/>
        </p:nvGrpSpPr>
        <p:grpSpPr>
          <a:xfrm>
            <a:off x="771088" y="3647113"/>
            <a:ext cx="2743200" cy="2971800"/>
            <a:chOff x="914400" y="533400"/>
            <a:chExt cx="7239000" cy="6046098"/>
          </a:xfrm>
        </p:grpSpPr>
        <p:sp>
          <p:nvSpPr>
            <p:cNvPr id="330" name="Flowchart: Manual Operation 329">
              <a:extLst>
                <a:ext uri="{FF2B5EF4-FFF2-40B4-BE49-F238E27FC236}">
                  <a16:creationId xmlns:a16="http://schemas.microsoft.com/office/drawing/2014/main" id="{D703DEBF-FC5A-0CC5-186B-059592DD82AD}"/>
                </a:ext>
              </a:extLst>
            </p:cNvPr>
            <p:cNvSpPr/>
            <p:nvPr/>
          </p:nvSpPr>
          <p:spPr>
            <a:xfrm rot="10800000">
              <a:off x="1524000" y="1905000"/>
              <a:ext cx="6096000" cy="38862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330">
              <a:extLst>
                <a:ext uri="{FF2B5EF4-FFF2-40B4-BE49-F238E27FC236}">
                  <a16:creationId xmlns:a16="http://schemas.microsoft.com/office/drawing/2014/main" id="{7BF0CFA9-6FD8-BB10-C311-9FB9CE9728A9}"/>
                </a:ext>
              </a:extLst>
            </p:cNvPr>
            <p:cNvSpPr/>
            <p:nvPr/>
          </p:nvSpPr>
          <p:spPr>
            <a:xfrm rot="9731436" flipH="1">
              <a:off x="5023862" y="10013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331">
              <a:extLst>
                <a:ext uri="{FF2B5EF4-FFF2-40B4-BE49-F238E27FC236}">
                  <a16:creationId xmlns:a16="http://schemas.microsoft.com/office/drawing/2014/main" id="{5C16BC30-E354-4072-50EA-534D88E2C684}"/>
                </a:ext>
              </a:extLst>
            </p:cNvPr>
            <p:cNvSpPr/>
            <p:nvPr/>
          </p:nvSpPr>
          <p:spPr>
            <a:xfrm rot="11868564">
              <a:off x="1366261" y="848937"/>
              <a:ext cx="2399182" cy="532379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332">
              <a:extLst>
                <a:ext uri="{FF2B5EF4-FFF2-40B4-BE49-F238E27FC236}">
                  <a16:creationId xmlns:a16="http://schemas.microsoft.com/office/drawing/2014/main" id="{B5AE23ED-3162-CB5E-FB2F-F74101933D15}"/>
                </a:ext>
              </a:extLst>
            </p:cNvPr>
            <p:cNvSpPr/>
            <p:nvPr/>
          </p:nvSpPr>
          <p:spPr>
            <a:xfrm rot="11868564">
              <a:off x="914400" y="751570"/>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333">
              <a:extLst>
                <a:ext uri="{FF2B5EF4-FFF2-40B4-BE49-F238E27FC236}">
                  <a16:creationId xmlns:a16="http://schemas.microsoft.com/office/drawing/2014/main" id="{9A01850D-2501-885A-17A8-7B05E8B60A4D}"/>
                </a:ext>
              </a:extLst>
            </p:cNvPr>
            <p:cNvSpPr/>
            <p:nvPr/>
          </p:nvSpPr>
          <p:spPr>
            <a:xfrm rot="9731436" flipH="1">
              <a:off x="5579533" y="751568"/>
              <a:ext cx="2573867" cy="5827928"/>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334">
              <a:extLst>
                <a:ext uri="{FF2B5EF4-FFF2-40B4-BE49-F238E27FC236}">
                  <a16:creationId xmlns:a16="http://schemas.microsoft.com/office/drawing/2014/main" id="{2DB61837-0D5C-CFE0-AF58-57D0B603BAC6}"/>
                </a:ext>
              </a:extLst>
            </p:cNvPr>
            <p:cNvSpPr/>
            <p:nvPr/>
          </p:nvSpPr>
          <p:spPr>
            <a:xfrm rot="16200000">
              <a:off x="3410476" y="-951021"/>
              <a:ext cx="2339758" cy="5308600"/>
            </a:xfrm>
            <a:prstGeom prst="moon">
              <a:avLst>
                <a:gd name="adj" fmla="val 84191"/>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335">
            <a:extLst>
              <a:ext uri="{FF2B5EF4-FFF2-40B4-BE49-F238E27FC236}">
                <a16:creationId xmlns:a16="http://schemas.microsoft.com/office/drawing/2014/main" id="{7835990F-69A0-84E4-CFBC-A51987180944}"/>
              </a:ext>
            </a:extLst>
          </p:cNvPr>
          <p:cNvGrpSpPr/>
          <p:nvPr/>
        </p:nvGrpSpPr>
        <p:grpSpPr>
          <a:xfrm>
            <a:off x="3974145" y="4147347"/>
            <a:ext cx="1156050" cy="2347968"/>
            <a:chOff x="4847870" y="1415932"/>
            <a:chExt cx="2215815" cy="4500383"/>
          </a:xfrm>
        </p:grpSpPr>
        <p:sp>
          <p:nvSpPr>
            <p:cNvPr id="337" name="Oval 336">
              <a:extLst>
                <a:ext uri="{FF2B5EF4-FFF2-40B4-BE49-F238E27FC236}">
                  <a16:creationId xmlns:a16="http://schemas.microsoft.com/office/drawing/2014/main" id="{57C70F2D-7494-ACC7-EB38-2F676A6DFFA4}"/>
                </a:ext>
              </a:extLst>
            </p:cNvPr>
            <p:cNvSpPr/>
            <p:nvPr/>
          </p:nvSpPr>
          <p:spPr>
            <a:xfrm rot="19744272">
              <a:off x="4847870" y="4230969"/>
              <a:ext cx="630621" cy="3346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Trapezoid 337">
              <a:extLst>
                <a:ext uri="{FF2B5EF4-FFF2-40B4-BE49-F238E27FC236}">
                  <a16:creationId xmlns:a16="http://schemas.microsoft.com/office/drawing/2014/main" id="{8A2B39CA-BF47-DADD-D6C6-A48E272D59F9}"/>
                </a:ext>
              </a:extLst>
            </p:cNvPr>
            <p:cNvSpPr/>
            <p:nvPr/>
          </p:nvSpPr>
          <p:spPr>
            <a:xfrm rot="1233741">
              <a:off x="5084353" y="2975994"/>
              <a:ext cx="709449" cy="150596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38">
              <a:extLst>
                <a:ext uri="{FF2B5EF4-FFF2-40B4-BE49-F238E27FC236}">
                  <a16:creationId xmlns:a16="http://schemas.microsoft.com/office/drawing/2014/main" id="{48E233EF-A47D-B488-5E82-90E3D757EEBE}"/>
                </a:ext>
              </a:extLst>
            </p:cNvPr>
            <p:cNvSpPr/>
            <p:nvPr/>
          </p:nvSpPr>
          <p:spPr>
            <a:xfrm rot="2202347">
              <a:off x="6433064" y="4252944"/>
              <a:ext cx="630621" cy="3346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0" name="Trapezoid 339">
              <a:extLst>
                <a:ext uri="{FF2B5EF4-FFF2-40B4-BE49-F238E27FC236}">
                  <a16:creationId xmlns:a16="http://schemas.microsoft.com/office/drawing/2014/main" id="{92661B58-B6D1-A472-F504-A15DDCBF6C4E}"/>
                </a:ext>
              </a:extLst>
            </p:cNvPr>
            <p:cNvSpPr/>
            <p:nvPr/>
          </p:nvSpPr>
          <p:spPr>
            <a:xfrm>
              <a:off x="5320835" y="3059660"/>
              <a:ext cx="1261242" cy="234261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Trapezoid 340">
              <a:extLst>
                <a:ext uri="{FF2B5EF4-FFF2-40B4-BE49-F238E27FC236}">
                  <a16:creationId xmlns:a16="http://schemas.microsoft.com/office/drawing/2014/main" id="{5593E98E-A73B-6C0B-FB32-19EB467F5899}"/>
                </a:ext>
              </a:extLst>
            </p:cNvPr>
            <p:cNvSpPr/>
            <p:nvPr/>
          </p:nvSpPr>
          <p:spPr>
            <a:xfrm rot="20366259" flipH="1">
              <a:off x="6179920" y="2987634"/>
              <a:ext cx="650202" cy="150596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a:extLst>
                <a:ext uri="{FF2B5EF4-FFF2-40B4-BE49-F238E27FC236}">
                  <a16:creationId xmlns:a16="http://schemas.microsoft.com/office/drawing/2014/main" id="{9733AD8E-7022-7D04-0CE3-55BDF7CA82CB}"/>
                </a:ext>
              </a:extLst>
            </p:cNvPr>
            <p:cNvSpPr/>
            <p:nvPr/>
          </p:nvSpPr>
          <p:spPr>
            <a:xfrm>
              <a:off x="5399663" y="1637355"/>
              <a:ext cx="1103586" cy="16733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3" name="Trapezoid 342">
              <a:extLst>
                <a:ext uri="{FF2B5EF4-FFF2-40B4-BE49-F238E27FC236}">
                  <a16:creationId xmlns:a16="http://schemas.microsoft.com/office/drawing/2014/main" id="{8CF62C60-0461-69C5-DC45-F59BBD7DD4E8}"/>
                </a:ext>
              </a:extLst>
            </p:cNvPr>
            <p:cNvSpPr/>
            <p:nvPr/>
          </p:nvSpPr>
          <p:spPr>
            <a:xfrm>
              <a:off x="5242009" y="5151284"/>
              <a:ext cx="1418897" cy="501990"/>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id="{42BBDD34-D296-7E11-56FA-0FE84F2853FD}"/>
                </a:ext>
              </a:extLst>
            </p:cNvPr>
            <p:cNvSpPr/>
            <p:nvPr/>
          </p:nvSpPr>
          <p:spPr>
            <a:xfrm>
              <a:off x="5320835" y="5581654"/>
              <a:ext cx="630621" cy="334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a:extLst>
                <a:ext uri="{FF2B5EF4-FFF2-40B4-BE49-F238E27FC236}">
                  <a16:creationId xmlns:a16="http://schemas.microsoft.com/office/drawing/2014/main" id="{98410BBA-CD14-F0DB-F606-8D0E735E3F75}"/>
                </a:ext>
              </a:extLst>
            </p:cNvPr>
            <p:cNvSpPr/>
            <p:nvPr/>
          </p:nvSpPr>
          <p:spPr>
            <a:xfrm>
              <a:off x="5959534" y="5573793"/>
              <a:ext cx="630621" cy="334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Freeform: Shape 345">
              <a:extLst>
                <a:ext uri="{FF2B5EF4-FFF2-40B4-BE49-F238E27FC236}">
                  <a16:creationId xmlns:a16="http://schemas.microsoft.com/office/drawing/2014/main" id="{2667ABBE-365E-7828-D624-BDFFA5D476BA}"/>
                </a:ext>
              </a:extLst>
            </p:cNvPr>
            <p:cNvSpPr/>
            <p:nvPr/>
          </p:nvSpPr>
          <p:spPr>
            <a:xfrm>
              <a:off x="5529254" y="2885821"/>
              <a:ext cx="922919" cy="1056930"/>
            </a:xfrm>
            <a:custGeom>
              <a:avLst/>
              <a:gdLst>
                <a:gd name="connsiteX0" fmla="*/ 105396 w 922919"/>
                <a:gd name="connsiteY0" fmla="*/ 1094 h 1056930"/>
                <a:gd name="connsiteX1" fmla="*/ 421582 w 922919"/>
                <a:gd name="connsiteY1" fmla="*/ 42506 h 1056930"/>
                <a:gd name="connsiteX2" fmla="*/ 843164 w 922919"/>
                <a:gd name="connsiteY2" fmla="*/ 42506 h 1056930"/>
                <a:gd name="connsiteX3" fmla="*/ 843164 w 922919"/>
                <a:gd name="connsiteY3" fmla="*/ 255949 h 1056930"/>
                <a:gd name="connsiteX4" fmla="*/ 851927 w 922919"/>
                <a:gd name="connsiteY4" fmla="*/ 252961 h 1056930"/>
                <a:gd name="connsiteX5" fmla="*/ 894523 w 922919"/>
                <a:gd name="connsiteY5" fmla="*/ 200696 h 1056930"/>
                <a:gd name="connsiteX6" fmla="*/ 899357 w 922919"/>
                <a:gd name="connsiteY6" fmla="*/ 189109 h 1056930"/>
                <a:gd name="connsiteX7" fmla="*/ 922919 w 922919"/>
                <a:gd name="connsiteY7" fmla="*/ 180967 h 1056930"/>
                <a:gd name="connsiteX8" fmla="*/ 922919 w 922919"/>
                <a:gd name="connsiteY8" fmla="*/ 929183 h 1056930"/>
                <a:gd name="connsiteX9" fmla="*/ 468562 w 922919"/>
                <a:gd name="connsiteY9" fmla="*/ 929183 h 1056930"/>
                <a:gd name="connsiteX10" fmla="*/ 14204 w 922919"/>
                <a:gd name="connsiteY10" fmla="*/ 929183 h 1056930"/>
                <a:gd name="connsiteX11" fmla="*/ 14204 w 922919"/>
                <a:gd name="connsiteY11" fmla="*/ 289701 h 1056930"/>
                <a:gd name="connsiteX12" fmla="*/ 0 w 922919"/>
                <a:gd name="connsiteY12" fmla="*/ 291461 h 1056930"/>
                <a:gd name="connsiteX13" fmla="*/ 0 w 922919"/>
                <a:gd name="connsiteY13" fmla="*/ 42506 h 1056930"/>
                <a:gd name="connsiteX14" fmla="*/ 105396 w 922919"/>
                <a:gd name="connsiteY14" fmla="*/ 1094 h 105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2919" h="1056930">
                  <a:moveTo>
                    <a:pt x="105396" y="1094"/>
                  </a:moveTo>
                  <a:cubicBezTo>
                    <a:pt x="210791" y="14898"/>
                    <a:pt x="316187" y="152938"/>
                    <a:pt x="421582" y="42506"/>
                  </a:cubicBezTo>
                  <a:cubicBezTo>
                    <a:pt x="562110" y="-104738"/>
                    <a:pt x="702637" y="189749"/>
                    <a:pt x="843164" y="42506"/>
                  </a:cubicBezTo>
                  <a:lnTo>
                    <a:pt x="843164" y="255949"/>
                  </a:lnTo>
                  <a:lnTo>
                    <a:pt x="851927" y="252961"/>
                  </a:lnTo>
                  <a:cubicBezTo>
                    <a:pt x="866126" y="244290"/>
                    <a:pt x="880325" y="227598"/>
                    <a:pt x="894523" y="200696"/>
                  </a:cubicBezTo>
                  <a:lnTo>
                    <a:pt x="899357" y="189109"/>
                  </a:lnTo>
                  <a:lnTo>
                    <a:pt x="922919" y="180967"/>
                  </a:lnTo>
                  <a:lnTo>
                    <a:pt x="922919" y="929183"/>
                  </a:lnTo>
                  <a:cubicBezTo>
                    <a:pt x="771467" y="1371712"/>
                    <a:pt x="620014" y="486655"/>
                    <a:pt x="468562" y="929183"/>
                  </a:cubicBezTo>
                  <a:cubicBezTo>
                    <a:pt x="317109" y="1371712"/>
                    <a:pt x="165657" y="486655"/>
                    <a:pt x="14204" y="929183"/>
                  </a:cubicBezTo>
                  <a:lnTo>
                    <a:pt x="14204" y="289701"/>
                  </a:lnTo>
                  <a:lnTo>
                    <a:pt x="0" y="291461"/>
                  </a:lnTo>
                  <a:lnTo>
                    <a:pt x="0" y="42506"/>
                  </a:lnTo>
                  <a:cubicBezTo>
                    <a:pt x="35132" y="5695"/>
                    <a:pt x="70264" y="-3508"/>
                    <a:pt x="105396" y="109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7" name="Double Wave 346">
              <a:extLst>
                <a:ext uri="{FF2B5EF4-FFF2-40B4-BE49-F238E27FC236}">
                  <a16:creationId xmlns:a16="http://schemas.microsoft.com/office/drawing/2014/main" id="{175231AE-C50E-0727-2B5F-F33B2069E2A7}"/>
                </a:ext>
              </a:extLst>
            </p:cNvPr>
            <p:cNvSpPr/>
            <p:nvPr/>
          </p:nvSpPr>
          <p:spPr>
            <a:xfrm rot="21185090">
              <a:off x="6290989" y="1654373"/>
              <a:ext cx="371139" cy="1840629"/>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ouble Wave 347">
              <a:extLst>
                <a:ext uri="{FF2B5EF4-FFF2-40B4-BE49-F238E27FC236}">
                  <a16:creationId xmlns:a16="http://schemas.microsoft.com/office/drawing/2014/main" id="{1071749A-A14B-FF97-064B-996D8AE9AD79}"/>
                </a:ext>
              </a:extLst>
            </p:cNvPr>
            <p:cNvSpPr/>
            <p:nvPr/>
          </p:nvSpPr>
          <p:spPr>
            <a:xfrm rot="366356">
              <a:off x="5260199" y="1821504"/>
              <a:ext cx="384564" cy="1723326"/>
            </a:xfrm>
            <a:prstGeom prst="doubleWave">
              <a:avLst>
                <a:gd name="adj1" fmla="val 5066"/>
                <a:gd name="adj2" fmla="val 26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lowchart: Delay 348">
              <a:extLst>
                <a:ext uri="{FF2B5EF4-FFF2-40B4-BE49-F238E27FC236}">
                  <a16:creationId xmlns:a16="http://schemas.microsoft.com/office/drawing/2014/main" id="{1A72E5FA-0F72-0F95-CBC3-92E6D5C6F855}"/>
                </a:ext>
              </a:extLst>
            </p:cNvPr>
            <p:cNvSpPr/>
            <p:nvPr/>
          </p:nvSpPr>
          <p:spPr>
            <a:xfrm rot="16357899">
              <a:off x="5662352" y="1088261"/>
              <a:ext cx="672456" cy="1327797"/>
            </a:xfrm>
            <a:prstGeom prst="flowChartDelay">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a:extLst>
                <a:ext uri="{FF2B5EF4-FFF2-40B4-BE49-F238E27FC236}">
                  <a16:creationId xmlns:a16="http://schemas.microsoft.com/office/drawing/2014/main" id="{F961C556-11EB-9E4C-2A69-32A6EE4AC441}"/>
                </a:ext>
              </a:extLst>
            </p:cNvPr>
            <p:cNvSpPr/>
            <p:nvPr/>
          </p:nvSpPr>
          <p:spPr>
            <a:xfrm rot="5400000">
              <a:off x="5913198" y="2970260"/>
              <a:ext cx="203476" cy="3085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9F7821B-A519-45AC-B172-6A7218571721}"/>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1"/>
            <a:ext cx="8458200" cy="830997"/>
          </a:xfrm>
          <a:prstGeom prst="rect">
            <a:avLst/>
          </a:prstGeom>
          <a:noFill/>
        </p:spPr>
        <p:txBody>
          <a:bodyPr wrap="square" rtlCol="0">
            <a:spAutoFit/>
          </a:bodyPr>
          <a:lstStyle/>
          <a:p>
            <a:pPr algn="ctr"/>
            <a:r>
              <a:rPr lang="en-US" sz="4800" dirty="0">
                <a:solidFill>
                  <a:schemeClr val="accent1">
                    <a:lumMod val="20000"/>
                    <a:lumOff val="80000"/>
                  </a:schemeClr>
                </a:solidFill>
                <a:latin typeface="Abadi" panose="020B0604020104020204" pitchFamily="34" charset="0"/>
              </a:rPr>
              <a:t>Lehi</a:t>
            </a:r>
          </a:p>
        </p:txBody>
      </p:sp>
      <p:sp>
        <p:nvSpPr>
          <p:cNvPr id="8" name="TextBox 7"/>
          <p:cNvSpPr txBox="1"/>
          <p:nvPr/>
        </p:nvSpPr>
        <p:spPr>
          <a:xfrm>
            <a:off x="1676400" y="914401"/>
            <a:ext cx="5105400" cy="1200329"/>
          </a:xfrm>
          <a:prstGeom prst="rect">
            <a:avLst/>
          </a:prstGeom>
          <a:noFill/>
        </p:spPr>
        <p:txBody>
          <a:bodyPr wrap="square" rtlCol="0">
            <a:spAutoFit/>
          </a:bodyPr>
          <a:lstStyle/>
          <a:p>
            <a:r>
              <a:rPr lang="en-US" sz="2400" dirty="0">
                <a:solidFill>
                  <a:schemeClr val="accent1">
                    <a:lumMod val="20000"/>
                    <a:lumOff val="80000"/>
                  </a:schemeClr>
                </a:solidFill>
              </a:rPr>
              <a:t>Lehi lived somewhere in the country, not directly in the city of Jerusalem</a:t>
            </a:r>
          </a:p>
          <a:p>
            <a:r>
              <a:rPr lang="en-US" sz="2400" dirty="0">
                <a:solidFill>
                  <a:srgbClr val="FFFF00"/>
                </a:solidFill>
              </a:rPr>
              <a:t>1 Nephi 3:16, 1 Nephi 3:23</a:t>
            </a:r>
          </a:p>
        </p:txBody>
      </p:sp>
      <p:sp>
        <p:nvSpPr>
          <p:cNvPr id="9" name="TextBox 8"/>
          <p:cNvSpPr txBox="1"/>
          <p:nvPr/>
        </p:nvSpPr>
        <p:spPr>
          <a:xfrm>
            <a:off x="6324600" y="2133600"/>
            <a:ext cx="4191000" cy="2308324"/>
          </a:xfrm>
          <a:prstGeom prst="rect">
            <a:avLst/>
          </a:prstGeom>
          <a:noFill/>
        </p:spPr>
        <p:txBody>
          <a:bodyPr wrap="square" rtlCol="0">
            <a:spAutoFit/>
          </a:bodyPr>
          <a:lstStyle/>
          <a:p>
            <a:r>
              <a:rPr lang="en-US" sz="2400" dirty="0">
                <a:solidFill>
                  <a:schemeClr val="accent1">
                    <a:lumMod val="20000"/>
                    <a:lumOff val="80000"/>
                  </a:schemeClr>
                </a:solidFill>
              </a:rPr>
              <a:t>Lehi was a rich Jew. </a:t>
            </a:r>
            <a:r>
              <a:rPr lang="en-US" sz="2400" dirty="0">
                <a:solidFill>
                  <a:srgbClr val="FFFF00"/>
                </a:solidFill>
              </a:rPr>
              <a:t>1 Nephi 2:4</a:t>
            </a:r>
          </a:p>
          <a:p>
            <a:r>
              <a:rPr lang="en-US" sz="2400" dirty="0">
                <a:solidFill>
                  <a:schemeClr val="accent1">
                    <a:lumMod val="20000"/>
                    <a:lumOff val="80000"/>
                  </a:schemeClr>
                </a:solidFill>
              </a:rPr>
              <a:t>He had an Egyptian education.</a:t>
            </a:r>
          </a:p>
          <a:p>
            <a:r>
              <a:rPr lang="en-US" sz="2400" dirty="0">
                <a:solidFill>
                  <a:schemeClr val="accent1">
                    <a:lumMod val="20000"/>
                    <a:lumOff val="80000"/>
                  </a:schemeClr>
                </a:solidFill>
              </a:rPr>
              <a:t>He wrote and spoke Egyptian.</a:t>
            </a:r>
            <a:r>
              <a:rPr lang="en-US" sz="2400" dirty="0">
                <a:solidFill>
                  <a:srgbClr val="FFFF00"/>
                </a:solidFill>
              </a:rPr>
              <a:t> Mosiah 1:4, Mormon 9:32-33</a:t>
            </a:r>
          </a:p>
          <a:p>
            <a:r>
              <a:rPr lang="en-US" sz="2400" dirty="0">
                <a:solidFill>
                  <a:schemeClr val="accent1">
                    <a:lumMod val="20000"/>
                    <a:lumOff val="80000"/>
                  </a:schemeClr>
                </a:solidFill>
              </a:rPr>
              <a:t>And he insisted his sons learn the language  1 Nephi 1:2</a:t>
            </a:r>
          </a:p>
        </p:txBody>
      </p:sp>
      <p:sp>
        <p:nvSpPr>
          <p:cNvPr id="10" name="TextBox 9"/>
          <p:cNvSpPr txBox="1"/>
          <p:nvPr/>
        </p:nvSpPr>
        <p:spPr>
          <a:xfrm>
            <a:off x="2590800" y="5486401"/>
            <a:ext cx="6172200" cy="1200329"/>
          </a:xfrm>
          <a:prstGeom prst="rect">
            <a:avLst/>
          </a:prstGeom>
          <a:noFill/>
        </p:spPr>
        <p:txBody>
          <a:bodyPr wrap="square" rtlCol="0">
            <a:spAutoFit/>
          </a:bodyPr>
          <a:lstStyle/>
          <a:p>
            <a:r>
              <a:rPr lang="en-US" sz="2400" dirty="0">
                <a:solidFill>
                  <a:schemeClr val="accent1">
                    <a:lumMod val="20000"/>
                    <a:lumOff val="80000"/>
                  </a:schemeClr>
                </a:solidFill>
              </a:rPr>
              <a:t>Living outside of the walls of Jerusalem he probably was an expert in the vineyard, cultivating olives, figs, and honey. </a:t>
            </a:r>
            <a:endParaRPr lang="en-US" sz="2400" dirty="0">
              <a:solidFill>
                <a:srgbClr val="FFFF00"/>
              </a:solidFill>
            </a:endParaRPr>
          </a:p>
        </p:txBody>
      </p:sp>
      <p:sp>
        <p:nvSpPr>
          <p:cNvPr id="12" name="TextBox 11"/>
          <p:cNvSpPr txBox="1"/>
          <p:nvPr/>
        </p:nvSpPr>
        <p:spPr>
          <a:xfrm>
            <a:off x="9931778" y="6326327"/>
            <a:ext cx="1828800" cy="461665"/>
          </a:xfrm>
          <a:prstGeom prst="rect">
            <a:avLst/>
          </a:prstGeom>
          <a:noFill/>
        </p:spPr>
        <p:txBody>
          <a:bodyPr wrap="square" rtlCol="0">
            <a:spAutoFit/>
          </a:bodyPr>
          <a:lstStyle/>
          <a:p>
            <a:pPr algn="r"/>
            <a:r>
              <a:rPr lang="en-US" sz="2400" dirty="0">
                <a:solidFill>
                  <a:schemeClr val="accent1">
                    <a:lumMod val="20000"/>
                    <a:lumOff val="80000"/>
                  </a:schemeClr>
                </a:solidFill>
              </a:rPr>
              <a:t>Hugh </a:t>
            </a:r>
            <a:r>
              <a:rPr lang="en-US" sz="2400" dirty="0" err="1">
                <a:solidFill>
                  <a:schemeClr val="accent1">
                    <a:lumMod val="20000"/>
                    <a:lumOff val="80000"/>
                  </a:schemeClr>
                </a:solidFill>
              </a:rPr>
              <a:t>Nibley</a:t>
            </a:r>
            <a:endParaRPr lang="en-US" sz="2400" dirty="0">
              <a:solidFill>
                <a:srgbClr val="FFFF00"/>
              </a:solidFill>
            </a:endParaRPr>
          </a:p>
        </p:txBody>
      </p:sp>
      <p:pic>
        <p:nvPicPr>
          <p:cNvPr id="3" name="Picture 2">
            <a:extLst>
              <a:ext uri="{FF2B5EF4-FFF2-40B4-BE49-F238E27FC236}">
                <a16:creationId xmlns:a16="http://schemas.microsoft.com/office/drawing/2014/main" id="{40AF5173-9B40-4591-B44B-18287DC15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286001"/>
            <a:ext cx="4157662" cy="2845637"/>
          </a:xfrm>
          <a:prstGeom prst="rect">
            <a:avLst/>
          </a:prstGeom>
        </p:spPr>
      </p:pic>
      <p:pic>
        <p:nvPicPr>
          <p:cNvPr id="7" name="Picture 6">
            <a:extLst>
              <a:ext uri="{FF2B5EF4-FFF2-40B4-BE49-F238E27FC236}">
                <a16:creationId xmlns:a16="http://schemas.microsoft.com/office/drawing/2014/main" id="{69E02E87-6CDC-4D31-9288-DB49190DD0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152400"/>
            <a:ext cx="2997578" cy="1981200"/>
          </a:xfrm>
          <a:prstGeom prst="rect">
            <a:avLst/>
          </a:prstGeom>
        </p:spPr>
      </p:pic>
      <p:grpSp>
        <p:nvGrpSpPr>
          <p:cNvPr id="2" name="Group 1">
            <a:extLst>
              <a:ext uri="{FF2B5EF4-FFF2-40B4-BE49-F238E27FC236}">
                <a16:creationId xmlns:a16="http://schemas.microsoft.com/office/drawing/2014/main" id="{3FE0CB8A-7C2C-7B66-840B-7AD8F6E251DC}"/>
              </a:ext>
            </a:extLst>
          </p:cNvPr>
          <p:cNvGrpSpPr/>
          <p:nvPr/>
        </p:nvGrpSpPr>
        <p:grpSpPr>
          <a:xfrm>
            <a:off x="8113763" y="4594324"/>
            <a:ext cx="975467" cy="1981200"/>
            <a:chOff x="4847870" y="1415932"/>
            <a:chExt cx="2215815" cy="4500383"/>
          </a:xfrm>
        </p:grpSpPr>
        <p:sp>
          <p:nvSpPr>
            <p:cNvPr id="4" name="Oval 3">
              <a:extLst>
                <a:ext uri="{FF2B5EF4-FFF2-40B4-BE49-F238E27FC236}">
                  <a16:creationId xmlns:a16="http://schemas.microsoft.com/office/drawing/2014/main" id="{C3441FE7-FBD2-A44B-ACAD-0B0E73302768}"/>
                </a:ext>
              </a:extLst>
            </p:cNvPr>
            <p:cNvSpPr/>
            <p:nvPr/>
          </p:nvSpPr>
          <p:spPr>
            <a:xfrm rot="19744272">
              <a:off x="4847870" y="4230969"/>
              <a:ext cx="630621" cy="3346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4">
              <a:extLst>
                <a:ext uri="{FF2B5EF4-FFF2-40B4-BE49-F238E27FC236}">
                  <a16:creationId xmlns:a16="http://schemas.microsoft.com/office/drawing/2014/main" id="{88FD8C6E-9FCF-8468-D195-3A29C7F35E86}"/>
                </a:ext>
              </a:extLst>
            </p:cNvPr>
            <p:cNvSpPr/>
            <p:nvPr/>
          </p:nvSpPr>
          <p:spPr>
            <a:xfrm rot="1233741">
              <a:off x="5084353" y="2975994"/>
              <a:ext cx="709449" cy="150596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59D5544-716F-F307-1E65-E09D34C842F6}"/>
                </a:ext>
              </a:extLst>
            </p:cNvPr>
            <p:cNvSpPr/>
            <p:nvPr/>
          </p:nvSpPr>
          <p:spPr>
            <a:xfrm rot="2202347">
              <a:off x="6433064" y="4252944"/>
              <a:ext cx="630621" cy="3346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apezoid 28">
              <a:extLst>
                <a:ext uri="{FF2B5EF4-FFF2-40B4-BE49-F238E27FC236}">
                  <a16:creationId xmlns:a16="http://schemas.microsoft.com/office/drawing/2014/main" id="{86376982-25C9-8199-15A3-1804089437CB}"/>
                </a:ext>
              </a:extLst>
            </p:cNvPr>
            <p:cNvSpPr/>
            <p:nvPr/>
          </p:nvSpPr>
          <p:spPr>
            <a:xfrm>
              <a:off x="5320835" y="3059660"/>
              <a:ext cx="1261242" cy="234261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E74537A4-7C58-4834-C4BB-F81AFF3912B1}"/>
                </a:ext>
              </a:extLst>
            </p:cNvPr>
            <p:cNvSpPr/>
            <p:nvPr/>
          </p:nvSpPr>
          <p:spPr>
            <a:xfrm rot="20366259" flipH="1">
              <a:off x="6179920" y="2987634"/>
              <a:ext cx="650202" cy="150596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9182C28-367A-0FC2-DD52-DD64A8CFDEED}"/>
                </a:ext>
              </a:extLst>
            </p:cNvPr>
            <p:cNvSpPr/>
            <p:nvPr/>
          </p:nvSpPr>
          <p:spPr>
            <a:xfrm>
              <a:off x="5399663" y="1637355"/>
              <a:ext cx="1103586" cy="16733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apezoid 31">
              <a:extLst>
                <a:ext uri="{FF2B5EF4-FFF2-40B4-BE49-F238E27FC236}">
                  <a16:creationId xmlns:a16="http://schemas.microsoft.com/office/drawing/2014/main" id="{47885BEB-C67F-97EF-4DE6-171435457F6B}"/>
                </a:ext>
              </a:extLst>
            </p:cNvPr>
            <p:cNvSpPr/>
            <p:nvPr/>
          </p:nvSpPr>
          <p:spPr>
            <a:xfrm>
              <a:off x="5242009" y="5151284"/>
              <a:ext cx="1418897" cy="501990"/>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E0E807A-CF63-2DBE-1A74-E72593596745}"/>
                </a:ext>
              </a:extLst>
            </p:cNvPr>
            <p:cNvSpPr/>
            <p:nvPr/>
          </p:nvSpPr>
          <p:spPr>
            <a:xfrm>
              <a:off x="5320835" y="5581654"/>
              <a:ext cx="630621" cy="334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6FFC170-7221-867C-240F-E47BCAE648F1}"/>
                </a:ext>
              </a:extLst>
            </p:cNvPr>
            <p:cNvSpPr/>
            <p:nvPr/>
          </p:nvSpPr>
          <p:spPr>
            <a:xfrm>
              <a:off x="5959534" y="5573793"/>
              <a:ext cx="630621" cy="334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B57AAB7F-1E97-7AAD-3386-7D1D03C8064A}"/>
                </a:ext>
              </a:extLst>
            </p:cNvPr>
            <p:cNvSpPr/>
            <p:nvPr/>
          </p:nvSpPr>
          <p:spPr>
            <a:xfrm>
              <a:off x="5529254" y="2885821"/>
              <a:ext cx="922919" cy="1056930"/>
            </a:xfrm>
            <a:custGeom>
              <a:avLst/>
              <a:gdLst>
                <a:gd name="connsiteX0" fmla="*/ 105396 w 922919"/>
                <a:gd name="connsiteY0" fmla="*/ 1094 h 1056930"/>
                <a:gd name="connsiteX1" fmla="*/ 421582 w 922919"/>
                <a:gd name="connsiteY1" fmla="*/ 42506 h 1056930"/>
                <a:gd name="connsiteX2" fmla="*/ 843164 w 922919"/>
                <a:gd name="connsiteY2" fmla="*/ 42506 h 1056930"/>
                <a:gd name="connsiteX3" fmla="*/ 843164 w 922919"/>
                <a:gd name="connsiteY3" fmla="*/ 255949 h 1056930"/>
                <a:gd name="connsiteX4" fmla="*/ 851927 w 922919"/>
                <a:gd name="connsiteY4" fmla="*/ 252961 h 1056930"/>
                <a:gd name="connsiteX5" fmla="*/ 894523 w 922919"/>
                <a:gd name="connsiteY5" fmla="*/ 200696 h 1056930"/>
                <a:gd name="connsiteX6" fmla="*/ 899357 w 922919"/>
                <a:gd name="connsiteY6" fmla="*/ 189109 h 1056930"/>
                <a:gd name="connsiteX7" fmla="*/ 922919 w 922919"/>
                <a:gd name="connsiteY7" fmla="*/ 180967 h 1056930"/>
                <a:gd name="connsiteX8" fmla="*/ 922919 w 922919"/>
                <a:gd name="connsiteY8" fmla="*/ 929183 h 1056930"/>
                <a:gd name="connsiteX9" fmla="*/ 468562 w 922919"/>
                <a:gd name="connsiteY9" fmla="*/ 929183 h 1056930"/>
                <a:gd name="connsiteX10" fmla="*/ 14204 w 922919"/>
                <a:gd name="connsiteY10" fmla="*/ 929183 h 1056930"/>
                <a:gd name="connsiteX11" fmla="*/ 14204 w 922919"/>
                <a:gd name="connsiteY11" fmla="*/ 289701 h 1056930"/>
                <a:gd name="connsiteX12" fmla="*/ 0 w 922919"/>
                <a:gd name="connsiteY12" fmla="*/ 291461 h 1056930"/>
                <a:gd name="connsiteX13" fmla="*/ 0 w 922919"/>
                <a:gd name="connsiteY13" fmla="*/ 42506 h 1056930"/>
                <a:gd name="connsiteX14" fmla="*/ 105396 w 922919"/>
                <a:gd name="connsiteY14" fmla="*/ 1094 h 105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2919" h="1056930">
                  <a:moveTo>
                    <a:pt x="105396" y="1094"/>
                  </a:moveTo>
                  <a:cubicBezTo>
                    <a:pt x="210791" y="14898"/>
                    <a:pt x="316187" y="152938"/>
                    <a:pt x="421582" y="42506"/>
                  </a:cubicBezTo>
                  <a:cubicBezTo>
                    <a:pt x="562110" y="-104738"/>
                    <a:pt x="702637" y="189749"/>
                    <a:pt x="843164" y="42506"/>
                  </a:cubicBezTo>
                  <a:lnTo>
                    <a:pt x="843164" y="255949"/>
                  </a:lnTo>
                  <a:lnTo>
                    <a:pt x="851927" y="252961"/>
                  </a:lnTo>
                  <a:cubicBezTo>
                    <a:pt x="866126" y="244290"/>
                    <a:pt x="880325" y="227598"/>
                    <a:pt x="894523" y="200696"/>
                  </a:cubicBezTo>
                  <a:lnTo>
                    <a:pt x="899357" y="189109"/>
                  </a:lnTo>
                  <a:lnTo>
                    <a:pt x="922919" y="180967"/>
                  </a:lnTo>
                  <a:lnTo>
                    <a:pt x="922919" y="929183"/>
                  </a:lnTo>
                  <a:cubicBezTo>
                    <a:pt x="771467" y="1371712"/>
                    <a:pt x="620014" y="486655"/>
                    <a:pt x="468562" y="929183"/>
                  </a:cubicBezTo>
                  <a:cubicBezTo>
                    <a:pt x="317109" y="1371712"/>
                    <a:pt x="165657" y="486655"/>
                    <a:pt x="14204" y="929183"/>
                  </a:cubicBezTo>
                  <a:lnTo>
                    <a:pt x="14204" y="289701"/>
                  </a:lnTo>
                  <a:lnTo>
                    <a:pt x="0" y="291461"/>
                  </a:lnTo>
                  <a:lnTo>
                    <a:pt x="0" y="42506"/>
                  </a:lnTo>
                  <a:cubicBezTo>
                    <a:pt x="35132" y="5695"/>
                    <a:pt x="70264" y="-3508"/>
                    <a:pt x="105396" y="109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Double Wave 35">
              <a:extLst>
                <a:ext uri="{FF2B5EF4-FFF2-40B4-BE49-F238E27FC236}">
                  <a16:creationId xmlns:a16="http://schemas.microsoft.com/office/drawing/2014/main" id="{16512D1B-4559-52A3-6D88-7C78A1FB5A83}"/>
                </a:ext>
              </a:extLst>
            </p:cNvPr>
            <p:cNvSpPr/>
            <p:nvPr/>
          </p:nvSpPr>
          <p:spPr>
            <a:xfrm rot="21185090">
              <a:off x="6290989" y="1654373"/>
              <a:ext cx="371139" cy="1840629"/>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uble Wave 36">
              <a:extLst>
                <a:ext uri="{FF2B5EF4-FFF2-40B4-BE49-F238E27FC236}">
                  <a16:creationId xmlns:a16="http://schemas.microsoft.com/office/drawing/2014/main" id="{B061957C-9419-E5B0-A73C-09E11C2C48B0}"/>
                </a:ext>
              </a:extLst>
            </p:cNvPr>
            <p:cNvSpPr/>
            <p:nvPr/>
          </p:nvSpPr>
          <p:spPr>
            <a:xfrm rot="366356">
              <a:off x="5260199" y="1821504"/>
              <a:ext cx="384564" cy="1723326"/>
            </a:xfrm>
            <a:prstGeom prst="doubleWave">
              <a:avLst>
                <a:gd name="adj1" fmla="val 5066"/>
                <a:gd name="adj2" fmla="val 26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a:extLst>
                <a:ext uri="{FF2B5EF4-FFF2-40B4-BE49-F238E27FC236}">
                  <a16:creationId xmlns:a16="http://schemas.microsoft.com/office/drawing/2014/main" id="{70CB240F-BFFB-A580-C5F8-7A93A3A15BC7}"/>
                </a:ext>
              </a:extLst>
            </p:cNvPr>
            <p:cNvSpPr/>
            <p:nvPr/>
          </p:nvSpPr>
          <p:spPr>
            <a:xfrm rot="16357899">
              <a:off x="5662352" y="1088261"/>
              <a:ext cx="672456" cy="1327797"/>
            </a:xfrm>
            <a:prstGeom prst="flowChartDelay">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2EFEE58-CCFA-E90B-B631-0F80DE110D54}"/>
                </a:ext>
              </a:extLst>
            </p:cNvPr>
            <p:cNvSpPr/>
            <p:nvPr/>
          </p:nvSpPr>
          <p:spPr>
            <a:xfrm rot="5400000">
              <a:off x="5913198" y="2970260"/>
              <a:ext cx="203476" cy="3085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6435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93CCC65-E982-4021-A02E-D024BD6A0DCA}"/>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1"/>
            <a:ext cx="8458200" cy="830997"/>
          </a:xfrm>
          <a:prstGeom prst="rect">
            <a:avLst/>
          </a:prstGeom>
          <a:noFill/>
        </p:spPr>
        <p:txBody>
          <a:bodyPr wrap="square" rtlCol="0">
            <a:spAutoFit/>
          </a:bodyPr>
          <a:lstStyle/>
          <a:p>
            <a:pPr algn="ctr"/>
            <a:r>
              <a:rPr lang="en-US" sz="4800" dirty="0">
                <a:solidFill>
                  <a:schemeClr val="accent1">
                    <a:lumMod val="20000"/>
                    <a:lumOff val="80000"/>
                  </a:schemeClr>
                </a:solidFill>
                <a:latin typeface="Abadi" panose="020B0604020104020204" pitchFamily="34" charset="0"/>
              </a:rPr>
              <a:t>Lehi’s Dream</a:t>
            </a:r>
          </a:p>
        </p:txBody>
      </p:sp>
      <p:sp>
        <p:nvSpPr>
          <p:cNvPr id="8" name="TextBox 7"/>
          <p:cNvSpPr txBox="1"/>
          <p:nvPr/>
        </p:nvSpPr>
        <p:spPr>
          <a:xfrm>
            <a:off x="1752600" y="990601"/>
            <a:ext cx="4648200" cy="461665"/>
          </a:xfrm>
          <a:prstGeom prst="rect">
            <a:avLst/>
          </a:prstGeom>
          <a:noFill/>
        </p:spPr>
        <p:txBody>
          <a:bodyPr wrap="square" rtlCol="0">
            <a:spAutoFit/>
          </a:bodyPr>
          <a:lstStyle/>
          <a:p>
            <a:r>
              <a:rPr lang="en-US" sz="2400" dirty="0">
                <a:solidFill>
                  <a:schemeClr val="accent1">
                    <a:lumMod val="20000"/>
                    <a:lumOff val="80000"/>
                  </a:schemeClr>
                </a:solidFill>
              </a:rPr>
              <a:t>Commanded of the Lord to leave</a:t>
            </a:r>
            <a:endParaRPr lang="en-US" sz="2400" dirty="0">
              <a:solidFill>
                <a:srgbClr val="FFFF00"/>
              </a:solidFill>
            </a:endParaRPr>
          </a:p>
        </p:txBody>
      </p:sp>
      <p:sp>
        <p:nvSpPr>
          <p:cNvPr id="9" name="TextBox 8"/>
          <p:cNvSpPr txBox="1"/>
          <p:nvPr/>
        </p:nvSpPr>
        <p:spPr>
          <a:xfrm>
            <a:off x="7010400" y="2743201"/>
            <a:ext cx="3505200" cy="1200329"/>
          </a:xfrm>
          <a:prstGeom prst="rect">
            <a:avLst/>
          </a:prstGeom>
          <a:noFill/>
        </p:spPr>
        <p:txBody>
          <a:bodyPr wrap="square" rtlCol="0">
            <a:spAutoFit/>
          </a:bodyPr>
          <a:lstStyle/>
          <a:p>
            <a:r>
              <a:rPr lang="en-US" sz="2400" dirty="0">
                <a:solidFill>
                  <a:schemeClr val="accent1">
                    <a:lumMod val="20000"/>
                    <a:lumOff val="80000"/>
                  </a:schemeClr>
                </a:solidFill>
              </a:rPr>
              <a:t>Why do you think Lehi was so prompt and ready to leave?</a:t>
            </a:r>
            <a:endParaRPr lang="en-US" sz="2400" dirty="0">
              <a:solidFill>
                <a:srgbClr val="FFFF00"/>
              </a:solidFill>
            </a:endParaRPr>
          </a:p>
        </p:txBody>
      </p:sp>
      <p:sp>
        <p:nvSpPr>
          <p:cNvPr id="10" name="TextBox 9"/>
          <p:cNvSpPr txBox="1"/>
          <p:nvPr/>
        </p:nvSpPr>
        <p:spPr>
          <a:xfrm>
            <a:off x="2133600" y="5410201"/>
            <a:ext cx="4648200" cy="830997"/>
          </a:xfrm>
          <a:prstGeom prst="rect">
            <a:avLst/>
          </a:prstGeom>
          <a:noFill/>
        </p:spPr>
        <p:txBody>
          <a:bodyPr wrap="square" rtlCol="0">
            <a:spAutoFit/>
          </a:bodyPr>
          <a:lstStyle/>
          <a:p>
            <a:r>
              <a:rPr lang="en-US" sz="2400" dirty="0">
                <a:solidFill>
                  <a:schemeClr val="accent1">
                    <a:lumMod val="20000"/>
                    <a:lumOff val="80000"/>
                  </a:schemeClr>
                </a:solidFill>
              </a:rPr>
              <a:t>Wilderness travel—Bedouin—land of the desert people</a:t>
            </a:r>
            <a:endParaRPr lang="en-US" sz="2400" dirty="0">
              <a:solidFill>
                <a:srgbClr val="FFFF00"/>
              </a:solidFill>
            </a:endParaRPr>
          </a:p>
        </p:txBody>
      </p:sp>
      <p:sp>
        <p:nvSpPr>
          <p:cNvPr id="7" name="TextBox 6"/>
          <p:cNvSpPr txBox="1"/>
          <p:nvPr/>
        </p:nvSpPr>
        <p:spPr>
          <a:xfrm>
            <a:off x="10196679" y="6283378"/>
            <a:ext cx="1828800" cy="461665"/>
          </a:xfrm>
          <a:prstGeom prst="rect">
            <a:avLst/>
          </a:prstGeom>
          <a:noFill/>
        </p:spPr>
        <p:txBody>
          <a:bodyPr wrap="square" rtlCol="0">
            <a:spAutoFit/>
          </a:bodyPr>
          <a:lstStyle/>
          <a:p>
            <a:pPr algn="r"/>
            <a:r>
              <a:rPr lang="en-US" sz="2400" dirty="0">
                <a:solidFill>
                  <a:schemeClr val="accent1">
                    <a:lumMod val="20000"/>
                    <a:lumOff val="80000"/>
                  </a:schemeClr>
                </a:solidFill>
              </a:rPr>
              <a:t>Hugh </a:t>
            </a:r>
            <a:r>
              <a:rPr lang="en-US" sz="2400" dirty="0" err="1">
                <a:solidFill>
                  <a:schemeClr val="accent1">
                    <a:lumMod val="20000"/>
                    <a:lumOff val="80000"/>
                  </a:schemeClr>
                </a:solidFill>
              </a:rPr>
              <a:t>Nibley</a:t>
            </a:r>
            <a:endParaRPr lang="en-US" sz="2400" dirty="0">
              <a:solidFill>
                <a:srgbClr val="FFFF00"/>
              </a:solidFill>
            </a:endParaRPr>
          </a:p>
        </p:txBody>
      </p:sp>
      <p:grpSp>
        <p:nvGrpSpPr>
          <p:cNvPr id="32" name="Group 3"/>
          <p:cNvGrpSpPr/>
          <p:nvPr/>
        </p:nvGrpSpPr>
        <p:grpSpPr>
          <a:xfrm>
            <a:off x="8121248" y="206269"/>
            <a:ext cx="2100571" cy="2301261"/>
            <a:chOff x="71718" y="1120588"/>
            <a:chExt cx="3174196" cy="4572000"/>
          </a:xfrm>
        </p:grpSpPr>
        <p:grpSp>
          <p:nvGrpSpPr>
            <p:cNvPr id="33" name="Group 13"/>
            <p:cNvGrpSpPr/>
            <p:nvPr/>
          </p:nvGrpSpPr>
          <p:grpSpPr>
            <a:xfrm>
              <a:off x="71718" y="1120588"/>
              <a:ext cx="3048000" cy="4572000"/>
              <a:chOff x="838200" y="1066800"/>
              <a:chExt cx="2438400" cy="3352800"/>
            </a:xfrm>
          </p:grpSpPr>
          <p:sp>
            <p:nvSpPr>
              <p:cNvPr id="35" name="Rounded Rectangle 61"/>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637236" y="1432069"/>
              <a:ext cx="2608678" cy="2935062"/>
            </a:xfrm>
            <a:prstGeom prst="rect">
              <a:avLst/>
            </a:prstGeom>
            <a:noFill/>
          </p:spPr>
          <p:txBody>
            <a:bodyPr wrap="square" rtlCol="0">
              <a:spAutoFit/>
            </a:bodyPr>
            <a:lstStyle/>
            <a:p>
              <a:pPr algn="ctr"/>
              <a:r>
                <a:rPr lang="en-US" b="1" dirty="0"/>
                <a:t>Obedience to the Lord’s commandments can require sacrifice</a:t>
              </a:r>
              <a:endParaRPr lang="en-US" sz="1100" b="1" dirty="0">
                <a:solidFill>
                  <a:schemeClr val="bg2">
                    <a:lumMod val="25000"/>
                  </a:schemeClr>
                </a:solidFill>
                <a:latin typeface="Tempus Sans ITC" pitchFamily="82" charset="0"/>
              </a:endParaRPr>
            </a:p>
          </p:txBody>
        </p:sp>
      </p:grpSp>
      <p:pic>
        <p:nvPicPr>
          <p:cNvPr id="3" name="Picture 2">
            <a:extLst>
              <a:ext uri="{FF2B5EF4-FFF2-40B4-BE49-F238E27FC236}">
                <a16:creationId xmlns:a16="http://schemas.microsoft.com/office/drawing/2014/main" id="{D738D4C4-2011-48D7-A966-35D42964D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00200"/>
            <a:ext cx="4743974" cy="2971800"/>
          </a:xfrm>
          <a:prstGeom prst="rect">
            <a:avLst/>
          </a:prstGeom>
        </p:spPr>
      </p:pic>
      <p:pic>
        <p:nvPicPr>
          <p:cNvPr id="12" name="Picture 11">
            <a:extLst>
              <a:ext uri="{FF2B5EF4-FFF2-40B4-BE49-F238E27FC236}">
                <a16:creationId xmlns:a16="http://schemas.microsoft.com/office/drawing/2014/main" id="{F12AA1BE-8407-42C9-BBB9-5679FDBCC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3962400"/>
            <a:ext cx="3393262" cy="24517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247127EE-3F2E-4E13-B123-C4A0B8649A30}"/>
              </a:ext>
            </a:extLst>
          </p:cNvPr>
          <p:cNvSpPr/>
          <p:nvPr/>
        </p:nvSpPr>
        <p:spPr>
          <a:xfrm>
            <a:off x="0" y="0"/>
            <a:ext cx="12192000" cy="6858000"/>
          </a:xfrm>
          <a:prstGeom prst="rect">
            <a:avLst/>
          </a:prstGeom>
          <a:gradFill>
            <a:gsLst>
              <a:gs pos="0">
                <a:schemeClr val="accent2">
                  <a:lumMod val="50000"/>
                </a:schemeClr>
              </a:gs>
              <a:gs pos="74000">
                <a:schemeClr val="accent3">
                  <a:lumMod val="5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2DEA77A-BB49-EB48-B335-24ACC27414E8}"/>
              </a:ext>
            </a:extLst>
          </p:cNvPr>
          <p:cNvGrpSpPr/>
          <p:nvPr/>
        </p:nvGrpSpPr>
        <p:grpSpPr>
          <a:xfrm>
            <a:off x="619266" y="875981"/>
            <a:ext cx="3886261" cy="3886261"/>
            <a:chOff x="1676400" y="990600"/>
            <a:chExt cx="5715000" cy="5715000"/>
          </a:xfrm>
        </p:grpSpPr>
        <p:grpSp>
          <p:nvGrpSpPr>
            <p:cNvPr id="3" name="Group 2">
              <a:extLst>
                <a:ext uri="{FF2B5EF4-FFF2-40B4-BE49-F238E27FC236}">
                  <a16:creationId xmlns:a16="http://schemas.microsoft.com/office/drawing/2014/main" id="{2FD3B71C-DF41-EF91-3864-929B261AEE9C}"/>
                </a:ext>
              </a:extLst>
            </p:cNvPr>
            <p:cNvGrpSpPr/>
            <p:nvPr/>
          </p:nvGrpSpPr>
          <p:grpSpPr>
            <a:xfrm>
              <a:off x="1676400" y="990600"/>
              <a:ext cx="5715000" cy="5715000"/>
              <a:chOff x="1676400" y="990600"/>
              <a:chExt cx="5715000" cy="5715000"/>
            </a:xfrm>
          </p:grpSpPr>
          <p:sp>
            <p:nvSpPr>
              <p:cNvPr id="125" name="Oval 124">
                <a:extLst>
                  <a:ext uri="{FF2B5EF4-FFF2-40B4-BE49-F238E27FC236}">
                    <a16:creationId xmlns:a16="http://schemas.microsoft.com/office/drawing/2014/main" id="{A47DF10C-B974-4240-87D7-4C5B06EEE0D4}"/>
                  </a:ext>
                </a:extLst>
              </p:cNvPr>
              <p:cNvSpPr/>
              <p:nvPr/>
            </p:nvSpPr>
            <p:spPr>
              <a:xfrm>
                <a:off x="1676400" y="990600"/>
                <a:ext cx="5715000" cy="5715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51688BC3-063F-F3AF-D93D-0BE444FAD51B}"/>
                  </a:ext>
                </a:extLst>
              </p:cNvPr>
              <p:cNvSpPr/>
              <p:nvPr/>
            </p:nvSpPr>
            <p:spPr>
              <a:xfrm>
                <a:off x="3218329" y="2519082"/>
                <a:ext cx="2667000" cy="26670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2486CF78-5AAA-068D-DA25-8841CB6015EB}"/>
                  </a:ext>
                </a:extLst>
              </p:cNvPr>
              <p:cNvSpPr/>
              <p:nvPr/>
            </p:nvSpPr>
            <p:spPr>
              <a:xfrm>
                <a:off x="4379259" y="3702423"/>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TextBox 123">
              <a:extLst>
                <a:ext uri="{FF2B5EF4-FFF2-40B4-BE49-F238E27FC236}">
                  <a16:creationId xmlns:a16="http://schemas.microsoft.com/office/drawing/2014/main" id="{FAFF648A-6259-DC3B-6117-5C7761B29735}"/>
                </a:ext>
              </a:extLst>
            </p:cNvPr>
            <p:cNvSpPr txBox="1"/>
            <p:nvPr/>
          </p:nvSpPr>
          <p:spPr>
            <a:xfrm>
              <a:off x="3349274" y="2838815"/>
              <a:ext cx="2303929" cy="2097058"/>
            </a:xfrm>
            <a:prstGeom prst="rect">
              <a:avLst/>
            </a:prstGeom>
            <a:noFill/>
          </p:spPr>
          <p:txBody>
            <a:bodyPr wrap="square" rtlCol="0">
              <a:spAutoFit/>
            </a:bodyPr>
            <a:lstStyle/>
            <a:p>
              <a:pPr algn="ctr"/>
              <a:r>
                <a:rPr lang="en-US" sz="1600" dirty="0">
                  <a:latin typeface="Arial Rounded MT Bold" pitchFamily="34" charset="0"/>
                </a:rPr>
                <a:t>Another Record</a:t>
              </a:r>
            </a:p>
            <a:p>
              <a:pPr algn="ctr"/>
              <a:endParaRPr lang="en-US" sz="1600" dirty="0">
                <a:latin typeface="Arial Rounded MT Bold" pitchFamily="34" charset="0"/>
              </a:endParaRPr>
            </a:p>
            <a:p>
              <a:pPr algn="ctr"/>
              <a:r>
                <a:rPr lang="en-US" sz="1600" dirty="0">
                  <a:latin typeface="Arial Rounded MT Bold" pitchFamily="34" charset="0"/>
                </a:rPr>
                <a:t>1 Nephi 1</a:t>
              </a:r>
            </a:p>
          </p:txBody>
        </p:sp>
      </p:grpSp>
      <p:grpSp>
        <p:nvGrpSpPr>
          <p:cNvPr id="128" name="Group 127">
            <a:extLst>
              <a:ext uri="{FF2B5EF4-FFF2-40B4-BE49-F238E27FC236}">
                <a16:creationId xmlns:a16="http://schemas.microsoft.com/office/drawing/2014/main" id="{DC8BEF71-8DC6-1848-CC6C-6BED7D2633F1}"/>
              </a:ext>
            </a:extLst>
          </p:cNvPr>
          <p:cNvGrpSpPr/>
          <p:nvPr/>
        </p:nvGrpSpPr>
        <p:grpSpPr>
          <a:xfrm>
            <a:off x="4505527" y="2016647"/>
            <a:ext cx="1398976" cy="2841360"/>
            <a:chOff x="4847870" y="1415932"/>
            <a:chExt cx="2215815" cy="4500383"/>
          </a:xfrm>
        </p:grpSpPr>
        <p:sp>
          <p:nvSpPr>
            <p:cNvPr id="129" name="Oval 128">
              <a:extLst>
                <a:ext uri="{FF2B5EF4-FFF2-40B4-BE49-F238E27FC236}">
                  <a16:creationId xmlns:a16="http://schemas.microsoft.com/office/drawing/2014/main" id="{5DC316BA-84B1-FE71-DB14-68707A294B92}"/>
                </a:ext>
              </a:extLst>
            </p:cNvPr>
            <p:cNvSpPr/>
            <p:nvPr/>
          </p:nvSpPr>
          <p:spPr>
            <a:xfrm rot="19744272">
              <a:off x="4847870" y="4230969"/>
              <a:ext cx="630621" cy="3346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a:extLst>
                <a:ext uri="{FF2B5EF4-FFF2-40B4-BE49-F238E27FC236}">
                  <a16:creationId xmlns:a16="http://schemas.microsoft.com/office/drawing/2014/main" id="{D4A81995-CC11-8A71-C963-0F715041FFDE}"/>
                </a:ext>
              </a:extLst>
            </p:cNvPr>
            <p:cNvSpPr/>
            <p:nvPr/>
          </p:nvSpPr>
          <p:spPr>
            <a:xfrm rot="1233741">
              <a:off x="5084353" y="2975994"/>
              <a:ext cx="709449" cy="150596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7CC6C7DF-CEEF-1376-A147-BD50A5E3E133}"/>
                </a:ext>
              </a:extLst>
            </p:cNvPr>
            <p:cNvSpPr/>
            <p:nvPr/>
          </p:nvSpPr>
          <p:spPr>
            <a:xfrm rot="2202347">
              <a:off x="6433064" y="4252944"/>
              <a:ext cx="630621" cy="3346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rapezoid 131">
              <a:extLst>
                <a:ext uri="{FF2B5EF4-FFF2-40B4-BE49-F238E27FC236}">
                  <a16:creationId xmlns:a16="http://schemas.microsoft.com/office/drawing/2014/main" id="{3811BCBA-9CA0-23F3-1554-55AFA709673E}"/>
                </a:ext>
              </a:extLst>
            </p:cNvPr>
            <p:cNvSpPr/>
            <p:nvPr/>
          </p:nvSpPr>
          <p:spPr>
            <a:xfrm>
              <a:off x="5320835" y="3059660"/>
              <a:ext cx="1261242" cy="234261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a:extLst>
                <a:ext uri="{FF2B5EF4-FFF2-40B4-BE49-F238E27FC236}">
                  <a16:creationId xmlns:a16="http://schemas.microsoft.com/office/drawing/2014/main" id="{1180936C-0B5D-A967-78DE-6C84AB2E0851}"/>
                </a:ext>
              </a:extLst>
            </p:cNvPr>
            <p:cNvSpPr/>
            <p:nvPr/>
          </p:nvSpPr>
          <p:spPr>
            <a:xfrm rot="20366259" flipH="1">
              <a:off x="6179920" y="2987634"/>
              <a:ext cx="650202" cy="150596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88660CC7-41A8-7A03-289E-03D38EC6A2CB}"/>
                </a:ext>
              </a:extLst>
            </p:cNvPr>
            <p:cNvSpPr/>
            <p:nvPr/>
          </p:nvSpPr>
          <p:spPr>
            <a:xfrm>
              <a:off x="5399663" y="1637355"/>
              <a:ext cx="1103586" cy="16733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rapezoid 134">
              <a:extLst>
                <a:ext uri="{FF2B5EF4-FFF2-40B4-BE49-F238E27FC236}">
                  <a16:creationId xmlns:a16="http://schemas.microsoft.com/office/drawing/2014/main" id="{BF26813B-3D2F-FF9A-472B-11D94FBDC754}"/>
                </a:ext>
              </a:extLst>
            </p:cNvPr>
            <p:cNvSpPr/>
            <p:nvPr/>
          </p:nvSpPr>
          <p:spPr>
            <a:xfrm>
              <a:off x="5242009" y="5151284"/>
              <a:ext cx="1418897" cy="501990"/>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a:extLst>
                <a:ext uri="{FF2B5EF4-FFF2-40B4-BE49-F238E27FC236}">
                  <a16:creationId xmlns:a16="http://schemas.microsoft.com/office/drawing/2014/main" id="{FE9E9C57-BF6E-2A5F-D930-BA3D702ED2BD}"/>
                </a:ext>
              </a:extLst>
            </p:cNvPr>
            <p:cNvSpPr/>
            <p:nvPr/>
          </p:nvSpPr>
          <p:spPr>
            <a:xfrm>
              <a:off x="5320835" y="5581654"/>
              <a:ext cx="630621" cy="334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C050DA3E-E175-A78D-61BE-B9E8451406EC}"/>
                </a:ext>
              </a:extLst>
            </p:cNvPr>
            <p:cNvSpPr/>
            <p:nvPr/>
          </p:nvSpPr>
          <p:spPr>
            <a:xfrm>
              <a:off x="5959534" y="5573793"/>
              <a:ext cx="630621" cy="334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A7C23EFA-B13D-B58C-2373-0D004C56F312}"/>
                </a:ext>
              </a:extLst>
            </p:cNvPr>
            <p:cNvSpPr/>
            <p:nvPr/>
          </p:nvSpPr>
          <p:spPr>
            <a:xfrm>
              <a:off x="5529254" y="2885821"/>
              <a:ext cx="922919" cy="1056930"/>
            </a:xfrm>
            <a:custGeom>
              <a:avLst/>
              <a:gdLst>
                <a:gd name="connsiteX0" fmla="*/ 105396 w 922919"/>
                <a:gd name="connsiteY0" fmla="*/ 1094 h 1056930"/>
                <a:gd name="connsiteX1" fmla="*/ 421582 w 922919"/>
                <a:gd name="connsiteY1" fmla="*/ 42506 h 1056930"/>
                <a:gd name="connsiteX2" fmla="*/ 843164 w 922919"/>
                <a:gd name="connsiteY2" fmla="*/ 42506 h 1056930"/>
                <a:gd name="connsiteX3" fmla="*/ 843164 w 922919"/>
                <a:gd name="connsiteY3" fmla="*/ 255949 h 1056930"/>
                <a:gd name="connsiteX4" fmla="*/ 851927 w 922919"/>
                <a:gd name="connsiteY4" fmla="*/ 252961 h 1056930"/>
                <a:gd name="connsiteX5" fmla="*/ 894523 w 922919"/>
                <a:gd name="connsiteY5" fmla="*/ 200696 h 1056930"/>
                <a:gd name="connsiteX6" fmla="*/ 899357 w 922919"/>
                <a:gd name="connsiteY6" fmla="*/ 189109 h 1056930"/>
                <a:gd name="connsiteX7" fmla="*/ 922919 w 922919"/>
                <a:gd name="connsiteY7" fmla="*/ 180967 h 1056930"/>
                <a:gd name="connsiteX8" fmla="*/ 922919 w 922919"/>
                <a:gd name="connsiteY8" fmla="*/ 929183 h 1056930"/>
                <a:gd name="connsiteX9" fmla="*/ 468562 w 922919"/>
                <a:gd name="connsiteY9" fmla="*/ 929183 h 1056930"/>
                <a:gd name="connsiteX10" fmla="*/ 14204 w 922919"/>
                <a:gd name="connsiteY10" fmla="*/ 929183 h 1056930"/>
                <a:gd name="connsiteX11" fmla="*/ 14204 w 922919"/>
                <a:gd name="connsiteY11" fmla="*/ 289701 h 1056930"/>
                <a:gd name="connsiteX12" fmla="*/ 0 w 922919"/>
                <a:gd name="connsiteY12" fmla="*/ 291461 h 1056930"/>
                <a:gd name="connsiteX13" fmla="*/ 0 w 922919"/>
                <a:gd name="connsiteY13" fmla="*/ 42506 h 1056930"/>
                <a:gd name="connsiteX14" fmla="*/ 105396 w 922919"/>
                <a:gd name="connsiteY14" fmla="*/ 1094 h 105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2919" h="1056930">
                  <a:moveTo>
                    <a:pt x="105396" y="1094"/>
                  </a:moveTo>
                  <a:cubicBezTo>
                    <a:pt x="210791" y="14898"/>
                    <a:pt x="316187" y="152938"/>
                    <a:pt x="421582" y="42506"/>
                  </a:cubicBezTo>
                  <a:cubicBezTo>
                    <a:pt x="562110" y="-104738"/>
                    <a:pt x="702637" y="189749"/>
                    <a:pt x="843164" y="42506"/>
                  </a:cubicBezTo>
                  <a:lnTo>
                    <a:pt x="843164" y="255949"/>
                  </a:lnTo>
                  <a:lnTo>
                    <a:pt x="851927" y="252961"/>
                  </a:lnTo>
                  <a:cubicBezTo>
                    <a:pt x="866126" y="244290"/>
                    <a:pt x="880325" y="227598"/>
                    <a:pt x="894523" y="200696"/>
                  </a:cubicBezTo>
                  <a:lnTo>
                    <a:pt x="899357" y="189109"/>
                  </a:lnTo>
                  <a:lnTo>
                    <a:pt x="922919" y="180967"/>
                  </a:lnTo>
                  <a:lnTo>
                    <a:pt x="922919" y="929183"/>
                  </a:lnTo>
                  <a:cubicBezTo>
                    <a:pt x="771467" y="1371712"/>
                    <a:pt x="620014" y="486655"/>
                    <a:pt x="468562" y="929183"/>
                  </a:cubicBezTo>
                  <a:cubicBezTo>
                    <a:pt x="317109" y="1371712"/>
                    <a:pt x="165657" y="486655"/>
                    <a:pt x="14204" y="929183"/>
                  </a:cubicBezTo>
                  <a:lnTo>
                    <a:pt x="14204" y="289701"/>
                  </a:lnTo>
                  <a:lnTo>
                    <a:pt x="0" y="291461"/>
                  </a:lnTo>
                  <a:lnTo>
                    <a:pt x="0" y="42506"/>
                  </a:lnTo>
                  <a:cubicBezTo>
                    <a:pt x="35132" y="5695"/>
                    <a:pt x="70264" y="-3508"/>
                    <a:pt x="105396" y="109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9" name="Double Wave 138">
              <a:extLst>
                <a:ext uri="{FF2B5EF4-FFF2-40B4-BE49-F238E27FC236}">
                  <a16:creationId xmlns:a16="http://schemas.microsoft.com/office/drawing/2014/main" id="{C051A412-F782-82FB-0598-06C4B03613EA}"/>
                </a:ext>
              </a:extLst>
            </p:cNvPr>
            <p:cNvSpPr/>
            <p:nvPr/>
          </p:nvSpPr>
          <p:spPr>
            <a:xfrm rot="21185090">
              <a:off x="6290989" y="1654373"/>
              <a:ext cx="371139" cy="1840629"/>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ouble Wave 139">
              <a:extLst>
                <a:ext uri="{FF2B5EF4-FFF2-40B4-BE49-F238E27FC236}">
                  <a16:creationId xmlns:a16="http://schemas.microsoft.com/office/drawing/2014/main" id="{9DE81D96-A769-96B4-A1E9-11D01BCEB2CE}"/>
                </a:ext>
              </a:extLst>
            </p:cNvPr>
            <p:cNvSpPr/>
            <p:nvPr/>
          </p:nvSpPr>
          <p:spPr>
            <a:xfrm rot="366356">
              <a:off x="5260199" y="1821504"/>
              <a:ext cx="384564" cy="1723326"/>
            </a:xfrm>
            <a:prstGeom prst="doubleWave">
              <a:avLst>
                <a:gd name="adj1" fmla="val 5066"/>
                <a:gd name="adj2" fmla="val 26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Delay 140">
              <a:extLst>
                <a:ext uri="{FF2B5EF4-FFF2-40B4-BE49-F238E27FC236}">
                  <a16:creationId xmlns:a16="http://schemas.microsoft.com/office/drawing/2014/main" id="{93B81836-5ADE-9874-F3B9-98C1DA36553D}"/>
                </a:ext>
              </a:extLst>
            </p:cNvPr>
            <p:cNvSpPr/>
            <p:nvPr/>
          </p:nvSpPr>
          <p:spPr>
            <a:xfrm rot="16357899">
              <a:off x="5662352" y="1088261"/>
              <a:ext cx="672456" cy="1327797"/>
            </a:xfrm>
            <a:prstGeom prst="flowChartDelay">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06C5A469-EAB5-434D-5373-8F1265EFB7CE}"/>
                </a:ext>
              </a:extLst>
            </p:cNvPr>
            <p:cNvSpPr/>
            <p:nvPr/>
          </p:nvSpPr>
          <p:spPr>
            <a:xfrm rot="5400000">
              <a:off x="5913198" y="2970260"/>
              <a:ext cx="203476" cy="3085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5">
            <a:extLst>
              <a:ext uri="{FF2B5EF4-FFF2-40B4-BE49-F238E27FC236}">
                <a16:creationId xmlns:a16="http://schemas.microsoft.com/office/drawing/2014/main" id="{361208AF-5A07-56EE-8B32-5FBF5380228C}"/>
              </a:ext>
            </a:extLst>
          </p:cNvPr>
          <p:cNvGrpSpPr/>
          <p:nvPr/>
        </p:nvGrpSpPr>
        <p:grpSpPr>
          <a:xfrm>
            <a:off x="7032413" y="2439187"/>
            <a:ext cx="1126860" cy="2403050"/>
            <a:chOff x="3930669" y="1447801"/>
            <a:chExt cx="1343592" cy="2591351"/>
          </a:xfrm>
        </p:grpSpPr>
        <p:sp>
          <p:nvSpPr>
            <p:cNvPr id="144" name="Oval 143">
              <a:extLst>
                <a:ext uri="{FF2B5EF4-FFF2-40B4-BE49-F238E27FC236}">
                  <a16:creationId xmlns:a16="http://schemas.microsoft.com/office/drawing/2014/main" id="{E41452EC-6722-9E83-7D86-FB6BA31D96A3}"/>
                </a:ext>
              </a:extLst>
            </p:cNvPr>
            <p:cNvSpPr/>
            <p:nvPr/>
          </p:nvSpPr>
          <p:spPr>
            <a:xfrm rot="4042086" flipH="1">
              <a:off x="4975304" y="3115278"/>
              <a:ext cx="382624" cy="2003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65A801F8-8E8B-6969-B2F4-5C580DC4ECCE}"/>
                </a:ext>
              </a:extLst>
            </p:cNvPr>
            <p:cNvSpPr/>
            <p:nvPr/>
          </p:nvSpPr>
          <p:spPr>
            <a:xfrm rot="17268661">
              <a:off x="3839513" y="3173030"/>
              <a:ext cx="382624" cy="2003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a:extLst>
                <a:ext uri="{FF2B5EF4-FFF2-40B4-BE49-F238E27FC236}">
                  <a16:creationId xmlns:a16="http://schemas.microsoft.com/office/drawing/2014/main" id="{635B5D8D-A63A-7E04-8520-3253567ABAEC}"/>
                </a:ext>
              </a:extLst>
            </p:cNvPr>
            <p:cNvSpPr/>
            <p:nvPr/>
          </p:nvSpPr>
          <p:spPr>
            <a:xfrm>
              <a:off x="4165223" y="2377767"/>
              <a:ext cx="916731" cy="148848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a:extLst>
                <a:ext uri="{FF2B5EF4-FFF2-40B4-BE49-F238E27FC236}">
                  <a16:creationId xmlns:a16="http://schemas.microsoft.com/office/drawing/2014/main" id="{31F05D12-6698-0074-8B7F-3DFA1DF58B12}"/>
                </a:ext>
              </a:extLst>
            </p:cNvPr>
            <p:cNvSpPr/>
            <p:nvPr/>
          </p:nvSpPr>
          <p:spPr>
            <a:xfrm rot="20382913">
              <a:off x="4820405" y="2413651"/>
              <a:ext cx="378938" cy="86161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a:extLst>
                <a:ext uri="{FF2B5EF4-FFF2-40B4-BE49-F238E27FC236}">
                  <a16:creationId xmlns:a16="http://schemas.microsoft.com/office/drawing/2014/main" id="{67379E7A-5282-83ED-93BB-4AC7F250F619}"/>
                </a:ext>
              </a:extLst>
            </p:cNvPr>
            <p:cNvSpPr/>
            <p:nvPr/>
          </p:nvSpPr>
          <p:spPr>
            <a:xfrm rot="1217087" flipH="1">
              <a:off x="4005339" y="2418225"/>
              <a:ext cx="412495" cy="89284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4C967BDF-2656-DF07-8D43-C3CFC1465B58}"/>
                </a:ext>
              </a:extLst>
            </p:cNvPr>
            <p:cNvSpPr/>
            <p:nvPr/>
          </p:nvSpPr>
          <p:spPr>
            <a:xfrm>
              <a:off x="4165223" y="1504088"/>
              <a:ext cx="916731" cy="10920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BA96F27D-7466-3DF6-FA73-BCB6B1446E61}"/>
                </a:ext>
              </a:extLst>
            </p:cNvPr>
            <p:cNvSpPr/>
            <p:nvPr/>
          </p:nvSpPr>
          <p:spPr>
            <a:xfrm rot="20950279">
              <a:off x="4201156" y="3770724"/>
              <a:ext cx="423064" cy="2684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B8487266-83FE-3813-6083-E965D8F31D9D}"/>
                </a:ext>
              </a:extLst>
            </p:cNvPr>
            <p:cNvSpPr/>
            <p:nvPr/>
          </p:nvSpPr>
          <p:spPr>
            <a:xfrm rot="20950279">
              <a:off x="4580858" y="3770724"/>
              <a:ext cx="423064" cy="2684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hord 151">
              <a:extLst>
                <a:ext uri="{FF2B5EF4-FFF2-40B4-BE49-F238E27FC236}">
                  <a16:creationId xmlns:a16="http://schemas.microsoft.com/office/drawing/2014/main" id="{E2085441-FD51-D3A5-4B6A-E5F6F4BFDF80}"/>
                </a:ext>
              </a:extLst>
            </p:cNvPr>
            <p:cNvSpPr/>
            <p:nvPr/>
          </p:nvSpPr>
          <p:spPr>
            <a:xfrm rot="7621963">
              <a:off x="4220668" y="1389322"/>
              <a:ext cx="776422" cy="893379"/>
            </a:xfrm>
            <a:prstGeom prst="chord">
              <a:avLst>
                <a:gd name="adj1" fmla="val 2700000"/>
                <a:gd name="adj2" fmla="val 14305134"/>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a:extLst>
                <a:ext uri="{FF2B5EF4-FFF2-40B4-BE49-F238E27FC236}">
                  <a16:creationId xmlns:a16="http://schemas.microsoft.com/office/drawing/2014/main" id="{BC28D98B-03C7-9743-D6CC-3A6ABF735C83}"/>
                </a:ext>
              </a:extLst>
            </p:cNvPr>
            <p:cNvSpPr/>
            <p:nvPr/>
          </p:nvSpPr>
          <p:spPr>
            <a:xfrm>
              <a:off x="4241618" y="3178638"/>
              <a:ext cx="763942" cy="17797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a:extLst>
                <a:ext uri="{FF2B5EF4-FFF2-40B4-BE49-F238E27FC236}">
                  <a16:creationId xmlns:a16="http://schemas.microsoft.com/office/drawing/2014/main" id="{2E18D048-B44E-2D09-FF59-28EFA34EC6BA}"/>
                </a:ext>
              </a:extLst>
            </p:cNvPr>
            <p:cNvSpPr/>
            <p:nvPr/>
          </p:nvSpPr>
          <p:spPr>
            <a:xfrm rot="671737">
              <a:off x="3992817" y="1703335"/>
              <a:ext cx="327367" cy="1150007"/>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4">
              <a:extLst>
                <a:ext uri="{FF2B5EF4-FFF2-40B4-BE49-F238E27FC236}">
                  <a16:creationId xmlns:a16="http://schemas.microsoft.com/office/drawing/2014/main" id="{9CD30944-28B1-2FD9-AF77-0DB492A44C90}"/>
                </a:ext>
              </a:extLst>
            </p:cNvPr>
            <p:cNvSpPr/>
            <p:nvPr/>
          </p:nvSpPr>
          <p:spPr>
            <a:xfrm rot="20928263" flipH="1">
              <a:off x="4861052" y="1744843"/>
              <a:ext cx="413209" cy="104584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43E5BECC-6F60-7A94-B7BF-3346929E3A2E}"/>
                </a:ext>
              </a:extLst>
            </p:cNvPr>
            <p:cNvSpPr/>
            <p:nvPr/>
          </p:nvSpPr>
          <p:spPr>
            <a:xfrm>
              <a:off x="4130041" y="1718762"/>
              <a:ext cx="985819" cy="18608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9">
            <a:extLst>
              <a:ext uri="{FF2B5EF4-FFF2-40B4-BE49-F238E27FC236}">
                <a16:creationId xmlns:a16="http://schemas.microsoft.com/office/drawing/2014/main" id="{D0DDE782-88AC-E9E8-1875-CAB9E75BA02A}"/>
              </a:ext>
            </a:extLst>
          </p:cNvPr>
          <p:cNvGrpSpPr/>
          <p:nvPr/>
        </p:nvGrpSpPr>
        <p:grpSpPr>
          <a:xfrm>
            <a:off x="8307260" y="2555379"/>
            <a:ext cx="1185859" cy="2285429"/>
            <a:chOff x="5817073" y="1532681"/>
            <a:chExt cx="1306526" cy="2496891"/>
          </a:xfrm>
        </p:grpSpPr>
        <p:sp>
          <p:nvSpPr>
            <p:cNvPr id="158" name="Cloud 157">
              <a:extLst>
                <a:ext uri="{FF2B5EF4-FFF2-40B4-BE49-F238E27FC236}">
                  <a16:creationId xmlns:a16="http://schemas.microsoft.com/office/drawing/2014/main" id="{FD72958B-B6DC-1BA8-C0D7-0FA2A139A4D2}"/>
                </a:ext>
              </a:extLst>
            </p:cNvPr>
            <p:cNvSpPr/>
            <p:nvPr/>
          </p:nvSpPr>
          <p:spPr>
            <a:xfrm rot="671737">
              <a:off x="5817073" y="1751412"/>
              <a:ext cx="413272" cy="94274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Cloud 158">
              <a:extLst>
                <a:ext uri="{FF2B5EF4-FFF2-40B4-BE49-F238E27FC236}">
                  <a16:creationId xmlns:a16="http://schemas.microsoft.com/office/drawing/2014/main" id="{2C032059-90F2-4C47-6681-005B4CD7AEF1}"/>
                </a:ext>
              </a:extLst>
            </p:cNvPr>
            <p:cNvSpPr/>
            <p:nvPr/>
          </p:nvSpPr>
          <p:spPr>
            <a:xfrm rot="20706537">
              <a:off x="6651194" y="1794329"/>
              <a:ext cx="472405" cy="86177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B84280B1-631D-F491-94BF-E3E8B24EB8B7}"/>
                </a:ext>
              </a:extLst>
            </p:cNvPr>
            <p:cNvSpPr/>
            <p:nvPr/>
          </p:nvSpPr>
          <p:spPr>
            <a:xfrm rot="18046419">
              <a:off x="5730337" y="3167007"/>
              <a:ext cx="401904" cy="1780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2C198329-A7D3-F66C-446C-4DB5A09C140B}"/>
                </a:ext>
              </a:extLst>
            </p:cNvPr>
            <p:cNvSpPr/>
            <p:nvPr/>
          </p:nvSpPr>
          <p:spPr>
            <a:xfrm rot="4025579" flipH="1">
              <a:off x="6780339" y="3171057"/>
              <a:ext cx="401904" cy="1780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a:extLst>
                <a:ext uri="{FF2B5EF4-FFF2-40B4-BE49-F238E27FC236}">
                  <a16:creationId xmlns:a16="http://schemas.microsoft.com/office/drawing/2014/main" id="{23042BC0-815C-4C52-3831-DB21D6910089}"/>
                </a:ext>
              </a:extLst>
            </p:cNvPr>
            <p:cNvSpPr/>
            <p:nvPr/>
          </p:nvSpPr>
          <p:spPr>
            <a:xfrm flipH="1">
              <a:off x="6008331" y="2422692"/>
              <a:ext cx="878238" cy="145049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a:extLst>
                <a:ext uri="{FF2B5EF4-FFF2-40B4-BE49-F238E27FC236}">
                  <a16:creationId xmlns:a16="http://schemas.microsoft.com/office/drawing/2014/main" id="{E72F6C93-5D81-901B-71C8-8155D79C9EC8}"/>
                </a:ext>
              </a:extLst>
            </p:cNvPr>
            <p:cNvSpPr/>
            <p:nvPr/>
          </p:nvSpPr>
          <p:spPr>
            <a:xfrm rot="1217087" flipH="1">
              <a:off x="5900977" y="2429364"/>
              <a:ext cx="363026" cy="86882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a:extLst>
                <a:ext uri="{FF2B5EF4-FFF2-40B4-BE49-F238E27FC236}">
                  <a16:creationId xmlns:a16="http://schemas.microsoft.com/office/drawing/2014/main" id="{581A2C4F-B7E6-0D71-B9E5-18AA6DB52EA5}"/>
                </a:ext>
              </a:extLst>
            </p:cNvPr>
            <p:cNvSpPr/>
            <p:nvPr/>
          </p:nvSpPr>
          <p:spPr>
            <a:xfrm rot="20382913">
              <a:off x="6644565" y="2462118"/>
              <a:ext cx="395175" cy="87005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0AD0BA0C-D7D8-0E9C-0F45-B3227DB823B8}"/>
                </a:ext>
              </a:extLst>
            </p:cNvPr>
            <p:cNvSpPr/>
            <p:nvPr/>
          </p:nvSpPr>
          <p:spPr>
            <a:xfrm rot="649721" flipH="1">
              <a:off x="6442842" y="3767995"/>
              <a:ext cx="405299" cy="2615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9841BA1C-2A76-B685-0DB4-8D57C0787331}"/>
                </a:ext>
              </a:extLst>
            </p:cNvPr>
            <p:cNvSpPr/>
            <p:nvPr/>
          </p:nvSpPr>
          <p:spPr>
            <a:xfrm rot="649721" flipH="1">
              <a:off x="6092556" y="3767994"/>
              <a:ext cx="405299" cy="2615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a:extLst>
                <a:ext uri="{FF2B5EF4-FFF2-40B4-BE49-F238E27FC236}">
                  <a16:creationId xmlns:a16="http://schemas.microsoft.com/office/drawing/2014/main" id="{732F12F8-2979-F85F-5E8B-4F5934FFE4D0}"/>
                </a:ext>
              </a:extLst>
            </p:cNvPr>
            <p:cNvSpPr/>
            <p:nvPr/>
          </p:nvSpPr>
          <p:spPr>
            <a:xfrm flipH="1">
              <a:off x="6008331" y="3699758"/>
              <a:ext cx="878238" cy="173429"/>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a:extLst>
                <a:ext uri="{FF2B5EF4-FFF2-40B4-BE49-F238E27FC236}">
                  <a16:creationId xmlns:a16="http://schemas.microsoft.com/office/drawing/2014/main" id="{B66AC991-07BC-48A8-9449-8297F7405C2B}"/>
                </a:ext>
              </a:extLst>
            </p:cNvPr>
            <p:cNvSpPr/>
            <p:nvPr/>
          </p:nvSpPr>
          <p:spPr>
            <a:xfrm rot="10800000" flipH="1">
              <a:off x="6315616" y="2453430"/>
              <a:ext cx="292746" cy="425689"/>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596F8A14-55D3-102D-4415-8680842AF706}"/>
                </a:ext>
              </a:extLst>
            </p:cNvPr>
            <p:cNvSpPr/>
            <p:nvPr/>
          </p:nvSpPr>
          <p:spPr>
            <a:xfrm flipH="1">
              <a:off x="6077248" y="1571316"/>
              <a:ext cx="809321" cy="10642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loud 169">
              <a:extLst>
                <a:ext uri="{FF2B5EF4-FFF2-40B4-BE49-F238E27FC236}">
                  <a16:creationId xmlns:a16="http://schemas.microsoft.com/office/drawing/2014/main" id="{0E974802-CDFE-F6A9-C99A-530FC6FEDEA9}"/>
                </a:ext>
              </a:extLst>
            </p:cNvPr>
            <p:cNvSpPr/>
            <p:nvPr/>
          </p:nvSpPr>
          <p:spPr>
            <a:xfrm rot="16200000">
              <a:off x="6263298" y="1264802"/>
              <a:ext cx="424123" cy="95988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31">
              <a:extLst>
                <a:ext uri="{FF2B5EF4-FFF2-40B4-BE49-F238E27FC236}">
                  <a16:creationId xmlns:a16="http://schemas.microsoft.com/office/drawing/2014/main" id="{82959845-A02D-1438-02A1-B9DA86F36923}"/>
                </a:ext>
              </a:extLst>
            </p:cNvPr>
            <p:cNvSpPr/>
            <p:nvPr/>
          </p:nvSpPr>
          <p:spPr>
            <a:xfrm>
              <a:off x="5926330" y="1780789"/>
              <a:ext cx="1174497" cy="186081"/>
            </a:xfrm>
            <a:prstGeom prst="roundRect">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FF44AB41-6A17-7948-8F64-4D555CD44BEB}"/>
              </a:ext>
            </a:extLst>
          </p:cNvPr>
          <p:cNvGrpSpPr/>
          <p:nvPr/>
        </p:nvGrpSpPr>
        <p:grpSpPr>
          <a:xfrm>
            <a:off x="9537725" y="2200890"/>
            <a:ext cx="1073343" cy="2658042"/>
            <a:chOff x="397451" y="228208"/>
            <a:chExt cx="1468018" cy="3502792"/>
          </a:xfrm>
        </p:grpSpPr>
        <p:sp>
          <p:nvSpPr>
            <p:cNvPr id="173" name="Oval 172">
              <a:extLst>
                <a:ext uri="{FF2B5EF4-FFF2-40B4-BE49-F238E27FC236}">
                  <a16:creationId xmlns:a16="http://schemas.microsoft.com/office/drawing/2014/main" id="{DD611521-4572-A570-EA1C-0167ECD98AD5}"/>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05C98E79-2E14-2475-27C9-DDD795E11E5B}"/>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a:extLst>
                <a:ext uri="{FF2B5EF4-FFF2-40B4-BE49-F238E27FC236}">
                  <a16:creationId xmlns:a16="http://schemas.microsoft.com/office/drawing/2014/main" id="{0B9B245A-56D5-1088-FA12-886F273EC6C0}"/>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524608B8-0EC6-9447-98C5-0C99A7B638FA}"/>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a:extLst>
                <a:ext uri="{FF2B5EF4-FFF2-40B4-BE49-F238E27FC236}">
                  <a16:creationId xmlns:a16="http://schemas.microsoft.com/office/drawing/2014/main" id="{059CBF60-8CB7-BB51-55F5-53A0CF1E5FAB}"/>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2FFD803F-42CE-A49D-D412-536D70F1F4F1}"/>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a:extLst>
                <a:ext uri="{FF2B5EF4-FFF2-40B4-BE49-F238E27FC236}">
                  <a16:creationId xmlns:a16="http://schemas.microsoft.com/office/drawing/2014/main" id="{992056AE-6BE5-392D-F090-D8257151FB88}"/>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317503D9-5D70-B2AA-7945-C7ED6C6C9726}"/>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reeform: Shape 180">
              <a:extLst>
                <a:ext uri="{FF2B5EF4-FFF2-40B4-BE49-F238E27FC236}">
                  <a16:creationId xmlns:a16="http://schemas.microsoft.com/office/drawing/2014/main" id="{A4CBB0BB-692F-B52A-D9D6-628459608E4C}"/>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2" name="Rounded Rectangle 152">
              <a:extLst>
                <a:ext uri="{FF2B5EF4-FFF2-40B4-BE49-F238E27FC236}">
                  <a16:creationId xmlns:a16="http://schemas.microsoft.com/office/drawing/2014/main" id="{DAAAD6B6-6A42-F7BB-6C41-0822C06EFFBE}"/>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2040883C-8248-FE19-8956-271760E2AC90}"/>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54">
              <a:extLst>
                <a:ext uri="{FF2B5EF4-FFF2-40B4-BE49-F238E27FC236}">
                  <a16:creationId xmlns:a16="http://schemas.microsoft.com/office/drawing/2014/main" id="{C5EC2B6B-0EB3-2B59-31A9-27A7776F48A7}"/>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a:extLst>
              <a:ext uri="{FF2B5EF4-FFF2-40B4-BE49-F238E27FC236}">
                <a16:creationId xmlns:a16="http://schemas.microsoft.com/office/drawing/2014/main" id="{A91B37EB-30B3-DBD6-1B0F-D55B1CB172DF}"/>
              </a:ext>
            </a:extLst>
          </p:cNvPr>
          <p:cNvGrpSpPr/>
          <p:nvPr/>
        </p:nvGrpSpPr>
        <p:grpSpPr>
          <a:xfrm>
            <a:off x="5781406" y="2303288"/>
            <a:ext cx="1269474" cy="2578147"/>
            <a:chOff x="1752601" y="3962400"/>
            <a:chExt cx="990599" cy="1828800"/>
          </a:xfrm>
        </p:grpSpPr>
        <p:sp>
          <p:nvSpPr>
            <p:cNvPr id="186" name="Oval 185">
              <a:extLst>
                <a:ext uri="{FF2B5EF4-FFF2-40B4-BE49-F238E27FC236}">
                  <a16:creationId xmlns:a16="http://schemas.microsoft.com/office/drawing/2014/main" id="{DF1F2B50-373B-8D2E-1A74-8A6E4C552D38}"/>
                </a:ext>
              </a:extLst>
            </p:cNvPr>
            <p:cNvSpPr/>
            <p:nvPr/>
          </p:nvSpPr>
          <p:spPr>
            <a:xfrm rot="4630237">
              <a:off x="1996397" y="5551579"/>
              <a:ext cx="176078" cy="30316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A2C28DAB-E798-93CE-E884-E17348E86CAC}"/>
                </a:ext>
              </a:extLst>
            </p:cNvPr>
            <p:cNvSpPr/>
            <p:nvPr/>
          </p:nvSpPr>
          <p:spPr>
            <a:xfrm rot="4630237">
              <a:off x="2283530" y="5536610"/>
              <a:ext cx="176078" cy="30316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Delay 187">
              <a:extLst>
                <a:ext uri="{FF2B5EF4-FFF2-40B4-BE49-F238E27FC236}">
                  <a16:creationId xmlns:a16="http://schemas.microsoft.com/office/drawing/2014/main" id="{F91BE34C-9963-2532-C474-D21E96678052}"/>
                </a:ext>
              </a:extLst>
            </p:cNvPr>
            <p:cNvSpPr/>
            <p:nvPr/>
          </p:nvSpPr>
          <p:spPr>
            <a:xfrm rot="16200000">
              <a:off x="1637209" y="4213855"/>
              <a:ext cx="1259895" cy="756985"/>
            </a:xfrm>
            <a:prstGeom prst="flowChartDelay">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45BB575E-D75F-D22A-57D5-7A647DA90FEB}"/>
                </a:ext>
              </a:extLst>
            </p:cNvPr>
            <p:cNvSpPr/>
            <p:nvPr/>
          </p:nvSpPr>
          <p:spPr>
            <a:xfrm rot="7016247">
              <a:off x="2531273" y="4914747"/>
              <a:ext cx="160189" cy="2636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43DF3C08-2804-B400-37A0-CB8596CCC8D0}"/>
                </a:ext>
              </a:extLst>
            </p:cNvPr>
            <p:cNvSpPr/>
            <p:nvPr/>
          </p:nvSpPr>
          <p:spPr>
            <a:xfrm rot="4630237">
              <a:off x="1804338" y="4961409"/>
              <a:ext cx="160189" cy="2636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Manual Operation 190">
              <a:extLst>
                <a:ext uri="{FF2B5EF4-FFF2-40B4-BE49-F238E27FC236}">
                  <a16:creationId xmlns:a16="http://schemas.microsoft.com/office/drawing/2014/main" id="{1DB36CAE-95F4-E82E-93B4-7CEBB391D82F}"/>
                </a:ext>
              </a:extLst>
            </p:cNvPr>
            <p:cNvSpPr/>
            <p:nvPr/>
          </p:nvSpPr>
          <p:spPr>
            <a:xfrm rot="10800000">
              <a:off x="2045282" y="4709005"/>
              <a:ext cx="443750" cy="723273"/>
            </a:xfrm>
            <a:prstGeom prst="flowChartManualOperation">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Manual Operation 191">
              <a:extLst>
                <a:ext uri="{FF2B5EF4-FFF2-40B4-BE49-F238E27FC236}">
                  <a16:creationId xmlns:a16="http://schemas.microsoft.com/office/drawing/2014/main" id="{9DCFF7BE-E51A-E360-CF97-5D81456C7B67}"/>
                </a:ext>
              </a:extLst>
            </p:cNvPr>
            <p:cNvSpPr/>
            <p:nvPr/>
          </p:nvSpPr>
          <p:spPr>
            <a:xfrm rot="10800000">
              <a:off x="1966973" y="5128970"/>
              <a:ext cx="600368" cy="349971"/>
            </a:xfrm>
            <a:prstGeom prst="flowChartManualOperation">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Manual Operation 192">
              <a:extLst>
                <a:ext uri="{FF2B5EF4-FFF2-40B4-BE49-F238E27FC236}">
                  <a16:creationId xmlns:a16="http://schemas.microsoft.com/office/drawing/2014/main" id="{F809BBAD-226D-7253-A3F9-70E6602EA699}"/>
                </a:ext>
              </a:extLst>
            </p:cNvPr>
            <p:cNvSpPr/>
            <p:nvPr/>
          </p:nvSpPr>
          <p:spPr>
            <a:xfrm rot="12427803">
              <a:off x="1905094" y="4667306"/>
              <a:ext cx="261029" cy="442901"/>
            </a:xfrm>
            <a:prstGeom prst="flowChartManualOperation">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lowchart: Manual Operation 193">
              <a:extLst>
                <a:ext uri="{FF2B5EF4-FFF2-40B4-BE49-F238E27FC236}">
                  <a16:creationId xmlns:a16="http://schemas.microsoft.com/office/drawing/2014/main" id="{C6A2935D-01D6-1AE6-DCD1-7E2D3728ECF0}"/>
                </a:ext>
              </a:extLst>
            </p:cNvPr>
            <p:cNvSpPr/>
            <p:nvPr/>
          </p:nvSpPr>
          <p:spPr>
            <a:xfrm rot="9172197" flipH="1">
              <a:off x="2352726" y="4644511"/>
              <a:ext cx="261029" cy="442901"/>
            </a:xfrm>
            <a:prstGeom prst="flowChartManualOperation">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0A9CDC6A-AE53-15F0-3C24-0132D52AB080}"/>
                </a:ext>
              </a:extLst>
            </p:cNvPr>
            <p:cNvSpPr/>
            <p:nvPr/>
          </p:nvSpPr>
          <p:spPr>
            <a:xfrm>
              <a:off x="2019179" y="4125720"/>
              <a:ext cx="495956" cy="62994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Manual Operation 195">
              <a:extLst>
                <a:ext uri="{FF2B5EF4-FFF2-40B4-BE49-F238E27FC236}">
                  <a16:creationId xmlns:a16="http://schemas.microsoft.com/office/drawing/2014/main" id="{FAB9C84E-ECBB-48CD-E806-24C23783585E}"/>
                </a:ext>
              </a:extLst>
            </p:cNvPr>
            <p:cNvSpPr/>
            <p:nvPr/>
          </p:nvSpPr>
          <p:spPr>
            <a:xfrm rot="10800000">
              <a:off x="1888664" y="5292290"/>
              <a:ext cx="756985" cy="349971"/>
            </a:xfrm>
            <a:prstGeom prst="flowChartManualOperation">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a:extLst>
                <a:ext uri="{FF2B5EF4-FFF2-40B4-BE49-F238E27FC236}">
                  <a16:creationId xmlns:a16="http://schemas.microsoft.com/office/drawing/2014/main" id="{24ECB5EA-9BE9-AFFE-4A5A-5F330978146A}"/>
                </a:ext>
              </a:extLst>
            </p:cNvPr>
            <p:cNvSpPr/>
            <p:nvPr/>
          </p:nvSpPr>
          <p:spPr>
            <a:xfrm rot="16200000">
              <a:off x="2175687" y="4714603"/>
              <a:ext cx="165051" cy="186405"/>
            </a:xfrm>
            <a:prstGeom prst="moon">
              <a:avLst>
                <a:gd name="adj" fmla="val 32489"/>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ouble Wave 197">
              <a:extLst>
                <a:ext uri="{FF2B5EF4-FFF2-40B4-BE49-F238E27FC236}">
                  <a16:creationId xmlns:a16="http://schemas.microsoft.com/office/drawing/2014/main" id="{455958B5-1C33-92DD-7AF1-4509789EC3A6}"/>
                </a:ext>
              </a:extLst>
            </p:cNvPr>
            <p:cNvSpPr/>
            <p:nvPr/>
          </p:nvSpPr>
          <p:spPr>
            <a:xfrm>
              <a:off x="2019179" y="4125720"/>
              <a:ext cx="495956" cy="186651"/>
            </a:xfrm>
            <a:prstGeom prst="doubleWave">
              <a:avLst>
                <a:gd name="adj1" fmla="val 6250"/>
                <a:gd name="adj2" fmla="val 10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0">
              <a:extLst>
                <a:ext uri="{FF2B5EF4-FFF2-40B4-BE49-F238E27FC236}">
                  <a16:creationId xmlns:a16="http://schemas.microsoft.com/office/drawing/2014/main" id="{228F5A03-420D-1D94-CB33-D9FCB00DD4A9}"/>
                </a:ext>
              </a:extLst>
            </p:cNvPr>
            <p:cNvSpPr/>
            <p:nvPr/>
          </p:nvSpPr>
          <p:spPr>
            <a:xfrm>
              <a:off x="1966973" y="4125720"/>
              <a:ext cx="600368" cy="69994"/>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97">
            <a:extLst>
              <a:ext uri="{FF2B5EF4-FFF2-40B4-BE49-F238E27FC236}">
                <a16:creationId xmlns:a16="http://schemas.microsoft.com/office/drawing/2014/main" id="{3D651F1E-975E-505F-F46C-2DBBFA47A143}"/>
              </a:ext>
            </a:extLst>
          </p:cNvPr>
          <p:cNvGrpSpPr/>
          <p:nvPr/>
        </p:nvGrpSpPr>
        <p:grpSpPr>
          <a:xfrm>
            <a:off x="10680969" y="2503095"/>
            <a:ext cx="982300" cy="2370137"/>
            <a:chOff x="3505200" y="4724400"/>
            <a:chExt cx="1808756" cy="3129951"/>
          </a:xfrm>
        </p:grpSpPr>
        <p:sp>
          <p:nvSpPr>
            <p:cNvPr id="5" name="Oval 4">
              <a:extLst>
                <a:ext uri="{FF2B5EF4-FFF2-40B4-BE49-F238E27FC236}">
                  <a16:creationId xmlns:a16="http://schemas.microsoft.com/office/drawing/2014/main" id="{A3C22272-1C1D-F870-CCF4-6B56E23FC2AE}"/>
                </a:ext>
              </a:extLst>
            </p:cNvPr>
            <p:cNvSpPr/>
            <p:nvPr/>
          </p:nvSpPr>
          <p:spPr>
            <a:xfrm rot="20566544">
              <a:off x="3768637" y="7473351"/>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1677EA3-720D-9B30-243F-EE9C4B7799A5}"/>
                </a:ext>
              </a:extLst>
            </p:cNvPr>
            <p:cNvSpPr/>
            <p:nvPr/>
          </p:nvSpPr>
          <p:spPr>
            <a:xfrm rot="1440040">
              <a:off x="4464049" y="746183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62A80C7-3E12-ED53-E5DC-90E47CE65195}"/>
                </a:ext>
              </a:extLst>
            </p:cNvPr>
            <p:cNvSpPr/>
            <p:nvPr/>
          </p:nvSpPr>
          <p:spPr>
            <a:xfrm>
              <a:off x="4932956" y="6374009"/>
              <a:ext cx="3810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B94EA42-D20E-4BB2-5C0A-76F612865A13}"/>
                </a:ext>
              </a:extLst>
            </p:cNvPr>
            <p:cNvSpPr/>
            <p:nvPr/>
          </p:nvSpPr>
          <p:spPr>
            <a:xfrm>
              <a:off x="3505200" y="6400800"/>
              <a:ext cx="3810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a:extLst>
                <a:ext uri="{FF2B5EF4-FFF2-40B4-BE49-F238E27FC236}">
                  <a16:creationId xmlns:a16="http://schemas.microsoft.com/office/drawing/2014/main" id="{CDD70739-5FB3-12B3-D522-24E6676CCE5F}"/>
                </a:ext>
              </a:extLst>
            </p:cNvPr>
            <p:cNvSpPr/>
            <p:nvPr/>
          </p:nvSpPr>
          <p:spPr>
            <a:xfrm rot="11339362">
              <a:off x="3876220" y="6564395"/>
              <a:ext cx="618699" cy="10668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a:extLst>
                <a:ext uri="{FF2B5EF4-FFF2-40B4-BE49-F238E27FC236}">
                  <a16:creationId xmlns:a16="http://schemas.microsoft.com/office/drawing/2014/main" id="{F85FDB34-A2DD-93D8-AB23-965FAB6CFC91}"/>
                </a:ext>
              </a:extLst>
            </p:cNvPr>
            <p:cNvSpPr/>
            <p:nvPr/>
          </p:nvSpPr>
          <p:spPr>
            <a:xfrm rot="10229274">
              <a:off x="4351160" y="6545268"/>
              <a:ext cx="609033" cy="10668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a:extLst>
                <a:ext uri="{FF2B5EF4-FFF2-40B4-BE49-F238E27FC236}">
                  <a16:creationId xmlns:a16="http://schemas.microsoft.com/office/drawing/2014/main" id="{0BD09F10-5C00-0E53-267C-2F48CAB2D533}"/>
                </a:ext>
              </a:extLst>
            </p:cNvPr>
            <p:cNvSpPr/>
            <p:nvPr/>
          </p:nvSpPr>
          <p:spPr>
            <a:xfrm rot="10800000">
              <a:off x="3810000" y="5867400"/>
              <a:ext cx="1135240" cy="12192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nual Operation 11">
              <a:extLst>
                <a:ext uri="{FF2B5EF4-FFF2-40B4-BE49-F238E27FC236}">
                  <a16:creationId xmlns:a16="http://schemas.microsoft.com/office/drawing/2014/main" id="{DC84467E-62A7-45B8-6A7E-C8FE646E937D}"/>
                </a:ext>
              </a:extLst>
            </p:cNvPr>
            <p:cNvSpPr/>
            <p:nvPr/>
          </p:nvSpPr>
          <p:spPr>
            <a:xfrm>
              <a:off x="4176953" y="5828426"/>
              <a:ext cx="380908" cy="210961"/>
            </a:xfrm>
            <a:prstGeom prst="flowChartManualOperati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a:extLst>
                <a:ext uri="{FF2B5EF4-FFF2-40B4-BE49-F238E27FC236}">
                  <a16:creationId xmlns:a16="http://schemas.microsoft.com/office/drawing/2014/main" id="{804B604E-3D14-70B3-0A1A-4654FF007A64}"/>
                </a:ext>
              </a:extLst>
            </p:cNvPr>
            <p:cNvSpPr/>
            <p:nvPr/>
          </p:nvSpPr>
          <p:spPr>
            <a:xfrm rot="8763267">
              <a:off x="4601251" y="5776362"/>
              <a:ext cx="500320" cy="82492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a:extLst>
                <a:ext uri="{FF2B5EF4-FFF2-40B4-BE49-F238E27FC236}">
                  <a16:creationId xmlns:a16="http://schemas.microsoft.com/office/drawing/2014/main" id="{3AA359BB-4EFF-823C-69D9-3CDA3E44EA1A}"/>
                </a:ext>
              </a:extLst>
            </p:cNvPr>
            <p:cNvSpPr/>
            <p:nvPr/>
          </p:nvSpPr>
          <p:spPr>
            <a:xfrm rot="12596204">
              <a:off x="3675243" y="5785454"/>
              <a:ext cx="500320" cy="81524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81A4BD3-6356-87FC-05C9-24DBE3C8A704}"/>
                </a:ext>
              </a:extLst>
            </p:cNvPr>
            <p:cNvSpPr/>
            <p:nvPr/>
          </p:nvSpPr>
          <p:spPr>
            <a:xfrm>
              <a:off x="3886200" y="4876800"/>
              <a:ext cx="914400" cy="1066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a:extLst>
                <a:ext uri="{FF2B5EF4-FFF2-40B4-BE49-F238E27FC236}">
                  <a16:creationId xmlns:a16="http://schemas.microsoft.com/office/drawing/2014/main" id="{AAD0B81A-4C2D-B319-FE68-A1C650E73D4D}"/>
                </a:ext>
              </a:extLst>
            </p:cNvPr>
            <p:cNvSpPr/>
            <p:nvPr/>
          </p:nvSpPr>
          <p:spPr>
            <a:xfrm rot="3768235">
              <a:off x="4347001" y="4927456"/>
              <a:ext cx="735687" cy="4572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a:extLst>
                <a:ext uri="{FF2B5EF4-FFF2-40B4-BE49-F238E27FC236}">
                  <a16:creationId xmlns:a16="http://schemas.microsoft.com/office/drawing/2014/main" id="{AA7EE86F-403F-9B94-0B07-A97AC22D66F7}"/>
                </a:ext>
              </a:extLst>
            </p:cNvPr>
            <p:cNvSpPr/>
            <p:nvPr/>
          </p:nvSpPr>
          <p:spPr>
            <a:xfrm rot="6162984">
              <a:off x="3517521" y="5057341"/>
              <a:ext cx="735687" cy="4572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a:extLst>
                <a:ext uri="{FF2B5EF4-FFF2-40B4-BE49-F238E27FC236}">
                  <a16:creationId xmlns:a16="http://schemas.microsoft.com/office/drawing/2014/main" id="{B914013E-23DE-978F-0DEE-95FE3DF57C10}"/>
                </a:ext>
              </a:extLst>
            </p:cNvPr>
            <p:cNvSpPr/>
            <p:nvPr/>
          </p:nvSpPr>
          <p:spPr>
            <a:xfrm>
              <a:off x="3810000" y="4724400"/>
              <a:ext cx="990600" cy="4572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71">
              <a:extLst>
                <a:ext uri="{FF2B5EF4-FFF2-40B4-BE49-F238E27FC236}">
                  <a16:creationId xmlns:a16="http://schemas.microsoft.com/office/drawing/2014/main" id="{3772FEE8-CD68-A4CB-693D-2725DAACA565}"/>
                </a:ext>
              </a:extLst>
            </p:cNvPr>
            <p:cNvSpPr/>
            <p:nvPr/>
          </p:nvSpPr>
          <p:spPr>
            <a:xfrm>
              <a:off x="3733800" y="5105400"/>
              <a:ext cx="1219200" cy="76200"/>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72">
              <a:extLst>
                <a:ext uri="{FF2B5EF4-FFF2-40B4-BE49-F238E27FC236}">
                  <a16:creationId xmlns:a16="http://schemas.microsoft.com/office/drawing/2014/main" id="{505122D2-9CB4-D038-126B-8D79512B7E2E}"/>
                </a:ext>
              </a:extLst>
            </p:cNvPr>
            <p:cNvSpPr/>
            <p:nvPr/>
          </p:nvSpPr>
          <p:spPr>
            <a:xfrm rot="20219766">
              <a:off x="3911329" y="6897509"/>
              <a:ext cx="238238" cy="177085"/>
            </a:xfrm>
            <a:prstGeom prst="round2DiagRect">
              <a:avLst>
                <a:gd name="adj1" fmla="val 14053"/>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173">
              <a:extLst>
                <a:ext uri="{FF2B5EF4-FFF2-40B4-BE49-F238E27FC236}">
                  <a16:creationId xmlns:a16="http://schemas.microsoft.com/office/drawing/2014/main" id="{6F80DB45-4870-E68B-7C55-15917C9BF65F}"/>
                </a:ext>
              </a:extLst>
            </p:cNvPr>
            <p:cNvSpPr/>
            <p:nvPr/>
          </p:nvSpPr>
          <p:spPr>
            <a:xfrm rot="20219766">
              <a:off x="4292329" y="6897511"/>
              <a:ext cx="238238" cy="177085"/>
            </a:xfrm>
            <a:prstGeom prst="round2DiagRect">
              <a:avLst>
                <a:gd name="adj1" fmla="val 14053"/>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174">
              <a:extLst>
                <a:ext uri="{FF2B5EF4-FFF2-40B4-BE49-F238E27FC236}">
                  <a16:creationId xmlns:a16="http://schemas.microsoft.com/office/drawing/2014/main" id="{013CA822-1D96-73B6-E23D-64ABF492E0C6}"/>
                </a:ext>
              </a:extLst>
            </p:cNvPr>
            <p:cNvSpPr/>
            <p:nvPr/>
          </p:nvSpPr>
          <p:spPr>
            <a:xfrm rot="20219766">
              <a:off x="4673329" y="6897510"/>
              <a:ext cx="238238" cy="177085"/>
            </a:xfrm>
            <a:prstGeom prst="round2DiagRect">
              <a:avLst>
                <a:gd name="adj1" fmla="val 14053"/>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4413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17988D-14AC-4005-9037-A649EE3C8F64}"/>
              </a:ext>
            </a:extLst>
          </p:cNvPr>
          <p:cNvSpPr/>
          <p:nvPr/>
        </p:nvSpPr>
        <p:spPr>
          <a:xfrm>
            <a:off x="0" y="0"/>
            <a:ext cx="12192000" cy="6858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9843" y="0"/>
            <a:ext cx="11767278" cy="830997"/>
          </a:xfrm>
          <a:prstGeom prst="rect">
            <a:avLst/>
          </a:prstGeom>
          <a:noFill/>
        </p:spPr>
        <p:txBody>
          <a:bodyPr wrap="square" rtlCol="0">
            <a:spAutoFit/>
          </a:bodyPr>
          <a:lstStyle/>
          <a:p>
            <a:pPr algn="ctr"/>
            <a:r>
              <a:rPr lang="en-US" sz="4800" dirty="0">
                <a:solidFill>
                  <a:schemeClr val="accent1">
                    <a:lumMod val="20000"/>
                    <a:lumOff val="80000"/>
                  </a:schemeClr>
                </a:solidFill>
                <a:latin typeface="Abadi" panose="020B0604020104020204" pitchFamily="34" charset="0"/>
              </a:rPr>
              <a:t>Take Only What you Need To Survive</a:t>
            </a:r>
          </a:p>
        </p:txBody>
      </p:sp>
      <p:sp>
        <p:nvSpPr>
          <p:cNvPr id="7" name="TextBox 6"/>
          <p:cNvSpPr txBox="1"/>
          <p:nvPr/>
        </p:nvSpPr>
        <p:spPr>
          <a:xfrm>
            <a:off x="1905000" y="2057401"/>
            <a:ext cx="2590800" cy="461665"/>
          </a:xfrm>
          <a:prstGeom prst="rect">
            <a:avLst/>
          </a:prstGeom>
          <a:noFill/>
        </p:spPr>
        <p:txBody>
          <a:bodyPr wrap="square" rtlCol="0">
            <a:spAutoFit/>
          </a:bodyPr>
          <a:lstStyle/>
          <a:p>
            <a:r>
              <a:rPr lang="en-US" sz="2400" dirty="0">
                <a:solidFill>
                  <a:schemeClr val="accent1">
                    <a:lumMod val="20000"/>
                    <a:lumOff val="80000"/>
                  </a:schemeClr>
                </a:solidFill>
              </a:rPr>
              <a:t>Transportation</a:t>
            </a:r>
          </a:p>
        </p:txBody>
      </p:sp>
      <p:sp>
        <p:nvSpPr>
          <p:cNvPr id="9" name="TextBox 8"/>
          <p:cNvSpPr txBox="1"/>
          <p:nvPr/>
        </p:nvSpPr>
        <p:spPr>
          <a:xfrm>
            <a:off x="3733800" y="3886201"/>
            <a:ext cx="2590800" cy="461665"/>
          </a:xfrm>
          <a:prstGeom prst="rect">
            <a:avLst/>
          </a:prstGeom>
          <a:noFill/>
        </p:spPr>
        <p:txBody>
          <a:bodyPr wrap="square" rtlCol="0">
            <a:spAutoFit/>
          </a:bodyPr>
          <a:lstStyle/>
          <a:p>
            <a:r>
              <a:rPr lang="en-US" sz="2400" dirty="0">
                <a:solidFill>
                  <a:schemeClr val="accent1">
                    <a:lumMod val="20000"/>
                    <a:lumOff val="80000"/>
                  </a:schemeClr>
                </a:solidFill>
              </a:rPr>
              <a:t>Belongings </a:t>
            </a:r>
          </a:p>
        </p:txBody>
      </p:sp>
      <p:sp>
        <p:nvSpPr>
          <p:cNvPr id="10" name="TextBox 9"/>
          <p:cNvSpPr txBox="1"/>
          <p:nvPr/>
        </p:nvSpPr>
        <p:spPr>
          <a:xfrm>
            <a:off x="5867400" y="5715001"/>
            <a:ext cx="2590800" cy="461665"/>
          </a:xfrm>
          <a:prstGeom prst="rect">
            <a:avLst/>
          </a:prstGeom>
          <a:noFill/>
        </p:spPr>
        <p:txBody>
          <a:bodyPr wrap="square" rtlCol="0">
            <a:spAutoFit/>
          </a:bodyPr>
          <a:lstStyle/>
          <a:p>
            <a:r>
              <a:rPr lang="en-US" sz="2400" dirty="0">
                <a:solidFill>
                  <a:schemeClr val="accent1">
                    <a:lumMod val="20000"/>
                    <a:lumOff val="80000"/>
                  </a:schemeClr>
                </a:solidFill>
              </a:rPr>
              <a:t>Food and shelter</a:t>
            </a:r>
          </a:p>
        </p:txBody>
      </p:sp>
      <p:pic>
        <p:nvPicPr>
          <p:cNvPr id="3" name="Picture 2">
            <a:extLst>
              <a:ext uri="{FF2B5EF4-FFF2-40B4-BE49-F238E27FC236}">
                <a16:creationId xmlns:a16="http://schemas.microsoft.com/office/drawing/2014/main" id="{00E14607-9964-4A4B-8EA8-F4218BA4A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600201"/>
            <a:ext cx="5048250" cy="2524125"/>
          </a:xfrm>
          <a:prstGeom prst="rect">
            <a:avLst/>
          </a:prstGeom>
        </p:spPr>
      </p:pic>
      <p:pic>
        <p:nvPicPr>
          <p:cNvPr id="8" name="Picture 7">
            <a:extLst>
              <a:ext uri="{FF2B5EF4-FFF2-40B4-BE49-F238E27FC236}">
                <a16:creationId xmlns:a16="http://schemas.microsoft.com/office/drawing/2014/main" id="{A55B756D-A710-47A8-B232-B7E9266B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4495800"/>
            <a:ext cx="2190750" cy="20904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981455-7C03-45B4-BEBA-C31EFE0D6193}"/>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1"/>
            <a:ext cx="8458200" cy="830997"/>
          </a:xfrm>
          <a:prstGeom prst="rect">
            <a:avLst/>
          </a:prstGeom>
          <a:noFill/>
        </p:spPr>
        <p:txBody>
          <a:bodyPr wrap="square" rtlCol="0">
            <a:spAutoFit/>
          </a:bodyPr>
          <a:lstStyle/>
          <a:p>
            <a:pPr algn="ctr"/>
            <a:r>
              <a:rPr lang="en-US" sz="4800" dirty="0">
                <a:solidFill>
                  <a:schemeClr val="accent1">
                    <a:lumMod val="20000"/>
                    <a:lumOff val="80000"/>
                  </a:schemeClr>
                </a:solidFill>
                <a:latin typeface="Abadi" panose="020B0604020104020204" pitchFamily="34" charset="0"/>
              </a:rPr>
              <a:t>Offering Thanks</a:t>
            </a:r>
          </a:p>
        </p:txBody>
      </p:sp>
      <p:sp>
        <p:nvSpPr>
          <p:cNvPr id="7" name="TextBox 6"/>
          <p:cNvSpPr txBox="1"/>
          <p:nvPr/>
        </p:nvSpPr>
        <p:spPr>
          <a:xfrm>
            <a:off x="5867400" y="2362201"/>
            <a:ext cx="4419600" cy="461665"/>
          </a:xfrm>
          <a:prstGeom prst="rect">
            <a:avLst/>
          </a:prstGeom>
          <a:noFill/>
        </p:spPr>
        <p:txBody>
          <a:bodyPr wrap="square" rtlCol="0">
            <a:spAutoFit/>
          </a:bodyPr>
          <a:lstStyle/>
          <a:p>
            <a:r>
              <a:rPr lang="en-US" sz="2400" dirty="0">
                <a:solidFill>
                  <a:schemeClr val="accent1">
                    <a:lumMod val="20000"/>
                    <a:lumOff val="80000"/>
                  </a:schemeClr>
                </a:solidFill>
              </a:rPr>
              <a:t>Building an alter—3 Days Journey</a:t>
            </a:r>
          </a:p>
        </p:txBody>
      </p:sp>
      <p:sp>
        <p:nvSpPr>
          <p:cNvPr id="9" name="TextBox 8"/>
          <p:cNvSpPr txBox="1"/>
          <p:nvPr/>
        </p:nvSpPr>
        <p:spPr>
          <a:xfrm>
            <a:off x="1524000" y="1143000"/>
            <a:ext cx="3200400" cy="1200329"/>
          </a:xfrm>
          <a:prstGeom prst="rect">
            <a:avLst/>
          </a:prstGeom>
          <a:noFill/>
        </p:spPr>
        <p:txBody>
          <a:bodyPr wrap="square" rtlCol="0">
            <a:spAutoFit/>
          </a:bodyPr>
          <a:lstStyle/>
          <a:p>
            <a:r>
              <a:rPr lang="en-US" sz="2400" dirty="0">
                <a:solidFill>
                  <a:schemeClr val="accent1">
                    <a:lumMod val="20000"/>
                    <a:lumOff val="80000"/>
                  </a:schemeClr>
                </a:solidFill>
              </a:rPr>
              <a:t>“…pitched his tent in a valley by the side of a river of water.”</a:t>
            </a:r>
          </a:p>
        </p:txBody>
      </p:sp>
      <p:sp>
        <p:nvSpPr>
          <p:cNvPr id="12" name="TextBox 11"/>
          <p:cNvSpPr txBox="1"/>
          <p:nvPr/>
        </p:nvSpPr>
        <p:spPr>
          <a:xfrm>
            <a:off x="142875" y="6396334"/>
            <a:ext cx="2590800" cy="461665"/>
          </a:xfrm>
          <a:prstGeom prst="rect">
            <a:avLst/>
          </a:prstGeom>
          <a:noFill/>
        </p:spPr>
        <p:txBody>
          <a:bodyPr wrap="square" rtlCol="0">
            <a:spAutoFit/>
          </a:bodyPr>
          <a:lstStyle/>
          <a:p>
            <a:r>
              <a:rPr lang="en-US" sz="2400" dirty="0">
                <a:solidFill>
                  <a:srgbClr val="FFFF00"/>
                </a:solidFill>
              </a:rPr>
              <a:t>1 Nephi 2:6-7</a:t>
            </a:r>
          </a:p>
        </p:txBody>
      </p:sp>
      <p:sp>
        <p:nvSpPr>
          <p:cNvPr id="8" name="Rectangle 7"/>
          <p:cNvSpPr/>
          <p:nvPr/>
        </p:nvSpPr>
        <p:spPr>
          <a:xfrm>
            <a:off x="6781800" y="3279338"/>
            <a:ext cx="3505200" cy="2308324"/>
          </a:xfrm>
          <a:prstGeom prst="rect">
            <a:avLst/>
          </a:prstGeom>
        </p:spPr>
        <p:txBody>
          <a:bodyPr wrap="square">
            <a:spAutoFit/>
          </a:bodyPr>
          <a:lstStyle/>
          <a:p>
            <a:r>
              <a:rPr lang="en-US" dirty="0">
                <a:solidFill>
                  <a:srgbClr val="FFFF00"/>
                </a:solidFill>
              </a:rPr>
              <a:t>Altar---Raised structure or place used for sacrifice, worship, or prayer. Altars probably originated with the belief that objects or places (e.g., a tree or spring) were inhabited by spirits or deities worthy of prayers or gifts. </a:t>
            </a:r>
          </a:p>
          <a:p>
            <a:r>
              <a:rPr lang="en-US" dirty="0">
                <a:solidFill>
                  <a:srgbClr val="FFFF00"/>
                </a:solidFill>
              </a:rPr>
              <a:t>--Merriam-Webster Dictionary</a:t>
            </a:r>
          </a:p>
        </p:txBody>
      </p:sp>
      <p:pic>
        <p:nvPicPr>
          <p:cNvPr id="3" name="Picture 2">
            <a:extLst>
              <a:ext uri="{FF2B5EF4-FFF2-40B4-BE49-F238E27FC236}">
                <a16:creationId xmlns:a16="http://schemas.microsoft.com/office/drawing/2014/main" id="{1FCAEA12-FD41-42CE-9056-73F3C0A27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1" y="2819400"/>
            <a:ext cx="4437355" cy="3371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22B7B6-C581-4C16-BEC4-FA459240DE18}"/>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1"/>
            <a:ext cx="8458200" cy="830997"/>
          </a:xfrm>
          <a:prstGeom prst="rect">
            <a:avLst/>
          </a:prstGeom>
          <a:noFill/>
        </p:spPr>
        <p:txBody>
          <a:bodyPr wrap="square" rtlCol="0">
            <a:spAutoFit/>
          </a:bodyPr>
          <a:lstStyle/>
          <a:p>
            <a:pPr algn="ctr"/>
            <a:r>
              <a:rPr lang="en-US" sz="4800" dirty="0">
                <a:solidFill>
                  <a:schemeClr val="accent1">
                    <a:lumMod val="20000"/>
                    <a:lumOff val="80000"/>
                  </a:schemeClr>
                </a:solidFill>
                <a:latin typeface="Abadi" panose="020B0604020104020204" pitchFamily="34" charset="0"/>
              </a:rPr>
              <a:t>Altar of Stones</a:t>
            </a:r>
          </a:p>
        </p:txBody>
      </p:sp>
      <p:sp>
        <p:nvSpPr>
          <p:cNvPr id="7" name="TextBox 6"/>
          <p:cNvSpPr txBox="1"/>
          <p:nvPr/>
        </p:nvSpPr>
        <p:spPr>
          <a:xfrm>
            <a:off x="6172200" y="4191000"/>
            <a:ext cx="3657600" cy="2308324"/>
          </a:xfrm>
          <a:prstGeom prst="rect">
            <a:avLst/>
          </a:prstGeom>
          <a:noFill/>
        </p:spPr>
        <p:txBody>
          <a:bodyPr wrap="square" rtlCol="0">
            <a:spAutoFit/>
          </a:bodyPr>
          <a:lstStyle/>
          <a:p>
            <a:r>
              <a:rPr lang="en-US" sz="2400" dirty="0">
                <a:solidFill>
                  <a:schemeClr val="accent1">
                    <a:lumMod val="20000"/>
                    <a:lumOff val="80000"/>
                  </a:schemeClr>
                </a:solidFill>
              </a:rPr>
              <a:t>“Thou </a:t>
            </a:r>
            <a:r>
              <a:rPr lang="en-US" sz="2400" dirty="0" err="1">
                <a:solidFill>
                  <a:schemeClr val="accent1">
                    <a:lumMod val="20000"/>
                    <a:lumOff val="80000"/>
                  </a:schemeClr>
                </a:solidFill>
              </a:rPr>
              <a:t>shalt</a:t>
            </a:r>
            <a:r>
              <a:rPr lang="en-US" sz="2400" dirty="0">
                <a:solidFill>
                  <a:schemeClr val="accent1">
                    <a:lumMod val="20000"/>
                    <a:lumOff val="80000"/>
                  </a:schemeClr>
                </a:solidFill>
              </a:rPr>
              <a:t> build the altar of the LORD thy God of whole stones; and thou </a:t>
            </a:r>
            <a:r>
              <a:rPr lang="en-US" sz="2400" dirty="0" err="1">
                <a:solidFill>
                  <a:schemeClr val="accent1">
                    <a:lumMod val="20000"/>
                    <a:lumOff val="80000"/>
                  </a:schemeClr>
                </a:solidFill>
              </a:rPr>
              <a:t>shalt</a:t>
            </a:r>
            <a:r>
              <a:rPr lang="en-US" sz="2400" dirty="0">
                <a:solidFill>
                  <a:schemeClr val="accent1">
                    <a:lumMod val="20000"/>
                    <a:lumOff val="80000"/>
                  </a:schemeClr>
                </a:solidFill>
              </a:rPr>
              <a:t> offer burnt offerings thereon unto the LORD thy God:”</a:t>
            </a:r>
          </a:p>
        </p:txBody>
      </p:sp>
      <p:sp>
        <p:nvSpPr>
          <p:cNvPr id="9" name="TextBox 8"/>
          <p:cNvSpPr txBox="1"/>
          <p:nvPr/>
        </p:nvSpPr>
        <p:spPr>
          <a:xfrm>
            <a:off x="2438400" y="3276600"/>
            <a:ext cx="3276600" cy="2308324"/>
          </a:xfrm>
          <a:prstGeom prst="rect">
            <a:avLst/>
          </a:prstGeom>
          <a:noFill/>
        </p:spPr>
        <p:txBody>
          <a:bodyPr wrap="square" rtlCol="0">
            <a:spAutoFit/>
          </a:bodyPr>
          <a:lstStyle/>
          <a:p>
            <a:r>
              <a:rPr lang="en-US" sz="2400" dirty="0">
                <a:solidFill>
                  <a:schemeClr val="accent1">
                    <a:lumMod val="20000"/>
                    <a:lumOff val="80000"/>
                  </a:schemeClr>
                </a:solidFill>
              </a:rPr>
              <a:t>“And there </a:t>
            </a:r>
            <a:r>
              <a:rPr lang="en-US" sz="2400" dirty="0" err="1">
                <a:solidFill>
                  <a:schemeClr val="accent1">
                    <a:lumMod val="20000"/>
                    <a:lumOff val="80000"/>
                  </a:schemeClr>
                </a:solidFill>
              </a:rPr>
              <a:t>shalt</a:t>
            </a:r>
            <a:r>
              <a:rPr lang="en-US" sz="2400" dirty="0">
                <a:solidFill>
                  <a:schemeClr val="accent1">
                    <a:lumMod val="20000"/>
                    <a:lumOff val="80000"/>
                  </a:schemeClr>
                </a:solidFill>
              </a:rPr>
              <a:t> thou build an altar unto the LORD thy God, an altar of stones: thou </a:t>
            </a:r>
            <a:r>
              <a:rPr lang="en-US" sz="2400" dirty="0" err="1">
                <a:solidFill>
                  <a:schemeClr val="accent1">
                    <a:lumMod val="20000"/>
                    <a:lumOff val="80000"/>
                  </a:schemeClr>
                </a:solidFill>
              </a:rPr>
              <a:t>shalt</a:t>
            </a:r>
            <a:r>
              <a:rPr lang="en-US" sz="2400" dirty="0">
                <a:solidFill>
                  <a:schemeClr val="accent1">
                    <a:lumMod val="20000"/>
                    <a:lumOff val="80000"/>
                  </a:schemeClr>
                </a:solidFill>
              </a:rPr>
              <a:t> not lift up any iron tool upon them.”</a:t>
            </a:r>
          </a:p>
        </p:txBody>
      </p:sp>
      <p:sp>
        <p:nvSpPr>
          <p:cNvPr id="12" name="TextBox 11"/>
          <p:cNvSpPr txBox="1"/>
          <p:nvPr/>
        </p:nvSpPr>
        <p:spPr>
          <a:xfrm>
            <a:off x="190500" y="6268491"/>
            <a:ext cx="3886200" cy="461665"/>
          </a:xfrm>
          <a:prstGeom prst="rect">
            <a:avLst/>
          </a:prstGeom>
          <a:noFill/>
        </p:spPr>
        <p:txBody>
          <a:bodyPr wrap="square" rtlCol="0">
            <a:spAutoFit/>
          </a:bodyPr>
          <a:lstStyle/>
          <a:p>
            <a:r>
              <a:rPr lang="en-US" sz="2400" dirty="0">
                <a:solidFill>
                  <a:srgbClr val="FFFF00"/>
                </a:solidFill>
              </a:rPr>
              <a:t>Deuteronomy 27: 5-6</a:t>
            </a:r>
          </a:p>
        </p:txBody>
      </p:sp>
      <p:sp>
        <p:nvSpPr>
          <p:cNvPr id="8" name="TextBox 7"/>
          <p:cNvSpPr txBox="1"/>
          <p:nvPr/>
        </p:nvSpPr>
        <p:spPr>
          <a:xfrm>
            <a:off x="2209800" y="1143001"/>
            <a:ext cx="3276600" cy="830997"/>
          </a:xfrm>
          <a:prstGeom prst="rect">
            <a:avLst/>
          </a:prstGeom>
          <a:noFill/>
        </p:spPr>
        <p:txBody>
          <a:bodyPr wrap="square" rtlCol="0">
            <a:spAutoFit/>
          </a:bodyPr>
          <a:lstStyle/>
          <a:p>
            <a:r>
              <a:rPr lang="en-US" sz="2400" dirty="0">
                <a:solidFill>
                  <a:schemeClr val="accent1">
                    <a:lumMod val="20000"/>
                    <a:lumOff val="80000"/>
                  </a:schemeClr>
                </a:solidFill>
              </a:rPr>
              <a:t>We know that Adam had an alter. </a:t>
            </a:r>
            <a:r>
              <a:rPr lang="en-US" sz="2400" dirty="0">
                <a:solidFill>
                  <a:srgbClr val="FFFF00"/>
                </a:solidFill>
              </a:rPr>
              <a:t>(Moses 5:5)</a:t>
            </a:r>
          </a:p>
        </p:txBody>
      </p:sp>
      <p:pic>
        <p:nvPicPr>
          <p:cNvPr id="3" name="Picture 2">
            <a:extLst>
              <a:ext uri="{FF2B5EF4-FFF2-40B4-BE49-F238E27FC236}">
                <a16:creationId xmlns:a16="http://schemas.microsoft.com/office/drawing/2014/main" id="{D0433ABE-830A-4ECB-8DCE-DA238A0F4E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1" y="1828800"/>
            <a:ext cx="2333625" cy="1543050"/>
          </a:xfrm>
          <a:prstGeom prst="rect">
            <a:avLst/>
          </a:prstGeom>
        </p:spPr>
      </p:pic>
      <p:pic>
        <p:nvPicPr>
          <p:cNvPr id="10" name="Picture 9">
            <a:extLst>
              <a:ext uri="{FF2B5EF4-FFF2-40B4-BE49-F238E27FC236}">
                <a16:creationId xmlns:a16="http://schemas.microsoft.com/office/drawing/2014/main" id="{2AD8C3BA-27D5-41F2-AC95-9AB6F48D0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1" y="533400"/>
            <a:ext cx="2168175" cy="32742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930704-3B9A-42B5-B25D-2B0F43AA4B53}"/>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1"/>
            <a:ext cx="8458200" cy="830997"/>
          </a:xfrm>
          <a:prstGeom prst="rect">
            <a:avLst/>
          </a:prstGeom>
          <a:noFill/>
        </p:spPr>
        <p:txBody>
          <a:bodyPr wrap="square" rtlCol="0">
            <a:spAutoFit/>
          </a:bodyPr>
          <a:lstStyle/>
          <a:p>
            <a:pPr algn="ctr"/>
            <a:r>
              <a:rPr lang="en-US" sz="4800" dirty="0">
                <a:solidFill>
                  <a:schemeClr val="accent1">
                    <a:lumMod val="20000"/>
                    <a:lumOff val="80000"/>
                  </a:schemeClr>
                </a:solidFill>
                <a:latin typeface="Abadi" panose="020B0604020104020204" pitchFamily="34" charset="0"/>
              </a:rPr>
              <a:t>Altar of Testimony</a:t>
            </a:r>
          </a:p>
        </p:txBody>
      </p:sp>
      <p:sp>
        <p:nvSpPr>
          <p:cNvPr id="7" name="TextBox 6"/>
          <p:cNvSpPr txBox="1"/>
          <p:nvPr/>
        </p:nvSpPr>
        <p:spPr>
          <a:xfrm>
            <a:off x="5486400" y="3810000"/>
            <a:ext cx="4572000" cy="2677656"/>
          </a:xfrm>
          <a:prstGeom prst="rect">
            <a:avLst/>
          </a:prstGeom>
          <a:noFill/>
        </p:spPr>
        <p:txBody>
          <a:bodyPr wrap="square" rtlCol="0">
            <a:spAutoFit/>
          </a:bodyPr>
          <a:lstStyle/>
          <a:p>
            <a:r>
              <a:rPr lang="en-US" sz="2400" dirty="0">
                <a:solidFill>
                  <a:schemeClr val="accent1">
                    <a:lumMod val="20000"/>
                    <a:lumOff val="80000"/>
                  </a:schemeClr>
                </a:solidFill>
              </a:rPr>
              <a:t>…but that it may be a witness between us, and you, and our generations after us, that we might do a service of the LORD before him with our burnt offerings, and with our sacrifices, and with our peace offerings…”</a:t>
            </a:r>
          </a:p>
        </p:txBody>
      </p:sp>
      <p:sp>
        <p:nvSpPr>
          <p:cNvPr id="9" name="TextBox 8"/>
          <p:cNvSpPr txBox="1"/>
          <p:nvPr/>
        </p:nvSpPr>
        <p:spPr>
          <a:xfrm>
            <a:off x="2133600" y="1143000"/>
            <a:ext cx="3276600" cy="1569660"/>
          </a:xfrm>
          <a:prstGeom prst="rect">
            <a:avLst/>
          </a:prstGeom>
          <a:noFill/>
        </p:spPr>
        <p:txBody>
          <a:bodyPr wrap="square" rtlCol="0">
            <a:spAutoFit/>
          </a:bodyPr>
          <a:lstStyle/>
          <a:p>
            <a:r>
              <a:rPr lang="en-US" sz="2400" dirty="0">
                <a:solidFill>
                  <a:schemeClr val="accent1">
                    <a:lumMod val="20000"/>
                    <a:lumOff val="80000"/>
                  </a:schemeClr>
                </a:solidFill>
              </a:rPr>
              <a:t>“…Let us now prepare to build us an altar, not for burnt offering, nor for sacrifice:…</a:t>
            </a:r>
          </a:p>
        </p:txBody>
      </p:sp>
      <p:sp>
        <p:nvSpPr>
          <p:cNvPr id="12" name="TextBox 11"/>
          <p:cNvSpPr txBox="1"/>
          <p:nvPr/>
        </p:nvSpPr>
        <p:spPr>
          <a:xfrm>
            <a:off x="85725" y="6396335"/>
            <a:ext cx="3886200" cy="461665"/>
          </a:xfrm>
          <a:prstGeom prst="rect">
            <a:avLst/>
          </a:prstGeom>
          <a:noFill/>
        </p:spPr>
        <p:txBody>
          <a:bodyPr wrap="square" rtlCol="0">
            <a:spAutoFit/>
          </a:bodyPr>
          <a:lstStyle/>
          <a:p>
            <a:r>
              <a:rPr lang="en-US" sz="2400" dirty="0">
                <a:solidFill>
                  <a:srgbClr val="FFFF00"/>
                </a:solidFill>
              </a:rPr>
              <a:t>Joshua 22:26-27</a:t>
            </a:r>
          </a:p>
        </p:txBody>
      </p:sp>
      <p:pic>
        <p:nvPicPr>
          <p:cNvPr id="3" name="Picture 2">
            <a:extLst>
              <a:ext uri="{FF2B5EF4-FFF2-40B4-BE49-F238E27FC236}">
                <a16:creationId xmlns:a16="http://schemas.microsoft.com/office/drawing/2014/main" id="{6D15452C-F7D3-4EC3-8F28-80ED01B90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762001"/>
            <a:ext cx="3438525" cy="2964773"/>
          </a:xfrm>
          <a:prstGeom prst="rect">
            <a:avLst/>
          </a:prstGeom>
        </p:spPr>
      </p:pic>
      <p:pic>
        <p:nvPicPr>
          <p:cNvPr id="8" name="Picture 7">
            <a:extLst>
              <a:ext uri="{FF2B5EF4-FFF2-40B4-BE49-F238E27FC236}">
                <a16:creationId xmlns:a16="http://schemas.microsoft.com/office/drawing/2014/main" id="{AEEB8FFE-AF0A-4CE3-BF24-AB5C0793CFD9}"/>
              </a:ext>
            </a:extLst>
          </p:cNvPr>
          <p:cNvPicPr>
            <a:picLocks noChangeAspect="1"/>
          </p:cNvPicPr>
          <p:nvPr/>
        </p:nvPicPr>
        <p:blipFill rotWithShape="1">
          <a:blip r:embed="rId3">
            <a:extLst>
              <a:ext uri="{28A0092B-C50C-407E-A947-70E740481C1C}">
                <a14:useLocalDpi xmlns:a14="http://schemas.microsoft.com/office/drawing/2010/main" val="0"/>
              </a:ext>
            </a:extLst>
          </a:blip>
          <a:srcRect r="2242" b="7386"/>
          <a:stretch/>
        </p:blipFill>
        <p:spPr>
          <a:xfrm>
            <a:off x="2209801" y="3505201"/>
            <a:ext cx="2954045" cy="2069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01ADCD-A922-40DE-8ACC-329B54D6B626}"/>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1"/>
            <a:ext cx="8458200" cy="830997"/>
          </a:xfrm>
          <a:prstGeom prst="rect">
            <a:avLst/>
          </a:prstGeom>
          <a:noFill/>
        </p:spPr>
        <p:txBody>
          <a:bodyPr wrap="square" rtlCol="0">
            <a:spAutoFit/>
          </a:bodyPr>
          <a:lstStyle/>
          <a:p>
            <a:pPr algn="ctr"/>
            <a:r>
              <a:rPr lang="en-US" sz="4800" dirty="0">
                <a:solidFill>
                  <a:schemeClr val="accent1">
                    <a:lumMod val="20000"/>
                    <a:lumOff val="80000"/>
                  </a:schemeClr>
                </a:solidFill>
                <a:latin typeface="Abadi" panose="020B0604020104020204" pitchFamily="34" charset="0"/>
              </a:rPr>
              <a:t>Altar of Prayers</a:t>
            </a:r>
          </a:p>
        </p:txBody>
      </p:sp>
      <p:sp>
        <p:nvSpPr>
          <p:cNvPr id="9" name="TextBox 8"/>
          <p:cNvSpPr txBox="1"/>
          <p:nvPr/>
        </p:nvSpPr>
        <p:spPr>
          <a:xfrm>
            <a:off x="1905000" y="1219200"/>
            <a:ext cx="5257800" cy="2308324"/>
          </a:xfrm>
          <a:prstGeom prst="rect">
            <a:avLst/>
          </a:prstGeom>
          <a:noFill/>
        </p:spPr>
        <p:txBody>
          <a:bodyPr wrap="square" rtlCol="0">
            <a:spAutoFit/>
          </a:bodyPr>
          <a:lstStyle/>
          <a:p>
            <a:r>
              <a:rPr lang="en-US" sz="2400" dirty="0">
                <a:solidFill>
                  <a:schemeClr val="accent1">
                    <a:lumMod val="20000"/>
                    <a:lumOff val="80000"/>
                  </a:schemeClr>
                </a:solidFill>
              </a:rPr>
              <a:t>“And another angel came and stood at the altar, having a golden censer; and there was given unto him much incense, that he should offer it with the prayers of all the saints upon the golden altar which was before the throne.”</a:t>
            </a:r>
          </a:p>
        </p:txBody>
      </p:sp>
      <p:sp>
        <p:nvSpPr>
          <p:cNvPr id="12" name="TextBox 11"/>
          <p:cNvSpPr txBox="1"/>
          <p:nvPr/>
        </p:nvSpPr>
        <p:spPr>
          <a:xfrm>
            <a:off x="119743" y="6359604"/>
            <a:ext cx="3886200" cy="461665"/>
          </a:xfrm>
          <a:prstGeom prst="rect">
            <a:avLst/>
          </a:prstGeom>
          <a:noFill/>
        </p:spPr>
        <p:txBody>
          <a:bodyPr wrap="square" rtlCol="0">
            <a:spAutoFit/>
          </a:bodyPr>
          <a:lstStyle/>
          <a:p>
            <a:r>
              <a:rPr lang="en-US" sz="2400" dirty="0">
                <a:solidFill>
                  <a:srgbClr val="FFFF00"/>
                </a:solidFill>
              </a:rPr>
              <a:t>Revelation 8:3-5</a:t>
            </a:r>
          </a:p>
        </p:txBody>
      </p:sp>
      <p:pic>
        <p:nvPicPr>
          <p:cNvPr id="3" name="Picture 2">
            <a:extLst>
              <a:ext uri="{FF2B5EF4-FFF2-40B4-BE49-F238E27FC236}">
                <a16:creationId xmlns:a16="http://schemas.microsoft.com/office/drawing/2014/main" id="{78F9C554-E414-411D-B81C-39E966D97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760" y="3429001"/>
            <a:ext cx="3973741" cy="30003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5FC674-83C1-4758-8A1F-97FBB369509F}"/>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1"/>
            <a:ext cx="8458200" cy="830997"/>
          </a:xfrm>
          <a:prstGeom prst="rect">
            <a:avLst/>
          </a:prstGeom>
          <a:noFill/>
        </p:spPr>
        <p:txBody>
          <a:bodyPr wrap="square" rtlCol="0">
            <a:spAutoFit/>
          </a:bodyPr>
          <a:lstStyle/>
          <a:p>
            <a:pPr algn="ctr"/>
            <a:r>
              <a:rPr lang="en-US" sz="4800" dirty="0">
                <a:solidFill>
                  <a:schemeClr val="accent1">
                    <a:lumMod val="20000"/>
                    <a:lumOff val="80000"/>
                  </a:schemeClr>
                </a:solidFill>
                <a:latin typeface="Abadi" panose="020B0604020104020204" pitchFamily="34" charset="0"/>
              </a:rPr>
              <a:t>Altar and Repentance</a:t>
            </a:r>
          </a:p>
        </p:txBody>
      </p:sp>
      <p:sp>
        <p:nvSpPr>
          <p:cNvPr id="9" name="TextBox 8"/>
          <p:cNvSpPr txBox="1"/>
          <p:nvPr/>
        </p:nvSpPr>
        <p:spPr>
          <a:xfrm>
            <a:off x="5867400" y="3581400"/>
            <a:ext cx="4495800" cy="2862322"/>
          </a:xfrm>
          <a:prstGeom prst="rect">
            <a:avLst/>
          </a:prstGeom>
          <a:noFill/>
        </p:spPr>
        <p:txBody>
          <a:bodyPr wrap="square" rtlCol="0">
            <a:spAutoFit/>
          </a:bodyPr>
          <a:lstStyle/>
          <a:p>
            <a:r>
              <a:rPr lang="en-US" sz="2000" dirty="0">
                <a:solidFill>
                  <a:schemeClr val="accent1">
                    <a:lumMod val="20000"/>
                    <a:lumOff val="80000"/>
                  </a:schemeClr>
                </a:solidFill>
              </a:rPr>
              <a:t>“The real act of Personal sacrifice is not now nor ever has been placing an animal on the altar. Instead, it is a willingness to put the animal that is in us upon the altar—then willingly watching it be consumed: Such is the ‘sacrifice unto (the Lord of) a broken heart and a contrite spirit’” </a:t>
            </a:r>
          </a:p>
          <a:p>
            <a:r>
              <a:rPr lang="en-US" sz="2000" dirty="0">
                <a:solidFill>
                  <a:schemeClr val="accent1">
                    <a:lumMod val="20000"/>
                    <a:lumOff val="80000"/>
                  </a:schemeClr>
                </a:solidFill>
              </a:rPr>
              <a:t>--Neal a Maxwell</a:t>
            </a:r>
          </a:p>
        </p:txBody>
      </p:sp>
      <p:sp>
        <p:nvSpPr>
          <p:cNvPr id="12" name="TextBox 11"/>
          <p:cNvSpPr txBox="1"/>
          <p:nvPr/>
        </p:nvSpPr>
        <p:spPr>
          <a:xfrm>
            <a:off x="152400" y="6396334"/>
            <a:ext cx="3886200" cy="461665"/>
          </a:xfrm>
          <a:prstGeom prst="rect">
            <a:avLst/>
          </a:prstGeom>
          <a:noFill/>
        </p:spPr>
        <p:txBody>
          <a:bodyPr wrap="square" rtlCol="0">
            <a:spAutoFit/>
          </a:bodyPr>
          <a:lstStyle/>
          <a:p>
            <a:r>
              <a:rPr lang="en-US" sz="2400" dirty="0">
                <a:solidFill>
                  <a:srgbClr val="FFFF00"/>
                </a:solidFill>
              </a:rPr>
              <a:t>3 Nephi 9:20</a:t>
            </a:r>
          </a:p>
        </p:txBody>
      </p:sp>
      <p:sp>
        <p:nvSpPr>
          <p:cNvPr id="8" name="TextBox 7"/>
          <p:cNvSpPr txBox="1"/>
          <p:nvPr/>
        </p:nvSpPr>
        <p:spPr>
          <a:xfrm>
            <a:off x="1905000" y="1371600"/>
            <a:ext cx="7391400" cy="1569660"/>
          </a:xfrm>
          <a:prstGeom prst="rect">
            <a:avLst/>
          </a:prstGeom>
          <a:noFill/>
        </p:spPr>
        <p:txBody>
          <a:bodyPr wrap="square" rtlCol="0">
            <a:spAutoFit/>
          </a:bodyPr>
          <a:lstStyle/>
          <a:p>
            <a:r>
              <a:rPr lang="en-US" sz="2400" dirty="0">
                <a:solidFill>
                  <a:schemeClr val="accent1">
                    <a:lumMod val="20000"/>
                    <a:lumOff val="80000"/>
                  </a:schemeClr>
                </a:solidFill>
              </a:rPr>
              <a:t>All burnt offerings were performed on the altar of sacrifice </a:t>
            </a:r>
            <a:r>
              <a:rPr lang="en-US" sz="2400" dirty="0">
                <a:solidFill>
                  <a:srgbClr val="FFFF00"/>
                </a:solidFill>
              </a:rPr>
              <a:t>(Exodus 27:1-8). </a:t>
            </a:r>
            <a:r>
              <a:rPr lang="en-US" sz="2400" dirty="0">
                <a:solidFill>
                  <a:schemeClr val="accent1">
                    <a:lumMod val="20000"/>
                    <a:lumOff val="80000"/>
                  </a:schemeClr>
                </a:solidFill>
              </a:rPr>
              <a:t>Sacrifice was the first thing an individual did when entering the tabernacle if he desired to progress any further. </a:t>
            </a:r>
          </a:p>
        </p:txBody>
      </p:sp>
      <p:pic>
        <p:nvPicPr>
          <p:cNvPr id="10" name="Picture 9" descr="Neil A. Maxwell.jpg"/>
          <p:cNvPicPr>
            <a:picLocks noChangeAspect="1"/>
          </p:cNvPicPr>
          <p:nvPr/>
        </p:nvPicPr>
        <p:blipFill>
          <a:blip r:embed="rId2" cstate="print"/>
          <a:stretch>
            <a:fillRect/>
          </a:stretch>
        </p:blipFill>
        <p:spPr>
          <a:xfrm>
            <a:off x="4572001" y="3733800"/>
            <a:ext cx="1167581" cy="14612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440AB1-AFCE-4E97-B602-4C311C4CE0D4}"/>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1"/>
            <a:ext cx="8458200" cy="830997"/>
          </a:xfrm>
          <a:prstGeom prst="rect">
            <a:avLst/>
          </a:prstGeom>
          <a:noFill/>
        </p:spPr>
        <p:txBody>
          <a:bodyPr wrap="square" rtlCol="0">
            <a:spAutoFit/>
          </a:bodyPr>
          <a:lstStyle/>
          <a:p>
            <a:pPr algn="ctr"/>
            <a:r>
              <a:rPr lang="en-US" sz="4800" dirty="0">
                <a:solidFill>
                  <a:schemeClr val="accent1">
                    <a:lumMod val="20000"/>
                    <a:lumOff val="80000"/>
                  </a:schemeClr>
                </a:solidFill>
                <a:latin typeface="Abadi" panose="020B0604020104020204" pitchFamily="34" charset="0"/>
              </a:rPr>
              <a:t>Temple Altars</a:t>
            </a:r>
          </a:p>
        </p:txBody>
      </p:sp>
      <p:sp>
        <p:nvSpPr>
          <p:cNvPr id="8" name="TextBox 7"/>
          <p:cNvSpPr txBox="1"/>
          <p:nvPr/>
        </p:nvSpPr>
        <p:spPr>
          <a:xfrm>
            <a:off x="996043" y="3886201"/>
            <a:ext cx="8147957" cy="2308324"/>
          </a:xfrm>
          <a:prstGeom prst="rect">
            <a:avLst/>
          </a:prstGeom>
          <a:noFill/>
        </p:spPr>
        <p:txBody>
          <a:bodyPr wrap="square" rtlCol="0">
            <a:spAutoFit/>
          </a:bodyPr>
          <a:lstStyle/>
          <a:p>
            <a:r>
              <a:rPr lang="en-US" sz="2400" dirty="0">
                <a:solidFill>
                  <a:schemeClr val="accent1">
                    <a:lumMod val="20000"/>
                    <a:lumOff val="80000"/>
                  </a:schemeClr>
                </a:solidFill>
              </a:rPr>
              <a:t>“I know the exquisite joy that comes from an eternal marriage sealed at a temple altar through the holy sealing power. When there is righteousness, a commitment to give of self, obedience to the commandments of God, and the resolve to seek His will in all things together, that joy is unspeakable.”</a:t>
            </a:r>
          </a:p>
          <a:p>
            <a:r>
              <a:rPr lang="en-US" sz="2400" dirty="0">
                <a:solidFill>
                  <a:schemeClr val="accent1">
                    <a:lumMod val="20000"/>
                    <a:lumOff val="80000"/>
                  </a:schemeClr>
                </a:solidFill>
              </a:rPr>
              <a:t>--Richard G. Scott</a:t>
            </a:r>
          </a:p>
        </p:txBody>
      </p:sp>
      <p:pic>
        <p:nvPicPr>
          <p:cNvPr id="10" name="Picture 9" descr="richard g scott.jpg"/>
          <p:cNvPicPr>
            <a:picLocks noChangeAspect="1"/>
          </p:cNvPicPr>
          <p:nvPr/>
        </p:nvPicPr>
        <p:blipFill>
          <a:blip r:embed="rId2" cstate="print"/>
          <a:stretch>
            <a:fillRect/>
          </a:stretch>
        </p:blipFill>
        <p:spPr>
          <a:xfrm>
            <a:off x="10363200" y="5042123"/>
            <a:ext cx="1153918" cy="1447800"/>
          </a:xfrm>
          <a:prstGeom prst="rect">
            <a:avLst/>
          </a:prstGeom>
        </p:spPr>
      </p:pic>
      <p:pic>
        <p:nvPicPr>
          <p:cNvPr id="3" name="Picture 2">
            <a:extLst>
              <a:ext uri="{FF2B5EF4-FFF2-40B4-BE49-F238E27FC236}">
                <a16:creationId xmlns:a16="http://schemas.microsoft.com/office/drawing/2014/main" id="{30102B43-F801-42FB-91C9-E67CC317F1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1" y="1143000"/>
            <a:ext cx="3438525" cy="230505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D4D5BBE-CC68-4F17-AF14-42CA91ACCF63}"/>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1"/>
            <a:ext cx="8458200" cy="830997"/>
          </a:xfrm>
          <a:prstGeom prst="rect">
            <a:avLst/>
          </a:prstGeom>
          <a:noFill/>
        </p:spPr>
        <p:txBody>
          <a:bodyPr wrap="square" rtlCol="0">
            <a:spAutoFit/>
          </a:bodyPr>
          <a:lstStyle/>
          <a:p>
            <a:pPr algn="ctr"/>
            <a:r>
              <a:rPr lang="en-US" sz="4800" dirty="0">
                <a:solidFill>
                  <a:schemeClr val="accent1">
                    <a:lumMod val="20000"/>
                    <a:lumOff val="80000"/>
                  </a:schemeClr>
                </a:solidFill>
                <a:latin typeface="Abadi" panose="020B0604020104020204" pitchFamily="34" charset="0"/>
              </a:rPr>
              <a:t>Today’s Altars</a:t>
            </a:r>
          </a:p>
        </p:txBody>
      </p:sp>
      <p:grpSp>
        <p:nvGrpSpPr>
          <p:cNvPr id="2" name="Group 1"/>
          <p:cNvGrpSpPr/>
          <p:nvPr/>
        </p:nvGrpSpPr>
        <p:grpSpPr>
          <a:xfrm>
            <a:off x="4438650" y="3136116"/>
            <a:ext cx="5772150" cy="3396216"/>
            <a:chOff x="2914650" y="3136116"/>
            <a:chExt cx="5772150" cy="3396216"/>
          </a:xfrm>
        </p:grpSpPr>
        <p:sp>
          <p:nvSpPr>
            <p:cNvPr id="8" name="TextBox 7"/>
            <p:cNvSpPr txBox="1"/>
            <p:nvPr/>
          </p:nvSpPr>
          <p:spPr>
            <a:xfrm>
              <a:off x="2914650" y="4285563"/>
              <a:ext cx="5467350" cy="2246769"/>
            </a:xfrm>
            <a:prstGeom prst="rect">
              <a:avLst/>
            </a:prstGeom>
            <a:noFill/>
          </p:spPr>
          <p:txBody>
            <a:bodyPr wrap="square" rtlCol="0">
              <a:spAutoFit/>
            </a:bodyPr>
            <a:lstStyle/>
            <a:p>
              <a:r>
                <a:rPr lang="en-US" sz="2000" dirty="0">
                  <a:solidFill>
                    <a:schemeClr val="bg1"/>
                  </a:solidFill>
                </a:rPr>
                <a:t>“How is it we show the Lord that we have symbolically put ourselves upon today’s sacrificial altar? … When we overcome our own selfish desires and put God first in our lives and covenant to serve Him regardless of the cost, we are then living the law of sacrifice.”</a:t>
              </a:r>
            </a:p>
            <a:p>
              <a:r>
                <a:rPr lang="en-US" sz="2000" dirty="0">
                  <a:solidFill>
                    <a:schemeClr val="bg1"/>
                  </a:solidFill>
                </a:rPr>
                <a:t>--Elder M. Russell Ballard</a:t>
              </a:r>
            </a:p>
          </p:txBody>
        </p:sp>
        <p:pic>
          <p:nvPicPr>
            <p:cNvPr id="2054" name="Picture 6" descr="M. Russell Ball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475" y="3136116"/>
              <a:ext cx="1076325" cy="1428750"/>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31D78533-4DA3-4D71-8CBD-53E9F9573C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990601"/>
            <a:ext cx="4400550" cy="2946567"/>
          </a:xfrm>
          <a:prstGeom prst="rect">
            <a:avLst/>
          </a:prstGeom>
        </p:spPr>
      </p:pic>
      <p:pic>
        <p:nvPicPr>
          <p:cNvPr id="9" name="Picture 8">
            <a:extLst>
              <a:ext uri="{FF2B5EF4-FFF2-40B4-BE49-F238E27FC236}">
                <a16:creationId xmlns:a16="http://schemas.microsoft.com/office/drawing/2014/main" id="{9634AD47-2D94-49E2-B157-3C4F9CBECD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3886200"/>
            <a:ext cx="2440762" cy="2814136"/>
          </a:xfrm>
          <a:prstGeom prst="rect">
            <a:avLst/>
          </a:prstGeom>
        </p:spPr>
      </p:pic>
    </p:spTree>
    <p:extLst>
      <p:ext uri="{BB962C8B-B14F-4D97-AF65-F5344CB8AC3E}">
        <p14:creationId xmlns:p14="http://schemas.microsoft.com/office/powerpoint/2010/main" val="2543674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382798B-52CC-4B12-AEE9-14496AA5DF42}"/>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1"/>
            <a:ext cx="8458200" cy="830997"/>
          </a:xfrm>
          <a:prstGeom prst="rect">
            <a:avLst/>
          </a:prstGeom>
          <a:noFill/>
        </p:spPr>
        <p:txBody>
          <a:bodyPr wrap="square" rtlCol="0">
            <a:spAutoFit/>
          </a:bodyPr>
          <a:lstStyle/>
          <a:p>
            <a:pPr algn="ctr"/>
            <a:r>
              <a:rPr lang="en-US" sz="4800" dirty="0">
                <a:solidFill>
                  <a:schemeClr val="accent1">
                    <a:lumMod val="20000"/>
                    <a:lumOff val="80000"/>
                  </a:schemeClr>
                </a:solidFill>
                <a:latin typeface="Abadi" panose="020B0604020104020204" pitchFamily="34" charset="0"/>
              </a:rPr>
              <a:t>My Father Dwelt in a Tent</a:t>
            </a:r>
          </a:p>
        </p:txBody>
      </p:sp>
      <p:sp>
        <p:nvSpPr>
          <p:cNvPr id="12" name="TextBox 11"/>
          <p:cNvSpPr txBox="1"/>
          <p:nvPr/>
        </p:nvSpPr>
        <p:spPr>
          <a:xfrm>
            <a:off x="1247775" y="3502968"/>
            <a:ext cx="1905000" cy="461665"/>
          </a:xfrm>
          <a:prstGeom prst="rect">
            <a:avLst/>
          </a:prstGeom>
          <a:noFill/>
        </p:spPr>
        <p:txBody>
          <a:bodyPr wrap="square" rtlCol="0">
            <a:spAutoFit/>
          </a:bodyPr>
          <a:lstStyle/>
          <a:p>
            <a:r>
              <a:rPr lang="en-US" sz="2400" dirty="0">
                <a:solidFill>
                  <a:schemeClr val="accent1">
                    <a:lumMod val="20000"/>
                    <a:lumOff val="80000"/>
                  </a:schemeClr>
                </a:solidFill>
              </a:rPr>
              <a:t>Bedouin tent</a:t>
            </a:r>
          </a:p>
        </p:txBody>
      </p:sp>
      <p:grpSp>
        <p:nvGrpSpPr>
          <p:cNvPr id="2" name="Group 1"/>
          <p:cNvGrpSpPr/>
          <p:nvPr/>
        </p:nvGrpSpPr>
        <p:grpSpPr>
          <a:xfrm>
            <a:off x="5810794" y="847807"/>
            <a:ext cx="5828756" cy="4333793"/>
            <a:chOff x="4286794" y="847806"/>
            <a:chExt cx="5828756" cy="4333793"/>
          </a:xfrm>
        </p:grpSpPr>
        <p:sp>
          <p:nvSpPr>
            <p:cNvPr id="13" name="Rectangle 12"/>
            <p:cNvSpPr/>
            <p:nvPr/>
          </p:nvSpPr>
          <p:spPr>
            <a:xfrm>
              <a:off x="4286794" y="847806"/>
              <a:ext cx="5828756" cy="3693319"/>
            </a:xfrm>
            <a:prstGeom prst="rect">
              <a:avLst/>
            </a:prstGeom>
          </p:spPr>
          <p:txBody>
            <a:bodyPr wrap="square">
              <a:spAutoFit/>
            </a:bodyPr>
            <a:lstStyle/>
            <a:p>
              <a:r>
                <a:rPr lang="en-US" dirty="0">
                  <a:solidFill>
                    <a:schemeClr val="bg1"/>
                  </a:solidFill>
                </a:rPr>
                <a:t>Altar, tent, and well: his worship, his home, his work. These basic things of life signified his relationship to God, his family, and his fellowmen. Every person on earth is touched by these three.</a:t>
              </a:r>
            </a:p>
            <a:p>
              <a:r>
                <a:rPr lang="en-US" dirty="0">
                  <a:solidFill>
                    <a:schemeClr val="bg1"/>
                  </a:solidFill>
                </a:rPr>
                <a:t>To know the word and works of God, Isaac knelt in his day at his altar. His tent, a home for himself and family, was sacred to him, as our homes are to us.</a:t>
              </a:r>
            </a:p>
            <a:p>
              <a:r>
                <a:rPr lang="en-US" dirty="0">
                  <a:solidFill>
                    <a:schemeClr val="bg1"/>
                  </a:solidFill>
                </a:rPr>
                <a:t>To Latter-day Saints, the home is a holy place, patterned after the celestial home whence we came. The priesthood-led home is the loftiest spiritual unit we know.</a:t>
              </a:r>
            </a:p>
            <a:p>
              <a:r>
                <a:rPr lang="en-US" dirty="0">
                  <a:solidFill>
                    <a:srgbClr val="FFFF00"/>
                  </a:solidFill>
                </a:rPr>
                <a:t>Genesis 26:25</a:t>
              </a:r>
            </a:p>
            <a:p>
              <a:r>
                <a:rPr lang="en-US" dirty="0">
                  <a:solidFill>
                    <a:schemeClr val="bg1"/>
                  </a:solidFill>
                </a:rPr>
                <a:t>A. Theodore Tuttle</a:t>
              </a:r>
            </a:p>
            <a:p>
              <a:endParaRPr lang="en-US" dirty="0"/>
            </a:p>
          </p:txBody>
        </p:sp>
        <p:pic>
          <p:nvPicPr>
            <p:cNvPr id="3074" name="Picture 2" descr="Image result for A Theodore Tutt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9685" y="3733799"/>
              <a:ext cx="1085850" cy="1447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257175" y="4988847"/>
            <a:ext cx="5553619" cy="1754326"/>
            <a:chOff x="-1266826" y="4988847"/>
            <a:chExt cx="5553619" cy="1754326"/>
          </a:xfrm>
        </p:grpSpPr>
        <p:sp>
          <p:nvSpPr>
            <p:cNvPr id="14" name="Rectangle 13"/>
            <p:cNvSpPr/>
            <p:nvPr/>
          </p:nvSpPr>
          <p:spPr>
            <a:xfrm>
              <a:off x="-1266826" y="4988847"/>
              <a:ext cx="4485168" cy="1754326"/>
            </a:xfrm>
            <a:prstGeom prst="rect">
              <a:avLst/>
            </a:prstGeom>
          </p:spPr>
          <p:txBody>
            <a:bodyPr wrap="square">
              <a:spAutoFit/>
            </a:bodyPr>
            <a:lstStyle/>
            <a:p>
              <a:r>
                <a:rPr lang="en-US" dirty="0">
                  <a:solidFill>
                    <a:schemeClr val="bg1"/>
                  </a:solidFill>
                </a:rPr>
                <a:t>Isaiah talks about the tent which represents the gospel of Christ. </a:t>
              </a:r>
            </a:p>
            <a:p>
              <a:r>
                <a:rPr lang="en-US" dirty="0">
                  <a:solidFill>
                    <a:schemeClr val="bg1"/>
                  </a:solidFill>
                </a:rPr>
                <a:t>He states that in the last days the cords of the tent would be stretched across the earth and stakes would be planted in every land. </a:t>
              </a:r>
            </a:p>
            <a:p>
              <a:r>
                <a:rPr lang="en-US" dirty="0">
                  <a:solidFill>
                    <a:srgbClr val="FFFF00"/>
                  </a:solidFill>
                </a:rPr>
                <a:t>Isaiah 54:1-2 </a:t>
              </a:r>
              <a:r>
                <a:rPr lang="en-US" dirty="0">
                  <a:solidFill>
                    <a:schemeClr val="bg1"/>
                  </a:solidFill>
                </a:rPr>
                <a:t>–Merrill J. Bateman</a:t>
              </a:r>
            </a:p>
          </p:txBody>
        </p:sp>
        <p:pic>
          <p:nvPicPr>
            <p:cNvPr id="3076" name="Picture 4" descr="Image result for merrill j bate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8564" y="5082819"/>
              <a:ext cx="918229" cy="123348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6916257" y="5098092"/>
            <a:ext cx="2514600" cy="1200329"/>
          </a:xfrm>
          <a:prstGeom prst="rect">
            <a:avLst/>
          </a:prstGeom>
          <a:noFill/>
        </p:spPr>
        <p:txBody>
          <a:bodyPr wrap="square" rtlCol="0">
            <a:spAutoFit/>
          </a:bodyPr>
          <a:lstStyle/>
          <a:p>
            <a:r>
              <a:rPr lang="en-US" sz="3600" dirty="0">
                <a:solidFill>
                  <a:srgbClr val="FF0000"/>
                </a:solidFill>
                <a:effectLst>
                  <a:glow rad="228600">
                    <a:schemeClr val="accent6">
                      <a:satMod val="175000"/>
                      <a:alpha val="40000"/>
                    </a:schemeClr>
                  </a:glow>
                </a:effectLst>
              </a:rPr>
              <a:t>Where do you dwell?</a:t>
            </a:r>
          </a:p>
        </p:txBody>
      </p:sp>
      <p:pic>
        <p:nvPicPr>
          <p:cNvPr id="8" name="Picture 7">
            <a:extLst>
              <a:ext uri="{FF2B5EF4-FFF2-40B4-BE49-F238E27FC236}">
                <a16:creationId xmlns:a16="http://schemas.microsoft.com/office/drawing/2014/main" id="{3CE7260A-02B3-4876-83E0-9E5B6BDD2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75" y="912168"/>
            <a:ext cx="3790950" cy="2520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10" presetClass="exit" presetSubtype="0" fill="hold" nodeType="with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BBA23E-B770-4ED9-B366-38E033FD15EE}"/>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1"/>
            <a:ext cx="8458200" cy="830997"/>
          </a:xfrm>
          <a:prstGeom prst="rect">
            <a:avLst/>
          </a:prstGeom>
          <a:noFill/>
        </p:spPr>
        <p:txBody>
          <a:bodyPr wrap="square" rtlCol="0">
            <a:spAutoFit/>
          </a:bodyPr>
          <a:lstStyle/>
          <a:p>
            <a:pPr algn="ctr"/>
            <a:r>
              <a:rPr lang="en-US" sz="4800" b="1" dirty="0">
                <a:solidFill>
                  <a:schemeClr val="accent1">
                    <a:lumMod val="20000"/>
                    <a:lumOff val="80000"/>
                  </a:schemeClr>
                </a:solidFill>
                <a:latin typeface="Abadi" panose="020B0604020104020204" pitchFamily="34" charset="0"/>
              </a:rPr>
              <a:t>Laman and Lemuel Murmur</a:t>
            </a:r>
            <a:endParaRPr lang="en-US" sz="4800" dirty="0">
              <a:solidFill>
                <a:schemeClr val="accent1">
                  <a:lumMod val="20000"/>
                  <a:lumOff val="80000"/>
                </a:schemeClr>
              </a:solidFill>
              <a:latin typeface="Abadi" panose="020B0604020104020204" pitchFamily="34" charset="0"/>
            </a:endParaRPr>
          </a:p>
        </p:txBody>
      </p:sp>
      <p:sp>
        <p:nvSpPr>
          <p:cNvPr id="7" name="TextBox 6"/>
          <p:cNvSpPr txBox="1"/>
          <p:nvPr/>
        </p:nvSpPr>
        <p:spPr>
          <a:xfrm>
            <a:off x="6610350" y="914401"/>
            <a:ext cx="4191000" cy="1631216"/>
          </a:xfrm>
          <a:prstGeom prst="rect">
            <a:avLst/>
          </a:prstGeom>
          <a:noFill/>
        </p:spPr>
        <p:txBody>
          <a:bodyPr wrap="square" rtlCol="0">
            <a:spAutoFit/>
          </a:bodyPr>
          <a:lstStyle/>
          <a:p>
            <a:r>
              <a:rPr lang="en-US" sz="2000" dirty="0">
                <a:solidFill>
                  <a:schemeClr val="accent1">
                    <a:lumMod val="20000"/>
                    <a:lumOff val="80000"/>
                  </a:schemeClr>
                </a:solidFill>
              </a:rPr>
              <a:t>Valley---Lemuel</a:t>
            </a:r>
          </a:p>
          <a:p>
            <a:r>
              <a:rPr lang="en-US" sz="2000" dirty="0">
                <a:solidFill>
                  <a:schemeClr val="accent1">
                    <a:lumMod val="20000"/>
                    <a:lumOff val="80000"/>
                  </a:schemeClr>
                </a:solidFill>
              </a:rPr>
              <a:t>“…</a:t>
            </a:r>
            <a:r>
              <a:rPr lang="en-US" sz="2000" dirty="0"/>
              <a:t> </a:t>
            </a:r>
            <a:r>
              <a:rPr lang="en-US" sz="2000" dirty="0">
                <a:solidFill>
                  <a:schemeClr val="accent1">
                    <a:lumMod val="20000"/>
                    <a:lumOff val="80000"/>
                  </a:schemeClr>
                </a:solidFill>
              </a:rPr>
              <a:t>O that thou </a:t>
            </a:r>
            <a:r>
              <a:rPr lang="en-US" sz="2000" dirty="0" err="1">
                <a:solidFill>
                  <a:schemeClr val="accent1">
                    <a:lumMod val="20000"/>
                    <a:lumOff val="80000"/>
                  </a:schemeClr>
                </a:solidFill>
              </a:rPr>
              <a:t>mightest</a:t>
            </a:r>
            <a:r>
              <a:rPr lang="en-US" sz="2000" dirty="0">
                <a:solidFill>
                  <a:schemeClr val="accent1">
                    <a:lumMod val="20000"/>
                    <a:lumOff val="80000"/>
                  </a:schemeClr>
                </a:solidFill>
              </a:rPr>
              <a:t> be like unto this valley, firm and steadfast, and immovable in keeping the commandments of the Lord!”</a:t>
            </a:r>
          </a:p>
        </p:txBody>
      </p:sp>
      <p:sp>
        <p:nvSpPr>
          <p:cNvPr id="9" name="TextBox 8"/>
          <p:cNvSpPr txBox="1"/>
          <p:nvPr/>
        </p:nvSpPr>
        <p:spPr>
          <a:xfrm>
            <a:off x="1666875" y="796758"/>
            <a:ext cx="3276600" cy="1631216"/>
          </a:xfrm>
          <a:prstGeom prst="rect">
            <a:avLst/>
          </a:prstGeom>
          <a:noFill/>
        </p:spPr>
        <p:txBody>
          <a:bodyPr wrap="square" rtlCol="0">
            <a:spAutoFit/>
          </a:bodyPr>
          <a:lstStyle/>
          <a:p>
            <a:r>
              <a:rPr lang="en-US" sz="2000" dirty="0">
                <a:solidFill>
                  <a:schemeClr val="accent1">
                    <a:lumMod val="20000"/>
                    <a:lumOff val="80000"/>
                  </a:schemeClr>
                </a:solidFill>
              </a:rPr>
              <a:t>River---Laman</a:t>
            </a:r>
          </a:p>
          <a:p>
            <a:r>
              <a:rPr lang="en-US" sz="2000" dirty="0">
                <a:solidFill>
                  <a:schemeClr val="accent1">
                    <a:lumMod val="20000"/>
                    <a:lumOff val="80000"/>
                  </a:schemeClr>
                </a:solidFill>
              </a:rPr>
              <a:t>“…O that thou </a:t>
            </a:r>
            <a:r>
              <a:rPr lang="en-US" sz="2000" dirty="0" err="1">
                <a:solidFill>
                  <a:schemeClr val="accent1">
                    <a:lumMod val="20000"/>
                    <a:lumOff val="80000"/>
                  </a:schemeClr>
                </a:solidFill>
              </a:rPr>
              <a:t>mightest</a:t>
            </a:r>
            <a:r>
              <a:rPr lang="en-US" sz="2000" dirty="0">
                <a:solidFill>
                  <a:schemeClr val="accent1">
                    <a:lumMod val="20000"/>
                    <a:lumOff val="80000"/>
                  </a:schemeClr>
                </a:solidFill>
              </a:rPr>
              <a:t> be like unto this river, continually running into the fountain of all righteousness!”</a:t>
            </a:r>
          </a:p>
        </p:txBody>
      </p:sp>
      <p:sp>
        <p:nvSpPr>
          <p:cNvPr id="8" name="TextBox 7"/>
          <p:cNvSpPr txBox="1"/>
          <p:nvPr/>
        </p:nvSpPr>
        <p:spPr>
          <a:xfrm>
            <a:off x="21431" y="6396334"/>
            <a:ext cx="3657600" cy="461665"/>
          </a:xfrm>
          <a:prstGeom prst="rect">
            <a:avLst/>
          </a:prstGeom>
          <a:noFill/>
        </p:spPr>
        <p:txBody>
          <a:bodyPr wrap="square" rtlCol="0">
            <a:spAutoFit/>
          </a:bodyPr>
          <a:lstStyle/>
          <a:p>
            <a:r>
              <a:rPr lang="en-US" sz="2400" dirty="0">
                <a:solidFill>
                  <a:srgbClr val="FFFF00"/>
                </a:solidFill>
              </a:rPr>
              <a:t>1 Nephi 2:8-12</a:t>
            </a:r>
          </a:p>
        </p:txBody>
      </p:sp>
      <p:sp>
        <p:nvSpPr>
          <p:cNvPr id="10" name="TextBox 9"/>
          <p:cNvSpPr txBox="1"/>
          <p:nvPr/>
        </p:nvSpPr>
        <p:spPr>
          <a:xfrm>
            <a:off x="6477000" y="3200400"/>
            <a:ext cx="4038600" cy="3447098"/>
          </a:xfrm>
          <a:prstGeom prst="rect">
            <a:avLst/>
          </a:prstGeom>
          <a:noFill/>
        </p:spPr>
        <p:txBody>
          <a:bodyPr wrap="square" rtlCol="0">
            <a:spAutoFit/>
          </a:bodyPr>
          <a:lstStyle/>
          <a:p>
            <a:r>
              <a:rPr lang="en-US" sz="2000" dirty="0">
                <a:solidFill>
                  <a:schemeClr val="accent1">
                    <a:lumMod val="20000"/>
                    <a:lumOff val="80000"/>
                  </a:schemeClr>
                </a:solidFill>
              </a:rPr>
              <a:t>Murmur—</a:t>
            </a:r>
          </a:p>
          <a:p>
            <a:r>
              <a:rPr lang="en-US" sz="2000" dirty="0">
                <a:solidFill>
                  <a:schemeClr val="accent1">
                    <a:lumMod val="20000"/>
                    <a:lumOff val="80000"/>
                  </a:schemeClr>
                </a:solidFill>
              </a:rPr>
              <a:t>     complain</a:t>
            </a:r>
          </a:p>
          <a:p>
            <a:r>
              <a:rPr lang="en-US" sz="2000" dirty="0">
                <a:solidFill>
                  <a:schemeClr val="accent1">
                    <a:lumMod val="20000"/>
                    <a:lumOff val="80000"/>
                  </a:schemeClr>
                </a:solidFill>
              </a:rPr>
              <a:t>     frustrated</a:t>
            </a:r>
          </a:p>
          <a:p>
            <a:r>
              <a:rPr lang="en-US" sz="2000" dirty="0">
                <a:solidFill>
                  <a:schemeClr val="accent1">
                    <a:lumMod val="20000"/>
                    <a:lumOff val="80000"/>
                  </a:schemeClr>
                </a:solidFill>
              </a:rPr>
              <a:t>     irritated</a:t>
            </a:r>
          </a:p>
          <a:p>
            <a:r>
              <a:rPr lang="en-US" sz="2000" dirty="0">
                <a:solidFill>
                  <a:schemeClr val="accent1">
                    <a:lumMod val="20000"/>
                    <a:lumOff val="80000"/>
                  </a:schemeClr>
                </a:solidFill>
              </a:rPr>
              <a:t>     find excuses</a:t>
            </a:r>
          </a:p>
          <a:p>
            <a:r>
              <a:rPr lang="en-US" sz="2000" dirty="0">
                <a:solidFill>
                  <a:schemeClr val="accent1">
                    <a:lumMod val="20000"/>
                    <a:lumOff val="80000"/>
                  </a:schemeClr>
                </a:solidFill>
              </a:rPr>
              <a:t>     slothful</a:t>
            </a:r>
          </a:p>
          <a:p>
            <a:r>
              <a:rPr lang="en-US" sz="2000" dirty="0">
                <a:solidFill>
                  <a:schemeClr val="accent1">
                    <a:lumMod val="20000"/>
                    <a:lumOff val="80000"/>
                  </a:schemeClr>
                </a:solidFill>
              </a:rPr>
              <a:t>     uncommitted </a:t>
            </a:r>
          </a:p>
          <a:p>
            <a:r>
              <a:rPr lang="en-US" sz="2000" dirty="0">
                <a:solidFill>
                  <a:schemeClr val="accent1">
                    <a:lumMod val="20000"/>
                    <a:lumOff val="80000"/>
                  </a:schemeClr>
                </a:solidFill>
              </a:rPr>
              <a:t>     </a:t>
            </a:r>
            <a:r>
              <a:rPr lang="en-US" dirty="0">
                <a:solidFill>
                  <a:schemeClr val="accent1">
                    <a:lumMod val="20000"/>
                    <a:lumOff val="80000"/>
                  </a:schemeClr>
                </a:solidFill>
              </a:rPr>
              <a:t>question whether commandments </a:t>
            </a:r>
          </a:p>
          <a:p>
            <a:r>
              <a:rPr lang="en-US" dirty="0">
                <a:solidFill>
                  <a:schemeClr val="accent1">
                    <a:lumMod val="20000"/>
                    <a:lumOff val="80000"/>
                  </a:schemeClr>
                </a:solidFill>
              </a:rPr>
              <a:t>        are applicable to you</a:t>
            </a:r>
          </a:p>
          <a:p>
            <a:r>
              <a:rPr lang="en-US" sz="2000" dirty="0">
                <a:solidFill>
                  <a:schemeClr val="accent1">
                    <a:lumMod val="20000"/>
                    <a:lumOff val="80000"/>
                  </a:schemeClr>
                </a:solidFill>
              </a:rPr>
              <a:t>     deception of the adversary</a:t>
            </a:r>
          </a:p>
          <a:p>
            <a:r>
              <a:rPr lang="en-US" sz="2000" dirty="0">
                <a:solidFill>
                  <a:schemeClr val="accent1">
                    <a:lumMod val="20000"/>
                    <a:lumOff val="80000"/>
                  </a:schemeClr>
                </a:solidFill>
              </a:rPr>
              <a:t>     </a:t>
            </a:r>
          </a:p>
        </p:txBody>
      </p:sp>
      <p:pic>
        <p:nvPicPr>
          <p:cNvPr id="3" name="Picture 2">
            <a:extLst>
              <a:ext uri="{FF2B5EF4-FFF2-40B4-BE49-F238E27FC236}">
                <a16:creationId xmlns:a16="http://schemas.microsoft.com/office/drawing/2014/main" id="{55CFC185-4540-44C2-841D-A2B92FCA9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5" y="2545617"/>
            <a:ext cx="4949426" cy="3714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122">
            <a:extLst>
              <a:ext uri="{FF2B5EF4-FFF2-40B4-BE49-F238E27FC236}">
                <a16:creationId xmlns:a16="http://schemas.microsoft.com/office/drawing/2014/main" id="{247127EE-3F2E-4E13-B123-C4A0B8649A30}"/>
              </a:ext>
            </a:extLst>
          </p:cNvPr>
          <p:cNvSpPr/>
          <p:nvPr/>
        </p:nvSpPr>
        <p:spPr>
          <a:xfrm>
            <a:off x="0" y="0"/>
            <a:ext cx="12192000" cy="6858000"/>
          </a:xfrm>
          <a:prstGeom prst="rect">
            <a:avLst/>
          </a:prstGeom>
          <a:gradFill>
            <a:gsLst>
              <a:gs pos="0">
                <a:schemeClr val="accent2">
                  <a:lumMod val="50000"/>
                </a:schemeClr>
              </a:gs>
              <a:gs pos="74000">
                <a:schemeClr val="accent3">
                  <a:lumMod val="5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0" y="0"/>
            <a:ext cx="9144000" cy="6858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1524000" y="1219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57400" y="1"/>
            <a:ext cx="8229600" cy="1200329"/>
          </a:xfrm>
          <a:prstGeom prst="rect">
            <a:avLst/>
          </a:prstGeom>
          <a:noFill/>
        </p:spPr>
        <p:txBody>
          <a:bodyPr wrap="square" rtlCol="0">
            <a:spAutoFit/>
          </a:bodyPr>
          <a:lstStyle/>
          <a:p>
            <a:pPr algn="ctr"/>
            <a:r>
              <a:rPr lang="en-US" sz="7200" dirty="0">
                <a:latin typeface="Stencil" panose="040409050D0802020404" pitchFamily="82" charset="0"/>
              </a:rPr>
              <a:t>The Daily News</a:t>
            </a:r>
          </a:p>
        </p:txBody>
      </p:sp>
      <p:sp>
        <p:nvSpPr>
          <p:cNvPr id="7" name="TextBox 6"/>
          <p:cNvSpPr txBox="1"/>
          <p:nvPr/>
        </p:nvSpPr>
        <p:spPr>
          <a:xfrm>
            <a:off x="1524000" y="1143000"/>
            <a:ext cx="9144000" cy="381000"/>
          </a:xfrm>
          <a:prstGeom prst="rect">
            <a:avLst/>
          </a:prstGeom>
          <a:noFill/>
        </p:spPr>
        <p:txBody>
          <a:bodyPr wrap="square" rtlCol="0">
            <a:spAutoFit/>
          </a:bodyPr>
          <a:lstStyle/>
          <a:p>
            <a:pPr algn="ctr"/>
            <a:r>
              <a:rPr lang="en-US" dirty="0">
                <a:latin typeface="Baskerville Old Face" pitchFamily="18" charset="0"/>
              </a:rPr>
              <a:t>570 BC</a:t>
            </a:r>
          </a:p>
        </p:txBody>
      </p:sp>
      <p:sp>
        <p:nvSpPr>
          <p:cNvPr id="8" name="TextBox 7"/>
          <p:cNvSpPr txBox="1"/>
          <p:nvPr/>
        </p:nvSpPr>
        <p:spPr>
          <a:xfrm>
            <a:off x="1524000" y="1447801"/>
            <a:ext cx="9144000" cy="584775"/>
          </a:xfrm>
          <a:prstGeom prst="rect">
            <a:avLst/>
          </a:prstGeom>
          <a:noFill/>
        </p:spPr>
        <p:txBody>
          <a:bodyPr wrap="square" rtlCol="0">
            <a:spAutoFit/>
          </a:bodyPr>
          <a:lstStyle/>
          <a:p>
            <a:pPr algn="ctr"/>
            <a:r>
              <a:rPr lang="en-US" sz="3200" b="1" i="1" dirty="0">
                <a:latin typeface="Baskerville Old Face" pitchFamily="18" charset="0"/>
              </a:rPr>
              <a:t>Lehi and Family Flee into the Wilderness</a:t>
            </a:r>
          </a:p>
        </p:txBody>
      </p:sp>
      <p:cxnSp>
        <p:nvCxnSpPr>
          <p:cNvPr id="9" name="Straight Connector 8"/>
          <p:cNvCxnSpPr/>
          <p:nvPr/>
        </p:nvCxnSpPr>
        <p:spPr>
          <a:xfrm>
            <a:off x="1524000" y="1447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0" y="1905000"/>
            <a:ext cx="1905000" cy="495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763000" y="1905000"/>
            <a:ext cx="1905000" cy="495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0" y="1905001"/>
            <a:ext cx="1905000" cy="3816429"/>
          </a:xfrm>
          <a:prstGeom prst="rect">
            <a:avLst/>
          </a:prstGeom>
          <a:noFill/>
        </p:spPr>
        <p:txBody>
          <a:bodyPr wrap="square" rtlCol="0">
            <a:spAutoFit/>
          </a:bodyPr>
          <a:lstStyle/>
          <a:p>
            <a:r>
              <a:rPr lang="en-US" b="1" dirty="0">
                <a:latin typeface="Baskerville Old Face" pitchFamily="18" charset="0"/>
              </a:rPr>
              <a:t>A Visionary Man</a:t>
            </a:r>
          </a:p>
          <a:p>
            <a:pPr algn="just"/>
            <a:r>
              <a:rPr lang="en-US" sz="1400" dirty="0">
                <a:latin typeface="Baskerville Old Face" pitchFamily="18" charset="0"/>
              </a:rPr>
              <a:t>Seeking guidance from God, Lehi receives dreams and visions. Lehi, his wife Sariah and their children, Laban, Lemuel, Nephi, and Sam flee the land of Jerusalem into the wilderness. With the guidance of a peculiar round object call “the Liahona” and the Holy Ghost, they are directed to their destination called “The Land of Promise”. </a:t>
            </a:r>
          </a:p>
        </p:txBody>
      </p:sp>
      <p:sp>
        <p:nvSpPr>
          <p:cNvPr id="14" name="TextBox 13"/>
          <p:cNvSpPr txBox="1"/>
          <p:nvPr/>
        </p:nvSpPr>
        <p:spPr>
          <a:xfrm>
            <a:off x="3581400" y="4724401"/>
            <a:ext cx="5029200" cy="2031325"/>
          </a:xfrm>
          <a:prstGeom prst="rect">
            <a:avLst/>
          </a:prstGeom>
          <a:noFill/>
        </p:spPr>
        <p:txBody>
          <a:bodyPr wrap="square" rtlCol="0">
            <a:spAutoFit/>
          </a:bodyPr>
          <a:lstStyle/>
          <a:p>
            <a:endParaRPr lang="en-US" sz="1400" b="1" dirty="0">
              <a:latin typeface="Baskerville Old Face" pitchFamily="18" charset="0"/>
            </a:endParaRPr>
          </a:p>
          <a:p>
            <a:pPr algn="just"/>
            <a:r>
              <a:rPr lang="en-US" sz="1400" dirty="0">
                <a:latin typeface="Baskerville Old Face" pitchFamily="18" charset="0"/>
              </a:rPr>
              <a:t>Nephi, a son of Lehi of Jerusalem, records the history of his people in the Americas on what is called the “Brass Plates”. This history includes the Nephites (called after Nephi) and the Lamanites (call after Laman), which divided their people because of religious differences. This history of this people is now found in “The Book Of Mormon”. The plates were hidden for many thousand of years by a man named Moroni, and a young man named Joseph Smith obtained the plates on September 22, 1827.</a:t>
            </a:r>
          </a:p>
        </p:txBody>
      </p:sp>
      <p:sp>
        <p:nvSpPr>
          <p:cNvPr id="15" name="TextBox 14"/>
          <p:cNvSpPr txBox="1"/>
          <p:nvPr/>
        </p:nvSpPr>
        <p:spPr>
          <a:xfrm>
            <a:off x="4114800" y="4572001"/>
            <a:ext cx="4038600" cy="461665"/>
          </a:xfrm>
          <a:prstGeom prst="rect">
            <a:avLst/>
          </a:prstGeom>
          <a:noFill/>
        </p:spPr>
        <p:txBody>
          <a:bodyPr wrap="square" rtlCol="0">
            <a:spAutoFit/>
          </a:bodyPr>
          <a:lstStyle/>
          <a:p>
            <a:r>
              <a:rPr lang="en-US" sz="2400" b="1" dirty="0">
                <a:latin typeface="Baskerville Old Face" pitchFamily="18" charset="0"/>
              </a:rPr>
              <a:t>Ancient Records are Found</a:t>
            </a:r>
          </a:p>
        </p:txBody>
      </p:sp>
      <p:sp>
        <p:nvSpPr>
          <p:cNvPr id="16" name="TextBox 15"/>
          <p:cNvSpPr txBox="1"/>
          <p:nvPr/>
        </p:nvSpPr>
        <p:spPr>
          <a:xfrm>
            <a:off x="9677400" y="914401"/>
            <a:ext cx="990600" cy="307777"/>
          </a:xfrm>
          <a:prstGeom prst="rect">
            <a:avLst/>
          </a:prstGeom>
          <a:noFill/>
        </p:spPr>
        <p:txBody>
          <a:bodyPr wrap="square" rtlCol="0">
            <a:spAutoFit/>
          </a:bodyPr>
          <a:lstStyle/>
          <a:p>
            <a:pPr algn="r"/>
            <a:r>
              <a:rPr lang="en-US" sz="1400" b="1" dirty="0">
                <a:latin typeface="Baskerville Old Face" pitchFamily="18" charset="0"/>
              </a:rPr>
              <a:t>Page 1</a:t>
            </a:r>
            <a:endParaRPr lang="en-US" sz="1400" dirty="0">
              <a:latin typeface="Baskerville Old Face" pitchFamily="18" charset="0"/>
            </a:endParaRPr>
          </a:p>
        </p:txBody>
      </p:sp>
      <p:sp>
        <p:nvSpPr>
          <p:cNvPr id="17" name="TextBox 16"/>
          <p:cNvSpPr txBox="1"/>
          <p:nvPr/>
        </p:nvSpPr>
        <p:spPr>
          <a:xfrm>
            <a:off x="8709212" y="1860176"/>
            <a:ext cx="1905000" cy="369332"/>
          </a:xfrm>
          <a:prstGeom prst="rect">
            <a:avLst/>
          </a:prstGeom>
          <a:noFill/>
        </p:spPr>
        <p:txBody>
          <a:bodyPr wrap="square" rtlCol="0">
            <a:spAutoFit/>
          </a:bodyPr>
          <a:lstStyle/>
          <a:p>
            <a:r>
              <a:rPr lang="en-US" b="1" dirty="0">
                <a:latin typeface="Baskerville Old Face" pitchFamily="18" charset="0"/>
              </a:rPr>
              <a:t>Nephi, a Fugitive?</a:t>
            </a:r>
          </a:p>
        </p:txBody>
      </p:sp>
      <p:sp>
        <p:nvSpPr>
          <p:cNvPr id="18" name="TextBox 17"/>
          <p:cNvSpPr txBox="1"/>
          <p:nvPr/>
        </p:nvSpPr>
        <p:spPr>
          <a:xfrm>
            <a:off x="8763000" y="2133601"/>
            <a:ext cx="1905000" cy="4401205"/>
          </a:xfrm>
          <a:prstGeom prst="rect">
            <a:avLst/>
          </a:prstGeom>
          <a:noFill/>
        </p:spPr>
        <p:txBody>
          <a:bodyPr wrap="square" rtlCol="0">
            <a:spAutoFit/>
          </a:bodyPr>
          <a:lstStyle/>
          <a:p>
            <a:pPr algn="just"/>
            <a:r>
              <a:rPr lang="en-US" sz="1400" dirty="0">
                <a:latin typeface="Baskerville Old Face" pitchFamily="18" charset="0"/>
              </a:rPr>
              <a:t>Nephi, son of Lehi of Jerusalem, secretly obtains the “Brass Plates” from Laban, a man of great wealth and possessions. The Brass Plates contained the genealogy of his father, Lehi. Under the command of God, Nephi obeys his father and while in a drunken state, Laban dies by his own sword. With the plates Nephi returns to his father.</a:t>
            </a:r>
          </a:p>
          <a:p>
            <a:pPr algn="just"/>
            <a:r>
              <a:rPr lang="en-US" sz="1400" dirty="0">
                <a:latin typeface="Baskerville Old Face" pitchFamily="18" charset="0"/>
              </a:rPr>
              <a:t>It is sited that Nephi returns to Jerusalem and leaves with Ishmael and his daughters.</a:t>
            </a:r>
          </a:p>
        </p:txBody>
      </p:sp>
      <p:sp>
        <p:nvSpPr>
          <p:cNvPr id="10" name="Rectangle 9"/>
          <p:cNvSpPr/>
          <p:nvPr/>
        </p:nvSpPr>
        <p:spPr>
          <a:xfrm>
            <a:off x="3429000" y="1905000"/>
            <a:ext cx="5334000" cy="266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1828801" y="5486400"/>
            <a:ext cx="1219200" cy="1143000"/>
            <a:chOff x="1376707" y="228600"/>
            <a:chExt cx="6784149" cy="6090755"/>
          </a:xfrm>
          <a:solidFill>
            <a:srgbClr val="FFC000"/>
          </a:solidFill>
        </p:grpSpPr>
        <p:sp>
          <p:nvSpPr>
            <p:cNvPr id="113" name="Isosceles Triangle 112"/>
            <p:cNvSpPr/>
            <p:nvPr/>
          </p:nvSpPr>
          <p:spPr>
            <a:xfrm>
              <a:off x="4191000" y="228600"/>
              <a:ext cx="1066800" cy="1905000"/>
            </a:xfrm>
            <a:prstGeom prst="triangle">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4191000" y="990600"/>
              <a:ext cx="1066800" cy="9144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Block Arc 114"/>
            <p:cNvSpPr/>
            <p:nvPr/>
          </p:nvSpPr>
          <p:spPr>
            <a:xfrm rot="15661763" flipH="1">
              <a:off x="5408556" y="3381138"/>
              <a:ext cx="2816923" cy="2687676"/>
            </a:xfrm>
            <a:prstGeom prst="blockArc">
              <a:avLst>
                <a:gd name="adj1" fmla="val 11458411"/>
                <a:gd name="adj2" fmla="val 20673493"/>
                <a:gd name="adj3" fmla="val 222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Block Arc 115"/>
            <p:cNvSpPr/>
            <p:nvPr/>
          </p:nvSpPr>
          <p:spPr>
            <a:xfrm rot="5938237">
              <a:off x="1224856" y="3444939"/>
              <a:ext cx="2680187" cy="2376486"/>
            </a:xfrm>
            <a:prstGeom prst="blockArc">
              <a:avLst>
                <a:gd name="adj1" fmla="val 11465375"/>
                <a:gd name="adj2" fmla="val 20915349"/>
                <a:gd name="adj3" fmla="val 1955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Oval 116"/>
            <p:cNvSpPr/>
            <p:nvPr/>
          </p:nvSpPr>
          <p:spPr>
            <a:xfrm>
              <a:off x="2819400" y="1524000"/>
              <a:ext cx="3810000" cy="3810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Block Arc 117"/>
            <p:cNvSpPr/>
            <p:nvPr/>
          </p:nvSpPr>
          <p:spPr>
            <a:xfrm rot="5938237">
              <a:off x="2394213" y="3958926"/>
              <a:ext cx="2300369" cy="2339112"/>
            </a:xfrm>
            <a:prstGeom prst="blockArc">
              <a:avLst>
                <a:gd name="adj1" fmla="val 12699487"/>
                <a:gd name="adj2" fmla="val 20915349"/>
                <a:gd name="adj3" fmla="val 1955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9" name="Block Arc 118"/>
            <p:cNvSpPr/>
            <p:nvPr/>
          </p:nvSpPr>
          <p:spPr>
            <a:xfrm rot="15661763" flipH="1">
              <a:off x="4784075" y="3873224"/>
              <a:ext cx="2406470" cy="2485792"/>
            </a:xfrm>
            <a:prstGeom prst="blockArc">
              <a:avLst>
                <a:gd name="adj1" fmla="val 12815022"/>
                <a:gd name="adj2" fmla="val 20243753"/>
                <a:gd name="adj3" fmla="val 2099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Rounded Rectangle 119"/>
            <p:cNvSpPr/>
            <p:nvPr/>
          </p:nvSpPr>
          <p:spPr>
            <a:xfrm>
              <a:off x="2752039" y="3077502"/>
              <a:ext cx="3929519" cy="392953"/>
            </a:xfrm>
            <a:prstGeom prst="roundRect">
              <a:avLst>
                <a:gd name="adj" fmla="val 3078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4419600" y="2971800"/>
              <a:ext cx="5334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16200000">
              <a:off x="4533900" y="1028700"/>
              <a:ext cx="381000" cy="1066800"/>
            </a:xfrm>
            <a:prstGeom prst="moon">
              <a:avLst>
                <a:gd name="adj" fmla="val 64118"/>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63B48C81-7A39-C770-DAB1-E0C3D40F86C6}"/>
              </a:ext>
            </a:extLst>
          </p:cNvPr>
          <p:cNvGrpSpPr/>
          <p:nvPr/>
        </p:nvGrpSpPr>
        <p:grpSpPr>
          <a:xfrm>
            <a:off x="3629922" y="2156101"/>
            <a:ext cx="4742852" cy="2225399"/>
            <a:chOff x="2666172" y="3780323"/>
            <a:chExt cx="6105541" cy="2864788"/>
          </a:xfrm>
        </p:grpSpPr>
        <p:grpSp>
          <p:nvGrpSpPr>
            <p:cNvPr id="3" name="Group 2">
              <a:extLst>
                <a:ext uri="{FF2B5EF4-FFF2-40B4-BE49-F238E27FC236}">
                  <a16:creationId xmlns:a16="http://schemas.microsoft.com/office/drawing/2014/main" id="{37CE9627-C624-2C43-91CA-23A9A9D9417B}"/>
                </a:ext>
              </a:extLst>
            </p:cNvPr>
            <p:cNvGrpSpPr/>
            <p:nvPr/>
          </p:nvGrpSpPr>
          <p:grpSpPr>
            <a:xfrm>
              <a:off x="2666172" y="3780323"/>
              <a:ext cx="1398976" cy="2841360"/>
              <a:chOff x="4847870" y="1415932"/>
              <a:chExt cx="2215815" cy="4500383"/>
            </a:xfrm>
          </p:grpSpPr>
          <p:sp>
            <p:nvSpPr>
              <p:cNvPr id="181" name="Oval 180">
                <a:extLst>
                  <a:ext uri="{FF2B5EF4-FFF2-40B4-BE49-F238E27FC236}">
                    <a16:creationId xmlns:a16="http://schemas.microsoft.com/office/drawing/2014/main" id="{4DADFBAE-9EB0-5FB2-0660-3E36009FCE63}"/>
                  </a:ext>
                </a:extLst>
              </p:cNvPr>
              <p:cNvSpPr/>
              <p:nvPr/>
            </p:nvSpPr>
            <p:spPr>
              <a:xfrm rot="19744272">
                <a:off x="4847870" y="4230969"/>
                <a:ext cx="630621" cy="3346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a:extLst>
                  <a:ext uri="{FF2B5EF4-FFF2-40B4-BE49-F238E27FC236}">
                    <a16:creationId xmlns:a16="http://schemas.microsoft.com/office/drawing/2014/main" id="{63F8C493-0EDE-E3F8-29B3-3B4431C8908E}"/>
                  </a:ext>
                </a:extLst>
              </p:cNvPr>
              <p:cNvSpPr/>
              <p:nvPr/>
            </p:nvSpPr>
            <p:spPr>
              <a:xfrm rot="1233741">
                <a:off x="5084353" y="2975994"/>
                <a:ext cx="709449" cy="150596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AEBB71E9-0770-FEDB-48EE-D1A4847FD270}"/>
                  </a:ext>
                </a:extLst>
              </p:cNvPr>
              <p:cNvSpPr/>
              <p:nvPr/>
            </p:nvSpPr>
            <p:spPr>
              <a:xfrm rot="2202347">
                <a:off x="6433064" y="4252944"/>
                <a:ext cx="630621" cy="3346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Trapezoid 183">
                <a:extLst>
                  <a:ext uri="{FF2B5EF4-FFF2-40B4-BE49-F238E27FC236}">
                    <a16:creationId xmlns:a16="http://schemas.microsoft.com/office/drawing/2014/main" id="{8A2213C0-F7E6-92F9-21CE-C9BE1D244822}"/>
                  </a:ext>
                </a:extLst>
              </p:cNvPr>
              <p:cNvSpPr/>
              <p:nvPr/>
            </p:nvSpPr>
            <p:spPr>
              <a:xfrm>
                <a:off x="5320835" y="3059660"/>
                <a:ext cx="1261242" cy="234261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a:extLst>
                  <a:ext uri="{FF2B5EF4-FFF2-40B4-BE49-F238E27FC236}">
                    <a16:creationId xmlns:a16="http://schemas.microsoft.com/office/drawing/2014/main" id="{85B7AAE1-A679-383F-363A-F9E9AED114EB}"/>
                  </a:ext>
                </a:extLst>
              </p:cNvPr>
              <p:cNvSpPr/>
              <p:nvPr/>
            </p:nvSpPr>
            <p:spPr>
              <a:xfrm rot="20366259" flipH="1">
                <a:off x="6179920" y="2987634"/>
                <a:ext cx="650202" cy="150596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FEDF8BE6-A364-5608-C097-01E81E8EDD7C}"/>
                  </a:ext>
                </a:extLst>
              </p:cNvPr>
              <p:cNvSpPr/>
              <p:nvPr/>
            </p:nvSpPr>
            <p:spPr>
              <a:xfrm>
                <a:off x="5399663" y="1637355"/>
                <a:ext cx="1103586" cy="16733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Trapezoid 186">
                <a:extLst>
                  <a:ext uri="{FF2B5EF4-FFF2-40B4-BE49-F238E27FC236}">
                    <a16:creationId xmlns:a16="http://schemas.microsoft.com/office/drawing/2014/main" id="{2AE1D239-892C-6632-6AD4-C0DE078B6A87}"/>
                  </a:ext>
                </a:extLst>
              </p:cNvPr>
              <p:cNvSpPr/>
              <p:nvPr/>
            </p:nvSpPr>
            <p:spPr>
              <a:xfrm>
                <a:off x="5242009" y="5151284"/>
                <a:ext cx="1418897" cy="501990"/>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a:extLst>
                  <a:ext uri="{FF2B5EF4-FFF2-40B4-BE49-F238E27FC236}">
                    <a16:creationId xmlns:a16="http://schemas.microsoft.com/office/drawing/2014/main" id="{0F6EB868-2D8E-EDB6-3CC2-974F4706EFBF}"/>
                  </a:ext>
                </a:extLst>
              </p:cNvPr>
              <p:cNvSpPr/>
              <p:nvPr/>
            </p:nvSpPr>
            <p:spPr>
              <a:xfrm>
                <a:off x="5320835" y="5581654"/>
                <a:ext cx="630621" cy="334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1C18FA7B-46EB-8F1D-FD81-B7E838201722}"/>
                  </a:ext>
                </a:extLst>
              </p:cNvPr>
              <p:cNvSpPr/>
              <p:nvPr/>
            </p:nvSpPr>
            <p:spPr>
              <a:xfrm>
                <a:off x="5959534" y="5573793"/>
                <a:ext cx="630621" cy="334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6D768D47-89E6-4A2F-3FE7-6FB705693E6F}"/>
                  </a:ext>
                </a:extLst>
              </p:cNvPr>
              <p:cNvSpPr/>
              <p:nvPr/>
            </p:nvSpPr>
            <p:spPr>
              <a:xfrm>
                <a:off x="5529254" y="2885821"/>
                <a:ext cx="922919" cy="1056930"/>
              </a:xfrm>
              <a:custGeom>
                <a:avLst/>
                <a:gdLst>
                  <a:gd name="connsiteX0" fmla="*/ 105396 w 922919"/>
                  <a:gd name="connsiteY0" fmla="*/ 1094 h 1056930"/>
                  <a:gd name="connsiteX1" fmla="*/ 421582 w 922919"/>
                  <a:gd name="connsiteY1" fmla="*/ 42506 h 1056930"/>
                  <a:gd name="connsiteX2" fmla="*/ 843164 w 922919"/>
                  <a:gd name="connsiteY2" fmla="*/ 42506 h 1056930"/>
                  <a:gd name="connsiteX3" fmla="*/ 843164 w 922919"/>
                  <a:gd name="connsiteY3" fmla="*/ 255949 h 1056930"/>
                  <a:gd name="connsiteX4" fmla="*/ 851927 w 922919"/>
                  <a:gd name="connsiteY4" fmla="*/ 252961 h 1056930"/>
                  <a:gd name="connsiteX5" fmla="*/ 894523 w 922919"/>
                  <a:gd name="connsiteY5" fmla="*/ 200696 h 1056930"/>
                  <a:gd name="connsiteX6" fmla="*/ 899357 w 922919"/>
                  <a:gd name="connsiteY6" fmla="*/ 189109 h 1056930"/>
                  <a:gd name="connsiteX7" fmla="*/ 922919 w 922919"/>
                  <a:gd name="connsiteY7" fmla="*/ 180967 h 1056930"/>
                  <a:gd name="connsiteX8" fmla="*/ 922919 w 922919"/>
                  <a:gd name="connsiteY8" fmla="*/ 929183 h 1056930"/>
                  <a:gd name="connsiteX9" fmla="*/ 468562 w 922919"/>
                  <a:gd name="connsiteY9" fmla="*/ 929183 h 1056930"/>
                  <a:gd name="connsiteX10" fmla="*/ 14204 w 922919"/>
                  <a:gd name="connsiteY10" fmla="*/ 929183 h 1056930"/>
                  <a:gd name="connsiteX11" fmla="*/ 14204 w 922919"/>
                  <a:gd name="connsiteY11" fmla="*/ 289701 h 1056930"/>
                  <a:gd name="connsiteX12" fmla="*/ 0 w 922919"/>
                  <a:gd name="connsiteY12" fmla="*/ 291461 h 1056930"/>
                  <a:gd name="connsiteX13" fmla="*/ 0 w 922919"/>
                  <a:gd name="connsiteY13" fmla="*/ 42506 h 1056930"/>
                  <a:gd name="connsiteX14" fmla="*/ 105396 w 922919"/>
                  <a:gd name="connsiteY14" fmla="*/ 1094 h 105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2919" h="1056930">
                    <a:moveTo>
                      <a:pt x="105396" y="1094"/>
                    </a:moveTo>
                    <a:cubicBezTo>
                      <a:pt x="210791" y="14898"/>
                      <a:pt x="316187" y="152938"/>
                      <a:pt x="421582" y="42506"/>
                    </a:cubicBezTo>
                    <a:cubicBezTo>
                      <a:pt x="562110" y="-104738"/>
                      <a:pt x="702637" y="189749"/>
                      <a:pt x="843164" y="42506"/>
                    </a:cubicBezTo>
                    <a:lnTo>
                      <a:pt x="843164" y="255949"/>
                    </a:lnTo>
                    <a:lnTo>
                      <a:pt x="851927" y="252961"/>
                    </a:lnTo>
                    <a:cubicBezTo>
                      <a:pt x="866126" y="244290"/>
                      <a:pt x="880325" y="227598"/>
                      <a:pt x="894523" y="200696"/>
                    </a:cubicBezTo>
                    <a:lnTo>
                      <a:pt x="899357" y="189109"/>
                    </a:lnTo>
                    <a:lnTo>
                      <a:pt x="922919" y="180967"/>
                    </a:lnTo>
                    <a:lnTo>
                      <a:pt x="922919" y="929183"/>
                    </a:lnTo>
                    <a:cubicBezTo>
                      <a:pt x="771467" y="1371712"/>
                      <a:pt x="620014" y="486655"/>
                      <a:pt x="468562" y="929183"/>
                    </a:cubicBezTo>
                    <a:cubicBezTo>
                      <a:pt x="317109" y="1371712"/>
                      <a:pt x="165657" y="486655"/>
                      <a:pt x="14204" y="929183"/>
                    </a:cubicBezTo>
                    <a:lnTo>
                      <a:pt x="14204" y="289701"/>
                    </a:lnTo>
                    <a:lnTo>
                      <a:pt x="0" y="291461"/>
                    </a:lnTo>
                    <a:lnTo>
                      <a:pt x="0" y="42506"/>
                    </a:lnTo>
                    <a:cubicBezTo>
                      <a:pt x="35132" y="5695"/>
                      <a:pt x="70264" y="-3508"/>
                      <a:pt x="105396" y="109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1" name="Double Wave 190">
                <a:extLst>
                  <a:ext uri="{FF2B5EF4-FFF2-40B4-BE49-F238E27FC236}">
                    <a16:creationId xmlns:a16="http://schemas.microsoft.com/office/drawing/2014/main" id="{1E4F61AD-C561-BFA4-C4FB-E57F4513B901}"/>
                  </a:ext>
                </a:extLst>
              </p:cNvPr>
              <p:cNvSpPr/>
              <p:nvPr/>
            </p:nvSpPr>
            <p:spPr>
              <a:xfrm rot="21185090">
                <a:off x="6290989" y="1654373"/>
                <a:ext cx="371139" cy="1840629"/>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ouble Wave 191">
                <a:extLst>
                  <a:ext uri="{FF2B5EF4-FFF2-40B4-BE49-F238E27FC236}">
                    <a16:creationId xmlns:a16="http://schemas.microsoft.com/office/drawing/2014/main" id="{7D8B8218-82B7-7C3A-95EE-2604D2C4DD47}"/>
                  </a:ext>
                </a:extLst>
              </p:cNvPr>
              <p:cNvSpPr/>
              <p:nvPr/>
            </p:nvSpPr>
            <p:spPr>
              <a:xfrm rot="366356">
                <a:off x="5260199" y="1821504"/>
                <a:ext cx="384564" cy="1723326"/>
              </a:xfrm>
              <a:prstGeom prst="doubleWave">
                <a:avLst>
                  <a:gd name="adj1" fmla="val 5066"/>
                  <a:gd name="adj2" fmla="val 26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lowchart: Delay 192">
                <a:extLst>
                  <a:ext uri="{FF2B5EF4-FFF2-40B4-BE49-F238E27FC236}">
                    <a16:creationId xmlns:a16="http://schemas.microsoft.com/office/drawing/2014/main" id="{3E535649-71A7-2D47-B8E6-07AAEFA6B4E3}"/>
                  </a:ext>
                </a:extLst>
              </p:cNvPr>
              <p:cNvSpPr/>
              <p:nvPr/>
            </p:nvSpPr>
            <p:spPr>
              <a:xfrm rot="16357899">
                <a:off x="5662352" y="1088261"/>
                <a:ext cx="672456" cy="1327797"/>
              </a:xfrm>
              <a:prstGeom prst="flowChartDelay">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6B20986F-2A9E-F2BE-B9BC-0E319552007C}"/>
                  </a:ext>
                </a:extLst>
              </p:cNvPr>
              <p:cNvSpPr/>
              <p:nvPr/>
            </p:nvSpPr>
            <p:spPr>
              <a:xfrm rot="5400000">
                <a:off x="5913198" y="2970260"/>
                <a:ext cx="203476" cy="3085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45">
              <a:extLst>
                <a:ext uri="{FF2B5EF4-FFF2-40B4-BE49-F238E27FC236}">
                  <a16:creationId xmlns:a16="http://schemas.microsoft.com/office/drawing/2014/main" id="{A2FD6F45-A96E-E372-4AD3-0BC429487398}"/>
                </a:ext>
              </a:extLst>
            </p:cNvPr>
            <p:cNvGrpSpPr/>
            <p:nvPr/>
          </p:nvGrpSpPr>
          <p:grpSpPr>
            <a:xfrm>
              <a:off x="5193058" y="4202863"/>
              <a:ext cx="1126860" cy="2403050"/>
              <a:chOff x="3930669" y="1447801"/>
              <a:chExt cx="1343592" cy="2591351"/>
            </a:xfrm>
          </p:grpSpPr>
          <p:sp>
            <p:nvSpPr>
              <p:cNvPr id="168" name="Oval 167">
                <a:extLst>
                  <a:ext uri="{FF2B5EF4-FFF2-40B4-BE49-F238E27FC236}">
                    <a16:creationId xmlns:a16="http://schemas.microsoft.com/office/drawing/2014/main" id="{BDFAD181-2122-DF59-C275-B378D8E23500}"/>
                  </a:ext>
                </a:extLst>
              </p:cNvPr>
              <p:cNvSpPr/>
              <p:nvPr/>
            </p:nvSpPr>
            <p:spPr>
              <a:xfrm rot="4042086" flipH="1">
                <a:off x="4975304" y="3115278"/>
                <a:ext cx="382624" cy="2003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423BF76C-252D-CB40-D9DB-540CCD7ED8A2}"/>
                  </a:ext>
                </a:extLst>
              </p:cNvPr>
              <p:cNvSpPr/>
              <p:nvPr/>
            </p:nvSpPr>
            <p:spPr>
              <a:xfrm rot="17268661">
                <a:off x="3839513" y="3173030"/>
                <a:ext cx="382624" cy="2003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a:extLst>
                  <a:ext uri="{FF2B5EF4-FFF2-40B4-BE49-F238E27FC236}">
                    <a16:creationId xmlns:a16="http://schemas.microsoft.com/office/drawing/2014/main" id="{99893809-BDBF-FCB7-8BD2-3B227CE4AE2D}"/>
                  </a:ext>
                </a:extLst>
              </p:cNvPr>
              <p:cNvSpPr/>
              <p:nvPr/>
            </p:nvSpPr>
            <p:spPr>
              <a:xfrm>
                <a:off x="4165223" y="2377767"/>
                <a:ext cx="916731" cy="148848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a:extLst>
                  <a:ext uri="{FF2B5EF4-FFF2-40B4-BE49-F238E27FC236}">
                    <a16:creationId xmlns:a16="http://schemas.microsoft.com/office/drawing/2014/main" id="{22E0D317-CC96-791E-0DDD-28E687E9A891}"/>
                  </a:ext>
                </a:extLst>
              </p:cNvPr>
              <p:cNvSpPr/>
              <p:nvPr/>
            </p:nvSpPr>
            <p:spPr>
              <a:xfrm rot="20382913">
                <a:off x="4820405" y="2413651"/>
                <a:ext cx="378938" cy="86161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a:extLst>
                  <a:ext uri="{FF2B5EF4-FFF2-40B4-BE49-F238E27FC236}">
                    <a16:creationId xmlns:a16="http://schemas.microsoft.com/office/drawing/2014/main" id="{31A59BCA-099D-6332-B3C0-C36319BC29F3}"/>
                  </a:ext>
                </a:extLst>
              </p:cNvPr>
              <p:cNvSpPr/>
              <p:nvPr/>
            </p:nvSpPr>
            <p:spPr>
              <a:xfrm rot="1217087" flipH="1">
                <a:off x="4005339" y="2418225"/>
                <a:ext cx="412495" cy="89284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DE83CB3F-73E2-0653-BE27-9EB54DEBACF2}"/>
                  </a:ext>
                </a:extLst>
              </p:cNvPr>
              <p:cNvSpPr/>
              <p:nvPr/>
            </p:nvSpPr>
            <p:spPr>
              <a:xfrm>
                <a:off x="4165223" y="1504088"/>
                <a:ext cx="916731" cy="10920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8E2734E6-EB5B-C87F-6B54-414D62B386C0}"/>
                  </a:ext>
                </a:extLst>
              </p:cNvPr>
              <p:cNvSpPr/>
              <p:nvPr/>
            </p:nvSpPr>
            <p:spPr>
              <a:xfrm rot="20950279">
                <a:off x="4201156" y="3770724"/>
                <a:ext cx="423064" cy="2684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007BB34D-0F48-FC1D-A024-C04B47429748}"/>
                  </a:ext>
                </a:extLst>
              </p:cNvPr>
              <p:cNvSpPr/>
              <p:nvPr/>
            </p:nvSpPr>
            <p:spPr>
              <a:xfrm rot="20950279">
                <a:off x="4580858" y="3770724"/>
                <a:ext cx="423064" cy="2684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hord 175">
                <a:extLst>
                  <a:ext uri="{FF2B5EF4-FFF2-40B4-BE49-F238E27FC236}">
                    <a16:creationId xmlns:a16="http://schemas.microsoft.com/office/drawing/2014/main" id="{6A422E1A-D380-5E1A-C4DC-3476D7B862EE}"/>
                  </a:ext>
                </a:extLst>
              </p:cNvPr>
              <p:cNvSpPr/>
              <p:nvPr/>
            </p:nvSpPr>
            <p:spPr>
              <a:xfrm rot="7621963">
                <a:off x="4220668" y="1389322"/>
                <a:ext cx="776422" cy="893379"/>
              </a:xfrm>
              <a:prstGeom prst="chord">
                <a:avLst>
                  <a:gd name="adj1" fmla="val 2700000"/>
                  <a:gd name="adj2" fmla="val 14305134"/>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a:extLst>
                  <a:ext uri="{FF2B5EF4-FFF2-40B4-BE49-F238E27FC236}">
                    <a16:creationId xmlns:a16="http://schemas.microsoft.com/office/drawing/2014/main" id="{41CEABCA-0B3E-8AE1-3712-10D12747AF17}"/>
                  </a:ext>
                </a:extLst>
              </p:cNvPr>
              <p:cNvSpPr/>
              <p:nvPr/>
            </p:nvSpPr>
            <p:spPr>
              <a:xfrm>
                <a:off x="4241618" y="3178638"/>
                <a:ext cx="763942" cy="17797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loud 177">
                <a:extLst>
                  <a:ext uri="{FF2B5EF4-FFF2-40B4-BE49-F238E27FC236}">
                    <a16:creationId xmlns:a16="http://schemas.microsoft.com/office/drawing/2014/main" id="{F1EA9C25-445C-AF84-47D9-37EC517D4E1D}"/>
                  </a:ext>
                </a:extLst>
              </p:cNvPr>
              <p:cNvSpPr/>
              <p:nvPr/>
            </p:nvSpPr>
            <p:spPr>
              <a:xfrm rot="671737">
                <a:off x="3992817" y="1703335"/>
                <a:ext cx="327367" cy="1150007"/>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Cloud 178">
                <a:extLst>
                  <a:ext uri="{FF2B5EF4-FFF2-40B4-BE49-F238E27FC236}">
                    <a16:creationId xmlns:a16="http://schemas.microsoft.com/office/drawing/2014/main" id="{8AE86594-9829-B3F2-4488-11A1071615CF}"/>
                  </a:ext>
                </a:extLst>
              </p:cNvPr>
              <p:cNvSpPr/>
              <p:nvPr/>
            </p:nvSpPr>
            <p:spPr>
              <a:xfrm rot="20928263" flipH="1">
                <a:off x="4861052" y="1744843"/>
                <a:ext cx="413209" cy="104584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874FD84E-0C56-9933-81F5-22060EA74D38}"/>
                  </a:ext>
                </a:extLst>
              </p:cNvPr>
              <p:cNvSpPr/>
              <p:nvPr/>
            </p:nvSpPr>
            <p:spPr>
              <a:xfrm>
                <a:off x="4130041" y="1718762"/>
                <a:ext cx="985819" cy="18608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59">
              <a:extLst>
                <a:ext uri="{FF2B5EF4-FFF2-40B4-BE49-F238E27FC236}">
                  <a16:creationId xmlns:a16="http://schemas.microsoft.com/office/drawing/2014/main" id="{99EBA09C-F200-F085-850D-666FFF5FC7FA}"/>
                </a:ext>
              </a:extLst>
            </p:cNvPr>
            <p:cNvGrpSpPr/>
            <p:nvPr/>
          </p:nvGrpSpPr>
          <p:grpSpPr>
            <a:xfrm>
              <a:off x="6467905" y="4319055"/>
              <a:ext cx="1185859" cy="2285429"/>
              <a:chOff x="5817073" y="1532681"/>
              <a:chExt cx="1306526" cy="2496891"/>
            </a:xfrm>
          </p:grpSpPr>
          <p:sp>
            <p:nvSpPr>
              <p:cNvPr id="154" name="Cloud 153">
                <a:extLst>
                  <a:ext uri="{FF2B5EF4-FFF2-40B4-BE49-F238E27FC236}">
                    <a16:creationId xmlns:a16="http://schemas.microsoft.com/office/drawing/2014/main" id="{891DEE03-9E92-994C-2BCE-421096C4E729}"/>
                  </a:ext>
                </a:extLst>
              </p:cNvPr>
              <p:cNvSpPr/>
              <p:nvPr/>
            </p:nvSpPr>
            <p:spPr>
              <a:xfrm rot="671737">
                <a:off x="5817073" y="1751412"/>
                <a:ext cx="413272" cy="94274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4">
                <a:extLst>
                  <a:ext uri="{FF2B5EF4-FFF2-40B4-BE49-F238E27FC236}">
                    <a16:creationId xmlns:a16="http://schemas.microsoft.com/office/drawing/2014/main" id="{58E8CA6C-C7F4-2B40-B7A7-CA9C9A02F59D}"/>
                  </a:ext>
                </a:extLst>
              </p:cNvPr>
              <p:cNvSpPr/>
              <p:nvPr/>
            </p:nvSpPr>
            <p:spPr>
              <a:xfrm rot="20706537">
                <a:off x="6651194" y="1794329"/>
                <a:ext cx="472405" cy="86177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64895256-93A9-76FC-ACCE-238A153992F3}"/>
                  </a:ext>
                </a:extLst>
              </p:cNvPr>
              <p:cNvSpPr/>
              <p:nvPr/>
            </p:nvSpPr>
            <p:spPr>
              <a:xfrm rot="18046419">
                <a:off x="5730337" y="3167007"/>
                <a:ext cx="401904" cy="1780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FB2F3E81-FD8E-D11D-5C89-0D2BC2A10AA0}"/>
                  </a:ext>
                </a:extLst>
              </p:cNvPr>
              <p:cNvSpPr/>
              <p:nvPr/>
            </p:nvSpPr>
            <p:spPr>
              <a:xfrm rot="4025579" flipH="1">
                <a:off x="6780339" y="3171057"/>
                <a:ext cx="401904" cy="1780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a:extLst>
                  <a:ext uri="{FF2B5EF4-FFF2-40B4-BE49-F238E27FC236}">
                    <a16:creationId xmlns:a16="http://schemas.microsoft.com/office/drawing/2014/main" id="{1E6D43BB-745A-2129-7506-6CF64E1FFF4E}"/>
                  </a:ext>
                </a:extLst>
              </p:cNvPr>
              <p:cNvSpPr/>
              <p:nvPr/>
            </p:nvSpPr>
            <p:spPr>
              <a:xfrm flipH="1">
                <a:off x="6008331" y="2422692"/>
                <a:ext cx="878238" cy="145049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a:extLst>
                  <a:ext uri="{FF2B5EF4-FFF2-40B4-BE49-F238E27FC236}">
                    <a16:creationId xmlns:a16="http://schemas.microsoft.com/office/drawing/2014/main" id="{34F5C091-EFEF-A7FF-B52B-2DCAB9AE66FC}"/>
                  </a:ext>
                </a:extLst>
              </p:cNvPr>
              <p:cNvSpPr/>
              <p:nvPr/>
            </p:nvSpPr>
            <p:spPr>
              <a:xfrm rot="1217087" flipH="1">
                <a:off x="5900977" y="2429364"/>
                <a:ext cx="363026" cy="86882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59">
                <a:extLst>
                  <a:ext uri="{FF2B5EF4-FFF2-40B4-BE49-F238E27FC236}">
                    <a16:creationId xmlns:a16="http://schemas.microsoft.com/office/drawing/2014/main" id="{FC3DD7C4-9272-D850-0C5E-FFE21C919C1B}"/>
                  </a:ext>
                </a:extLst>
              </p:cNvPr>
              <p:cNvSpPr/>
              <p:nvPr/>
            </p:nvSpPr>
            <p:spPr>
              <a:xfrm rot="20382913">
                <a:off x="6644565" y="2462118"/>
                <a:ext cx="395175" cy="87005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E23C7F37-3264-DDB9-3931-2434CDDFDCFB}"/>
                  </a:ext>
                </a:extLst>
              </p:cNvPr>
              <p:cNvSpPr/>
              <p:nvPr/>
            </p:nvSpPr>
            <p:spPr>
              <a:xfrm rot="649721" flipH="1">
                <a:off x="6442842" y="3767995"/>
                <a:ext cx="405299" cy="2615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3B7531F4-10B9-5962-FDA4-66183D7EC05D}"/>
                  </a:ext>
                </a:extLst>
              </p:cNvPr>
              <p:cNvSpPr/>
              <p:nvPr/>
            </p:nvSpPr>
            <p:spPr>
              <a:xfrm rot="649721" flipH="1">
                <a:off x="6092556" y="3767994"/>
                <a:ext cx="405299" cy="2615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a:extLst>
                  <a:ext uri="{FF2B5EF4-FFF2-40B4-BE49-F238E27FC236}">
                    <a16:creationId xmlns:a16="http://schemas.microsoft.com/office/drawing/2014/main" id="{B89E76C9-8B61-903A-138B-CD314BC4394A}"/>
                  </a:ext>
                </a:extLst>
              </p:cNvPr>
              <p:cNvSpPr/>
              <p:nvPr/>
            </p:nvSpPr>
            <p:spPr>
              <a:xfrm flipH="1">
                <a:off x="6008331" y="3699758"/>
                <a:ext cx="878238" cy="173429"/>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a:extLst>
                  <a:ext uri="{FF2B5EF4-FFF2-40B4-BE49-F238E27FC236}">
                    <a16:creationId xmlns:a16="http://schemas.microsoft.com/office/drawing/2014/main" id="{1BDE01F2-A133-4E2D-96B1-8CD4DF46F23E}"/>
                  </a:ext>
                </a:extLst>
              </p:cNvPr>
              <p:cNvSpPr/>
              <p:nvPr/>
            </p:nvSpPr>
            <p:spPr>
              <a:xfrm rot="10800000" flipH="1">
                <a:off x="6315616" y="2453430"/>
                <a:ext cx="292746" cy="425689"/>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0BF068EF-EA7F-98C2-C5A0-B7DB5C632D16}"/>
                  </a:ext>
                </a:extLst>
              </p:cNvPr>
              <p:cNvSpPr/>
              <p:nvPr/>
            </p:nvSpPr>
            <p:spPr>
              <a:xfrm flipH="1">
                <a:off x="6077248" y="1571316"/>
                <a:ext cx="809321" cy="10642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loud 165">
                <a:extLst>
                  <a:ext uri="{FF2B5EF4-FFF2-40B4-BE49-F238E27FC236}">
                    <a16:creationId xmlns:a16="http://schemas.microsoft.com/office/drawing/2014/main" id="{ADE71DA0-84D3-E0AE-2265-2E183D43AC5F}"/>
                  </a:ext>
                </a:extLst>
              </p:cNvPr>
              <p:cNvSpPr/>
              <p:nvPr/>
            </p:nvSpPr>
            <p:spPr>
              <a:xfrm rot="16200000">
                <a:off x="6263298" y="1264802"/>
                <a:ext cx="424123" cy="95988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ed Rectangle 31">
                <a:extLst>
                  <a:ext uri="{FF2B5EF4-FFF2-40B4-BE49-F238E27FC236}">
                    <a16:creationId xmlns:a16="http://schemas.microsoft.com/office/drawing/2014/main" id="{FB3115A9-6AE2-DBB4-2523-D667227723B9}"/>
                  </a:ext>
                </a:extLst>
              </p:cNvPr>
              <p:cNvSpPr/>
              <p:nvPr/>
            </p:nvSpPr>
            <p:spPr>
              <a:xfrm>
                <a:off x="5926330" y="1780789"/>
                <a:ext cx="1174497" cy="186081"/>
              </a:xfrm>
              <a:prstGeom prst="roundRect">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450F1FE4-2070-F5A5-8FF8-1CAD4748A8A6}"/>
                </a:ext>
              </a:extLst>
            </p:cNvPr>
            <p:cNvGrpSpPr/>
            <p:nvPr/>
          </p:nvGrpSpPr>
          <p:grpSpPr>
            <a:xfrm>
              <a:off x="7698370" y="3964566"/>
              <a:ext cx="1073343" cy="2658042"/>
              <a:chOff x="397451" y="228208"/>
              <a:chExt cx="1468018" cy="3502792"/>
            </a:xfrm>
          </p:grpSpPr>
          <p:sp>
            <p:nvSpPr>
              <p:cNvPr id="142" name="Oval 141">
                <a:extLst>
                  <a:ext uri="{FF2B5EF4-FFF2-40B4-BE49-F238E27FC236}">
                    <a16:creationId xmlns:a16="http://schemas.microsoft.com/office/drawing/2014/main" id="{FE693DF8-44E7-759E-E547-4781B6F55963}"/>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1EF50FA-0C34-908D-B232-BAC388EA91AB}"/>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a:extLst>
                  <a:ext uri="{FF2B5EF4-FFF2-40B4-BE49-F238E27FC236}">
                    <a16:creationId xmlns:a16="http://schemas.microsoft.com/office/drawing/2014/main" id="{0102A22D-FDCE-67D0-1BD7-3423E9D7554F}"/>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DCEE7D19-6036-3533-15D1-8F1006301A2A}"/>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145">
                <a:extLst>
                  <a:ext uri="{FF2B5EF4-FFF2-40B4-BE49-F238E27FC236}">
                    <a16:creationId xmlns:a16="http://schemas.microsoft.com/office/drawing/2014/main" id="{1889BBFF-E7E2-806D-7BD8-4A652771EC62}"/>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444441A8-94F7-9BB5-96E4-9A381C0B38B7}"/>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a:extLst>
                  <a:ext uri="{FF2B5EF4-FFF2-40B4-BE49-F238E27FC236}">
                    <a16:creationId xmlns:a16="http://schemas.microsoft.com/office/drawing/2014/main" id="{62E49E9C-4183-8538-1FA8-6617BD114AB8}"/>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C10B91B5-3A51-B81C-A2A9-A9E2692DB4A9}"/>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54C0C44B-7255-D160-C92C-729A0869C411}"/>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1" name="Rounded Rectangle 152">
                <a:extLst>
                  <a:ext uri="{FF2B5EF4-FFF2-40B4-BE49-F238E27FC236}">
                    <a16:creationId xmlns:a16="http://schemas.microsoft.com/office/drawing/2014/main" id="{C0054777-F94E-3719-7178-1CCD97193EFD}"/>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91408A7A-44E9-4844-24AB-82A1AB7B9118}"/>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4">
                <a:extLst>
                  <a:ext uri="{FF2B5EF4-FFF2-40B4-BE49-F238E27FC236}">
                    <a16:creationId xmlns:a16="http://schemas.microsoft.com/office/drawing/2014/main" id="{84C3BC2E-CAF8-0132-CE5A-0D5AE16F901C}"/>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7B3FD765-6504-2C3C-4583-DB5B81DC9D59}"/>
                </a:ext>
              </a:extLst>
            </p:cNvPr>
            <p:cNvGrpSpPr/>
            <p:nvPr/>
          </p:nvGrpSpPr>
          <p:grpSpPr>
            <a:xfrm>
              <a:off x="3942051" y="4066964"/>
              <a:ext cx="1269474" cy="2578147"/>
              <a:chOff x="1752601" y="3962400"/>
              <a:chExt cx="990599" cy="1828800"/>
            </a:xfrm>
          </p:grpSpPr>
          <p:sp>
            <p:nvSpPr>
              <p:cNvPr id="128" name="Oval 127">
                <a:extLst>
                  <a:ext uri="{FF2B5EF4-FFF2-40B4-BE49-F238E27FC236}">
                    <a16:creationId xmlns:a16="http://schemas.microsoft.com/office/drawing/2014/main" id="{D23DCC29-563B-A4AD-4B3F-FFDBE458DE3E}"/>
                  </a:ext>
                </a:extLst>
              </p:cNvPr>
              <p:cNvSpPr/>
              <p:nvPr/>
            </p:nvSpPr>
            <p:spPr>
              <a:xfrm rot="4630237">
                <a:off x="1996397" y="5551579"/>
                <a:ext cx="176078" cy="30316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CDC4DEB5-C2D7-035C-6D5A-0ADCE8E075C7}"/>
                  </a:ext>
                </a:extLst>
              </p:cNvPr>
              <p:cNvSpPr/>
              <p:nvPr/>
            </p:nvSpPr>
            <p:spPr>
              <a:xfrm rot="4630237">
                <a:off x="2283530" y="5536610"/>
                <a:ext cx="176078" cy="30316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Delay 129">
                <a:extLst>
                  <a:ext uri="{FF2B5EF4-FFF2-40B4-BE49-F238E27FC236}">
                    <a16:creationId xmlns:a16="http://schemas.microsoft.com/office/drawing/2014/main" id="{C7129377-E59F-6FE8-D0CB-2AB67451F390}"/>
                  </a:ext>
                </a:extLst>
              </p:cNvPr>
              <p:cNvSpPr/>
              <p:nvPr/>
            </p:nvSpPr>
            <p:spPr>
              <a:xfrm rot="16200000">
                <a:off x="1637209" y="4213855"/>
                <a:ext cx="1259895" cy="756985"/>
              </a:xfrm>
              <a:prstGeom prst="flowChartDelay">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06DF8639-BB4B-2F0D-2193-22472D6AC889}"/>
                  </a:ext>
                </a:extLst>
              </p:cNvPr>
              <p:cNvSpPr/>
              <p:nvPr/>
            </p:nvSpPr>
            <p:spPr>
              <a:xfrm rot="7016247">
                <a:off x="2531273" y="4914747"/>
                <a:ext cx="160189" cy="2636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7D5F8218-3A2C-DDDC-BEAA-A71DF88F503F}"/>
                  </a:ext>
                </a:extLst>
              </p:cNvPr>
              <p:cNvSpPr/>
              <p:nvPr/>
            </p:nvSpPr>
            <p:spPr>
              <a:xfrm rot="4630237">
                <a:off x="1804338" y="4961409"/>
                <a:ext cx="160189" cy="2636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Manual Operation 132">
                <a:extLst>
                  <a:ext uri="{FF2B5EF4-FFF2-40B4-BE49-F238E27FC236}">
                    <a16:creationId xmlns:a16="http://schemas.microsoft.com/office/drawing/2014/main" id="{FA849769-3594-6B34-B1E9-520A69B44181}"/>
                  </a:ext>
                </a:extLst>
              </p:cNvPr>
              <p:cNvSpPr/>
              <p:nvPr/>
            </p:nvSpPr>
            <p:spPr>
              <a:xfrm rot="10800000">
                <a:off x="2045282" y="4709005"/>
                <a:ext cx="443750" cy="723273"/>
              </a:xfrm>
              <a:prstGeom prst="flowChartManualOperation">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lowchart: Manual Operation 133">
                <a:extLst>
                  <a:ext uri="{FF2B5EF4-FFF2-40B4-BE49-F238E27FC236}">
                    <a16:creationId xmlns:a16="http://schemas.microsoft.com/office/drawing/2014/main" id="{41CDCE9B-3ECC-0E4B-D8BD-A9D435574AD5}"/>
                  </a:ext>
                </a:extLst>
              </p:cNvPr>
              <p:cNvSpPr/>
              <p:nvPr/>
            </p:nvSpPr>
            <p:spPr>
              <a:xfrm rot="10800000">
                <a:off x="1966973" y="5128970"/>
                <a:ext cx="600368" cy="349971"/>
              </a:xfrm>
              <a:prstGeom prst="flowChartManualOperation">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lowchart: Manual Operation 134">
                <a:extLst>
                  <a:ext uri="{FF2B5EF4-FFF2-40B4-BE49-F238E27FC236}">
                    <a16:creationId xmlns:a16="http://schemas.microsoft.com/office/drawing/2014/main" id="{FFFA3899-15E5-BE6A-FC26-3C673BAD71F1}"/>
                  </a:ext>
                </a:extLst>
              </p:cNvPr>
              <p:cNvSpPr/>
              <p:nvPr/>
            </p:nvSpPr>
            <p:spPr>
              <a:xfrm rot="12427803">
                <a:off x="1905094" y="4667306"/>
                <a:ext cx="261029" cy="442901"/>
              </a:xfrm>
              <a:prstGeom prst="flowChartManualOperation">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Manual Operation 135">
                <a:extLst>
                  <a:ext uri="{FF2B5EF4-FFF2-40B4-BE49-F238E27FC236}">
                    <a16:creationId xmlns:a16="http://schemas.microsoft.com/office/drawing/2014/main" id="{2AB3BE42-D57A-47F9-50AA-D3AABD0AF432}"/>
                  </a:ext>
                </a:extLst>
              </p:cNvPr>
              <p:cNvSpPr/>
              <p:nvPr/>
            </p:nvSpPr>
            <p:spPr>
              <a:xfrm rot="9172197" flipH="1">
                <a:off x="2352726" y="4644511"/>
                <a:ext cx="261029" cy="442901"/>
              </a:xfrm>
              <a:prstGeom prst="flowChartManualOperation">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4914A629-4071-2498-6250-AEB48EA1AFAE}"/>
                  </a:ext>
                </a:extLst>
              </p:cNvPr>
              <p:cNvSpPr/>
              <p:nvPr/>
            </p:nvSpPr>
            <p:spPr>
              <a:xfrm>
                <a:off x="2019179" y="4125720"/>
                <a:ext cx="495956" cy="62994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Manual Operation 137">
                <a:extLst>
                  <a:ext uri="{FF2B5EF4-FFF2-40B4-BE49-F238E27FC236}">
                    <a16:creationId xmlns:a16="http://schemas.microsoft.com/office/drawing/2014/main" id="{ACD350DE-88B6-6430-0564-F3741F26191A}"/>
                  </a:ext>
                </a:extLst>
              </p:cNvPr>
              <p:cNvSpPr/>
              <p:nvPr/>
            </p:nvSpPr>
            <p:spPr>
              <a:xfrm rot="10800000">
                <a:off x="1888664" y="5292290"/>
                <a:ext cx="756985" cy="349971"/>
              </a:xfrm>
              <a:prstGeom prst="flowChartManualOperation">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a:extLst>
                  <a:ext uri="{FF2B5EF4-FFF2-40B4-BE49-F238E27FC236}">
                    <a16:creationId xmlns:a16="http://schemas.microsoft.com/office/drawing/2014/main" id="{EF357456-9A17-7147-0D0B-085AFC385420}"/>
                  </a:ext>
                </a:extLst>
              </p:cNvPr>
              <p:cNvSpPr/>
              <p:nvPr/>
            </p:nvSpPr>
            <p:spPr>
              <a:xfrm rot="16200000">
                <a:off x="2175687" y="4714603"/>
                <a:ext cx="165051" cy="186405"/>
              </a:xfrm>
              <a:prstGeom prst="moon">
                <a:avLst>
                  <a:gd name="adj" fmla="val 32489"/>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ouble Wave 139">
                <a:extLst>
                  <a:ext uri="{FF2B5EF4-FFF2-40B4-BE49-F238E27FC236}">
                    <a16:creationId xmlns:a16="http://schemas.microsoft.com/office/drawing/2014/main" id="{7FFB1677-56E5-9248-E2A7-88C1A6A46D46}"/>
                  </a:ext>
                </a:extLst>
              </p:cNvPr>
              <p:cNvSpPr/>
              <p:nvPr/>
            </p:nvSpPr>
            <p:spPr>
              <a:xfrm>
                <a:off x="2019179" y="4125720"/>
                <a:ext cx="495956" cy="186651"/>
              </a:xfrm>
              <a:prstGeom prst="doubleWave">
                <a:avLst>
                  <a:gd name="adj1" fmla="val 6250"/>
                  <a:gd name="adj2" fmla="val 10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90">
                <a:extLst>
                  <a:ext uri="{FF2B5EF4-FFF2-40B4-BE49-F238E27FC236}">
                    <a16:creationId xmlns:a16="http://schemas.microsoft.com/office/drawing/2014/main" id="{CEB89DB6-0DCE-ECA8-2744-F284BFF5B207}"/>
                  </a:ext>
                </a:extLst>
              </p:cNvPr>
              <p:cNvSpPr/>
              <p:nvPr/>
            </p:nvSpPr>
            <p:spPr>
              <a:xfrm>
                <a:off x="1966973" y="4125720"/>
                <a:ext cx="600368" cy="69994"/>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28467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584FE72-F871-4E48-B067-096943955393}"/>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713335" y="529838"/>
            <a:ext cx="5857837" cy="6740307"/>
          </a:xfrm>
          <a:prstGeom prst="rect">
            <a:avLst/>
          </a:prstGeom>
          <a:noFill/>
        </p:spPr>
        <p:txBody>
          <a:bodyPr wrap="square" rtlCol="0">
            <a:spAutoFit/>
          </a:bodyPr>
          <a:lstStyle/>
          <a:p>
            <a:r>
              <a:rPr lang="en-US" sz="2400" dirty="0">
                <a:solidFill>
                  <a:schemeClr val="accent1">
                    <a:lumMod val="20000"/>
                    <a:lumOff val="80000"/>
                  </a:schemeClr>
                </a:solidFill>
              </a:rPr>
              <a:t>“Murmuring consists of three steps, each leading to the next in a descending path to disobedience.” </a:t>
            </a:r>
          </a:p>
          <a:p>
            <a:endParaRPr lang="en-US" sz="2400" dirty="0">
              <a:solidFill>
                <a:schemeClr val="accent1">
                  <a:lumMod val="20000"/>
                  <a:lumOff val="80000"/>
                </a:schemeClr>
              </a:solidFill>
            </a:endParaRPr>
          </a:p>
          <a:p>
            <a:r>
              <a:rPr lang="en-US" sz="2400" dirty="0">
                <a:solidFill>
                  <a:schemeClr val="accent1">
                    <a:lumMod val="20000"/>
                    <a:lumOff val="80000"/>
                  </a:schemeClr>
                </a:solidFill>
              </a:rPr>
              <a:t>First, people begin to question. They question “first in their own minds,” and then they plant questions “in the minds of others.” </a:t>
            </a:r>
          </a:p>
          <a:p>
            <a:endParaRPr lang="en-US" sz="2400" dirty="0">
              <a:solidFill>
                <a:schemeClr val="accent1">
                  <a:lumMod val="20000"/>
                  <a:lumOff val="80000"/>
                </a:schemeClr>
              </a:solidFill>
            </a:endParaRPr>
          </a:p>
          <a:p>
            <a:r>
              <a:rPr lang="en-US" sz="2400" dirty="0">
                <a:solidFill>
                  <a:schemeClr val="accent1">
                    <a:lumMod val="20000"/>
                    <a:lumOff val="80000"/>
                  </a:schemeClr>
                </a:solidFill>
              </a:rPr>
              <a:t>Second, those who murmur begin to “rationalize and excuse themselves from doing what they [have] been instructed to do. … Thus, they [make] an excuse for disobedience.” Their excuses lead to the third step: “Slothfulness in following the commandment of the Master. …</a:t>
            </a:r>
          </a:p>
          <a:p>
            <a:r>
              <a:rPr lang="en-US" sz="2400" dirty="0">
                <a:solidFill>
                  <a:schemeClr val="accent1">
                    <a:lumMod val="20000"/>
                    <a:lumOff val="80000"/>
                  </a:schemeClr>
                </a:solidFill>
              </a:rPr>
              <a:t>--Elder H. Ross Workman </a:t>
            </a:r>
          </a:p>
          <a:p>
            <a:endParaRPr lang="en-US" sz="2400" dirty="0">
              <a:solidFill>
                <a:schemeClr val="accent1">
                  <a:lumMod val="20000"/>
                  <a:lumOff val="80000"/>
                </a:schemeClr>
              </a:solidFill>
            </a:endParaRPr>
          </a:p>
          <a:p>
            <a:endParaRPr lang="en-US" sz="2400" dirty="0">
              <a:solidFill>
                <a:schemeClr val="accent1">
                  <a:lumMod val="20000"/>
                  <a:lumOff val="80000"/>
                </a:schemeClr>
              </a:solidFill>
            </a:endParaRPr>
          </a:p>
        </p:txBody>
      </p:sp>
      <p:grpSp>
        <p:nvGrpSpPr>
          <p:cNvPr id="5" name="Group 3"/>
          <p:cNvGrpSpPr/>
          <p:nvPr/>
        </p:nvGrpSpPr>
        <p:grpSpPr>
          <a:xfrm>
            <a:off x="949290" y="1991744"/>
            <a:ext cx="2814755" cy="2709020"/>
            <a:chOff x="71718" y="1120588"/>
            <a:chExt cx="3048000" cy="4572000"/>
          </a:xfrm>
        </p:grpSpPr>
        <p:grpSp>
          <p:nvGrpSpPr>
            <p:cNvPr id="6" name="Group 13"/>
            <p:cNvGrpSpPr/>
            <p:nvPr/>
          </p:nvGrpSpPr>
          <p:grpSpPr>
            <a:xfrm>
              <a:off x="71718" y="1120588"/>
              <a:ext cx="3048000" cy="4572000"/>
              <a:chOff x="838200" y="1066800"/>
              <a:chExt cx="2438400" cy="3352800"/>
            </a:xfrm>
          </p:grpSpPr>
          <p:sp>
            <p:nvSpPr>
              <p:cNvPr id="9" name="Rounded Rectangle 61"/>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833717" y="1536595"/>
              <a:ext cx="2032946" cy="3428257"/>
            </a:xfrm>
            <a:prstGeom prst="rect">
              <a:avLst/>
            </a:prstGeom>
            <a:noFill/>
          </p:spPr>
          <p:txBody>
            <a:bodyPr wrap="square" rtlCol="0">
              <a:spAutoFit/>
            </a:bodyPr>
            <a:lstStyle/>
            <a:p>
              <a:pPr algn="ctr"/>
              <a:r>
                <a:rPr lang="en-US" b="1" i="0" dirty="0">
                  <a:solidFill>
                    <a:srgbClr val="000000"/>
                  </a:solidFill>
                  <a:effectLst/>
                  <a:latin typeface="Abadi" panose="020B0604020104020204" pitchFamily="34" charset="0"/>
                </a:rPr>
                <a:t>Not knowing the dealings of the Lord and disbelieving His prophets can cause us to murmur</a:t>
              </a:r>
              <a:endParaRPr lang="en-US" sz="1100" b="1" dirty="0">
                <a:solidFill>
                  <a:schemeClr val="bg2">
                    <a:lumMod val="25000"/>
                  </a:schemeClr>
                </a:solidFill>
                <a:latin typeface="Abadi" panose="020B0604020104020204" pitchFamily="34" charset="0"/>
              </a:endParaRPr>
            </a:p>
          </p:txBody>
        </p:sp>
      </p:grpSp>
      <p:pic>
        <p:nvPicPr>
          <p:cNvPr id="3" name="Picture 2">
            <a:extLst>
              <a:ext uri="{FF2B5EF4-FFF2-40B4-BE49-F238E27FC236}">
                <a16:creationId xmlns:a16="http://schemas.microsoft.com/office/drawing/2014/main" id="{BA65FE9D-2C1A-4C4D-8070-14612C519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630" y="158422"/>
            <a:ext cx="993364" cy="1324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154694-109A-4882-9A2F-796FEB198840}"/>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4852" y="0"/>
            <a:ext cx="11967148" cy="830997"/>
          </a:xfrm>
          <a:prstGeom prst="rect">
            <a:avLst/>
          </a:prstGeom>
          <a:noFill/>
        </p:spPr>
        <p:txBody>
          <a:bodyPr wrap="square" rtlCol="0">
            <a:spAutoFit/>
          </a:bodyPr>
          <a:lstStyle/>
          <a:p>
            <a:pPr algn="ctr"/>
            <a:r>
              <a:rPr lang="en-US" sz="4800" b="1" dirty="0">
                <a:solidFill>
                  <a:schemeClr val="accent1">
                    <a:lumMod val="20000"/>
                    <a:lumOff val="80000"/>
                  </a:schemeClr>
                </a:solidFill>
                <a:latin typeface="Abadi" panose="020B0604020104020204" pitchFamily="34" charset="0"/>
              </a:rPr>
              <a:t>Thou Hast Sought Me Diligently</a:t>
            </a:r>
          </a:p>
        </p:txBody>
      </p:sp>
      <p:sp>
        <p:nvSpPr>
          <p:cNvPr id="7" name="TextBox 6"/>
          <p:cNvSpPr txBox="1"/>
          <p:nvPr/>
        </p:nvSpPr>
        <p:spPr>
          <a:xfrm>
            <a:off x="957943" y="1524000"/>
            <a:ext cx="4909457" cy="1077218"/>
          </a:xfrm>
          <a:prstGeom prst="rect">
            <a:avLst/>
          </a:prstGeom>
          <a:noFill/>
        </p:spPr>
        <p:txBody>
          <a:bodyPr wrap="square" rtlCol="0">
            <a:spAutoFit/>
          </a:bodyPr>
          <a:lstStyle/>
          <a:p>
            <a:r>
              <a:rPr lang="en-US" sz="2400" dirty="0">
                <a:solidFill>
                  <a:schemeClr val="bg1"/>
                </a:solidFill>
              </a:rPr>
              <a:t>Prayer—to know mysteries of God</a:t>
            </a:r>
          </a:p>
          <a:p>
            <a:r>
              <a:rPr lang="en-US" sz="2000" dirty="0">
                <a:solidFill>
                  <a:schemeClr val="bg1"/>
                </a:solidFill>
              </a:rPr>
              <a:t>Nephi comes to know by revelation that what his father had been teaching was true.</a:t>
            </a:r>
          </a:p>
        </p:txBody>
      </p:sp>
      <p:sp>
        <p:nvSpPr>
          <p:cNvPr id="8" name="TextBox 7"/>
          <p:cNvSpPr txBox="1"/>
          <p:nvPr/>
        </p:nvSpPr>
        <p:spPr>
          <a:xfrm>
            <a:off x="152400" y="6396335"/>
            <a:ext cx="3657600" cy="461665"/>
          </a:xfrm>
          <a:prstGeom prst="rect">
            <a:avLst/>
          </a:prstGeom>
          <a:noFill/>
        </p:spPr>
        <p:txBody>
          <a:bodyPr wrap="square" rtlCol="0">
            <a:spAutoFit/>
          </a:bodyPr>
          <a:lstStyle/>
          <a:p>
            <a:r>
              <a:rPr lang="en-US" sz="2400" dirty="0">
                <a:solidFill>
                  <a:srgbClr val="FFFF00"/>
                </a:solidFill>
              </a:rPr>
              <a:t>1 Nephi 2:16-17</a:t>
            </a:r>
          </a:p>
        </p:txBody>
      </p:sp>
      <p:sp>
        <p:nvSpPr>
          <p:cNvPr id="10" name="TextBox 9"/>
          <p:cNvSpPr txBox="1"/>
          <p:nvPr/>
        </p:nvSpPr>
        <p:spPr>
          <a:xfrm>
            <a:off x="6629400" y="2286001"/>
            <a:ext cx="3657600" cy="1200329"/>
          </a:xfrm>
          <a:prstGeom prst="rect">
            <a:avLst/>
          </a:prstGeom>
          <a:noFill/>
        </p:spPr>
        <p:txBody>
          <a:bodyPr wrap="square" rtlCol="0">
            <a:spAutoFit/>
          </a:bodyPr>
          <a:lstStyle/>
          <a:p>
            <a:r>
              <a:rPr lang="en-US" sz="2400" dirty="0">
                <a:solidFill>
                  <a:schemeClr val="bg1"/>
                </a:solidFill>
              </a:rPr>
              <a:t>Sam (his brother) was touched by the power of Nephi’s testimony</a:t>
            </a:r>
            <a:endParaRPr lang="en-US" sz="2000" dirty="0">
              <a:solidFill>
                <a:schemeClr val="bg1"/>
              </a:solidFill>
            </a:endParaRPr>
          </a:p>
        </p:txBody>
      </p:sp>
      <p:sp>
        <p:nvSpPr>
          <p:cNvPr id="11" name="TextBox 10"/>
          <p:cNvSpPr txBox="1"/>
          <p:nvPr/>
        </p:nvSpPr>
        <p:spPr>
          <a:xfrm>
            <a:off x="6096000" y="4582886"/>
            <a:ext cx="5334000" cy="1938992"/>
          </a:xfrm>
          <a:prstGeom prst="rect">
            <a:avLst/>
          </a:prstGeom>
          <a:noFill/>
        </p:spPr>
        <p:txBody>
          <a:bodyPr wrap="square" rtlCol="0">
            <a:spAutoFit/>
          </a:bodyPr>
          <a:lstStyle/>
          <a:p>
            <a:r>
              <a:rPr lang="en-US" sz="2400" dirty="0">
                <a:solidFill>
                  <a:schemeClr val="bg1"/>
                </a:solidFill>
              </a:rPr>
              <a:t>“To some it is given by the Holy Ghost to know that Jesus Christ is the son of God…To others it is given to believe on their words…”</a:t>
            </a:r>
          </a:p>
          <a:p>
            <a:r>
              <a:rPr lang="en-US" sz="2400" dirty="0">
                <a:solidFill>
                  <a:srgbClr val="FFFF00"/>
                </a:solidFill>
              </a:rPr>
              <a:t>D&amp;C 46:13-14</a:t>
            </a:r>
            <a:endParaRPr lang="en-US" sz="2000" dirty="0">
              <a:solidFill>
                <a:srgbClr val="FFFF00"/>
              </a:solidFill>
            </a:endParaRPr>
          </a:p>
        </p:txBody>
      </p:sp>
      <p:pic>
        <p:nvPicPr>
          <p:cNvPr id="3" name="Picture 2">
            <a:extLst>
              <a:ext uri="{FF2B5EF4-FFF2-40B4-BE49-F238E27FC236}">
                <a16:creationId xmlns:a16="http://schemas.microsoft.com/office/drawing/2014/main" id="{FA0C7379-913F-4495-A78C-34125ECBEB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8134" y="2775857"/>
            <a:ext cx="3504866" cy="23730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7A24BB2-A0FF-4024-9F2D-C039A33F83EE}"/>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24000" y="1"/>
            <a:ext cx="9144000" cy="646331"/>
          </a:xfrm>
          <a:prstGeom prst="rect">
            <a:avLst/>
          </a:prstGeom>
          <a:noFill/>
        </p:spPr>
        <p:txBody>
          <a:bodyPr wrap="square" rtlCol="0">
            <a:spAutoFit/>
          </a:bodyPr>
          <a:lstStyle/>
          <a:p>
            <a:pPr algn="ctr"/>
            <a:r>
              <a:rPr lang="en-US" sz="3600" dirty="0">
                <a:solidFill>
                  <a:schemeClr val="tx2">
                    <a:lumMod val="20000"/>
                    <a:lumOff val="80000"/>
                  </a:schemeClr>
                </a:solidFill>
                <a:latin typeface="Abadi" panose="020B0604020104020204" pitchFamily="34" charset="0"/>
              </a:rPr>
              <a:t>Softening Our Hearts</a:t>
            </a:r>
            <a:endParaRPr lang="en-US" sz="3600" b="1" dirty="0">
              <a:solidFill>
                <a:schemeClr val="tx2">
                  <a:lumMod val="20000"/>
                  <a:lumOff val="80000"/>
                </a:schemeClr>
              </a:solidFill>
              <a:latin typeface="Abadi" panose="020B0604020104020204" pitchFamily="34" charset="0"/>
            </a:endParaRPr>
          </a:p>
        </p:txBody>
      </p:sp>
      <p:sp>
        <p:nvSpPr>
          <p:cNvPr id="7" name="TextBox 6"/>
          <p:cNvSpPr txBox="1"/>
          <p:nvPr/>
        </p:nvSpPr>
        <p:spPr>
          <a:xfrm>
            <a:off x="6248400" y="1676401"/>
            <a:ext cx="3657600" cy="1384995"/>
          </a:xfrm>
          <a:prstGeom prst="rect">
            <a:avLst/>
          </a:prstGeom>
          <a:noFill/>
        </p:spPr>
        <p:txBody>
          <a:bodyPr wrap="square" rtlCol="0">
            <a:spAutoFit/>
          </a:bodyPr>
          <a:lstStyle/>
          <a:p>
            <a:r>
              <a:rPr lang="en-US" sz="2400" dirty="0">
                <a:solidFill>
                  <a:schemeClr val="bg1"/>
                </a:solidFill>
              </a:rPr>
              <a:t>Softened Hearts:</a:t>
            </a:r>
          </a:p>
          <a:p>
            <a:r>
              <a:rPr lang="en-US" sz="2000" dirty="0">
                <a:solidFill>
                  <a:schemeClr val="bg1"/>
                </a:solidFill>
              </a:rPr>
              <a:t>Nephi sought the Lord early</a:t>
            </a:r>
          </a:p>
          <a:p>
            <a:r>
              <a:rPr lang="en-US" sz="2000" dirty="0">
                <a:solidFill>
                  <a:schemeClr val="bg1"/>
                </a:solidFill>
              </a:rPr>
              <a:t>Nephi could view things from an elevated perspective.</a:t>
            </a:r>
          </a:p>
        </p:txBody>
      </p:sp>
      <p:sp>
        <p:nvSpPr>
          <p:cNvPr id="12" name="TextBox 11"/>
          <p:cNvSpPr txBox="1"/>
          <p:nvPr/>
        </p:nvSpPr>
        <p:spPr>
          <a:xfrm>
            <a:off x="96611" y="6372861"/>
            <a:ext cx="3886200" cy="461665"/>
          </a:xfrm>
          <a:prstGeom prst="rect">
            <a:avLst/>
          </a:prstGeom>
          <a:noFill/>
        </p:spPr>
        <p:txBody>
          <a:bodyPr wrap="square" rtlCol="0">
            <a:spAutoFit/>
          </a:bodyPr>
          <a:lstStyle/>
          <a:p>
            <a:r>
              <a:rPr lang="en-US" sz="2400" dirty="0">
                <a:solidFill>
                  <a:srgbClr val="FFFF00"/>
                </a:solidFill>
              </a:rPr>
              <a:t>1 Nephi 2:16, 18</a:t>
            </a:r>
          </a:p>
        </p:txBody>
      </p:sp>
      <p:sp>
        <p:nvSpPr>
          <p:cNvPr id="10" name="TextBox 9"/>
          <p:cNvSpPr txBox="1"/>
          <p:nvPr/>
        </p:nvSpPr>
        <p:spPr>
          <a:xfrm>
            <a:off x="1676400" y="4419601"/>
            <a:ext cx="4800600" cy="1692771"/>
          </a:xfrm>
          <a:prstGeom prst="rect">
            <a:avLst/>
          </a:prstGeom>
          <a:noFill/>
        </p:spPr>
        <p:txBody>
          <a:bodyPr wrap="square" rtlCol="0">
            <a:spAutoFit/>
          </a:bodyPr>
          <a:lstStyle/>
          <a:p>
            <a:r>
              <a:rPr lang="en-US" sz="2400" dirty="0">
                <a:solidFill>
                  <a:schemeClr val="bg1"/>
                </a:solidFill>
              </a:rPr>
              <a:t>Hardened Hearts:</a:t>
            </a:r>
          </a:p>
          <a:p>
            <a:r>
              <a:rPr lang="en-US" sz="2000" dirty="0">
                <a:solidFill>
                  <a:schemeClr val="bg1"/>
                </a:solidFill>
              </a:rPr>
              <a:t>Laman and Lemuel did not seek earnestly</a:t>
            </a:r>
          </a:p>
          <a:p>
            <a:r>
              <a:rPr lang="en-US" sz="2000" dirty="0">
                <a:solidFill>
                  <a:schemeClr val="bg1"/>
                </a:solidFill>
              </a:rPr>
              <a:t>Laman and Lemuel continued to refuse the vantage point of the higher ground.</a:t>
            </a:r>
          </a:p>
          <a:p>
            <a:endParaRPr lang="en-US" sz="2000" dirty="0">
              <a:solidFill>
                <a:schemeClr val="bg1"/>
              </a:solidFill>
            </a:endParaRPr>
          </a:p>
        </p:txBody>
      </p:sp>
      <p:sp>
        <p:nvSpPr>
          <p:cNvPr id="2" name="Rectangle 1"/>
          <p:cNvSpPr/>
          <p:nvPr/>
        </p:nvSpPr>
        <p:spPr>
          <a:xfrm>
            <a:off x="4267200" y="6049696"/>
            <a:ext cx="6934200" cy="646331"/>
          </a:xfrm>
          <a:prstGeom prst="rect">
            <a:avLst/>
          </a:prstGeom>
        </p:spPr>
        <p:txBody>
          <a:bodyPr wrap="square">
            <a:spAutoFit/>
          </a:bodyPr>
          <a:lstStyle/>
          <a:p>
            <a:r>
              <a:rPr lang="en-US" b="1" dirty="0">
                <a:solidFill>
                  <a:srgbClr val="FFFF00"/>
                </a:solidFill>
              </a:rPr>
              <a:t>When we diligently seek to understand the Lord’s commandments, He can soften our hearts to help us to believe and obey</a:t>
            </a:r>
            <a:r>
              <a:rPr lang="en-US" dirty="0">
                <a:solidFill>
                  <a:srgbClr val="FFFF00"/>
                </a:solidFill>
              </a:rPr>
              <a:t>.</a:t>
            </a:r>
          </a:p>
        </p:txBody>
      </p:sp>
      <p:pic>
        <p:nvPicPr>
          <p:cNvPr id="5" name="Picture 4">
            <a:extLst>
              <a:ext uri="{FF2B5EF4-FFF2-40B4-BE49-F238E27FC236}">
                <a16:creationId xmlns:a16="http://schemas.microsoft.com/office/drawing/2014/main" id="{A326EC17-98DD-418A-9CB6-E2604DAE2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447800"/>
            <a:ext cx="3638550" cy="2173470"/>
          </a:xfrm>
          <a:prstGeom prst="rect">
            <a:avLst/>
          </a:prstGeom>
        </p:spPr>
      </p:pic>
      <p:pic>
        <p:nvPicPr>
          <p:cNvPr id="9" name="Picture 8">
            <a:extLst>
              <a:ext uri="{FF2B5EF4-FFF2-40B4-BE49-F238E27FC236}">
                <a16:creationId xmlns:a16="http://schemas.microsoft.com/office/drawing/2014/main" id="{E4518B15-C8B2-4C54-979C-E571DF522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3572787"/>
            <a:ext cx="3564712" cy="2098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23BF86-A25F-4AF9-90A7-02E933050F38}"/>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9921" y="0"/>
            <a:ext cx="11902190" cy="830997"/>
          </a:xfrm>
          <a:prstGeom prst="rect">
            <a:avLst/>
          </a:prstGeom>
          <a:noFill/>
        </p:spPr>
        <p:txBody>
          <a:bodyPr wrap="square" rtlCol="0">
            <a:spAutoFit/>
          </a:bodyPr>
          <a:lstStyle/>
          <a:p>
            <a:pPr algn="ctr"/>
            <a:r>
              <a:rPr lang="en-US" sz="4800" b="1" dirty="0">
                <a:solidFill>
                  <a:schemeClr val="accent1">
                    <a:lumMod val="20000"/>
                    <a:lumOff val="80000"/>
                  </a:schemeClr>
                </a:solidFill>
                <a:latin typeface="Abadi" panose="020B0604020104020204" pitchFamily="34" charset="0"/>
              </a:rPr>
              <a:t>Chosen People and Chosen Lands</a:t>
            </a:r>
          </a:p>
        </p:txBody>
      </p:sp>
      <p:sp>
        <p:nvSpPr>
          <p:cNvPr id="7" name="TextBox 6"/>
          <p:cNvSpPr txBox="1"/>
          <p:nvPr/>
        </p:nvSpPr>
        <p:spPr>
          <a:xfrm>
            <a:off x="6705600" y="5181601"/>
            <a:ext cx="3657600" cy="1200329"/>
          </a:xfrm>
          <a:prstGeom prst="rect">
            <a:avLst/>
          </a:prstGeom>
          <a:noFill/>
        </p:spPr>
        <p:txBody>
          <a:bodyPr wrap="square" rtlCol="0">
            <a:spAutoFit/>
          </a:bodyPr>
          <a:lstStyle/>
          <a:p>
            <a:r>
              <a:rPr lang="en-US" sz="2400" dirty="0">
                <a:solidFill>
                  <a:schemeClr val="bg1"/>
                </a:solidFill>
              </a:rPr>
              <a:t>Rulers and Teachers—</a:t>
            </a:r>
          </a:p>
          <a:p>
            <a:r>
              <a:rPr lang="en-US" sz="2400" dirty="0">
                <a:solidFill>
                  <a:schemeClr val="bg1"/>
                </a:solidFill>
              </a:rPr>
              <a:t>God blesses those who are obedient and faithful. </a:t>
            </a:r>
          </a:p>
        </p:txBody>
      </p:sp>
      <p:sp>
        <p:nvSpPr>
          <p:cNvPr id="12" name="TextBox 11"/>
          <p:cNvSpPr txBox="1"/>
          <p:nvPr/>
        </p:nvSpPr>
        <p:spPr>
          <a:xfrm>
            <a:off x="0" y="6381930"/>
            <a:ext cx="3886200" cy="461665"/>
          </a:xfrm>
          <a:prstGeom prst="rect">
            <a:avLst/>
          </a:prstGeom>
          <a:noFill/>
        </p:spPr>
        <p:txBody>
          <a:bodyPr wrap="square" rtlCol="0">
            <a:spAutoFit/>
          </a:bodyPr>
          <a:lstStyle/>
          <a:p>
            <a:r>
              <a:rPr lang="en-US" sz="2400" dirty="0">
                <a:solidFill>
                  <a:srgbClr val="FFFF00"/>
                </a:solidFill>
              </a:rPr>
              <a:t>1 Nephi 2:20-22</a:t>
            </a:r>
          </a:p>
        </p:txBody>
      </p:sp>
      <p:sp>
        <p:nvSpPr>
          <p:cNvPr id="8" name="TextBox 7"/>
          <p:cNvSpPr txBox="1"/>
          <p:nvPr/>
        </p:nvSpPr>
        <p:spPr>
          <a:xfrm>
            <a:off x="1095375" y="1691551"/>
            <a:ext cx="3781425" cy="2431435"/>
          </a:xfrm>
          <a:prstGeom prst="rect">
            <a:avLst/>
          </a:prstGeom>
          <a:noFill/>
        </p:spPr>
        <p:txBody>
          <a:bodyPr wrap="square" rtlCol="0">
            <a:spAutoFit/>
          </a:bodyPr>
          <a:lstStyle/>
          <a:p>
            <a:r>
              <a:rPr lang="en-US" sz="2400" dirty="0">
                <a:solidFill>
                  <a:schemeClr val="bg1"/>
                </a:solidFill>
              </a:rPr>
              <a:t>“As there are chosen people, so there are chosen lands. Promised lands are given to covenant people, people of the promise.” </a:t>
            </a:r>
          </a:p>
          <a:p>
            <a:r>
              <a:rPr lang="en-US" sz="1600" dirty="0">
                <a:solidFill>
                  <a:schemeClr val="bg1"/>
                </a:solidFill>
              </a:rPr>
              <a:t>--Joseph Fielding McConkie, and Robert L. Millet</a:t>
            </a:r>
          </a:p>
        </p:txBody>
      </p:sp>
      <p:pic>
        <p:nvPicPr>
          <p:cNvPr id="10" name="Picture 9" descr="prophets.jpg"/>
          <p:cNvPicPr>
            <a:picLocks noChangeAspect="1"/>
          </p:cNvPicPr>
          <p:nvPr/>
        </p:nvPicPr>
        <p:blipFill>
          <a:blip r:embed="rId2" cstate="print"/>
          <a:stretch>
            <a:fillRect/>
          </a:stretch>
        </p:blipFill>
        <p:spPr>
          <a:xfrm>
            <a:off x="5029200" y="5105400"/>
            <a:ext cx="1524000" cy="1524000"/>
          </a:xfrm>
          <a:prstGeom prst="rect">
            <a:avLst/>
          </a:prstGeom>
        </p:spPr>
      </p:pic>
      <p:pic>
        <p:nvPicPr>
          <p:cNvPr id="3" name="Picture 2">
            <a:extLst>
              <a:ext uri="{FF2B5EF4-FFF2-40B4-BE49-F238E27FC236}">
                <a16:creationId xmlns:a16="http://schemas.microsoft.com/office/drawing/2014/main" id="{D68D346A-A512-4C89-B247-490D93060601}"/>
              </a:ext>
            </a:extLst>
          </p:cNvPr>
          <p:cNvPicPr>
            <a:picLocks noChangeAspect="1"/>
          </p:cNvPicPr>
          <p:nvPr/>
        </p:nvPicPr>
        <p:blipFill rotWithShape="1">
          <a:blip r:embed="rId3">
            <a:extLst>
              <a:ext uri="{28A0092B-C50C-407E-A947-70E740481C1C}">
                <a14:useLocalDpi xmlns:a14="http://schemas.microsoft.com/office/drawing/2010/main" val="0"/>
              </a:ext>
            </a:extLst>
          </a:blip>
          <a:srcRect b="4176"/>
          <a:stretch/>
        </p:blipFill>
        <p:spPr>
          <a:xfrm>
            <a:off x="5105400" y="1266825"/>
            <a:ext cx="6267194" cy="33776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28D437-78F4-40FF-A2A9-B46191F6E36A}"/>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1"/>
            <a:ext cx="8458200" cy="830997"/>
          </a:xfrm>
          <a:prstGeom prst="rect">
            <a:avLst/>
          </a:prstGeom>
          <a:noFill/>
        </p:spPr>
        <p:txBody>
          <a:bodyPr wrap="square" rtlCol="0">
            <a:spAutoFit/>
          </a:bodyPr>
          <a:lstStyle/>
          <a:p>
            <a:pPr algn="ctr"/>
            <a:r>
              <a:rPr lang="en-US" sz="4800" b="1" dirty="0">
                <a:solidFill>
                  <a:schemeClr val="accent1">
                    <a:lumMod val="20000"/>
                    <a:lumOff val="80000"/>
                  </a:schemeClr>
                </a:solidFill>
                <a:latin typeface="Abadi" panose="020B0604020104020204" pitchFamily="34" charset="0"/>
              </a:rPr>
              <a:t>Spiritual Rebellion</a:t>
            </a:r>
          </a:p>
        </p:txBody>
      </p:sp>
      <p:sp>
        <p:nvSpPr>
          <p:cNvPr id="7" name="TextBox 6"/>
          <p:cNvSpPr txBox="1"/>
          <p:nvPr/>
        </p:nvSpPr>
        <p:spPr>
          <a:xfrm>
            <a:off x="5638800" y="5105401"/>
            <a:ext cx="4800600" cy="830997"/>
          </a:xfrm>
          <a:prstGeom prst="rect">
            <a:avLst/>
          </a:prstGeom>
          <a:noFill/>
        </p:spPr>
        <p:txBody>
          <a:bodyPr wrap="square" rtlCol="0">
            <a:spAutoFit/>
          </a:bodyPr>
          <a:lstStyle/>
          <a:p>
            <a:r>
              <a:rPr lang="en-US" sz="2400" dirty="0">
                <a:solidFill>
                  <a:schemeClr val="bg1"/>
                </a:solidFill>
              </a:rPr>
              <a:t>A scourge unto thy seed—A curse</a:t>
            </a:r>
          </a:p>
          <a:p>
            <a:r>
              <a:rPr lang="en-US" sz="2400" dirty="0">
                <a:solidFill>
                  <a:schemeClr val="bg1"/>
                </a:solidFill>
              </a:rPr>
              <a:t>The removal of the Lord's spirit</a:t>
            </a:r>
          </a:p>
        </p:txBody>
      </p:sp>
      <p:sp>
        <p:nvSpPr>
          <p:cNvPr id="12" name="TextBox 11"/>
          <p:cNvSpPr txBox="1"/>
          <p:nvPr/>
        </p:nvSpPr>
        <p:spPr>
          <a:xfrm>
            <a:off x="58143" y="6291561"/>
            <a:ext cx="3886200" cy="461665"/>
          </a:xfrm>
          <a:prstGeom prst="rect">
            <a:avLst/>
          </a:prstGeom>
          <a:noFill/>
        </p:spPr>
        <p:txBody>
          <a:bodyPr wrap="square" rtlCol="0">
            <a:spAutoFit/>
          </a:bodyPr>
          <a:lstStyle/>
          <a:p>
            <a:r>
              <a:rPr lang="en-US" sz="2400" dirty="0">
                <a:solidFill>
                  <a:srgbClr val="FFFF00"/>
                </a:solidFill>
              </a:rPr>
              <a:t>1 Nephi 2:23-24</a:t>
            </a:r>
          </a:p>
        </p:txBody>
      </p:sp>
      <p:sp>
        <p:nvSpPr>
          <p:cNvPr id="8" name="TextBox 7"/>
          <p:cNvSpPr txBox="1"/>
          <p:nvPr/>
        </p:nvSpPr>
        <p:spPr>
          <a:xfrm>
            <a:off x="2001243" y="1428737"/>
            <a:ext cx="4648200" cy="1569660"/>
          </a:xfrm>
          <a:prstGeom prst="rect">
            <a:avLst/>
          </a:prstGeom>
          <a:noFill/>
        </p:spPr>
        <p:txBody>
          <a:bodyPr wrap="square" rtlCol="0">
            <a:spAutoFit/>
          </a:bodyPr>
          <a:lstStyle/>
          <a:p>
            <a:r>
              <a:rPr lang="en-US" sz="2400" dirty="0">
                <a:solidFill>
                  <a:schemeClr val="bg1"/>
                </a:solidFill>
              </a:rPr>
              <a:t>“The </a:t>
            </a:r>
            <a:r>
              <a:rPr lang="en-US" sz="2400" dirty="0" err="1">
                <a:solidFill>
                  <a:schemeClr val="bg1"/>
                </a:solidFill>
              </a:rPr>
              <a:t>Lamanites</a:t>
            </a:r>
            <a:r>
              <a:rPr lang="en-US" sz="2400" dirty="0">
                <a:solidFill>
                  <a:schemeClr val="bg1"/>
                </a:solidFill>
              </a:rPr>
              <a:t> demonstrated clearly the depths to which a nation could sink through spiritual rebellion”</a:t>
            </a:r>
            <a:endParaRPr lang="en-US" sz="1600" dirty="0">
              <a:solidFill>
                <a:schemeClr val="bg1"/>
              </a:solidFill>
            </a:endParaRPr>
          </a:p>
        </p:txBody>
      </p:sp>
      <p:pic>
        <p:nvPicPr>
          <p:cNvPr id="3" name="Picture 2">
            <a:extLst>
              <a:ext uri="{FF2B5EF4-FFF2-40B4-BE49-F238E27FC236}">
                <a16:creationId xmlns:a16="http://schemas.microsoft.com/office/drawing/2014/main" id="{C1976B2E-377A-4216-849D-133BFEE81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914401"/>
            <a:ext cx="3434216" cy="4005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7122045-408D-4FFF-831E-C00B5B4EDA5D}"/>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
          <p:cNvGrpSpPr/>
          <p:nvPr/>
        </p:nvGrpSpPr>
        <p:grpSpPr>
          <a:xfrm>
            <a:off x="2287370" y="344567"/>
            <a:ext cx="2932913" cy="2987021"/>
            <a:chOff x="71718" y="1120588"/>
            <a:chExt cx="3175949" cy="4572000"/>
          </a:xfrm>
        </p:grpSpPr>
        <p:grpSp>
          <p:nvGrpSpPr>
            <p:cNvPr id="10" name="Group 13"/>
            <p:cNvGrpSpPr/>
            <p:nvPr/>
          </p:nvGrpSpPr>
          <p:grpSpPr>
            <a:xfrm>
              <a:off x="71718" y="1120588"/>
              <a:ext cx="3048000" cy="4572000"/>
              <a:chOff x="838200" y="1066800"/>
              <a:chExt cx="2438400" cy="3352800"/>
            </a:xfrm>
          </p:grpSpPr>
          <p:sp>
            <p:nvSpPr>
              <p:cNvPr id="13" name="Rounded Rectangle 61"/>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643220" y="1474935"/>
              <a:ext cx="2604447" cy="2967864"/>
            </a:xfrm>
            <a:prstGeom prst="rect">
              <a:avLst/>
            </a:prstGeom>
            <a:noFill/>
          </p:spPr>
          <p:txBody>
            <a:bodyPr wrap="square" rtlCol="0">
              <a:spAutoFit/>
            </a:bodyPr>
            <a:lstStyle/>
            <a:p>
              <a:pPr algn="ctr"/>
              <a:r>
                <a:rPr lang="en-US" sz="2400" b="1" dirty="0"/>
                <a:t>If we keep the Lord’s commandments,</a:t>
              </a:r>
            </a:p>
            <a:p>
              <a:pPr algn="ctr"/>
              <a:r>
                <a:rPr lang="en-US" sz="2400" b="1" dirty="0"/>
                <a:t>   He will prosper us and bless us.</a:t>
              </a:r>
              <a:endParaRPr lang="en-US" sz="2400" b="1" dirty="0">
                <a:solidFill>
                  <a:schemeClr val="bg2">
                    <a:lumMod val="25000"/>
                  </a:schemeClr>
                </a:solidFill>
                <a:latin typeface="Tempus Sans ITC" pitchFamily="82" charset="0"/>
              </a:endParaRPr>
            </a:p>
          </p:txBody>
        </p:sp>
      </p:grpSp>
      <p:grpSp>
        <p:nvGrpSpPr>
          <p:cNvPr id="23" name="Group 3"/>
          <p:cNvGrpSpPr/>
          <p:nvPr/>
        </p:nvGrpSpPr>
        <p:grpSpPr>
          <a:xfrm>
            <a:off x="6485103" y="3409908"/>
            <a:ext cx="2845461" cy="3009829"/>
            <a:chOff x="71718" y="1046547"/>
            <a:chExt cx="3081250" cy="4646041"/>
          </a:xfrm>
        </p:grpSpPr>
        <p:grpSp>
          <p:nvGrpSpPr>
            <p:cNvPr id="24" name="Group 13"/>
            <p:cNvGrpSpPr/>
            <p:nvPr/>
          </p:nvGrpSpPr>
          <p:grpSpPr>
            <a:xfrm>
              <a:off x="71718" y="1120588"/>
              <a:ext cx="3048000" cy="4572000"/>
              <a:chOff x="838200" y="1066800"/>
              <a:chExt cx="2438400" cy="3352800"/>
            </a:xfrm>
          </p:grpSpPr>
          <p:sp>
            <p:nvSpPr>
              <p:cNvPr id="26" name="Rounded Rectangle 61"/>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p:cNvSpPr txBox="1"/>
            <p:nvPr/>
          </p:nvSpPr>
          <p:spPr>
            <a:xfrm>
              <a:off x="834273" y="1046547"/>
              <a:ext cx="2318695" cy="4133291"/>
            </a:xfrm>
            <a:prstGeom prst="rect">
              <a:avLst/>
            </a:prstGeom>
            <a:noFill/>
          </p:spPr>
          <p:txBody>
            <a:bodyPr wrap="square" rtlCol="0">
              <a:spAutoFit/>
            </a:bodyPr>
            <a:lstStyle/>
            <a:p>
              <a:pPr algn="ctr"/>
              <a:r>
                <a:rPr lang="en-US" sz="2400" b="1" dirty="0"/>
                <a:t>If we rebel against the Lord and His servants, we will be   separated from His influence.</a:t>
              </a:r>
              <a:endParaRPr lang="en-US" sz="2400" b="1" dirty="0">
                <a:solidFill>
                  <a:schemeClr val="bg2">
                    <a:lumMod val="25000"/>
                  </a:schemeClr>
                </a:solidFill>
                <a:latin typeface="Tempus Sans ITC" pitchFamily="82" charset="0"/>
              </a:endParaRPr>
            </a:p>
          </p:txBody>
        </p:sp>
      </p:grpSp>
      <p:pic>
        <p:nvPicPr>
          <p:cNvPr id="4098" name="Picture 2" descr="Image result for separating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85103" y="215953"/>
            <a:ext cx="3327731" cy="29117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26A17A3-50B8-4FB4-9978-1A97A090D6E9}"/>
              </a:ext>
            </a:extLst>
          </p:cNvPr>
          <p:cNvPicPr>
            <a:picLocks noChangeAspect="1"/>
          </p:cNvPicPr>
          <p:nvPr/>
        </p:nvPicPr>
        <p:blipFill rotWithShape="1">
          <a:blip r:embed="rId3">
            <a:extLst>
              <a:ext uri="{28A0092B-C50C-407E-A947-70E740481C1C}">
                <a14:useLocalDpi xmlns:a14="http://schemas.microsoft.com/office/drawing/2010/main" val="0"/>
              </a:ext>
            </a:extLst>
          </a:blip>
          <a:srcRect t="3048" r="3034"/>
          <a:stretch/>
        </p:blipFill>
        <p:spPr>
          <a:xfrm>
            <a:off x="2438401" y="3505200"/>
            <a:ext cx="3380979" cy="3070194"/>
          </a:xfrm>
          <a:prstGeom prst="rect">
            <a:avLst/>
          </a:prstGeom>
        </p:spPr>
      </p:pic>
    </p:spTree>
    <p:extLst>
      <p:ext uri="{BB962C8B-B14F-4D97-AF65-F5344CB8AC3E}">
        <p14:creationId xmlns:p14="http://schemas.microsoft.com/office/powerpoint/2010/main" val="85214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96831B-4C3D-41ED-B79A-BEDD7FDB2B53}"/>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514600" y="1295400"/>
            <a:ext cx="6934200" cy="3539430"/>
          </a:xfrm>
          <a:prstGeom prst="rect">
            <a:avLst/>
          </a:prstGeom>
        </p:spPr>
        <p:txBody>
          <a:bodyPr wrap="square">
            <a:spAutoFit/>
          </a:bodyPr>
          <a:lstStyle/>
          <a:p>
            <a:r>
              <a:rPr lang="en-US" sz="2800" dirty="0">
                <a:solidFill>
                  <a:schemeClr val="bg1"/>
                </a:solidFill>
              </a:rPr>
              <a:t>“Obedience is the first law of heaven. All progression, all perfection, all salvation, all godliness, all that is right and just and true, all good things come to those who live the laws of Him who is Eternal. There is nothing in all eternity more important than to keep the commandments of God”</a:t>
            </a:r>
          </a:p>
          <a:p>
            <a:r>
              <a:rPr lang="en-US" sz="2800" dirty="0">
                <a:solidFill>
                  <a:schemeClr val="bg1"/>
                </a:solidFill>
              </a:rPr>
              <a:t>---Bruce R. </a:t>
            </a:r>
            <a:r>
              <a:rPr lang="en-US" sz="2800" dirty="0" err="1">
                <a:solidFill>
                  <a:schemeClr val="bg1"/>
                </a:solidFill>
              </a:rPr>
              <a:t>McConkie</a:t>
            </a:r>
            <a:endParaRPr lang="en-US" sz="2800" dirty="0">
              <a:solidFill>
                <a:schemeClr val="bg1"/>
              </a:solidFill>
            </a:endParaRPr>
          </a:p>
        </p:txBody>
      </p:sp>
      <p:pic>
        <p:nvPicPr>
          <p:cNvPr id="10" name="Picture 9" descr="bruce R. McConkie.jpg"/>
          <p:cNvPicPr>
            <a:picLocks noChangeAspect="1"/>
          </p:cNvPicPr>
          <p:nvPr/>
        </p:nvPicPr>
        <p:blipFill>
          <a:blip r:embed="rId2" cstate="print"/>
          <a:stretch>
            <a:fillRect/>
          </a:stretch>
        </p:blipFill>
        <p:spPr>
          <a:xfrm>
            <a:off x="7010400" y="4038600"/>
            <a:ext cx="1828800" cy="25527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1AA99A-4A2A-4935-95A2-D9D9AE881CA2}"/>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52600" y="318654"/>
            <a:ext cx="3352800" cy="830997"/>
          </a:xfrm>
          <a:prstGeom prst="rect">
            <a:avLst/>
          </a:prstGeom>
        </p:spPr>
        <p:txBody>
          <a:bodyPr wrap="square">
            <a:spAutoFit/>
          </a:bodyPr>
          <a:lstStyle/>
          <a:p>
            <a:pPr algn="ctr" fontAlgn="base"/>
            <a:r>
              <a:rPr lang="en-US" sz="2400" dirty="0">
                <a:solidFill>
                  <a:schemeClr val="bg1"/>
                </a:solidFill>
                <a:latin typeface="Abadi" panose="020B0604020104020204" pitchFamily="34" charset="0"/>
              </a:rPr>
              <a:t>Possible route taken by Lehi’s family</a:t>
            </a:r>
          </a:p>
        </p:txBody>
      </p:sp>
      <p:pic>
        <p:nvPicPr>
          <p:cNvPr id="5" name="Picture 4">
            <a:extLst>
              <a:ext uri="{FF2B5EF4-FFF2-40B4-BE49-F238E27FC236}">
                <a16:creationId xmlns:a16="http://schemas.microsoft.com/office/drawing/2014/main" id="{92F04D11-7BEE-4C30-B95B-A99A6B94D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57201"/>
            <a:ext cx="4286250" cy="5838825"/>
          </a:xfrm>
          <a:prstGeom prst="rect">
            <a:avLst/>
          </a:prstGeom>
        </p:spPr>
      </p:pic>
    </p:spTree>
    <p:extLst>
      <p:ext uri="{BB962C8B-B14F-4D97-AF65-F5344CB8AC3E}">
        <p14:creationId xmlns:p14="http://schemas.microsoft.com/office/powerpoint/2010/main" val="2676975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8F10681-EE45-4368-AE1A-F9A872ED28D1}"/>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52600" y="1"/>
            <a:ext cx="8458200" cy="830997"/>
          </a:xfrm>
          <a:prstGeom prst="rect">
            <a:avLst/>
          </a:prstGeom>
          <a:noFill/>
        </p:spPr>
        <p:txBody>
          <a:bodyPr wrap="square" rtlCol="0">
            <a:spAutoFit/>
          </a:bodyPr>
          <a:lstStyle/>
          <a:p>
            <a:pPr algn="ctr"/>
            <a:r>
              <a:rPr lang="en-US" sz="4800" dirty="0">
                <a:solidFill>
                  <a:schemeClr val="accent1">
                    <a:lumMod val="20000"/>
                    <a:lumOff val="80000"/>
                  </a:schemeClr>
                </a:solidFill>
                <a:latin typeface="Abadi" panose="020B0604020104020204" pitchFamily="34" charset="0"/>
              </a:rPr>
              <a:t>Chiasmus 1 Nephi 1-9</a:t>
            </a:r>
          </a:p>
        </p:txBody>
      </p:sp>
      <p:sp>
        <p:nvSpPr>
          <p:cNvPr id="7" name="TextBox 6"/>
          <p:cNvSpPr txBox="1"/>
          <p:nvPr/>
        </p:nvSpPr>
        <p:spPr>
          <a:xfrm>
            <a:off x="3886200" y="2819400"/>
            <a:ext cx="6248400" cy="923330"/>
          </a:xfrm>
          <a:prstGeom prst="rect">
            <a:avLst/>
          </a:prstGeom>
          <a:noFill/>
        </p:spPr>
        <p:txBody>
          <a:bodyPr wrap="square" rtlCol="0">
            <a:spAutoFit/>
          </a:bodyPr>
          <a:lstStyle/>
          <a:p>
            <a:r>
              <a:rPr lang="en-US" dirty="0">
                <a:solidFill>
                  <a:schemeClr val="accent1">
                    <a:lumMod val="20000"/>
                    <a:lumOff val="80000"/>
                  </a:schemeClr>
                </a:solidFill>
              </a:rPr>
              <a:t>5. </a:t>
            </a:r>
            <a:r>
              <a:rPr lang="en-US" dirty="0">
                <a:solidFill>
                  <a:schemeClr val="bg1"/>
                </a:solidFill>
              </a:rPr>
              <a:t>Lehi’s sons obtain the brass plates, and Nephi records the most striking example of murmuring of his faithless brothers </a:t>
            </a:r>
          </a:p>
          <a:p>
            <a:r>
              <a:rPr lang="en-US" dirty="0">
                <a:solidFill>
                  <a:srgbClr val="FFFF00"/>
                </a:solidFill>
              </a:rPr>
              <a:t>(1 Nephi 3:2-5, 16)</a:t>
            </a:r>
          </a:p>
        </p:txBody>
      </p:sp>
      <p:sp>
        <p:nvSpPr>
          <p:cNvPr id="9" name="TextBox 8"/>
          <p:cNvSpPr txBox="1"/>
          <p:nvPr/>
        </p:nvSpPr>
        <p:spPr>
          <a:xfrm>
            <a:off x="1828800" y="762000"/>
            <a:ext cx="7315200" cy="369332"/>
          </a:xfrm>
          <a:prstGeom prst="rect">
            <a:avLst/>
          </a:prstGeom>
          <a:noFill/>
        </p:spPr>
        <p:txBody>
          <a:bodyPr wrap="square" rtlCol="0">
            <a:spAutoFit/>
          </a:bodyPr>
          <a:lstStyle/>
          <a:p>
            <a:r>
              <a:rPr lang="en-US" dirty="0">
                <a:solidFill>
                  <a:schemeClr val="accent1">
                    <a:lumMod val="20000"/>
                    <a:lumOff val="80000"/>
                  </a:schemeClr>
                </a:solidFill>
              </a:rPr>
              <a:t>1. Nephi discusses his </a:t>
            </a:r>
            <a:r>
              <a:rPr lang="en-US" dirty="0">
                <a:solidFill>
                  <a:srgbClr val="FF0000"/>
                </a:solidFill>
              </a:rPr>
              <a:t>record</a:t>
            </a:r>
            <a:r>
              <a:rPr lang="en-US" dirty="0">
                <a:solidFill>
                  <a:schemeClr val="accent1">
                    <a:lumMod val="20000"/>
                    <a:lumOff val="80000"/>
                  </a:schemeClr>
                </a:solidFill>
              </a:rPr>
              <a:t> </a:t>
            </a:r>
            <a:r>
              <a:rPr lang="en-US" dirty="0">
                <a:solidFill>
                  <a:srgbClr val="FFFF00"/>
                </a:solidFill>
              </a:rPr>
              <a:t>(1 Nephi 1: 1-3)</a:t>
            </a:r>
          </a:p>
        </p:txBody>
      </p:sp>
      <p:sp>
        <p:nvSpPr>
          <p:cNvPr id="10" name="TextBox 9"/>
          <p:cNvSpPr txBox="1"/>
          <p:nvPr/>
        </p:nvSpPr>
        <p:spPr>
          <a:xfrm>
            <a:off x="2362200" y="1219201"/>
            <a:ext cx="8305800" cy="646331"/>
          </a:xfrm>
          <a:prstGeom prst="rect">
            <a:avLst/>
          </a:prstGeom>
          <a:noFill/>
        </p:spPr>
        <p:txBody>
          <a:bodyPr wrap="square" rtlCol="0">
            <a:spAutoFit/>
          </a:bodyPr>
          <a:lstStyle/>
          <a:p>
            <a:r>
              <a:rPr lang="en-US" dirty="0">
                <a:solidFill>
                  <a:schemeClr val="accent1">
                    <a:lumMod val="20000"/>
                    <a:lumOff val="80000"/>
                  </a:schemeClr>
                </a:solidFill>
              </a:rPr>
              <a:t>2. Lehi’s early </a:t>
            </a:r>
            <a:r>
              <a:rPr lang="en-US" dirty="0">
                <a:solidFill>
                  <a:srgbClr val="FF0000"/>
                </a:solidFill>
              </a:rPr>
              <a:t>visions</a:t>
            </a:r>
            <a:r>
              <a:rPr lang="en-US" dirty="0">
                <a:solidFill>
                  <a:schemeClr val="accent1">
                    <a:lumMod val="20000"/>
                    <a:lumOff val="80000"/>
                  </a:schemeClr>
                </a:solidFill>
              </a:rPr>
              <a:t> are reported, followed by by his preaching and                prophesying to the Jews  </a:t>
            </a:r>
            <a:r>
              <a:rPr lang="en-US" dirty="0">
                <a:solidFill>
                  <a:srgbClr val="FFFF00"/>
                </a:solidFill>
              </a:rPr>
              <a:t>(1 Nephi 1: 6-15, 18-20)</a:t>
            </a:r>
          </a:p>
        </p:txBody>
      </p:sp>
      <p:sp>
        <p:nvSpPr>
          <p:cNvPr id="11" name="TextBox 10"/>
          <p:cNvSpPr txBox="1"/>
          <p:nvPr/>
        </p:nvSpPr>
        <p:spPr>
          <a:xfrm>
            <a:off x="2743200" y="1905000"/>
            <a:ext cx="7315200" cy="369332"/>
          </a:xfrm>
          <a:prstGeom prst="rect">
            <a:avLst/>
          </a:prstGeom>
          <a:noFill/>
        </p:spPr>
        <p:txBody>
          <a:bodyPr wrap="square" rtlCol="0">
            <a:spAutoFit/>
          </a:bodyPr>
          <a:lstStyle/>
          <a:p>
            <a:r>
              <a:rPr lang="en-US" dirty="0">
                <a:solidFill>
                  <a:schemeClr val="accent1">
                    <a:lumMod val="20000"/>
                    <a:lumOff val="80000"/>
                  </a:schemeClr>
                </a:solidFill>
              </a:rPr>
              <a:t>3.Lehi takes his </a:t>
            </a:r>
            <a:r>
              <a:rPr lang="en-US" dirty="0">
                <a:solidFill>
                  <a:srgbClr val="FF0000"/>
                </a:solidFill>
              </a:rPr>
              <a:t>family into the wilderness </a:t>
            </a:r>
            <a:r>
              <a:rPr lang="en-US" dirty="0">
                <a:solidFill>
                  <a:srgbClr val="FFFF00"/>
                </a:solidFill>
              </a:rPr>
              <a:t>(1 Nephi 2:15)</a:t>
            </a:r>
          </a:p>
        </p:txBody>
      </p:sp>
      <p:sp>
        <p:nvSpPr>
          <p:cNvPr id="13" name="TextBox 12"/>
          <p:cNvSpPr txBox="1"/>
          <p:nvPr/>
        </p:nvSpPr>
        <p:spPr>
          <a:xfrm>
            <a:off x="3200400" y="2362200"/>
            <a:ext cx="7315200" cy="369332"/>
          </a:xfrm>
          <a:prstGeom prst="rect">
            <a:avLst/>
          </a:prstGeom>
          <a:noFill/>
        </p:spPr>
        <p:txBody>
          <a:bodyPr wrap="square" rtlCol="0">
            <a:spAutoFit/>
          </a:bodyPr>
          <a:lstStyle/>
          <a:p>
            <a:r>
              <a:rPr lang="en-US" dirty="0">
                <a:solidFill>
                  <a:schemeClr val="accent1">
                    <a:lumMod val="20000"/>
                    <a:lumOff val="80000"/>
                  </a:schemeClr>
                </a:solidFill>
              </a:rPr>
              <a:t>4. The Lord speaks prophecies to Nephi about Lehi’s </a:t>
            </a:r>
            <a:r>
              <a:rPr lang="en-US" dirty="0">
                <a:solidFill>
                  <a:srgbClr val="FF0000"/>
                </a:solidFill>
              </a:rPr>
              <a:t>seed</a:t>
            </a:r>
            <a:r>
              <a:rPr lang="en-US" dirty="0">
                <a:solidFill>
                  <a:schemeClr val="accent1">
                    <a:lumMod val="20000"/>
                    <a:lumOff val="80000"/>
                  </a:schemeClr>
                </a:solidFill>
              </a:rPr>
              <a:t> </a:t>
            </a:r>
            <a:r>
              <a:rPr lang="en-US" dirty="0">
                <a:solidFill>
                  <a:srgbClr val="FFFF00"/>
                </a:solidFill>
              </a:rPr>
              <a:t>(1 Nephi 2:19-24)</a:t>
            </a:r>
          </a:p>
        </p:txBody>
      </p:sp>
      <p:sp>
        <p:nvSpPr>
          <p:cNvPr id="14" name="TextBox 13"/>
          <p:cNvSpPr txBox="1"/>
          <p:nvPr/>
        </p:nvSpPr>
        <p:spPr>
          <a:xfrm>
            <a:off x="3200400" y="3733800"/>
            <a:ext cx="7620000" cy="369332"/>
          </a:xfrm>
          <a:prstGeom prst="rect">
            <a:avLst/>
          </a:prstGeom>
          <a:noFill/>
        </p:spPr>
        <p:txBody>
          <a:bodyPr wrap="square" rtlCol="0">
            <a:spAutoFit/>
          </a:bodyPr>
          <a:lstStyle/>
          <a:p>
            <a:r>
              <a:rPr lang="en-US" dirty="0">
                <a:solidFill>
                  <a:schemeClr val="accent1">
                    <a:lumMod val="20000"/>
                    <a:lumOff val="80000"/>
                  </a:schemeClr>
                </a:solidFill>
              </a:rPr>
              <a:t>4. Lehi, filled with the spirit, prophesies about his </a:t>
            </a:r>
            <a:r>
              <a:rPr lang="en-US" dirty="0">
                <a:solidFill>
                  <a:srgbClr val="FF0000"/>
                </a:solidFill>
              </a:rPr>
              <a:t>seed</a:t>
            </a:r>
            <a:r>
              <a:rPr lang="en-US" dirty="0">
                <a:solidFill>
                  <a:schemeClr val="accent1">
                    <a:lumMod val="20000"/>
                    <a:lumOff val="80000"/>
                  </a:schemeClr>
                </a:solidFill>
              </a:rPr>
              <a:t> </a:t>
            </a:r>
            <a:r>
              <a:rPr lang="en-US" dirty="0">
                <a:solidFill>
                  <a:srgbClr val="FFFF00"/>
                </a:solidFill>
              </a:rPr>
              <a:t>(1 Nephi 5:17-19, 7:1)</a:t>
            </a:r>
          </a:p>
        </p:txBody>
      </p:sp>
      <p:sp>
        <p:nvSpPr>
          <p:cNvPr id="15" name="TextBox 14"/>
          <p:cNvSpPr txBox="1"/>
          <p:nvPr/>
        </p:nvSpPr>
        <p:spPr>
          <a:xfrm>
            <a:off x="2819400" y="4267200"/>
            <a:ext cx="7315200" cy="369332"/>
          </a:xfrm>
          <a:prstGeom prst="rect">
            <a:avLst/>
          </a:prstGeom>
          <a:noFill/>
        </p:spPr>
        <p:txBody>
          <a:bodyPr wrap="square" rtlCol="0">
            <a:spAutoFit/>
          </a:bodyPr>
          <a:lstStyle/>
          <a:p>
            <a:r>
              <a:rPr lang="en-US" dirty="0">
                <a:solidFill>
                  <a:schemeClr val="accent1">
                    <a:lumMod val="20000"/>
                    <a:lumOff val="80000"/>
                  </a:schemeClr>
                </a:solidFill>
              </a:rPr>
              <a:t>3. Ishmael takes his </a:t>
            </a:r>
            <a:r>
              <a:rPr lang="en-US" dirty="0">
                <a:solidFill>
                  <a:srgbClr val="FF0000"/>
                </a:solidFill>
              </a:rPr>
              <a:t>family into the wilderness </a:t>
            </a:r>
            <a:r>
              <a:rPr lang="en-US" dirty="0">
                <a:solidFill>
                  <a:srgbClr val="FFFF00"/>
                </a:solidFill>
              </a:rPr>
              <a:t>(1 Nephi 7:2-22)</a:t>
            </a:r>
          </a:p>
        </p:txBody>
      </p:sp>
      <p:sp>
        <p:nvSpPr>
          <p:cNvPr id="16" name="TextBox 15"/>
          <p:cNvSpPr txBox="1"/>
          <p:nvPr/>
        </p:nvSpPr>
        <p:spPr>
          <a:xfrm>
            <a:off x="2438400" y="4800601"/>
            <a:ext cx="7315200" cy="646331"/>
          </a:xfrm>
          <a:prstGeom prst="rect">
            <a:avLst/>
          </a:prstGeom>
          <a:noFill/>
        </p:spPr>
        <p:txBody>
          <a:bodyPr wrap="square" rtlCol="0">
            <a:spAutoFit/>
          </a:bodyPr>
          <a:lstStyle/>
          <a:p>
            <a:r>
              <a:rPr lang="en-US" dirty="0">
                <a:solidFill>
                  <a:schemeClr val="accent1">
                    <a:lumMod val="20000"/>
                    <a:lumOff val="80000"/>
                  </a:schemeClr>
                </a:solidFill>
              </a:rPr>
              <a:t>2. Lehi’s tree of life </a:t>
            </a:r>
            <a:r>
              <a:rPr lang="en-US" dirty="0">
                <a:solidFill>
                  <a:srgbClr val="FF0000"/>
                </a:solidFill>
              </a:rPr>
              <a:t>vision</a:t>
            </a:r>
            <a:r>
              <a:rPr lang="en-US" dirty="0">
                <a:solidFill>
                  <a:schemeClr val="accent1">
                    <a:lumMod val="20000"/>
                    <a:lumOff val="80000"/>
                  </a:schemeClr>
                </a:solidFill>
              </a:rPr>
              <a:t> is reported, followed by his prophecies and preaching to Laman and Lemuel </a:t>
            </a:r>
            <a:r>
              <a:rPr lang="en-US" dirty="0">
                <a:solidFill>
                  <a:srgbClr val="FFFF00"/>
                </a:solidFill>
              </a:rPr>
              <a:t>(1 Nephi 8:2-35)</a:t>
            </a:r>
          </a:p>
        </p:txBody>
      </p:sp>
      <p:sp>
        <p:nvSpPr>
          <p:cNvPr id="17" name="TextBox 16"/>
          <p:cNvSpPr txBox="1"/>
          <p:nvPr/>
        </p:nvSpPr>
        <p:spPr>
          <a:xfrm>
            <a:off x="1981200" y="5562600"/>
            <a:ext cx="8686800" cy="369332"/>
          </a:xfrm>
          <a:prstGeom prst="rect">
            <a:avLst/>
          </a:prstGeom>
          <a:noFill/>
        </p:spPr>
        <p:txBody>
          <a:bodyPr wrap="square" rtlCol="0">
            <a:spAutoFit/>
          </a:bodyPr>
          <a:lstStyle/>
          <a:p>
            <a:r>
              <a:rPr lang="en-US" dirty="0">
                <a:solidFill>
                  <a:schemeClr val="accent1">
                    <a:lumMod val="20000"/>
                    <a:lumOff val="80000"/>
                  </a:schemeClr>
                </a:solidFill>
              </a:rPr>
              <a:t>1. Nephi again discusses his </a:t>
            </a:r>
            <a:r>
              <a:rPr lang="en-US" dirty="0">
                <a:solidFill>
                  <a:srgbClr val="FF0000"/>
                </a:solidFill>
              </a:rPr>
              <a:t>record</a:t>
            </a:r>
            <a:r>
              <a:rPr lang="en-US" dirty="0">
                <a:solidFill>
                  <a:schemeClr val="accent1">
                    <a:lumMod val="20000"/>
                    <a:lumOff val="80000"/>
                  </a:schemeClr>
                </a:solidFill>
              </a:rPr>
              <a:t>, and he records his testimony. </a:t>
            </a:r>
            <a:r>
              <a:rPr lang="en-US" dirty="0">
                <a:solidFill>
                  <a:srgbClr val="FFFF00"/>
                </a:solidFill>
              </a:rPr>
              <a:t>(1 Nephi 9:1-6)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3" grpId="0"/>
      <p:bldP spid="14" grpId="0"/>
      <p:bldP spid="15" grpId="0"/>
      <p:bldP spid="16"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A3EF6C-E68D-4157-8A46-2B981C645274}"/>
              </a:ext>
            </a:extLst>
          </p:cNvPr>
          <p:cNvSpPr/>
          <p:nvPr/>
        </p:nvSpPr>
        <p:spPr>
          <a:xfrm>
            <a:off x="0" y="0"/>
            <a:ext cx="12192000" cy="6858000"/>
          </a:xfrm>
          <a:prstGeom prst="rect">
            <a:avLst/>
          </a:prstGeom>
          <a:gradFill>
            <a:gsLst>
              <a:gs pos="0">
                <a:schemeClr val="accent1">
                  <a:lumMod val="5000"/>
                  <a:lumOff val="95000"/>
                </a:schemeClr>
              </a:gs>
              <a:gs pos="0">
                <a:schemeClr val="accent1">
                  <a:lumMod val="75000"/>
                </a:schemeClr>
              </a:gs>
              <a:gs pos="62000">
                <a:schemeClr val="tx2">
                  <a:lumMod val="75000"/>
                </a:schemeClr>
              </a:gs>
              <a:gs pos="100000">
                <a:schemeClr val="tx2">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6305" y="212735"/>
            <a:ext cx="8839200" cy="5509200"/>
          </a:xfrm>
          <a:prstGeom prst="rect">
            <a:avLst/>
          </a:prstGeom>
          <a:noFill/>
        </p:spPr>
        <p:txBody>
          <a:bodyPr wrap="square" rtlCol="0">
            <a:spAutoFit/>
          </a:bodyPr>
          <a:lstStyle/>
          <a:p>
            <a:r>
              <a:rPr lang="en-US" sz="2000" dirty="0">
                <a:solidFill>
                  <a:schemeClr val="bg1"/>
                </a:solidFill>
              </a:rPr>
              <a:t>Sources:</a:t>
            </a:r>
          </a:p>
          <a:p>
            <a:endParaRPr lang="en-US" sz="2000" dirty="0">
              <a:solidFill>
                <a:schemeClr val="bg1"/>
              </a:solidFill>
            </a:endParaRPr>
          </a:p>
          <a:p>
            <a:r>
              <a:rPr lang="en-US" sz="2000" dirty="0">
                <a:solidFill>
                  <a:schemeClr val="bg1"/>
                </a:solidFill>
              </a:rPr>
              <a:t>Hugh Nibley “Lehi in the Wilderness”</a:t>
            </a:r>
          </a:p>
          <a:p>
            <a:r>
              <a:rPr lang="en-US" sz="2000" dirty="0">
                <a:solidFill>
                  <a:schemeClr val="bg1"/>
                </a:solidFill>
              </a:rPr>
              <a:t>Neal A. Maxwell “Meek and Lowly” pg. 94</a:t>
            </a:r>
          </a:p>
          <a:p>
            <a:r>
              <a:rPr lang="en-US" sz="2000" dirty="0">
                <a:solidFill>
                  <a:schemeClr val="bg1"/>
                </a:solidFill>
              </a:rPr>
              <a:t>Richard G. Scott  “Receive the Temple Blessings” 1999 April General Conference </a:t>
            </a:r>
          </a:p>
          <a:p>
            <a:r>
              <a:rPr lang="en-US" sz="2000" dirty="0">
                <a:solidFill>
                  <a:schemeClr val="bg1"/>
                </a:solidFill>
              </a:rPr>
              <a:t>Elder H. Ross Workman of the Seventy “Beware of Murmuring” Ensign Nov. 2001</a:t>
            </a:r>
          </a:p>
          <a:p>
            <a:r>
              <a:rPr lang="en-US" dirty="0">
                <a:solidFill>
                  <a:schemeClr val="bg1"/>
                </a:solidFill>
              </a:rPr>
              <a:t>Elder M. Russell Ballard of the Quorum of the Twelve Apostles, “The Law of      Sacrifice,” </a:t>
            </a:r>
            <a:r>
              <a:rPr lang="en-US" i="1" dirty="0">
                <a:solidFill>
                  <a:schemeClr val="bg1"/>
                </a:solidFill>
              </a:rPr>
              <a:t>Ensign,</a:t>
            </a:r>
            <a:r>
              <a:rPr lang="en-US" dirty="0">
                <a:solidFill>
                  <a:schemeClr val="bg1"/>
                </a:solidFill>
              </a:rPr>
              <a:t> Oct. 1998, 10.</a:t>
            </a:r>
            <a:endParaRPr lang="en-US" sz="2000" dirty="0">
              <a:solidFill>
                <a:schemeClr val="bg1"/>
              </a:solidFill>
            </a:endParaRPr>
          </a:p>
          <a:p>
            <a:r>
              <a:rPr lang="en-US" sz="2000" dirty="0">
                <a:solidFill>
                  <a:schemeClr val="bg1"/>
                </a:solidFill>
              </a:rPr>
              <a:t>Joseph Fielding </a:t>
            </a:r>
            <a:r>
              <a:rPr lang="en-US" sz="2000" dirty="0" err="1">
                <a:solidFill>
                  <a:schemeClr val="bg1"/>
                </a:solidFill>
              </a:rPr>
              <a:t>McConkie</a:t>
            </a:r>
            <a:r>
              <a:rPr lang="en-US" sz="2000" dirty="0">
                <a:solidFill>
                  <a:schemeClr val="bg1"/>
                </a:solidFill>
              </a:rPr>
              <a:t>, Robert L. Millet  “Doctrinal commentary on the Book of Mormon” vol. 1 pg. 34-36</a:t>
            </a:r>
          </a:p>
          <a:p>
            <a:r>
              <a:rPr lang="en-US" sz="2000" dirty="0">
                <a:solidFill>
                  <a:schemeClr val="bg1"/>
                </a:solidFill>
              </a:rPr>
              <a:t>Bruce R. McConkie (The Promised Messiah: The First Coming of Christ [1978], 126).</a:t>
            </a:r>
          </a:p>
          <a:p>
            <a:r>
              <a:rPr lang="en-US" sz="2000" dirty="0">
                <a:solidFill>
                  <a:schemeClr val="bg1"/>
                </a:solidFill>
              </a:rPr>
              <a:t>A. Theodore Tuttle “Altar, Tent, Well” Oct. Conference 1972</a:t>
            </a:r>
          </a:p>
          <a:p>
            <a:pPr marL="457200" indent="-457200"/>
            <a:r>
              <a:rPr lang="en-US" sz="2000" dirty="0">
                <a:solidFill>
                  <a:schemeClr val="bg1"/>
                </a:solidFill>
              </a:rPr>
              <a:t>Merrill J. Bateman “Stretching the Cords of a Tent” April Conference 1994</a:t>
            </a:r>
          </a:p>
          <a:p>
            <a:pPr marL="457200" indent="-457200"/>
            <a:endParaRPr lang="en-US" sz="2000" dirty="0">
              <a:solidFill>
                <a:schemeClr val="bg1"/>
              </a:solidFill>
            </a:endParaRPr>
          </a:p>
          <a:p>
            <a:pPr marL="457200" indent="-457200"/>
            <a:endParaRPr lang="en-US" sz="2000" dirty="0">
              <a:solidFill>
                <a:schemeClr val="bg1"/>
              </a:solidFill>
            </a:endParaRPr>
          </a:p>
          <a:p>
            <a:pPr marL="457200" indent="-457200"/>
            <a:r>
              <a:rPr lang="en-US" sz="2800" b="1" dirty="0">
                <a:solidFill>
                  <a:schemeClr val="bg1"/>
                </a:solidFill>
              </a:rPr>
              <a:t>You may want to highlight the repeating words on the next page for a handout</a:t>
            </a:r>
          </a:p>
        </p:txBody>
      </p:sp>
      <p:sp>
        <p:nvSpPr>
          <p:cNvPr id="25" name="Footer Placeholder 14">
            <a:extLst>
              <a:ext uri="{FF2B5EF4-FFF2-40B4-BE49-F238E27FC236}">
                <a16:creationId xmlns:a16="http://schemas.microsoft.com/office/drawing/2014/main" id="{170FCFBF-9FF4-472F-B165-CBEA29A77620}"/>
              </a:ext>
            </a:extLst>
          </p:cNvPr>
          <p:cNvSpPr>
            <a:spLocks noGrp="1"/>
          </p:cNvSpPr>
          <p:nvPr/>
        </p:nvSpPr>
        <p:spPr>
          <a:xfrm>
            <a:off x="133350" y="6462702"/>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Presentation by ©http://fashionsbylynda.com/blog/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8B9FA62A-0CA9-41B6-B46B-FD0EB1D24C98}"/>
              </a:ext>
            </a:extLst>
          </p:cNvPr>
          <p:cNvSpPr/>
          <p:nvPr/>
        </p:nvSpPr>
        <p:spPr>
          <a:xfrm>
            <a:off x="0" y="0"/>
            <a:ext cx="12192000" cy="6858000"/>
          </a:xfrm>
          <a:prstGeom prst="rect">
            <a:avLst/>
          </a:prstGeom>
          <a:gradFill>
            <a:gsLst>
              <a:gs pos="0">
                <a:schemeClr val="accent2">
                  <a:lumMod val="50000"/>
                </a:schemeClr>
              </a:gs>
              <a:gs pos="74000">
                <a:schemeClr val="accent3">
                  <a:lumMod val="5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24000" y="0"/>
            <a:ext cx="9144000" cy="6858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524000" y="304801"/>
            <a:ext cx="9144000" cy="584775"/>
          </a:xfrm>
          <a:prstGeom prst="rect">
            <a:avLst/>
          </a:prstGeom>
          <a:noFill/>
        </p:spPr>
        <p:txBody>
          <a:bodyPr wrap="square" rtlCol="0">
            <a:spAutoFit/>
          </a:bodyPr>
          <a:lstStyle/>
          <a:p>
            <a:pPr algn="ctr"/>
            <a:r>
              <a:rPr lang="en-US" sz="3200" b="1" i="1" dirty="0">
                <a:latin typeface="Baskerville Old Face" pitchFamily="18" charset="0"/>
              </a:rPr>
              <a:t>Nephi to Record Accounts</a:t>
            </a:r>
          </a:p>
        </p:txBody>
      </p:sp>
      <p:cxnSp>
        <p:nvCxnSpPr>
          <p:cNvPr id="9" name="Straight Connector 8"/>
          <p:cNvCxnSpPr/>
          <p:nvPr/>
        </p:nvCxnSpPr>
        <p:spPr>
          <a:xfrm>
            <a:off x="1524000" y="381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524000" y="381000"/>
            <a:ext cx="1905000" cy="3581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763000" y="381000"/>
            <a:ext cx="1905000" cy="647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0" y="381000"/>
            <a:ext cx="1905000" cy="861774"/>
          </a:xfrm>
          <a:prstGeom prst="rect">
            <a:avLst/>
          </a:prstGeom>
          <a:noFill/>
        </p:spPr>
        <p:txBody>
          <a:bodyPr wrap="square" rtlCol="0">
            <a:spAutoFit/>
          </a:bodyPr>
          <a:lstStyle/>
          <a:p>
            <a:r>
              <a:rPr lang="en-US" b="1" dirty="0">
                <a:latin typeface="Baskerville Old Face" pitchFamily="18" charset="0"/>
              </a:rPr>
              <a:t>Nephi Chosen To Be Leader</a:t>
            </a:r>
          </a:p>
          <a:p>
            <a:endParaRPr lang="en-US" sz="1400" dirty="0">
              <a:latin typeface="Baskerville Old Face" pitchFamily="18" charset="0"/>
            </a:endParaRPr>
          </a:p>
        </p:txBody>
      </p:sp>
      <p:sp>
        <p:nvSpPr>
          <p:cNvPr id="15" name="TextBox 14"/>
          <p:cNvSpPr txBox="1"/>
          <p:nvPr/>
        </p:nvSpPr>
        <p:spPr>
          <a:xfrm>
            <a:off x="1504397" y="3969920"/>
            <a:ext cx="1905000" cy="1015663"/>
          </a:xfrm>
          <a:prstGeom prst="rect">
            <a:avLst/>
          </a:prstGeom>
          <a:noFill/>
        </p:spPr>
        <p:txBody>
          <a:bodyPr wrap="square" rtlCol="0">
            <a:spAutoFit/>
          </a:bodyPr>
          <a:lstStyle/>
          <a:p>
            <a:r>
              <a:rPr lang="en-US" sz="2000" b="1" dirty="0">
                <a:latin typeface="Baskerville Old Face" pitchFamily="18" charset="0"/>
              </a:rPr>
              <a:t>Other People Found in the Land of Promise</a:t>
            </a:r>
          </a:p>
        </p:txBody>
      </p:sp>
      <p:sp>
        <p:nvSpPr>
          <p:cNvPr id="16" name="TextBox 15"/>
          <p:cNvSpPr txBox="1"/>
          <p:nvPr/>
        </p:nvSpPr>
        <p:spPr>
          <a:xfrm>
            <a:off x="9677400" y="1"/>
            <a:ext cx="990600" cy="307777"/>
          </a:xfrm>
          <a:prstGeom prst="rect">
            <a:avLst/>
          </a:prstGeom>
          <a:noFill/>
        </p:spPr>
        <p:txBody>
          <a:bodyPr wrap="square" rtlCol="0">
            <a:spAutoFit/>
          </a:bodyPr>
          <a:lstStyle/>
          <a:p>
            <a:pPr algn="r"/>
            <a:r>
              <a:rPr lang="en-US" sz="1400" b="1" dirty="0">
                <a:latin typeface="Baskerville Old Face" pitchFamily="18" charset="0"/>
              </a:rPr>
              <a:t>Page 2</a:t>
            </a:r>
            <a:endParaRPr lang="en-US" sz="1400" dirty="0">
              <a:latin typeface="Baskerville Old Face" pitchFamily="18" charset="0"/>
            </a:endParaRPr>
          </a:p>
        </p:txBody>
      </p:sp>
      <p:sp>
        <p:nvSpPr>
          <p:cNvPr id="17" name="TextBox 16"/>
          <p:cNvSpPr txBox="1"/>
          <p:nvPr/>
        </p:nvSpPr>
        <p:spPr>
          <a:xfrm>
            <a:off x="8763000" y="381000"/>
            <a:ext cx="1905000" cy="400110"/>
          </a:xfrm>
          <a:prstGeom prst="rect">
            <a:avLst/>
          </a:prstGeom>
          <a:noFill/>
        </p:spPr>
        <p:txBody>
          <a:bodyPr wrap="square" rtlCol="0">
            <a:spAutoFit/>
          </a:bodyPr>
          <a:lstStyle/>
          <a:p>
            <a:r>
              <a:rPr lang="en-US" sz="2000" b="1" dirty="0">
                <a:latin typeface="Baskerville Old Face" pitchFamily="18" charset="0"/>
              </a:rPr>
              <a:t>Nephi quotes:</a:t>
            </a:r>
          </a:p>
        </p:txBody>
      </p:sp>
      <p:sp>
        <p:nvSpPr>
          <p:cNvPr id="18" name="TextBox 17"/>
          <p:cNvSpPr txBox="1"/>
          <p:nvPr/>
        </p:nvSpPr>
        <p:spPr>
          <a:xfrm>
            <a:off x="8763000" y="838201"/>
            <a:ext cx="1905000" cy="5478423"/>
          </a:xfrm>
          <a:prstGeom prst="rect">
            <a:avLst/>
          </a:prstGeom>
          <a:noFill/>
        </p:spPr>
        <p:txBody>
          <a:bodyPr wrap="square" rtlCol="0">
            <a:spAutoFit/>
          </a:bodyPr>
          <a:lstStyle/>
          <a:p>
            <a:pPr algn="just"/>
            <a:r>
              <a:rPr lang="en-US" sz="1400" dirty="0">
                <a:latin typeface="Baskerville Old Face" pitchFamily="18" charset="0"/>
              </a:rPr>
              <a:t>“And it came to pass that the Lord God said unto me: Make other plates; and thou </a:t>
            </a:r>
            <a:r>
              <a:rPr lang="en-US" sz="1400" dirty="0" err="1">
                <a:latin typeface="Baskerville Old Face" pitchFamily="18" charset="0"/>
              </a:rPr>
              <a:t>shalt</a:t>
            </a:r>
            <a:r>
              <a:rPr lang="en-US" sz="1400" dirty="0">
                <a:latin typeface="Baskerville Old Face" pitchFamily="18" charset="0"/>
              </a:rPr>
              <a:t> </a:t>
            </a:r>
            <a:r>
              <a:rPr lang="en-US" sz="1400" dirty="0" err="1">
                <a:latin typeface="Baskerville Old Face" pitchFamily="18" charset="0"/>
              </a:rPr>
              <a:t>engraven</a:t>
            </a:r>
            <a:r>
              <a:rPr lang="en-US" sz="1400" dirty="0">
                <a:latin typeface="Baskerville Old Face" pitchFamily="18" charset="0"/>
              </a:rPr>
              <a:t> many things upon them which are good in my sight, for the profit of they people.”</a:t>
            </a:r>
          </a:p>
          <a:p>
            <a:pPr algn="just"/>
            <a:r>
              <a:rPr lang="en-US" sz="1400" dirty="0">
                <a:solidFill>
                  <a:srgbClr val="FF0000"/>
                </a:solidFill>
                <a:latin typeface="Baskerville Old Face" pitchFamily="18" charset="0"/>
              </a:rPr>
              <a:t>--2 Nephi 5:30</a:t>
            </a:r>
          </a:p>
          <a:p>
            <a:pPr algn="just"/>
            <a:endParaRPr lang="en-US" sz="1400" dirty="0">
              <a:latin typeface="Baskerville Old Face" pitchFamily="18" charset="0"/>
            </a:endParaRPr>
          </a:p>
          <a:p>
            <a:pPr algn="just"/>
            <a:r>
              <a:rPr lang="en-US" sz="1400" dirty="0">
                <a:latin typeface="Baskerville Old Face" pitchFamily="18" charset="0"/>
              </a:rPr>
              <a:t>“But I, Nephi, have written what I have written, and I esteem it as of great worth, and especially unto my people. For I pray continually for them by day, and mine eyes water my pillow by night, because of them; and I cry unto my God in faith, and I know that he will hear my cry.”</a:t>
            </a:r>
          </a:p>
          <a:p>
            <a:pPr algn="just"/>
            <a:r>
              <a:rPr lang="en-US" sz="1400" dirty="0">
                <a:solidFill>
                  <a:srgbClr val="FF0000"/>
                </a:solidFill>
                <a:latin typeface="Baskerville Old Face" pitchFamily="18" charset="0"/>
              </a:rPr>
              <a:t>--1 Nephi 33:3</a:t>
            </a:r>
          </a:p>
          <a:p>
            <a:pPr algn="just"/>
            <a:endParaRPr lang="en-US" sz="1400" dirty="0">
              <a:latin typeface="Baskerville Old Face" pitchFamily="18" charset="0"/>
            </a:endParaRPr>
          </a:p>
        </p:txBody>
      </p:sp>
      <p:sp>
        <p:nvSpPr>
          <p:cNvPr id="10" name="Rectangle 9"/>
          <p:cNvSpPr/>
          <p:nvPr/>
        </p:nvSpPr>
        <p:spPr>
          <a:xfrm>
            <a:off x="3429000" y="838200"/>
            <a:ext cx="5334000"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p:cNvSpPr txBox="1"/>
          <p:nvPr/>
        </p:nvSpPr>
        <p:spPr>
          <a:xfrm>
            <a:off x="1524000" y="914401"/>
            <a:ext cx="1905000" cy="1384995"/>
          </a:xfrm>
          <a:prstGeom prst="rect">
            <a:avLst/>
          </a:prstGeom>
          <a:noFill/>
        </p:spPr>
        <p:txBody>
          <a:bodyPr wrap="square" rtlCol="0">
            <a:spAutoFit/>
          </a:bodyPr>
          <a:lstStyle/>
          <a:p>
            <a:pPr algn="just"/>
            <a:r>
              <a:rPr lang="en-US" sz="1400" dirty="0">
                <a:latin typeface="Baskerville Old Face" pitchFamily="18" charset="0"/>
              </a:rPr>
              <a:t>After Lehi’s family reached the land of promise, Lehi chooses Nephi to be the leader of the people. Lehi dies about 588 to 570 B.C.</a:t>
            </a:r>
          </a:p>
        </p:txBody>
      </p:sp>
      <p:sp>
        <p:nvSpPr>
          <p:cNvPr id="124" name="TextBox 123"/>
          <p:cNvSpPr txBox="1"/>
          <p:nvPr/>
        </p:nvSpPr>
        <p:spPr>
          <a:xfrm>
            <a:off x="3505200" y="838200"/>
            <a:ext cx="5029200" cy="4832092"/>
          </a:xfrm>
          <a:prstGeom prst="rect">
            <a:avLst/>
          </a:prstGeom>
          <a:noFill/>
        </p:spPr>
        <p:txBody>
          <a:bodyPr wrap="square" rtlCol="0">
            <a:spAutoFit/>
          </a:bodyPr>
          <a:lstStyle/>
          <a:p>
            <a:r>
              <a:rPr lang="en-US" sz="1400" dirty="0">
                <a:latin typeface="Baskerville Old Face" pitchFamily="18" charset="0"/>
              </a:rPr>
              <a:t>Nephi writes while he is in the Land of Nephi. About 570 B.C.</a:t>
            </a:r>
          </a:p>
          <a:p>
            <a:pPr algn="just"/>
            <a:r>
              <a:rPr lang="en-US" sz="1400" dirty="0">
                <a:latin typeface="Baskerville Old Face" pitchFamily="18" charset="0"/>
              </a:rPr>
              <a:t>1 Nephi contains several accounts of heavenly manifestations in dreams, visions, and direct revelation. These manifestation show that </a:t>
            </a:r>
            <a:r>
              <a:rPr lang="en-US" sz="1400" b="1" i="1" dirty="0">
                <a:latin typeface="Baskerville Old Face" pitchFamily="18" charset="0"/>
              </a:rPr>
              <a:t>God instructs</a:t>
            </a:r>
            <a:r>
              <a:rPr lang="en-US" sz="1400" dirty="0">
                <a:latin typeface="Baskerville Old Face" pitchFamily="18" charset="0"/>
              </a:rPr>
              <a:t>, guides, and protects those who seek after Him:</a:t>
            </a:r>
          </a:p>
          <a:p>
            <a:endParaRPr lang="en-US" sz="1400" dirty="0">
              <a:latin typeface="Baskerville Old Face" pitchFamily="18" charset="0"/>
            </a:endParaRPr>
          </a:p>
          <a:p>
            <a:r>
              <a:rPr lang="en-US" sz="1400" dirty="0">
                <a:latin typeface="Baskerville Old Face" pitchFamily="18" charset="0"/>
              </a:rPr>
              <a:t>Examples:</a:t>
            </a:r>
          </a:p>
          <a:p>
            <a:r>
              <a:rPr lang="en-US" sz="1400" dirty="0">
                <a:latin typeface="Baskerville Old Face" pitchFamily="18" charset="0"/>
              </a:rPr>
              <a:t>Lehi prays		a pillar of fire	Sees and Hears</a:t>
            </a:r>
          </a:p>
          <a:p>
            <a:r>
              <a:rPr lang="en-US" sz="1400" dirty="0">
                <a:solidFill>
                  <a:srgbClr val="FF0000"/>
                </a:solidFill>
                <a:latin typeface="Baskerville Old Face" pitchFamily="18" charset="0"/>
              </a:rPr>
              <a:t>1 Nephi 1:6-7</a:t>
            </a:r>
          </a:p>
          <a:p>
            <a:r>
              <a:rPr lang="en-US" sz="1400" dirty="0">
                <a:latin typeface="Baskerville Old Face" pitchFamily="18" charset="0"/>
              </a:rPr>
              <a:t>Lehi receives a vision	the destruction of Jerusalem </a:t>
            </a:r>
          </a:p>
          <a:p>
            <a:r>
              <a:rPr lang="en-US" sz="1400" dirty="0">
                <a:solidFill>
                  <a:srgbClr val="FF0000"/>
                </a:solidFill>
                <a:latin typeface="Baskerville Old Face" pitchFamily="18" charset="0"/>
              </a:rPr>
              <a:t>1 Nephi 1:8-14</a:t>
            </a:r>
          </a:p>
          <a:p>
            <a:r>
              <a:rPr lang="en-US" sz="1400" dirty="0">
                <a:latin typeface="Baskerville Old Face" pitchFamily="18" charset="0"/>
              </a:rPr>
              <a:t>The Lord commands Lehi to depart</a:t>
            </a:r>
          </a:p>
          <a:p>
            <a:r>
              <a:rPr lang="en-US" sz="1400" dirty="0">
                <a:solidFill>
                  <a:srgbClr val="FF0000"/>
                </a:solidFill>
                <a:latin typeface="Baskerville Old Face" pitchFamily="18" charset="0"/>
              </a:rPr>
              <a:t>1 Nephi 2:1-2</a:t>
            </a:r>
          </a:p>
          <a:p>
            <a:r>
              <a:rPr lang="en-US" sz="1400" dirty="0">
                <a:latin typeface="Baskerville Old Face" pitchFamily="18" charset="0"/>
              </a:rPr>
              <a:t>The Lord directs Lehi to send his sons back to Jerusalem</a:t>
            </a:r>
          </a:p>
          <a:p>
            <a:r>
              <a:rPr lang="en-US" sz="1400" dirty="0">
                <a:solidFill>
                  <a:srgbClr val="FF0000"/>
                </a:solidFill>
                <a:latin typeface="Baskerville Old Face" pitchFamily="18" charset="0"/>
              </a:rPr>
              <a:t>1 Nephi 3:2-4</a:t>
            </a:r>
          </a:p>
          <a:p>
            <a:r>
              <a:rPr lang="en-US" sz="1400" dirty="0">
                <a:latin typeface="Baskerville Old Face" pitchFamily="18" charset="0"/>
              </a:rPr>
              <a:t>An angel intervenes</a:t>
            </a:r>
          </a:p>
          <a:p>
            <a:r>
              <a:rPr lang="en-US" sz="1400" dirty="0">
                <a:solidFill>
                  <a:srgbClr val="FF0000"/>
                </a:solidFill>
                <a:latin typeface="Baskerville Old Face" pitchFamily="18" charset="0"/>
              </a:rPr>
              <a:t>1 Nephi 3:29</a:t>
            </a:r>
          </a:p>
          <a:p>
            <a:r>
              <a:rPr lang="en-US" sz="1400" dirty="0">
                <a:latin typeface="Baskerville Old Face" pitchFamily="18" charset="0"/>
              </a:rPr>
              <a:t>The Lord commands them to return to Jerusalem</a:t>
            </a:r>
          </a:p>
          <a:p>
            <a:r>
              <a:rPr lang="en-US" sz="1400" dirty="0">
                <a:solidFill>
                  <a:srgbClr val="FF0000"/>
                </a:solidFill>
                <a:latin typeface="Baskerville Old Face" pitchFamily="18" charset="0"/>
              </a:rPr>
              <a:t>1 Nephi 7:1-2</a:t>
            </a:r>
          </a:p>
          <a:p>
            <a:r>
              <a:rPr lang="en-US" sz="1400" dirty="0">
                <a:latin typeface="Baskerville Old Face" pitchFamily="18" charset="0"/>
              </a:rPr>
              <a:t>Lehi and Nephi vision	tree of life</a:t>
            </a:r>
          </a:p>
          <a:p>
            <a:r>
              <a:rPr lang="en-US" sz="1400" dirty="0">
                <a:solidFill>
                  <a:srgbClr val="FF0000"/>
                </a:solidFill>
                <a:latin typeface="Baskerville Old Face" pitchFamily="18" charset="0"/>
              </a:rPr>
              <a:t>1 Nephi 8:11-14</a:t>
            </a:r>
          </a:p>
          <a:p>
            <a:r>
              <a:rPr lang="en-US" sz="1400" dirty="0">
                <a:latin typeface="Baskerville Old Face" pitchFamily="18" charset="0"/>
              </a:rPr>
              <a:t>Nephi builds a ship</a:t>
            </a:r>
          </a:p>
          <a:p>
            <a:r>
              <a:rPr lang="en-US" sz="1400" dirty="0">
                <a:solidFill>
                  <a:srgbClr val="FF0000"/>
                </a:solidFill>
                <a:latin typeface="Baskerville Old Face" pitchFamily="18" charset="0"/>
              </a:rPr>
              <a:t>1 Nephi 18:1</a:t>
            </a:r>
          </a:p>
        </p:txBody>
      </p:sp>
      <p:sp>
        <p:nvSpPr>
          <p:cNvPr id="125" name="Rectangle 124"/>
          <p:cNvSpPr/>
          <p:nvPr/>
        </p:nvSpPr>
        <p:spPr>
          <a:xfrm>
            <a:off x="1524000" y="3962400"/>
            <a:ext cx="19050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1524000" y="5048149"/>
            <a:ext cx="1905000" cy="1600438"/>
          </a:xfrm>
          <a:prstGeom prst="rect">
            <a:avLst/>
          </a:prstGeom>
          <a:noFill/>
        </p:spPr>
        <p:txBody>
          <a:bodyPr wrap="square" rtlCol="0">
            <a:spAutoFit/>
          </a:bodyPr>
          <a:lstStyle/>
          <a:p>
            <a:pPr algn="just"/>
            <a:r>
              <a:rPr lang="en-US" sz="1400" dirty="0">
                <a:latin typeface="Baskerville Old Face" pitchFamily="18" charset="0"/>
              </a:rPr>
              <a:t>According to the Book of Mormon two other groups are found:</a:t>
            </a:r>
          </a:p>
          <a:p>
            <a:pPr algn="just"/>
            <a:r>
              <a:rPr lang="en-US" sz="1400" dirty="0">
                <a:latin typeface="Baskerville Old Face" pitchFamily="18" charset="0"/>
              </a:rPr>
              <a:t>The Mulekites</a:t>
            </a:r>
          </a:p>
          <a:p>
            <a:pPr algn="just"/>
            <a:r>
              <a:rPr lang="en-US" sz="1400" dirty="0">
                <a:latin typeface="Baskerville Old Face" pitchFamily="18" charset="0"/>
              </a:rPr>
              <a:t>--</a:t>
            </a:r>
            <a:r>
              <a:rPr lang="en-US" sz="1400" dirty="0">
                <a:solidFill>
                  <a:srgbClr val="FF0000"/>
                </a:solidFill>
                <a:latin typeface="Baskerville Old Face" pitchFamily="18" charset="0"/>
              </a:rPr>
              <a:t>Omni 1:14-17</a:t>
            </a:r>
          </a:p>
          <a:p>
            <a:pPr algn="just"/>
            <a:r>
              <a:rPr lang="en-US" sz="1400" dirty="0">
                <a:latin typeface="Baskerville Old Face" pitchFamily="18" charset="0"/>
              </a:rPr>
              <a:t>And the </a:t>
            </a:r>
            <a:r>
              <a:rPr lang="en-US" sz="1400" dirty="0" err="1">
                <a:latin typeface="Baskerville Old Face" pitchFamily="18" charset="0"/>
              </a:rPr>
              <a:t>Jaredites</a:t>
            </a:r>
            <a:endParaRPr lang="en-US" sz="1400" dirty="0">
              <a:latin typeface="Baskerville Old Face" pitchFamily="18" charset="0"/>
            </a:endParaRPr>
          </a:p>
          <a:p>
            <a:pPr algn="just"/>
            <a:r>
              <a:rPr lang="en-US" sz="1400" dirty="0">
                <a:latin typeface="Baskerville Old Face" pitchFamily="18" charset="0"/>
              </a:rPr>
              <a:t>--</a:t>
            </a:r>
            <a:r>
              <a:rPr lang="en-US" sz="1400" dirty="0">
                <a:solidFill>
                  <a:srgbClr val="FF0000"/>
                </a:solidFill>
                <a:latin typeface="Baskerville Old Face" pitchFamily="18" charset="0"/>
              </a:rPr>
              <a:t>Ether 6:4-12</a:t>
            </a:r>
          </a:p>
        </p:txBody>
      </p:sp>
      <p:sp>
        <p:nvSpPr>
          <p:cNvPr id="127" name="TextBox 126"/>
          <p:cNvSpPr txBox="1"/>
          <p:nvPr/>
        </p:nvSpPr>
        <p:spPr>
          <a:xfrm>
            <a:off x="3429000" y="5562600"/>
            <a:ext cx="5334000" cy="400110"/>
          </a:xfrm>
          <a:prstGeom prst="rect">
            <a:avLst/>
          </a:prstGeom>
          <a:noFill/>
        </p:spPr>
        <p:txBody>
          <a:bodyPr wrap="square" rtlCol="0">
            <a:spAutoFit/>
          </a:bodyPr>
          <a:lstStyle/>
          <a:p>
            <a:pPr algn="ctr"/>
            <a:r>
              <a:rPr lang="en-US" sz="2000" b="1" dirty="0">
                <a:latin typeface="Baskerville Old Face" pitchFamily="18" charset="0"/>
              </a:rPr>
              <a:t>Items Also Found With The Gold Plates</a:t>
            </a:r>
          </a:p>
        </p:txBody>
      </p:sp>
      <p:sp>
        <p:nvSpPr>
          <p:cNvPr id="128" name="TextBox 127"/>
          <p:cNvSpPr txBox="1"/>
          <p:nvPr/>
        </p:nvSpPr>
        <p:spPr>
          <a:xfrm>
            <a:off x="3429000" y="5867401"/>
            <a:ext cx="5257800" cy="954107"/>
          </a:xfrm>
          <a:prstGeom prst="rect">
            <a:avLst/>
          </a:prstGeom>
          <a:noFill/>
        </p:spPr>
        <p:txBody>
          <a:bodyPr wrap="square" rtlCol="0">
            <a:spAutoFit/>
          </a:bodyPr>
          <a:lstStyle/>
          <a:p>
            <a:pPr algn="just"/>
            <a:r>
              <a:rPr lang="en-US" sz="1400" dirty="0">
                <a:latin typeface="Baskerville Old Face" pitchFamily="18" charset="0"/>
              </a:rPr>
              <a:t>Along with the Book found, two significant items are discovered: The sword of Laban that was handed down through the generations until the end of the Nephite civilization. And the “Liahona” which was the compass that the guided them through the wilderness. </a:t>
            </a:r>
          </a:p>
        </p:txBody>
      </p:sp>
      <p:grpSp>
        <p:nvGrpSpPr>
          <p:cNvPr id="2" name="Group 1">
            <a:extLst>
              <a:ext uri="{FF2B5EF4-FFF2-40B4-BE49-F238E27FC236}">
                <a16:creationId xmlns:a16="http://schemas.microsoft.com/office/drawing/2014/main" id="{C311ED34-AEE1-D85C-1078-4C23F462256B}"/>
              </a:ext>
            </a:extLst>
          </p:cNvPr>
          <p:cNvGrpSpPr/>
          <p:nvPr/>
        </p:nvGrpSpPr>
        <p:grpSpPr>
          <a:xfrm>
            <a:off x="1981200" y="2247440"/>
            <a:ext cx="697443" cy="1664147"/>
            <a:chOff x="397451" y="228208"/>
            <a:chExt cx="1468018" cy="3502792"/>
          </a:xfrm>
        </p:grpSpPr>
        <p:sp>
          <p:nvSpPr>
            <p:cNvPr id="3" name="Oval 2">
              <a:extLst>
                <a:ext uri="{FF2B5EF4-FFF2-40B4-BE49-F238E27FC236}">
                  <a16:creationId xmlns:a16="http://schemas.microsoft.com/office/drawing/2014/main" id="{E377ECCD-99AE-E956-8454-F87946D19DB4}"/>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3688929-826E-8309-1A59-F091876E5398}"/>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F62D09B9-1835-6ED4-9524-A4915608B262}"/>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E99EF80-445B-2BCD-C5EA-0F86A7264D20}"/>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AF1F1032-6085-5955-F745-73248E1F601C}"/>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95DD5C2-80C4-85B1-8533-C871CE53A4B7}"/>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870A856D-01E6-C5F9-92C0-708EC06690B4}"/>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577E51D-521D-83D2-714C-46BBD646A33D}"/>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CD17B28-2E8B-00B3-094F-0A9B5AB2B726}"/>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ounded Rectangle 152">
              <a:extLst>
                <a:ext uri="{FF2B5EF4-FFF2-40B4-BE49-F238E27FC236}">
                  <a16:creationId xmlns:a16="http://schemas.microsoft.com/office/drawing/2014/main" id="{5286A8D8-FC2C-5956-00B4-22D61FC5B5A7}"/>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4F45B8D-5FCE-D20C-7F75-E8FE5ED644D8}"/>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54">
              <a:extLst>
                <a:ext uri="{FF2B5EF4-FFF2-40B4-BE49-F238E27FC236}">
                  <a16:creationId xmlns:a16="http://schemas.microsoft.com/office/drawing/2014/main" id="{1EE6CFD6-59AC-1E5E-383A-9D8AA3B321F1}"/>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1504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1"/>
            <a:ext cx="8458200" cy="830997"/>
          </a:xfrm>
          <a:prstGeom prst="rect">
            <a:avLst/>
          </a:prstGeom>
          <a:noFill/>
        </p:spPr>
        <p:txBody>
          <a:bodyPr wrap="square" rtlCol="0">
            <a:spAutoFit/>
          </a:bodyPr>
          <a:lstStyle/>
          <a:p>
            <a:pPr algn="ctr"/>
            <a:r>
              <a:rPr lang="en-US" sz="4800" dirty="0">
                <a:latin typeface="Abadi" panose="020B0604020104020204" pitchFamily="34" charset="0"/>
              </a:rPr>
              <a:t>Chiasmus 1 Nephi 1-9</a:t>
            </a:r>
          </a:p>
        </p:txBody>
      </p:sp>
      <p:sp>
        <p:nvSpPr>
          <p:cNvPr id="7" name="TextBox 6"/>
          <p:cNvSpPr txBox="1"/>
          <p:nvPr/>
        </p:nvSpPr>
        <p:spPr>
          <a:xfrm>
            <a:off x="3886200" y="2819400"/>
            <a:ext cx="6248400" cy="923330"/>
          </a:xfrm>
          <a:prstGeom prst="rect">
            <a:avLst/>
          </a:prstGeom>
          <a:noFill/>
        </p:spPr>
        <p:txBody>
          <a:bodyPr wrap="square" rtlCol="0">
            <a:spAutoFit/>
          </a:bodyPr>
          <a:lstStyle/>
          <a:p>
            <a:r>
              <a:rPr lang="en-US" dirty="0"/>
              <a:t>5. Lehi’s sons obtain the brass plates, and Nephi records the most striking example of murmuring of his faithless brothers </a:t>
            </a:r>
          </a:p>
          <a:p>
            <a:r>
              <a:rPr lang="en-US" dirty="0"/>
              <a:t>(1 Nephi 3:2-5, 16)</a:t>
            </a:r>
          </a:p>
        </p:txBody>
      </p:sp>
      <p:sp>
        <p:nvSpPr>
          <p:cNvPr id="9" name="TextBox 8"/>
          <p:cNvSpPr txBox="1"/>
          <p:nvPr/>
        </p:nvSpPr>
        <p:spPr>
          <a:xfrm>
            <a:off x="1828800" y="762000"/>
            <a:ext cx="7315200" cy="369332"/>
          </a:xfrm>
          <a:prstGeom prst="rect">
            <a:avLst/>
          </a:prstGeom>
          <a:noFill/>
        </p:spPr>
        <p:txBody>
          <a:bodyPr wrap="square" rtlCol="0">
            <a:spAutoFit/>
          </a:bodyPr>
          <a:lstStyle/>
          <a:p>
            <a:r>
              <a:rPr lang="en-US" dirty="0"/>
              <a:t>1. Nephi discusses his record (1 Nephi 1: 1-3)</a:t>
            </a:r>
          </a:p>
        </p:txBody>
      </p:sp>
      <p:sp>
        <p:nvSpPr>
          <p:cNvPr id="10" name="TextBox 9"/>
          <p:cNvSpPr txBox="1"/>
          <p:nvPr/>
        </p:nvSpPr>
        <p:spPr>
          <a:xfrm>
            <a:off x="2362200" y="1219201"/>
            <a:ext cx="8305800" cy="646331"/>
          </a:xfrm>
          <a:prstGeom prst="rect">
            <a:avLst/>
          </a:prstGeom>
          <a:noFill/>
        </p:spPr>
        <p:txBody>
          <a:bodyPr wrap="square" rtlCol="0">
            <a:spAutoFit/>
          </a:bodyPr>
          <a:lstStyle/>
          <a:p>
            <a:r>
              <a:rPr lang="en-US" dirty="0"/>
              <a:t>2. Lehi’s early visions are reported, followed by by his preaching and                prophesying to the Jews  (1 Nephi 1: 6-15, 18-20)</a:t>
            </a:r>
          </a:p>
        </p:txBody>
      </p:sp>
      <p:sp>
        <p:nvSpPr>
          <p:cNvPr id="11" name="TextBox 10"/>
          <p:cNvSpPr txBox="1"/>
          <p:nvPr/>
        </p:nvSpPr>
        <p:spPr>
          <a:xfrm>
            <a:off x="2743200" y="1905000"/>
            <a:ext cx="7315200" cy="369332"/>
          </a:xfrm>
          <a:prstGeom prst="rect">
            <a:avLst/>
          </a:prstGeom>
          <a:noFill/>
        </p:spPr>
        <p:txBody>
          <a:bodyPr wrap="square" rtlCol="0">
            <a:spAutoFit/>
          </a:bodyPr>
          <a:lstStyle/>
          <a:p>
            <a:r>
              <a:rPr lang="en-US" dirty="0"/>
              <a:t>3.Lehi takes his family into the wilderness (1 Nephi 2:15)</a:t>
            </a:r>
          </a:p>
        </p:txBody>
      </p:sp>
      <p:sp>
        <p:nvSpPr>
          <p:cNvPr id="13" name="TextBox 12"/>
          <p:cNvSpPr txBox="1"/>
          <p:nvPr/>
        </p:nvSpPr>
        <p:spPr>
          <a:xfrm>
            <a:off x="3200400" y="2362200"/>
            <a:ext cx="7315200" cy="369332"/>
          </a:xfrm>
          <a:prstGeom prst="rect">
            <a:avLst/>
          </a:prstGeom>
          <a:noFill/>
        </p:spPr>
        <p:txBody>
          <a:bodyPr wrap="square" rtlCol="0">
            <a:spAutoFit/>
          </a:bodyPr>
          <a:lstStyle/>
          <a:p>
            <a:r>
              <a:rPr lang="en-US" dirty="0"/>
              <a:t>4. The Lord speaks prophecies to Nephi about Lehi’s seed (1 Nephi 2:19-24)</a:t>
            </a:r>
          </a:p>
        </p:txBody>
      </p:sp>
      <p:sp>
        <p:nvSpPr>
          <p:cNvPr id="14" name="TextBox 13"/>
          <p:cNvSpPr txBox="1"/>
          <p:nvPr/>
        </p:nvSpPr>
        <p:spPr>
          <a:xfrm>
            <a:off x="3200400" y="3733800"/>
            <a:ext cx="7620000" cy="369332"/>
          </a:xfrm>
          <a:prstGeom prst="rect">
            <a:avLst/>
          </a:prstGeom>
          <a:noFill/>
        </p:spPr>
        <p:txBody>
          <a:bodyPr wrap="square" rtlCol="0">
            <a:spAutoFit/>
          </a:bodyPr>
          <a:lstStyle/>
          <a:p>
            <a:r>
              <a:rPr lang="en-US" dirty="0"/>
              <a:t>4. Lehi, filled with the spirit, prophesies about his seed (1 Nephi 5:17-19, 7:1)</a:t>
            </a:r>
          </a:p>
        </p:txBody>
      </p:sp>
      <p:sp>
        <p:nvSpPr>
          <p:cNvPr id="15" name="TextBox 14"/>
          <p:cNvSpPr txBox="1"/>
          <p:nvPr/>
        </p:nvSpPr>
        <p:spPr>
          <a:xfrm>
            <a:off x="2819400" y="4267200"/>
            <a:ext cx="7315200" cy="369332"/>
          </a:xfrm>
          <a:prstGeom prst="rect">
            <a:avLst/>
          </a:prstGeom>
          <a:noFill/>
        </p:spPr>
        <p:txBody>
          <a:bodyPr wrap="square" rtlCol="0">
            <a:spAutoFit/>
          </a:bodyPr>
          <a:lstStyle/>
          <a:p>
            <a:r>
              <a:rPr lang="en-US" dirty="0"/>
              <a:t>3. Ishmael takes his family into the wilderness (1 Nephi 7:2-22)</a:t>
            </a:r>
          </a:p>
        </p:txBody>
      </p:sp>
      <p:sp>
        <p:nvSpPr>
          <p:cNvPr id="16" name="TextBox 15"/>
          <p:cNvSpPr txBox="1"/>
          <p:nvPr/>
        </p:nvSpPr>
        <p:spPr>
          <a:xfrm>
            <a:off x="2438400" y="4800601"/>
            <a:ext cx="7315200" cy="646331"/>
          </a:xfrm>
          <a:prstGeom prst="rect">
            <a:avLst/>
          </a:prstGeom>
          <a:noFill/>
        </p:spPr>
        <p:txBody>
          <a:bodyPr wrap="square" rtlCol="0">
            <a:spAutoFit/>
          </a:bodyPr>
          <a:lstStyle/>
          <a:p>
            <a:r>
              <a:rPr lang="en-US" dirty="0"/>
              <a:t>2. Lehi’s tree of life vision is reported, followed by his prophecies and preaching to Laman and Lemuel (1 Nephi 8:2-35)</a:t>
            </a:r>
          </a:p>
        </p:txBody>
      </p:sp>
      <p:sp>
        <p:nvSpPr>
          <p:cNvPr id="17" name="TextBox 16"/>
          <p:cNvSpPr txBox="1"/>
          <p:nvPr/>
        </p:nvSpPr>
        <p:spPr>
          <a:xfrm>
            <a:off x="1981200" y="5562600"/>
            <a:ext cx="8686800" cy="369332"/>
          </a:xfrm>
          <a:prstGeom prst="rect">
            <a:avLst/>
          </a:prstGeom>
          <a:noFill/>
        </p:spPr>
        <p:txBody>
          <a:bodyPr wrap="square" rtlCol="0">
            <a:spAutoFit/>
          </a:bodyPr>
          <a:lstStyle/>
          <a:p>
            <a:r>
              <a:rPr lang="en-US" dirty="0"/>
              <a:t>1. Nephi again discusses his record, and he records his testimony. (1 Nephi 9:1-6)</a:t>
            </a:r>
          </a:p>
        </p:txBody>
      </p:sp>
    </p:spTree>
    <p:extLst>
      <p:ext uri="{BB962C8B-B14F-4D97-AF65-F5344CB8AC3E}">
        <p14:creationId xmlns:p14="http://schemas.microsoft.com/office/powerpoint/2010/main" val="1361717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D5DB9D-DDBA-9CBC-A8F1-52CA2FE25C87}"/>
              </a:ext>
            </a:extLst>
          </p:cNvPr>
          <p:cNvSpPr txBox="1"/>
          <p:nvPr/>
        </p:nvSpPr>
        <p:spPr>
          <a:xfrm>
            <a:off x="0" y="0"/>
            <a:ext cx="3135086" cy="4401205"/>
          </a:xfrm>
          <a:prstGeom prst="rect">
            <a:avLst/>
          </a:prstGeom>
          <a:noFill/>
          <a:ln>
            <a:solidFill>
              <a:schemeClr val="tx1"/>
            </a:solidFill>
          </a:ln>
        </p:spPr>
        <p:txBody>
          <a:bodyPr wrap="square">
            <a:spAutoFit/>
          </a:bodyPr>
          <a:lstStyle/>
          <a:p>
            <a:r>
              <a:rPr lang="en-US" sz="1400" b="1" i="0" dirty="0">
                <a:solidFill>
                  <a:srgbClr val="000000"/>
                </a:solidFill>
                <a:effectLst/>
              </a:rPr>
              <a:t>1 </a:t>
            </a:r>
            <a:r>
              <a:rPr lang="en-US" sz="1400" b="1" dirty="0">
                <a:solidFill>
                  <a:srgbClr val="000000"/>
                </a:solidFill>
              </a:rPr>
              <a:t>N</a:t>
            </a:r>
            <a:r>
              <a:rPr lang="en-US" sz="1400" b="1" i="0" dirty="0">
                <a:solidFill>
                  <a:srgbClr val="000000"/>
                </a:solidFill>
                <a:effectLst/>
              </a:rPr>
              <a:t>ephi 2:16 Do you agree or disagree with the prophets? </a:t>
            </a:r>
          </a:p>
          <a:p>
            <a:r>
              <a:rPr lang="en-US" sz="1400" b="0" i="0" dirty="0">
                <a:solidFill>
                  <a:srgbClr val="000000"/>
                </a:solidFill>
                <a:effectLst/>
              </a:rPr>
              <a:t>Don’t be surprised if at times your personal views are not initially in harmony with the teachings of the Lord’s prophet. These are moments of learning, of humility, when we go to our knees in prayer. We walk forward in faith, trusting in God, knowing that with time we will receive more spiritual clarity from our Heavenly Father. One prophet described the incomparable gift of the Savior as “the will of the Son being swallowed up in the will of the Father” [</a:t>
            </a:r>
            <a:r>
              <a:rPr lang="en-US" sz="1400" b="0" i="0" u="none" strike="noStrike" dirty="0">
                <a:effectLst/>
              </a:rPr>
              <a:t>Mosiah 15:7</a:t>
            </a:r>
            <a:r>
              <a:rPr lang="en-US" sz="1400" b="0" i="0" dirty="0">
                <a:solidFill>
                  <a:srgbClr val="000000"/>
                </a:solidFill>
                <a:effectLst/>
              </a:rPr>
              <a:t>]. The surrender of our will to God’s will is, in fact, not surrender at all but the beginning of a glorious victory. (Neil L. Andersen, “</a:t>
            </a:r>
            <a:r>
              <a:rPr lang="en-US" sz="1400" b="0" i="0" u="none" strike="noStrike" dirty="0">
                <a:effectLst/>
              </a:rPr>
              <a:t>The Prophet of God</a:t>
            </a:r>
            <a:r>
              <a:rPr lang="en-US" sz="1400" b="0" i="0" dirty="0">
                <a:solidFill>
                  <a:srgbClr val="000000"/>
                </a:solidFill>
                <a:effectLst/>
              </a:rPr>
              <a:t>,” </a:t>
            </a:r>
            <a:r>
              <a:rPr lang="en-US" sz="1400" b="0" i="1" dirty="0">
                <a:solidFill>
                  <a:srgbClr val="000000"/>
                </a:solidFill>
                <a:effectLst/>
              </a:rPr>
              <a:t>Ensign</a:t>
            </a:r>
            <a:r>
              <a:rPr lang="en-US" sz="1400" b="0" i="0" dirty="0">
                <a:solidFill>
                  <a:srgbClr val="000000"/>
                </a:solidFill>
                <a:effectLst/>
              </a:rPr>
              <a:t> or </a:t>
            </a:r>
            <a:r>
              <a:rPr lang="en-US" sz="1400" b="0" i="1" dirty="0">
                <a:solidFill>
                  <a:srgbClr val="000000"/>
                </a:solidFill>
                <a:effectLst/>
              </a:rPr>
              <a:t>Liahona</a:t>
            </a:r>
            <a:r>
              <a:rPr lang="en-US" sz="1400" b="0" i="0" dirty="0">
                <a:solidFill>
                  <a:srgbClr val="000000"/>
                </a:solidFill>
                <a:effectLst/>
              </a:rPr>
              <a:t>, May 2018, 26)</a:t>
            </a:r>
            <a:endParaRPr lang="en-US" sz="1400" dirty="0"/>
          </a:p>
        </p:txBody>
      </p:sp>
      <p:sp>
        <p:nvSpPr>
          <p:cNvPr id="5" name="TextBox 4">
            <a:extLst>
              <a:ext uri="{FF2B5EF4-FFF2-40B4-BE49-F238E27FC236}">
                <a16:creationId xmlns:a16="http://schemas.microsoft.com/office/drawing/2014/main" id="{D185DBD0-552A-D696-2DB5-796D40D65778}"/>
              </a:ext>
            </a:extLst>
          </p:cNvPr>
          <p:cNvSpPr txBox="1"/>
          <p:nvPr/>
        </p:nvSpPr>
        <p:spPr>
          <a:xfrm>
            <a:off x="0" y="4401205"/>
            <a:ext cx="3135086" cy="2462213"/>
          </a:xfrm>
          <a:prstGeom prst="rect">
            <a:avLst/>
          </a:prstGeom>
          <a:noFill/>
          <a:ln>
            <a:solidFill>
              <a:schemeClr val="tx1"/>
            </a:solidFill>
          </a:ln>
        </p:spPr>
        <p:txBody>
          <a:bodyPr wrap="square">
            <a:spAutoFit/>
          </a:bodyPr>
          <a:lstStyle/>
          <a:p>
            <a:r>
              <a:rPr lang="en-US" sz="1400" b="1" i="0" dirty="0">
                <a:solidFill>
                  <a:srgbClr val="212225"/>
                </a:solidFill>
                <a:effectLst/>
              </a:rPr>
              <a:t>Gratitude:</a:t>
            </a:r>
          </a:p>
          <a:p>
            <a:r>
              <a:rPr lang="en-US" sz="1400" b="0" i="0" dirty="0">
                <a:solidFill>
                  <a:srgbClr val="212225"/>
                </a:solidFill>
                <a:effectLst/>
              </a:rPr>
              <a:t>Could I suggest that we see gratitude as a disposition, a way of life that stands independent of our current situation? In other words, I’m suggesting that instead of being thankful for things, we focus on being thankful in our circumstances—whatever they may be. (Dieter F. Uchtdorf, “</a:t>
            </a:r>
            <a:r>
              <a:rPr lang="en-US" sz="1400" b="0" i="0" u="none" strike="noStrike" dirty="0">
                <a:effectLst/>
              </a:rPr>
              <a:t>Grateful in Any Circumstances</a:t>
            </a:r>
            <a:r>
              <a:rPr lang="en-US" sz="1400" b="0" i="0" dirty="0">
                <a:solidFill>
                  <a:srgbClr val="212225"/>
                </a:solidFill>
                <a:effectLst/>
              </a:rPr>
              <a:t>,” </a:t>
            </a:r>
            <a:r>
              <a:rPr lang="en-US" sz="1400" b="0" i="1" dirty="0">
                <a:solidFill>
                  <a:srgbClr val="212225"/>
                </a:solidFill>
                <a:effectLst/>
              </a:rPr>
              <a:t>Ensign</a:t>
            </a:r>
            <a:r>
              <a:rPr lang="en-US" sz="1400" b="0" i="0" dirty="0">
                <a:solidFill>
                  <a:srgbClr val="212225"/>
                </a:solidFill>
                <a:effectLst/>
              </a:rPr>
              <a:t> or </a:t>
            </a:r>
            <a:r>
              <a:rPr lang="en-US" sz="1400" b="0" i="1" dirty="0">
                <a:solidFill>
                  <a:srgbClr val="212225"/>
                </a:solidFill>
                <a:effectLst/>
              </a:rPr>
              <a:t>Liahona</a:t>
            </a:r>
            <a:r>
              <a:rPr lang="en-US" sz="1400" b="0" i="0" dirty="0">
                <a:solidFill>
                  <a:srgbClr val="212225"/>
                </a:solidFill>
                <a:effectLst/>
              </a:rPr>
              <a:t>, May 2014, 75)</a:t>
            </a:r>
            <a:endParaRPr lang="en-US" sz="1400" dirty="0"/>
          </a:p>
        </p:txBody>
      </p:sp>
      <p:graphicFrame>
        <p:nvGraphicFramePr>
          <p:cNvPr id="6" name="Table 5">
            <a:extLst>
              <a:ext uri="{FF2B5EF4-FFF2-40B4-BE49-F238E27FC236}">
                <a16:creationId xmlns:a16="http://schemas.microsoft.com/office/drawing/2014/main" id="{7947EB71-4D59-1325-DAFB-FA207C869AD5}"/>
              </a:ext>
            </a:extLst>
          </p:cNvPr>
          <p:cNvGraphicFramePr>
            <a:graphicFrameLocks noGrp="1"/>
          </p:cNvGraphicFramePr>
          <p:nvPr>
            <p:extLst>
              <p:ext uri="{D42A27DB-BD31-4B8C-83A1-F6EECF244321}">
                <p14:modId xmlns:p14="http://schemas.microsoft.com/office/powerpoint/2010/main" val="1908019399"/>
              </p:ext>
            </p:extLst>
          </p:nvPr>
        </p:nvGraphicFramePr>
        <p:xfrm>
          <a:off x="3405605" y="493247"/>
          <a:ext cx="8383623" cy="6240839"/>
        </p:xfrm>
        <a:graphic>
          <a:graphicData uri="http://schemas.openxmlformats.org/drawingml/2006/table">
            <a:tbl>
              <a:tblPr/>
              <a:tblGrid>
                <a:gridCol w="2794541">
                  <a:extLst>
                    <a:ext uri="{9D8B030D-6E8A-4147-A177-3AD203B41FA5}">
                      <a16:colId xmlns:a16="http://schemas.microsoft.com/office/drawing/2014/main" val="2000908303"/>
                    </a:ext>
                  </a:extLst>
                </a:gridCol>
                <a:gridCol w="2794541">
                  <a:extLst>
                    <a:ext uri="{9D8B030D-6E8A-4147-A177-3AD203B41FA5}">
                      <a16:colId xmlns:a16="http://schemas.microsoft.com/office/drawing/2014/main" val="1221806908"/>
                    </a:ext>
                  </a:extLst>
                </a:gridCol>
                <a:gridCol w="2794541">
                  <a:extLst>
                    <a:ext uri="{9D8B030D-6E8A-4147-A177-3AD203B41FA5}">
                      <a16:colId xmlns:a16="http://schemas.microsoft.com/office/drawing/2014/main" val="3912429304"/>
                    </a:ext>
                  </a:extLst>
                </a:gridCol>
              </a:tblGrid>
              <a:tr h="424134">
                <a:tc>
                  <a:txBody>
                    <a:bodyPr/>
                    <a:lstStyle/>
                    <a:p>
                      <a:pPr algn="l" fontAlgn="base"/>
                      <a:r>
                        <a:rPr lang="en-US" sz="1800" b="0" i="0">
                          <a:effectLst/>
                          <a:latin typeface="Abadi" panose="020B0604020104020204" pitchFamily="34" charset="0"/>
                        </a:rPr>
                        <a:t>Laman and Lemuel</a:t>
                      </a:r>
                    </a:p>
                  </a:txBody>
                  <a:tcPr marL="42246" marR="42246" marT="21123" marB="21123" anchor="ctr">
                    <a:lnL w="9525" cap="flat" cmpd="sng" algn="ctr">
                      <a:solidFill>
                        <a:srgbClr val="C5C9CA"/>
                      </a:solidFill>
                      <a:prstDash val="solid"/>
                      <a:round/>
                      <a:headEnd type="none" w="med" len="med"/>
                      <a:tailEnd type="none" w="med" len="med"/>
                    </a:lnL>
                    <a:lnR w="9525" cap="flat" cmpd="sng" algn="ctr">
                      <a:solidFill>
                        <a:srgbClr val="C5C9CA"/>
                      </a:solidFill>
                      <a:prstDash val="solid"/>
                      <a:round/>
                      <a:headEnd type="none" w="med" len="med"/>
                      <a:tailEnd type="none" w="med" len="med"/>
                    </a:lnR>
                    <a:lnT>
                      <a:noFill/>
                    </a:lnT>
                    <a:lnB w="28575" cap="flat" cmpd="sng" algn="ctr">
                      <a:solidFill>
                        <a:srgbClr val="C5C9CA"/>
                      </a:solidFill>
                      <a:prstDash val="solid"/>
                      <a:round/>
                      <a:headEnd type="none" w="med" len="med"/>
                      <a:tailEnd type="none" w="med" len="med"/>
                    </a:lnB>
                    <a:solidFill>
                      <a:srgbClr val="FFFFFF"/>
                    </a:solidFill>
                  </a:tcPr>
                </a:tc>
                <a:tc>
                  <a:txBody>
                    <a:bodyPr/>
                    <a:lstStyle/>
                    <a:p>
                      <a:pPr algn="l" fontAlgn="base"/>
                      <a:r>
                        <a:rPr lang="en-US" sz="1800" b="0" i="0">
                          <a:effectLst/>
                          <a:latin typeface="Abadi" panose="020B0604020104020204" pitchFamily="34" charset="0"/>
                        </a:rPr>
                        <a:t>Nephi</a:t>
                      </a:r>
                    </a:p>
                  </a:txBody>
                  <a:tcPr marL="42246" marR="42246" marT="21123" marB="21123" anchor="ctr">
                    <a:lnL w="9525" cap="flat" cmpd="sng" algn="ctr">
                      <a:solidFill>
                        <a:srgbClr val="C5C9CA"/>
                      </a:solidFill>
                      <a:prstDash val="solid"/>
                      <a:round/>
                      <a:headEnd type="none" w="med" len="med"/>
                      <a:tailEnd type="none" w="med" len="med"/>
                    </a:lnL>
                    <a:lnR>
                      <a:noFill/>
                    </a:lnR>
                    <a:lnT>
                      <a:noFill/>
                    </a:lnT>
                    <a:lnB w="28575" cap="flat" cmpd="sng" algn="ctr">
                      <a:solidFill>
                        <a:srgbClr val="C5C9CA"/>
                      </a:solidFill>
                      <a:prstDash val="solid"/>
                      <a:round/>
                      <a:headEnd type="none" w="med" len="med"/>
                      <a:tailEnd type="none" w="med" len="med"/>
                    </a:lnB>
                    <a:solidFill>
                      <a:srgbClr val="FFFFFF"/>
                    </a:solidFill>
                  </a:tcPr>
                </a:tc>
                <a:tc>
                  <a:txBody>
                    <a:bodyPr/>
                    <a:lstStyle/>
                    <a:p>
                      <a:endParaRPr lang="en-US" sz="1800" b="0">
                        <a:latin typeface="Abadi" panose="020B0604020104020204" pitchFamily="34" charset="0"/>
                      </a:endParaRPr>
                    </a:p>
                  </a:txBody>
                  <a:tcPr marL="42246" marR="42246" marT="21123" marB="21123">
                    <a:lnL>
                      <a:noFill/>
                    </a:lnL>
                  </a:tcPr>
                </a:tc>
                <a:extLst>
                  <a:ext uri="{0D108BD9-81ED-4DB2-BD59-A6C34878D82A}">
                    <a16:rowId xmlns:a16="http://schemas.microsoft.com/office/drawing/2014/main" val="910278350"/>
                  </a:ext>
                </a:extLst>
              </a:tr>
              <a:tr h="1151223">
                <a:tc>
                  <a:txBody>
                    <a:bodyPr/>
                    <a:lstStyle/>
                    <a:p>
                      <a:pPr algn="l" fontAlgn="base"/>
                      <a:r>
                        <a:rPr lang="en-US" sz="1800" b="0" i="0">
                          <a:effectLst/>
                          <a:latin typeface="Abadi" panose="020B0604020104020204" pitchFamily="34" charset="0"/>
                        </a:rPr>
                        <a:t>Lehi’s sons are commanded to retrieve the brass plates</a:t>
                      </a:r>
                    </a:p>
                  </a:txBody>
                  <a:tcPr marL="42246" marR="42246" marT="21123" marB="21123" anchor="ctr">
                    <a:lnL>
                      <a:noFill/>
                    </a:lnL>
                    <a:lnR w="9525" cap="flat" cmpd="sng" algn="ctr">
                      <a:solidFill>
                        <a:srgbClr val="C5C9CA"/>
                      </a:solidFill>
                      <a:prstDash val="solid"/>
                      <a:round/>
                      <a:headEnd type="none" w="med" len="med"/>
                      <a:tailEnd type="none" w="med" len="med"/>
                    </a:lnR>
                    <a:lnT w="2857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tc>
                  <a:txBody>
                    <a:bodyPr/>
                    <a:lstStyle/>
                    <a:p>
                      <a:pPr fontAlgn="base"/>
                      <a:r>
                        <a:rPr lang="en-US" sz="1800" b="0" i="0" u="none" strike="noStrike" dirty="0">
                          <a:effectLst/>
                          <a:latin typeface="Abadi" panose="020B0604020104020204" pitchFamily="34" charset="0"/>
                        </a:rPr>
                        <a:t>1 Nephi 3:5</a:t>
                      </a:r>
                      <a:endParaRPr lang="en-US" sz="1800" b="0" i="0" dirty="0">
                        <a:effectLst/>
                        <a:latin typeface="Abadi" panose="020B0604020104020204" pitchFamily="34" charset="0"/>
                      </a:endParaRPr>
                    </a:p>
                  </a:txBody>
                  <a:tcPr marL="42246" marR="42246" marT="21123" marB="21123" anchor="ctr">
                    <a:lnL w="9525" cap="flat" cmpd="sng" algn="ctr">
                      <a:solidFill>
                        <a:srgbClr val="C5C9CA"/>
                      </a:solidFill>
                      <a:prstDash val="solid"/>
                      <a:round/>
                      <a:headEnd type="none" w="med" len="med"/>
                      <a:tailEnd type="none" w="med" len="med"/>
                    </a:lnL>
                    <a:lnR w="9525" cap="flat" cmpd="sng" algn="ctr">
                      <a:solidFill>
                        <a:srgbClr val="C5C9CA"/>
                      </a:solidFill>
                      <a:prstDash val="solid"/>
                      <a:round/>
                      <a:headEnd type="none" w="med" len="med"/>
                      <a:tailEnd type="none" w="med" len="med"/>
                    </a:lnR>
                    <a:lnT w="2857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tc>
                  <a:txBody>
                    <a:bodyPr/>
                    <a:lstStyle/>
                    <a:p>
                      <a:pPr fontAlgn="base"/>
                      <a:r>
                        <a:rPr lang="en-US" sz="1800" b="0" i="0" u="none" strike="noStrike" dirty="0">
                          <a:effectLst/>
                          <a:latin typeface="Abadi" panose="020B0604020104020204" pitchFamily="34" charset="0"/>
                        </a:rPr>
                        <a:t>1 Nephi 3:6–7</a:t>
                      </a:r>
                      <a:endParaRPr lang="en-US" sz="1800" b="0" i="0" dirty="0">
                        <a:effectLst/>
                        <a:latin typeface="Abadi" panose="020B0604020104020204" pitchFamily="34" charset="0"/>
                      </a:endParaRPr>
                    </a:p>
                  </a:txBody>
                  <a:tcPr marL="42246" marR="42246" marT="21123" marB="21123" anchor="ctr">
                    <a:lnL w="9525" cap="flat" cmpd="sng" algn="ctr">
                      <a:solidFill>
                        <a:srgbClr val="C5C9CA"/>
                      </a:solidFill>
                      <a:prstDash val="solid"/>
                      <a:round/>
                      <a:headEnd type="none" w="med" len="med"/>
                      <a:tailEnd type="none" w="med" len="med"/>
                    </a:lnL>
                    <a:lnR>
                      <a:noFill/>
                    </a:lnR>
                    <a:lnB w="9525" cap="flat" cmpd="sng" algn="ctr">
                      <a:solidFill>
                        <a:srgbClr val="C5C9CA"/>
                      </a:solidFill>
                      <a:prstDash val="solid"/>
                      <a:round/>
                      <a:headEnd type="none" w="med" len="med"/>
                      <a:tailEnd type="none" w="med" len="med"/>
                    </a:lnB>
                    <a:solidFill>
                      <a:srgbClr val="FFFFFF"/>
                    </a:solidFill>
                  </a:tcPr>
                </a:tc>
                <a:extLst>
                  <a:ext uri="{0D108BD9-81ED-4DB2-BD59-A6C34878D82A}">
                    <a16:rowId xmlns:a16="http://schemas.microsoft.com/office/drawing/2014/main" val="2572932840"/>
                  </a:ext>
                </a:extLst>
              </a:tr>
              <a:tr h="1332995">
                <a:tc>
                  <a:txBody>
                    <a:bodyPr/>
                    <a:lstStyle/>
                    <a:p>
                      <a:pPr algn="l" fontAlgn="base"/>
                      <a:r>
                        <a:rPr lang="en-US" sz="1800" b="0" i="0" dirty="0">
                          <a:effectLst/>
                          <a:latin typeface="Abadi" panose="020B0604020104020204" pitchFamily="34" charset="0"/>
                        </a:rPr>
                        <a:t>An angel assures Lehi’s sons that the Lord will deliver Laban into their hands</a:t>
                      </a:r>
                    </a:p>
                  </a:txBody>
                  <a:tcPr marL="42246" marR="42246" marT="21123" marB="21123" anchor="ctr">
                    <a:lnL>
                      <a:noFill/>
                    </a:lnL>
                    <a:lnR w="9525" cap="flat" cmpd="sng" algn="ctr">
                      <a:solidFill>
                        <a:srgbClr val="C5C9CA"/>
                      </a:solidFill>
                      <a:prstDash val="solid"/>
                      <a:round/>
                      <a:headEnd type="none" w="med" len="med"/>
                      <a:tailEnd type="none" w="med" len="med"/>
                    </a:lnR>
                    <a:lnT w="952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tc>
                  <a:txBody>
                    <a:bodyPr/>
                    <a:lstStyle/>
                    <a:p>
                      <a:pPr fontAlgn="base"/>
                      <a:r>
                        <a:rPr lang="en-US" sz="1800" b="0" i="0" u="none" strike="noStrike" dirty="0">
                          <a:effectLst/>
                          <a:latin typeface="Abadi" panose="020B0604020104020204" pitchFamily="34" charset="0"/>
                        </a:rPr>
                        <a:t>1 Nephi 3:31</a:t>
                      </a:r>
                      <a:endParaRPr lang="en-US" sz="1800" b="0" i="0" dirty="0">
                        <a:effectLst/>
                        <a:latin typeface="Abadi" panose="020B0604020104020204" pitchFamily="34" charset="0"/>
                      </a:endParaRPr>
                    </a:p>
                  </a:txBody>
                  <a:tcPr marL="42246" marR="42246" marT="21123" marB="21123" anchor="ctr">
                    <a:lnL w="9525" cap="flat" cmpd="sng" algn="ctr">
                      <a:solidFill>
                        <a:srgbClr val="C5C9CA"/>
                      </a:solidFill>
                      <a:prstDash val="solid"/>
                      <a:round/>
                      <a:headEnd type="none" w="med" len="med"/>
                      <a:tailEnd type="none" w="med" len="med"/>
                    </a:lnL>
                    <a:lnR w="9525" cap="flat" cmpd="sng" algn="ctr">
                      <a:solidFill>
                        <a:srgbClr val="C5C9CA"/>
                      </a:solidFill>
                      <a:prstDash val="solid"/>
                      <a:round/>
                      <a:headEnd type="none" w="med" len="med"/>
                      <a:tailEnd type="none" w="med" len="med"/>
                    </a:lnR>
                    <a:lnT w="952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tc>
                  <a:txBody>
                    <a:bodyPr/>
                    <a:lstStyle/>
                    <a:p>
                      <a:pPr fontAlgn="base"/>
                      <a:r>
                        <a:rPr lang="en-US" sz="1800" b="0" i="0" u="none" strike="noStrike" dirty="0">
                          <a:effectLst/>
                          <a:latin typeface="Abadi" panose="020B0604020104020204" pitchFamily="34" charset="0"/>
                        </a:rPr>
                        <a:t>1 Nephi 4:1–3</a:t>
                      </a:r>
                      <a:endParaRPr lang="en-US" sz="1800" b="0" i="0" dirty="0">
                        <a:effectLst/>
                        <a:latin typeface="Abadi" panose="020B0604020104020204" pitchFamily="34" charset="0"/>
                      </a:endParaRPr>
                    </a:p>
                  </a:txBody>
                  <a:tcPr marL="42246" marR="42246" marT="21123" marB="21123" anchor="ctr">
                    <a:lnL w="9525" cap="flat" cmpd="sng" algn="ctr">
                      <a:solidFill>
                        <a:srgbClr val="C5C9CA"/>
                      </a:solidFill>
                      <a:prstDash val="solid"/>
                      <a:round/>
                      <a:headEnd type="none" w="med" len="med"/>
                      <a:tailEnd type="none" w="med" len="med"/>
                    </a:lnL>
                    <a:lnR>
                      <a:noFill/>
                    </a:lnR>
                    <a:lnT w="952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extLst>
                  <a:ext uri="{0D108BD9-81ED-4DB2-BD59-A6C34878D82A}">
                    <a16:rowId xmlns:a16="http://schemas.microsoft.com/office/drawing/2014/main" val="1157284244"/>
                  </a:ext>
                </a:extLst>
              </a:tr>
              <a:tr h="787679">
                <a:tc>
                  <a:txBody>
                    <a:bodyPr/>
                    <a:lstStyle/>
                    <a:p>
                      <a:pPr algn="l" fontAlgn="base"/>
                      <a:r>
                        <a:rPr lang="en-US" sz="1800" b="0" i="0">
                          <a:effectLst/>
                          <a:latin typeface="Abadi" panose="020B0604020104020204" pitchFamily="34" charset="0"/>
                        </a:rPr>
                        <a:t>Lehi shares his vision of the tree of life</a:t>
                      </a:r>
                    </a:p>
                  </a:txBody>
                  <a:tcPr marL="42246" marR="42246" marT="21123" marB="21123" anchor="ctr">
                    <a:lnL>
                      <a:noFill/>
                    </a:lnL>
                    <a:lnR w="9525" cap="flat" cmpd="sng" algn="ctr">
                      <a:solidFill>
                        <a:srgbClr val="C5C9CA"/>
                      </a:solidFill>
                      <a:prstDash val="solid"/>
                      <a:round/>
                      <a:headEnd type="none" w="med" len="med"/>
                      <a:tailEnd type="none" w="med" len="med"/>
                    </a:lnR>
                    <a:lnT w="952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tc>
                  <a:txBody>
                    <a:bodyPr/>
                    <a:lstStyle/>
                    <a:p>
                      <a:pPr fontAlgn="base"/>
                      <a:r>
                        <a:rPr lang="en-US" sz="1800" b="0" i="0" u="none" strike="noStrike" dirty="0">
                          <a:effectLst/>
                          <a:latin typeface="Abadi" panose="020B0604020104020204" pitchFamily="34" charset="0"/>
                        </a:rPr>
                        <a:t>1 Nephi 15:2–3, 8–9</a:t>
                      </a:r>
                      <a:endParaRPr lang="en-US" sz="1800" b="0" i="0" dirty="0">
                        <a:effectLst/>
                        <a:latin typeface="Abadi" panose="020B0604020104020204" pitchFamily="34" charset="0"/>
                      </a:endParaRPr>
                    </a:p>
                  </a:txBody>
                  <a:tcPr marL="42246" marR="42246" marT="21123" marB="21123" anchor="ctr">
                    <a:lnL w="9525" cap="flat" cmpd="sng" algn="ctr">
                      <a:solidFill>
                        <a:srgbClr val="C5C9CA"/>
                      </a:solidFill>
                      <a:prstDash val="solid"/>
                      <a:round/>
                      <a:headEnd type="none" w="med" len="med"/>
                      <a:tailEnd type="none" w="med" len="med"/>
                    </a:lnL>
                    <a:lnR w="9525" cap="flat" cmpd="sng" algn="ctr">
                      <a:solidFill>
                        <a:srgbClr val="C5C9CA"/>
                      </a:solidFill>
                      <a:prstDash val="solid"/>
                      <a:round/>
                      <a:headEnd type="none" w="med" len="med"/>
                      <a:tailEnd type="none" w="med" len="med"/>
                    </a:lnR>
                    <a:lnT w="952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tc>
                  <a:txBody>
                    <a:bodyPr/>
                    <a:lstStyle/>
                    <a:p>
                      <a:pPr fontAlgn="base"/>
                      <a:r>
                        <a:rPr lang="en-US" sz="1800" b="0" i="0" u="none" strike="noStrike" dirty="0">
                          <a:effectLst/>
                          <a:latin typeface="Abadi" panose="020B0604020104020204" pitchFamily="34" charset="0"/>
                        </a:rPr>
                        <a:t>1 Nephi 10:17</a:t>
                      </a:r>
                      <a:r>
                        <a:rPr lang="en-US" sz="1800" b="0" i="0" dirty="0">
                          <a:effectLst/>
                          <a:latin typeface="Abadi" panose="020B0604020104020204" pitchFamily="34" charset="0"/>
                        </a:rPr>
                        <a:t>; </a:t>
                      </a:r>
                      <a:r>
                        <a:rPr lang="en-US" sz="1800" b="0" i="0" u="none" strike="noStrike" dirty="0">
                          <a:effectLst/>
                          <a:latin typeface="Abadi" panose="020B0604020104020204" pitchFamily="34" charset="0"/>
                        </a:rPr>
                        <a:t>11:1</a:t>
                      </a:r>
                      <a:endParaRPr lang="en-US" sz="1800" b="0" i="0" dirty="0">
                        <a:effectLst/>
                        <a:latin typeface="Abadi" panose="020B0604020104020204" pitchFamily="34" charset="0"/>
                      </a:endParaRPr>
                    </a:p>
                  </a:txBody>
                  <a:tcPr marL="42246" marR="42246" marT="21123" marB="21123" anchor="ctr">
                    <a:lnL w="9525" cap="flat" cmpd="sng" algn="ctr">
                      <a:solidFill>
                        <a:srgbClr val="C5C9CA"/>
                      </a:solidFill>
                      <a:prstDash val="solid"/>
                      <a:round/>
                      <a:headEnd type="none" w="med" len="med"/>
                      <a:tailEnd type="none" w="med" len="med"/>
                    </a:lnL>
                    <a:lnR>
                      <a:noFill/>
                    </a:lnR>
                    <a:lnT w="952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extLst>
                  <a:ext uri="{0D108BD9-81ED-4DB2-BD59-A6C34878D82A}">
                    <a16:rowId xmlns:a16="http://schemas.microsoft.com/office/drawing/2014/main" val="1059018865"/>
                  </a:ext>
                </a:extLst>
              </a:tr>
              <a:tr h="605906">
                <a:tc>
                  <a:txBody>
                    <a:bodyPr/>
                    <a:lstStyle/>
                    <a:p>
                      <a:pPr algn="l" fontAlgn="base"/>
                      <a:r>
                        <a:rPr lang="en-US" sz="1800" b="0" i="0">
                          <a:effectLst/>
                          <a:latin typeface="Abadi" panose="020B0604020104020204" pitchFamily="34" charset="0"/>
                        </a:rPr>
                        <a:t>Nephi breaks his bow</a:t>
                      </a:r>
                    </a:p>
                  </a:txBody>
                  <a:tcPr marL="42246" marR="42246" marT="21123" marB="21123" anchor="ctr">
                    <a:lnL>
                      <a:noFill/>
                    </a:lnL>
                    <a:lnR w="9525" cap="flat" cmpd="sng" algn="ctr">
                      <a:solidFill>
                        <a:srgbClr val="C5C9CA"/>
                      </a:solidFill>
                      <a:prstDash val="solid"/>
                      <a:round/>
                      <a:headEnd type="none" w="med" len="med"/>
                      <a:tailEnd type="none" w="med" len="med"/>
                    </a:lnR>
                    <a:lnT w="952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tc>
                  <a:txBody>
                    <a:bodyPr/>
                    <a:lstStyle/>
                    <a:p>
                      <a:pPr fontAlgn="base"/>
                      <a:r>
                        <a:rPr lang="en-US" sz="1800" b="0" i="0" u="none" strike="noStrike" dirty="0">
                          <a:effectLst/>
                          <a:latin typeface="Abadi" panose="020B0604020104020204" pitchFamily="34" charset="0"/>
                        </a:rPr>
                        <a:t>1 Nephi 16:18–20</a:t>
                      </a:r>
                      <a:endParaRPr lang="en-US" sz="1800" b="0" i="0" dirty="0">
                        <a:effectLst/>
                        <a:latin typeface="Abadi" panose="020B0604020104020204" pitchFamily="34" charset="0"/>
                      </a:endParaRPr>
                    </a:p>
                  </a:txBody>
                  <a:tcPr marL="42246" marR="42246" marT="21123" marB="21123" anchor="ctr">
                    <a:lnL w="9525" cap="flat" cmpd="sng" algn="ctr">
                      <a:solidFill>
                        <a:srgbClr val="C5C9CA"/>
                      </a:solidFill>
                      <a:prstDash val="solid"/>
                      <a:round/>
                      <a:headEnd type="none" w="med" len="med"/>
                      <a:tailEnd type="none" w="med" len="med"/>
                    </a:lnL>
                    <a:lnR w="9525" cap="flat" cmpd="sng" algn="ctr">
                      <a:solidFill>
                        <a:srgbClr val="C5C9CA"/>
                      </a:solidFill>
                      <a:prstDash val="solid"/>
                      <a:round/>
                      <a:headEnd type="none" w="med" len="med"/>
                      <a:tailEnd type="none" w="med" len="med"/>
                    </a:lnR>
                    <a:lnT w="952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tc>
                  <a:txBody>
                    <a:bodyPr/>
                    <a:lstStyle/>
                    <a:p>
                      <a:pPr fontAlgn="base"/>
                      <a:r>
                        <a:rPr lang="en-US" sz="1800" b="0" i="0" u="none" strike="noStrike" dirty="0">
                          <a:effectLst/>
                          <a:latin typeface="Abadi" panose="020B0604020104020204" pitchFamily="34" charset="0"/>
                        </a:rPr>
                        <a:t>1 Nephi 16:23, 30–32</a:t>
                      </a:r>
                      <a:endParaRPr lang="en-US" sz="1800" b="0" i="0" dirty="0">
                        <a:effectLst/>
                        <a:latin typeface="Abadi" panose="020B0604020104020204" pitchFamily="34" charset="0"/>
                      </a:endParaRPr>
                    </a:p>
                  </a:txBody>
                  <a:tcPr marL="42246" marR="42246" marT="21123" marB="21123" anchor="ctr">
                    <a:lnL w="9525" cap="flat" cmpd="sng" algn="ctr">
                      <a:solidFill>
                        <a:srgbClr val="C5C9CA"/>
                      </a:solidFill>
                      <a:prstDash val="solid"/>
                      <a:round/>
                      <a:headEnd type="none" w="med" len="med"/>
                      <a:tailEnd type="none" w="med" len="med"/>
                    </a:lnL>
                    <a:lnR>
                      <a:noFill/>
                    </a:lnR>
                    <a:lnT w="952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extLst>
                  <a:ext uri="{0D108BD9-81ED-4DB2-BD59-A6C34878D82A}">
                    <a16:rowId xmlns:a16="http://schemas.microsoft.com/office/drawing/2014/main" val="2148765270"/>
                  </a:ext>
                </a:extLst>
              </a:tr>
              <a:tr h="787679">
                <a:tc>
                  <a:txBody>
                    <a:bodyPr/>
                    <a:lstStyle/>
                    <a:p>
                      <a:pPr algn="l" fontAlgn="base"/>
                      <a:r>
                        <a:rPr lang="en-US" sz="1800" b="0" i="0">
                          <a:effectLst/>
                          <a:latin typeface="Abadi" panose="020B0604020104020204" pitchFamily="34" charset="0"/>
                        </a:rPr>
                        <a:t>Nephi is commanded to build a ship</a:t>
                      </a:r>
                    </a:p>
                  </a:txBody>
                  <a:tcPr marL="42246" marR="42246" marT="21123" marB="21123" anchor="ctr">
                    <a:lnL>
                      <a:noFill/>
                    </a:lnL>
                    <a:lnR w="9525" cap="flat" cmpd="sng" algn="ctr">
                      <a:solidFill>
                        <a:srgbClr val="C5C9CA"/>
                      </a:solidFill>
                      <a:prstDash val="solid"/>
                      <a:round/>
                      <a:headEnd type="none" w="med" len="med"/>
                      <a:tailEnd type="none" w="med" len="med"/>
                    </a:lnR>
                    <a:lnT w="952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tc>
                  <a:txBody>
                    <a:bodyPr/>
                    <a:lstStyle/>
                    <a:p>
                      <a:pPr fontAlgn="base"/>
                      <a:r>
                        <a:rPr lang="en-US" sz="1800" b="0" i="0" u="none" strike="noStrike" dirty="0">
                          <a:effectLst/>
                          <a:latin typeface="Abadi" panose="020B0604020104020204" pitchFamily="34" charset="0"/>
                        </a:rPr>
                        <a:t>1 Nephi 17:17–18</a:t>
                      </a:r>
                      <a:endParaRPr lang="en-US" sz="1800" b="0" i="0" dirty="0">
                        <a:effectLst/>
                        <a:latin typeface="Abadi" panose="020B0604020104020204" pitchFamily="34" charset="0"/>
                      </a:endParaRPr>
                    </a:p>
                  </a:txBody>
                  <a:tcPr marL="42246" marR="42246" marT="21123" marB="21123" anchor="ctr">
                    <a:lnL w="9525" cap="flat" cmpd="sng" algn="ctr">
                      <a:solidFill>
                        <a:srgbClr val="C5C9CA"/>
                      </a:solidFill>
                      <a:prstDash val="solid"/>
                      <a:round/>
                      <a:headEnd type="none" w="med" len="med"/>
                      <a:tailEnd type="none" w="med" len="med"/>
                    </a:lnL>
                    <a:lnR w="9525" cap="flat" cmpd="sng" algn="ctr">
                      <a:solidFill>
                        <a:srgbClr val="C5C9CA"/>
                      </a:solidFill>
                      <a:prstDash val="solid"/>
                      <a:round/>
                      <a:headEnd type="none" w="med" len="med"/>
                      <a:tailEnd type="none" w="med" len="med"/>
                    </a:lnR>
                    <a:lnT w="952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tc>
                  <a:txBody>
                    <a:bodyPr/>
                    <a:lstStyle/>
                    <a:p>
                      <a:pPr fontAlgn="base"/>
                      <a:r>
                        <a:rPr lang="en-US" sz="1800" b="0" i="0" u="none" strike="noStrike" dirty="0">
                          <a:effectLst/>
                          <a:latin typeface="Abadi" panose="020B0604020104020204" pitchFamily="34" charset="0"/>
                        </a:rPr>
                        <a:t>1 Nephi 17:8–9, 50-51</a:t>
                      </a:r>
                      <a:endParaRPr lang="en-US" sz="1800" b="0" i="0" dirty="0">
                        <a:effectLst/>
                        <a:latin typeface="Abadi" panose="020B0604020104020204" pitchFamily="34" charset="0"/>
                      </a:endParaRPr>
                    </a:p>
                  </a:txBody>
                  <a:tcPr marL="42246" marR="42246" marT="21123" marB="21123" anchor="ctr">
                    <a:lnL w="9525" cap="flat" cmpd="sng" algn="ctr">
                      <a:solidFill>
                        <a:srgbClr val="C5C9CA"/>
                      </a:solidFill>
                      <a:prstDash val="solid"/>
                      <a:round/>
                      <a:headEnd type="none" w="med" len="med"/>
                      <a:tailEnd type="none" w="med" len="med"/>
                    </a:lnL>
                    <a:lnR>
                      <a:noFill/>
                    </a:lnR>
                    <a:lnT w="952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extLst>
                  <a:ext uri="{0D108BD9-81ED-4DB2-BD59-A6C34878D82A}">
                    <a16:rowId xmlns:a16="http://schemas.microsoft.com/office/drawing/2014/main" val="3681046694"/>
                  </a:ext>
                </a:extLst>
              </a:tr>
              <a:tr h="1151223">
                <a:tc>
                  <a:txBody>
                    <a:bodyPr/>
                    <a:lstStyle/>
                    <a:p>
                      <a:pPr algn="l" fontAlgn="base"/>
                      <a:r>
                        <a:rPr lang="en-US" sz="1800" b="0" i="0">
                          <a:effectLst/>
                          <a:latin typeface="Abadi" panose="020B0604020104020204" pitchFamily="34" charset="0"/>
                        </a:rPr>
                        <a:t>Lehi’s sons respond to new leadership following Lehi’s death</a:t>
                      </a:r>
                    </a:p>
                  </a:txBody>
                  <a:tcPr marL="42246" marR="42246" marT="21123" marB="21123" anchor="ctr">
                    <a:lnL>
                      <a:noFill/>
                    </a:lnL>
                    <a:lnR w="9525" cap="flat" cmpd="sng" algn="ctr">
                      <a:solidFill>
                        <a:srgbClr val="C5C9CA"/>
                      </a:solidFill>
                      <a:prstDash val="solid"/>
                      <a:round/>
                      <a:headEnd type="none" w="med" len="med"/>
                      <a:tailEnd type="none" w="med" len="med"/>
                    </a:lnR>
                    <a:lnT w="952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tc>
                  <a:txBody>
                    <a:bodyPr/>
                    <a:lstStyle/>
                    <a:p>
                      <a:pPr fontAlgn="base"/>
                      <a:r>
                        <a:rPr lang="en-US" sz="1800" b="0" i="0" u="none" strike="noStrike" dirty="0">
                          <a:effectLst/>
                          <a:latin typeface="Abadi" panose="020B0604020104020204" pitchFamily="34" charset="0"/>
                        </a:rPr>
                        <a:t>2 Nephi 5:1–3, 20</a:t>
                      </a:r>
                      <a:endParaRPr lang="en-US" sz="1800" b="0" i="0" dirty="0">
                        <a:effectLst/>
                        <a:latin typeface="Abadi" panose="020B0604020104020204" pitchFamily="34" charset="0"/>
                      </a:endParaRPr>
                    </a:p>
                  </a:txBody>
                  <a:tcPr marL="42246" marR="42246" marT="21123" marB="21123" anchor="ctr">
                    <a:lnL w="9525" cap="flat" cmpd="sng" algn="ctr">
                      <a:solidFill>
                        <a:srgbClr val="C5C9CA"/>
                      </a:solidFill>
                      <a:prstDash val="solid"/>
                      <a:round/>
                      <a:headEnd type="none" w="med" len="med"/>
                      <a:tailEnd type="none" w="med" len="med"/>
                    </a:lnL>
                    <a:lnR w="9525" cap="flat" cmpd="sng" algn="ctr">
                      <a:solidFill>
                        <a:srgbClr val="C5C9CA"/>
                      </a:solidFill>
                      <a:prstDash val="solid"/>
                      <a:round/>
                      <a:headEnd type="none" w="med" len="med"/>
                      <a:tailEnd type="none" w="med" len="med"/>
                    </a:lnR>
                    <a:lnT w="952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tc>
                  <a:txBody>
                    <a:bodyPr/>
                    <a:lstStyle/>
                    <a:p>
                      <a:pPr fontAlgn="base"/>
                      <a:r>
                        <a:rPr lang="en-US" sz="1800" b="0" i="0" u="none" strike="noStrike" dirty="0">
                          <a:effectLst/>
                          <a:latin typeface="Abadi" panose="020B0604020104020204" pitchFamily="34" charset="0"/>
                        </a:rPr>
                        <a:t>2 Nephi 5:5–11</a:t>
                      </a:r>
                      <a:endParaRPr lang="en-US" sz="1800" b="0" i="0" dirty="0">
                        <a:effectLst/>
                        <a:latin typeface="Abadi" panose="020B0604020104020204" pitchFamily="34" charset="0"/>
                      </a:endParaRPr>
                    </a:p>
                  </a:txBody>
                  <a:tcPr marL="42246" marR="42246" marT="21123" marB="21123" anchor="ctr">
                    <a:lnL w="9525" cap="flat" cmpd="sng" algn="ctr">
                      <a:solidFill>
                        <a:srgbClr val="C5C9CA"/>
                      </a:solidFill>
                      <a:prstDash val="solid"/>
                      <a:round/>
                      <a:headEnd type="none" w="med" len="med"/>
                      <a:tailEnd type="none" w="med" len="med"/>
                    </a:lnL>
                    <a:lnR>
                      <a:noFill/>
                    </a:lnR>
                    <a:lnT w="9525" cap="flat" cmpd="sng" algn="ctr">
                      <a:solidFill>
                        <a:srgbClr val="C5C9CA"/>
                      </a:solidFill>
                      <a:prstDash val="solid"/>
                      <a:round/>
                      <a:headEnd type="none" w="med" len="med"/>
                      <a:tailEnd type="none" w="med" len="med"/>
                    </a:lnT>
                    <a:lnB w="9525" cap="flat" cmpd="sng" algn="ctr">
                      <a:solidFill>
                        <a:srgbClr val="C5C9CA"/>
                      </a:solidFill>
                      <a:prstDash val="solid"/>
                      <a:round/>
                      <a:headEnd type="none" w="med" len="med"/>
                      <a:tailEnd type="none" w="med" len="med"/>
                    </a:lnB>
                    <a:solidFill>
                      <a:srgbClr val="FFFFFF"/>
                    </a:solidFill>
                  </a:tcPr>
                </a:tc>
                <a:extLst>
                  <a:ext uri="{0D108BD9-81ED-4DB2-BD59-A6C34878D82A}">
                    <a16:rowId xmlns:a16="http://schemas.microsoft.com/office/drawing/2014/main" val="2399484090"/>
                  </a:ext>
                </a:extLst>
              </a:tr>
            </a:tbl>
          </a:graphicData>
        </a:graphic>
      </p:graphicFrame>
      <p:sp>
        <p:nvSpPr>
          <p:cNvPr id="8" name="TextBox 7">
            <a:extLst>
              <a:ext uri="{FF2B5EF4-FFF2-40B4-BE49-F238E27FC236}">
                <a16:creationId xmlns:a16="http://schemas.microsoft.com/office/drawing/2014/main" id="{DC678E85-B0D6-1C6A-34FC-0EC073F8EA8A}"/>
              </a:ext>
            </a:extLst>
          </p:cNvPr>
          <p:cNvSpPr txBox="1"/>
          <p:nvPr/>
        </p:nvSpPr>
        <p:spPr>
          <a:xfrm>
            <a:off x="4795157" y="123915"/>
            <a:ext cx="5818414" cy="369332"/>
          </a:xfrm>
          <a:prstGeom prst="rect">
            <a:avLst/>
          </a:prstGeom>
          <a:noFill/>
        </p:spPr>
        <p:txBody>
          <a:bodyPr wrap="square">
            <a:spAutoFit/>
          </a:bodyPr>
          <a:lstStyle/>
          <a:p>
            <a:pPr algn="ctr"/>
            <a:r>
              <a:rPr lang="en-US" b="1" i="0" dirty="0">
                <a:solidFill>
                  <a:srgbClr val="53575B"/>
                </a:solidFill>
                <a:effectLst/>
                <a:latin typeface="Abadi" panose="020B0604020104020204" pitchFamily="34" charset="0"/>
              </a:rPr>
              <a:t>Long-term impact of decisions  from lesson manual</a:t>
            </a:r>
            <a:endParaRPr lang="en-US" dirty="0">
              <a:latin typeface="Abadi" panose="020B0604020104020204" pitchFamily="34" charset="0"/>
            </a:endParaRPr>
          </a:p>
        </p:txBody>
      </p:sp>
      <p:sp>
        <p:nvSpPr>
          <p:cNvPr id="9" name="Rectangle 8">
            <a:extLst>
              <a:ext uri="{FF2B5EF4-FFF2-40B4-BE49-F238E27FC236}">
                <a16:creationId xmlns:a16="http://schemas.microsoft.com/office/drawing/2014/main" id="{A1EF1F3A-DF89-963D-1EC8-F33C66566285}"/>
              </a:ext>
            </a:extLst>
          </p:cNvPr>
          <p:cNvSpPr/>
          <p:nvPr/>
        </p:nvSpPr>
        <p:spPr>
          <a:xfrm>
            <a:off x="3385457" y="493247"/>
            <a:ext cx="8425543" cy="62408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195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A3B303-556E-7A8F-44F0-9AD7D7CC7153}"/>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83D0C37-7D17-40A6-895A-9403A89E04EB}"/>
              </a:ext>
            </a:extLst>
          </p:cNvPr>
          <p:cNvSpPr txBox="1"/>
          <p:nvPr/>
        </p:nvSpPr>
        <p:spPr>
          <a:xfrm>
            <a:off x="1524000" y="381001"/>
            <a:ext cx="9144000" cy="1938992"/>
          </a:xfrm>
          <a:prstGeom prst="rect">
            <a:avLst/>
          </a:prstGeom>
          <a:noFill/>
        </p:spPr>
        <p:txBody>
          <a:bodyPr wrap="square" rtlCol="0">
            <a:spAutoFit/>
          </a:bodyPr>
          <a:lstStyle/>
          <a:p>
            <a:pPr algn="ctr"/>
            <a:r>
              <a:rPr lang="en-US" sz="6000" dirty="0">
                <a:solidFill>
                  <a:schemeClr val="bg2"/>
                </a:solidFill>
                <a:latin typeface="Imprint MT Shadow" pitchFamily="82" charset="0"/>
              </a:rPr>
              <a:t>God Prepares A Way</a:t>
            </a:r>
          </a:p>
          <a:p>
            <a:pPr algn="ctr"/>
            <a:r>
              <a:rPr lang="en-US" sz="6000" dirty="0">
                <a:solidFill>
                  <a:schemeClr val="bg2"/>
                </a:solidFill>
                <a:latin typeface="Imprint MT Shadow" pitchFamily="82" charset="0"/>
              </a:rPr>
              <a:t>1 Nephi 3-4</a:t>
            </a:r>
          </a:p>
        </p:txBody>
      </p:sp>
      <p:grpSp>
        <p:nvGrpSpPr>
          <p:cNvPr id="4" name="Group 55">
            <a:extLst>
              <a:ext uri="{FF2B5EF4-FFF2-40B4-BE49-F238E27FC236}">
                <a16:creationId xmlns:a16="http://schemas.microsoft.com/office/drawing/2014/main" id="{16329958-EC0C-72E6-4171-9F34978A862F}"/>
              </a:ext>
            </a:extLst>
          </p:cNvPr>
          <p:cNvGrpSpPr/>
          <p:nvPr/>
        </p:nvGrpSpPr>
        <p:grpSpPr>
          <a:xfrm rot="5400000">
            <a:off x="5867400" y="757893"/>
            <a:ext cx="609600" cy="3733800"/>
            <a:chOff x="2438400" y="990600"/>
            <a:chExt cx="762000" cy="3200400"/>
          </a:xfrm>
        </p:grpSpPr>
        <p:sp>
          <p:nvSpPr>
            <p:cNvPr id="5" name="Pentagon 56">
              <a:extLst>
                <a:ext uri="{FF2B5EF4-FFF2-40B4-BE49-F238E27FC236}">
                  <a16:creationId xmlns:a16="http://schemas.microsoft.com/office/drawing/2014/main" id="{EB3613FC-4C44-510B-94AC-402277E93630}"/>
                </a:ext>
              </a:extLst>
            </p:cNvPr>
            <p:cNvSpPr/>
            <p:nvPr/>
          </p:nvSpPr>
          <p:spPr>
            <a:xfrm rot="16200000">
              <a:off x="1562100" y="2171700"/>
              <a:ext cx="2514600" cy="152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aque 5">
              <a:extLst>
                <a:ext uri="{FF2B5EF4-FFF2-40B4-BE49-F238E27FC236}">
                  <a16:creationId xmlns:a16="http://schemas.microsoft.com/office/drawing/2014/main" id="{3050E357-7505-C9AA-AFED-65DE6797B7CC}"/>
                </a:ext>
              </a:extLst>
            </p:cNvPr>
            <p:cNvSpPr/>
            <p:nvPr/>
          </p:nvSpPr>
          <p:spPr>
            <a:xfrm>
              <a:off x="2438400" y="3124200"/>
              <a:ext cx="762000" cy="685800"/>
            </a:xfrm>
            <a:prstGeom prst="plaque">
              <a:avLst>
                <a:gd name="adj" fmla="val 4137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58">
              <a:extLst>
                <a:ext uri="{FF2B5EF4-FFF2-40B4-BE49-F238E27FC236}">
                  <a16:creationId xmlns:a16="http://schemas.microsoft.com/office/drawing/2014/main" id="{2064F0E3-9B08-865B-594F-C60A78D70560}"/>
                </a:ext>
              </a:extLst>
            </p:cNvPr>
            <p:cNvSpPr/>
            <p:nvPr/>
          </p:nvSpPr>
          <p:spPr>
            <a:xfrm>
              <a:off x="2667000" y="3657600"/>
              <a:ext cx="304800" cy="533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nut 59">
              <a:extLst>
                <a:ext uri="{FF2B5EF4-FFF2-40B4-BE49-F238E27FC236}">
                  <a16:creationId xmlns:a16="http://schemas.microsoft.com/office/drawing/2014/main" id="{6581A492-A53E-A34D-0686-38EB9B8C5928}"/>
                </a:ext>
              </a:extLst>
            </p:cNvPr>
            <p:cNvSpPr/>
            <p:nvPr/>
          </p:nvSpPr>
          <p:spPr>
            <a:xfrm>
              <a:off x="2590800" y="3276600"/>
              <a:ext cx="457200" cy="3048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60">
              <a:extLst>
                <a:ext uri="{FF2B5EF4-FFF2-40B4-BE49-F238E27FC236}">
                  <a16:creationId xmlns:a16="http://schemas.microsoft.com/office/drawing/2014/main" id="{AB6F6E14-9C46-2C1D-5C67-C8BDBC006DF1}"/>
                </a:ext>
              </a:extLst>
            </p:cNvPr>
            <p:cNvSpPr/>
            <p:nvPr/>
          </p:nvSpPr>
          <p:spPr>
            <a:xfrm>
              <a:off x="2667000" y="3124200"/>
              <a:ext cx="304800" cy="2286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a:extLst>
              <a:ext uri="{FF2B5EF4-FFF2-40B4-BE49-F238E27FC236}">
                <a16:creationId xmlns:a16="http://schemas.microsoft.com/office/drawing/2014/main" id="{B00B4A62-2B29-77D5-CFAF-F1EEE26B5583}"/>
              </a:ext>
            </a:extLst>
          </p:cNvPr>
          <p:cNvGrpSpPr/>
          <p:nvPr/>
        </p:nvGrpSpPr>
        <p:grpSpPr>
          <a:xfrm>
            <a:off x="5372100" y="2929593"/>
            <a:ext cx="1237870" cy="1574234"/>
            <a:chOff x="6019800" y="5093148"/>
            <a:chExt cx="1237870" cy="1574234"/>
          </a:xfrm>
        </p:grpSpPr>
        <p:grpSp>
          <p:nvGrpSpPr>
            <p:cNvPr id="11" name="Group 16">
              <a:extLst>
                <a:ext uri="{FF2B5EF4-FFF2-40B4-BE49-F238E27FC236}">
                  <a16:creationId xmlns:a16="http://schemas.microsoft.com/office/drawing/2014/main" id="{1B0ADC84-3404-E975-1B26-B1A853A68949}"/>
                </a:ext>
              </a:extLst>
            </p:cNvPr>
            <p:cNvGrpSpPr/>
            <p:nvPr/>
          </p:nvGrpSpPr>
          <p:grpSpPr>
            <a:xfrm>
              <a:off x="6019800" y="5093148"/>
              <a:ext cx="1237870" cy="1574234"/>
              <a:chOff x="914400" y="1398809"/>
              <a:chExt cx="4541019" cy="6297391"/>
            </a:xfrm>
          </p:grpSpPr>
          <p:grpSp>
            <p:nvGrpSpPr>
              <p:cNvPr id="50" name="Group 1">
                <a:extLst>
                  <a:ext uri="{FF2B5EF4-FFF2-40B4-BE49-F238E27FC236}">
                    <a16:creationId xmlns:a16="http://schemas.microsoft.com/office/drawing/2014/main" id="{90327A67-9BE9-0DF5-4EC8-BFB20FDA24A6}"/>
                  </a:ext>
                </a:extLst>
              </p:cNvPr>
              <p:cNvGrpSpPr/>
              <p:nvPr/>
            </p:nvGrpSpPr>
            <p:grpSpPr>
              <a:xfrm>
                <a:off x="914400" y="1398809"/>
                <a:ext cx="4541019" cy="6297391"/>
                <a:chOff x="838200" y="1440014"/>
                <a:chExt cx="1513673" cy="1684186"/>
              </a:xfrm>
            </p:grpSpPr>
            <p:sp>
              <p:nvSpPr>
                <p:cNvPr id="55" name="Rounded Rectangle 2">
                  <a:extLst>
                    <a:ext uri="{FF2B5EF4-FFF2-40B4-BE49-F238E27FC236}">
                      <a16:creationId xmlns:a16="http://schemas.microsoft.com/office/drawing/2014/main" id="{E9F1DE8E-B0B2-350B-AFB8-CD2F1FC61D84}"/>
                    </a:ext>
                  </a:extLst>
                </p:cNvPr>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3">
                  <a:extLst>
                    <a:ext uri="{FF2B5EF4-FFF2-40B4-BE49-F238E27FC236}">
                      <a16:creationId xmlns:a16="http://schemas.microsoft.com/office/drawing/2014/main" id="{76E45ECD-BBBD-8549-7ADD-8FC44D9979BD}"/>
                    </a:ext>
                  </a:extLst>
                </p:cNvPr>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4">
                  <a:extLst>
                    <a:ext uri="{FF2B5EF4-FFF2-40B4-BE49-F238E27FC236}">
                      <a16:creationId xmlns:a16="http://schemas.microsoft.com/office/drawing/2014/main" id="{DC7E22B9-AC9F-D1A2-9921-1CB9A637EC75}"/>
                    </a:ext>
                  </a:extLst>
                </p:cNvPr>
                <p:cNvSpPr/>
                <p:nvPr/>
              </p:nvSpPr>
              <p:spPr>
                <a:xfrm>
                  <a:off x="1132673" y="1440014"/>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nut 5">
                  <a:extLst>
                    <a:ext uri="{FF2B5EF4-FFF2-40B4-BE49-F238E27FC236}">
                      <a16:creationId xmlns:a16="http://schemas.microsoft.com/office/drawing/2014/main" id="{16B8B6DE-37B5-B288-A156-F2CF18756902}"/>
                    </a:ext>
                  </a:extLst>
                </p:cNvPr>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Donut 6">
                  <a:extLst>
                    <a:ext uri="{FF2B5EF4-FFF2-40B4-BE49-F238E27FC236}">
                      <a16:creationId xmlns:a16="http://schemas.microsoft.com/office/drawing/2014/main" id="{E85ECC1C-DCF8-9DBE-36A9-3B4442C4F927}"/>
                    </a:ext>
                  </a:extLst>
                </p:cNvPr>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7">
                  <a:extLst>
                    <a:ext uri="{FF2B5EF4-FFF2-40B4-BE49-F238E27FC236}">
                      <a16:creationId xmlns:a16="http://schemas.microsoft.com/office/drawing/2014/main" id="{C0363C88-1F8B-33B5-FE42-6CD67BB7C92B}"/>
                    </a:ext>
                  </a:extLst>
                </p:cNvPr>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TextBox 11">
                  <a:extLst>
                    <a:ext uri="{FF2B5EF4-FFF2-40B4-BE49-F238E27FC236}">
                      <a16:creationId xmlns:a16="http://schemas.microsoft.com/office/drawing/2014/main" id="{44B91DEA-90A2-142F-483A-F5EA803D732B}"/>
                    </a:ext>
                  </a:extLst>
                </p:cNvPr>
                <p:cNvSpPr txBox="1"/>
                <p:nvPr/>
              </p:nvSpPr>
              <p:spPr>
                <a:xfrm>
                  <a:off x="1295401" y="1676400"/>
                  <a:ext cx="914400" cy="395128"/>
                </a:xfrm>
                <a:prstGeom prst="rect">
                  <a:avLst/>
                </a:prstGeom>
                <a:noFill/>
              </p:spPr>
              <p:txBody>
                <a:bodyPr wrap="square" rtlCol="0">
                  <a:spAutoFit/>
                </a:bodyPr>
                <a:lstStyle/>
                <a:p>
                  <a:pPr algn="ctr"/>
                  <a:endParaRPr lang="en-US" dirty="0">
                    <a:solidFill>
                      <a:schemeClr val="bg2">
                        <a:lumMod val="50000"/>
                      </a:schemeClr>
                    </a:solidFill>
                    <a:latin typeface="Symbol" pitchFamily="18" charset="2"/>
                    <a:cs typeface="Narkisim" pitchFamily="34" charset="-79"/>
                  </a:endParaRPr>
                </a:p>
              </p:txBody>
            </p:sp>
          </p:grpSp>
          <p:sp>
            <p:nvSpPr>
              <p:cNvPr id="51" name="Frame 12">
                <a:extLst>
                  <a:ext uri="{FF2B5EF4-FFF2-40B4-BE49-F238E27FC236}">
                    <a16:creationId xmlns:a16="http://schemas.microsoft.com/office/drawing/2014/main" id="{9A32C03F-D4FA-FFE8-821A-4C3D4B696D8F}"/>
                  </a:ext>
                </a:extLst>
              </p:cNvPr>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ame 51">
                <a:extLst>
                  <a:ext uri="{FF2B5EF4-FFF2-40B4-BE49-F238E27FC236}">
                    <a16:creationId xmlns:a16="http://schemas.microsoft.com/office/drawing/2014/main" id="{B4CA06C7-71A7-6FCD-5F73-83ABEFE6E9FE}"/>
                  </a:ext>
                </a:extLst>
              </p:cNvPr>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a:extLst>
                  <a:ext uri="{FF2B5EF4-FFF2-40B4-BE49-F238E27FC236}">
                    <a16:creationId xmlns:a16="http://schemas.microsoft.com/office/drawing/2014/main" id="{25C4A3DC-4259-24AF-7A49-C73FE19129A1}"/>
                  </a:ext>
                </a:extLst>
              </p:cNvPr>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Rectangle 53">
                <a:extLst>
                  <a:ext uri="{FF2B5EF4-FFF2-40B4-BE49-F238E27FC236}">
                    <a16:creationId xmlns:a16="http://schemas.microsoft.com/office/drawing/2014/main" id="{A4A22BDE-BA88-917B-1C10-5C3255CE5100}"/>
                  </a:ext>
                </a:extLst>
              </p:cNvPr>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51E572A9-C8FE-4517-DD94-4A2F8E1D8897}"/>
                </a:ext>
              </a:extLst>
            </p:cNvPr>
            <p:cNvSpPr txBox="1"/>
            <p:nvPr/>
          </p:nvSpPr>
          <p:spPr>
            <a:xfrm>
              <a:off x="6408262" y="5223835"/>
              <a:ext cx="695994" cy="523220"/>
            </a:xfrm>
            <a:prstGeom prst="rect">
              <a:avLst/>
            </a:prstGeom>
            <a:noFill/>
          </p:spPr>
          <p:txBody>
            <a:bodyPr wrap="square" rtlCol="0">
              <a:spAutoFit/>
            </a:bodyPr>
            <a:lstStyle/>
            <a:p>
              <a:pPr algn="ctr"/>
              <a:endParaRPr lang="en-US" sz="2800" dirty="0">
                <a:latin typeface="Comic Sans MS" pitchFamily="66" charset="0"/>
              </a:endParaRPr>
            </a:p>
          </p:txBody>
        </p:sp>
        <p:grpSp>
          <p:nvGrpSpPr>
            <p:cNvPr id="13" name="Group 12">
              <a:extLst>
                <a:ext uri="{FF2B5EF4-FFF2-40B4-BE49-F238E27FC236}">
                  <a16:creationId xmlns:a16="http://schemas.microsoft.com/office/drawing/2014/main" id="{6FA52358-8D38-F06D-C7D0-1C2DFDB11614}"/>
                </a:ext>
              </a:extLst>
            </p:cNvPr>
            <p:cNvGrpSpPr/>
            <p:nvPr/>
          </p:nvGrpSpPr>
          <p:grpSpPr>
            <a:xfrm>
              <a:off x="6553200" y="5486400"/>
              <a:ext cx="550321" cy="616345"/>
              <a:chOff x="6456820" y="5905060"/>
              <a:chExt cx="550321" cy="616345"/>
            </a:xfrm>
          </p:grpSpPr>
          <p:grpSp>
            <p:nvGrpSpPr>
              <p:cNvPr id="14" name="Group 19">
                <a:extLst>
                  <a:ext uri="{FF2B5EF4-FFF2-40B4-BE49-F238E27FC236}">
                    <a16:creationId xmlns:a16="http://schemas.microsoft.com/office/drawing/2014/main" id="{21F3C8D8-18B3-F503-E3E5-43C5F0ED3B32}"/>
                  </a:ext>
                </a:extLst>
              </p:cNvPr>
              <p:cNvGrpSpPr/>
              <p:nvPr/>
            </p:nvGrpSpPr>
            <p:grpSpPr>
              <a:xfrm>
                <a:off x="6456820" y="5905060"/>
                <a:ext cx="80930" cy="210855"/>
                <a:chOff x="990600" y="685800"/>
                <a:chExt cx="990600" cy="2536273"/>
              </a:xfrm>
            </p:grpSpPr>
            <p:sp>
              <p:nvSpPr>
                <p:cNvPr id="47" name="Cross 46">
                  <a:extLst>
                    <a:ext uri="{FF2B5EF4-FFF2-40B4-BE49-F238E27FC236}">
                      <a16:creationId xmlns:a16="http://schemas.microsoft.com/office/drawing/2014/main" id="{ACB801C8-EF6D-AC90-5803-DF9429AB8474}"/>
                    </a:ext>
                  </a:extLst>
                </p:cNvPr>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4DCDB50-0A89-1430-FC24-1A6219652C0D}"/>
                    </a:ext>
                  </a:extLst>
                </p:cNvPr>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Shape 48">
                  <a:extLst>
                    <a:ext uri="{FF2B5EF4-FFF2-40B4-BE49-F238E27FC236}">
                      <a16:creationId xmlns:a16="http://schemas.microsoft.com/office/drawing/2014/main" id="{2F04B144-1B1B-6371-E15A-6E366AEAB551}"/>
                    </a:ext>
                  </a:extLst>
                </p:cNvPr>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3">
                <a:extLst>
                  <a:ext uri="{FF2B5EF4-FFF2-40B4-BE49-F238E27FC236}">
                    <a16:creationId xmlns:a16="http://schemas.microsoft.com/office/drawing/2014/main" id="{3E11F28E-5CAD-8ED0-ECAE-38607D2D2BE1}"/>
                  </a:ext>
                </a:extLst>
              </p:cNvPr>
              <p:cNvGrpSpPr/>
              <p:nvPr/>
            </p:nvGrpSpPr>
            <p:grpSpPr>
              <a:xfrm>
                <a:off x="6618679" y="5905060"/>
                <a:ext cx="80930" cy="210855"/>
                <a:chOff x="990600" y="685800"/>
                <a:chExt cx="990600" cy="2536273"/>
              </a:xfrm>
            </p:grpSpPr>
            <p:sp>
              <p:nvSpPr>
                <p:cNvPr id="44" name="Cross 43">
                  <a:extLst>
                    <a:ext uri="{FF2B5EF4-FFF2-40B4-BE49-F238E27FC236}">
                      <a16:creationId xmlns:a16="http://schemas.microsoft.com/office/drawing/2014/main" id="{8D39F100-F327-1D01-062B-CF0D6DA7F885}"/>
                    </a:ext>
                  </a:extLst>
                </p:cNvPr>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E70487D-A9A6-B9DA-62AB-1C4DE5F1F866}"/>
                    </a:ext>
                  </a:extLst>
                </p:cNvPr>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L-Shape 45">
                  <a:extLst>
                    <a:ext uri="{FF2B5EF4-FFF2-40B4-BE49-F238E27FC236}">
                      <a16:creationId xmlns:a16="http://schemas.microsoft.com/office/drawing/2014/main" id="{16988931-96F5-164F-C068-BE70F40D57B9}"/>
                    </a:ext>
                  </a:extLst>
                </p:cNvPr>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7">
                <a:extLst>
                  <a:ext uri="{FF2B5EF4-FFF2-40B4-BE49-F238E27FC236}">
                    <a16:creationId xmlns:a16="http://schemas.microsoft.com/office/drawing/2014/main" id="{11F2B3C2-0705-E035-F046-D984068DDA87}"/>
                  </a:ext>
                </a:extLst>
              </p:cNvPr>
              <p:cNvGrpSpPr/>
              <p:nvPr/>
            </p:nvGrpSpPr>
            <p:grpSpPr>
              <a:xfrm>
                <a:off x="6780538" y="5905060"/>
                <a:ext cx="80930" cy="210855"/>
                <a:chOff x="990600" y="685800"/>
                <a:chExt cx="990600" cy="2536273"/>
              </a:xfrm>
            </p:grpSpPr>
            <p:sp>
              <p:nvSpPr>
                <p:cNvPr id="41" name="Cross 40">
                  <a:extLst>
                    <a:ext uri="{FF2B5EF4-FFF2-40B4-BE49-F238E27FC236}">
                      <a16:creationId xmlns:a16="http://schemas.microsoft.com/office/drawing/2014/main" id="{BDC227D1-B6B4-47D5-FF39-A17B305CE02A}"/>
                    </a:ext>
                  </a:extLst>
                </p:cNvPr>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EF90D4-E0B1-FEC7-8C09-BD5BA8AA592C}"/>
                    </a:ext>
                  </a:extLst>
                </p:cNvPr>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L-Shape 42">
                  <a:extLst>
                    <a:ext uri="{FF2B5EF4-FFF2-40B4-BE49-F238E27FC236}">
                      <a16:creationId xmlns:a16="http://schemas.microsoft.com/office/drawing/2014/main" id="{D35CCB0E-4272-BAC2-9A10-923598CD7984}"/>
                    </a:ext>
                  </a:extLst>
                </p:cNvPr>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31">
                <a:extLst>
                  <a:ext uri="{FF2B5EF4-FFF2-40B4-BE49-F238E27FC236}">
                    <a16:creationId xmlns:a16="http://schemas.microsoft.com/office/drawing/2014/main" id="{3DE829EA-ADC2-C69C-BA0A-44101BC240E9}"/>
                  </a:ext>
                </a:extLst>
              </p:cNvPr>
              <p:cNvGrpSpPr/>
              <p:nvPr/>
            </p:nvGrpSpPr>
            <p:grpSpPr>
              <a:xfrm>
                <a:off x="6926211" y="5905060"/>
                <a:ext cx="80930" cy="210855"/>
                <a:chOff x="990600" y="685800"/>
                <a:chExt cx="990600" cy="2536273"/>
              </a:xfrm>
            </p:grpSpPr>
            <p:sp>
              <p:nvSpPr>
                <p:cNvPr id="38" name="Cross 37">
                  <a:extLst>
                    <a:ext uri="{FF2B5EF4-FFF2-40B4-BE49-F238E27FC236}">
                      <a16:creationId xmlns:a16="http://schemas.microsoft.com/office/drawing/2014/main" id="{3D936DB1-6A0E-0DE9-4812-351CBA29AB5B}"/>
                    </a:ext>
                  </a:extLst>
                </p:cNvPr>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925F411-0FF6-2A87-7BA9-5236900C9658}"/>
                    </a:ext>
                  </a:extLst>
                </p:cNvPr>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Shape 39">
                  <a:extLst>
                    <a:ext uri="{FF2B5EF4-FFF2-40B4-BE49-F238E27FC236}">
                      <a16:creationId xmlns:a16="http://schemas.microsoft.com/office/drawing/2014/main" id="{E9157A29-2E3F-F10E-8894-34D8EC9DC745}"/>
                    </a:ext>
                  </a:extLst>
                </p:cNvPr>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35">
                <a:extLst>
                  <a:ext uri="{FF2B5EF4-FFF2-40B4-BE49-F238E27FC236}">
                    <a16:creationId xmlns:a16="http://schemas.microsoft.com/office/drawing/2014/main" id="{1DA17B23-1A2E-D60C-EBEF-E0E963FC83B5}"/>
                  </a:ext>
                </a:extLst>
              </p:cNvPr>
              <p:cNvGrpSpPr/>
              <p:nvPr/>
            </p:nvGrpSpPr>
            <p:grpSpPr>
              <a:xfrm>
                <a:off x="6553935" y="6132134"/>
                <a:ext cx="80930" cy="210855"/>
                <a:chOff x="990600" y="685800"/>
                <a:chExt cx="990600" cy="2536273"/>
              </a:xfrm>
            </p:grpSpPr>
            <p:sp>
              <p:nvSpPr>
                <p:cNvPr id="35" name="Cross 34">
                  <a:extLst>
                    <a:ext uri="{FF2B5EF4-FFF2-40B4-BE49-F238E27FC236}">
                      <a16:creationId xmlns:a16="http://schemas.microsoft.com/office/drawing/2014/main" id="{99EDFFA5-6A9F-3D24-AC73-3C12F86C8CFF}"/>
                    </a:ext>
                  </a:extLst>
                </p:cNvPr>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8B2B2DE-789C-5FDC-5D1A-D01FB032BB5E}"/>
                    </a:ext>
                  </a:extLst>
                </p:cNvPr>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Shape 36">
                  <a:extLst>
                    <a:ext uri="{FF2B5EF4-FFF2-40B4-BE49-F238E27FC236}">
                      <a16:creationId xmlns:a16="http://schemas.microsoft.com/office/drawing/2014/main" id="{74C0AA4E-B62E-2A44-AB11-734143CA41D3}"/>
                    </a:ext>
                  </a:extLst>
                </p:cNvPr>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39">
                <a:extLst>
                  <a:ext uri="{FF2B5EF4-FFF2-40B4-BE49-F238E27FC236}">
                    <a16:creationId xmlns:a16="http://schemas.microsoft.com/office/drawing/2014/main" id="{6A2706AC-A8AD-6AFD-17AD-363CBF839695}"/>
                  </a:ext>
                </a:extLst>
              </p:cNvPr>
              <p:cNvGrpSpPr/>
              <p:nvPr/>
            </p:nvGrpSpPr>
            <p:grpSpPr>
              <a:xfrm>
                <a:off x="6715794" y="6115915"/>
                <a:ext cx="80930" cy="210855"/>
                <a:chOff x="990600" y="685800"/>
                <a:chExt cx="990600" cy="2536273"/>
              </a:xfrm>
            </p:grpSpPr>
            <p:sp>
              <p:nvSpPr>
                <p:cNvPr id="32" name="Cross 31">
                  <a:extLst>
                    <a:ext uri="{FF2B5EF4-FFF2-40B4-BE49-F238E27FC236}">
                      <a16:creationId xmlns:a16="http://schemas.microsoft.com/office/drawing/2014/main" id="{C33DF362-378A-DF47-4A81-99ADB41D08E6}"/>
                    </a:ext>
                  </a:extLst>
                </p:cNvPr>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BA443A5-8734-6A35-691F-9BD54738EB62}"/>
                    </a:ext>
                  </a:extLst>
                </p:cNvPr>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Shape 33">
                  <a:extLst>
                    <a:ext uri="{FF2B5EF4-FFF2-40B4-BE49-F238E27FC236}">
                      <a16:creationId xmlns:a16="http://schemas.microsoft.com/office/drawing/2014/main" id="{95D53594-A71F-E8E1-E609-799F07F8C481}"/>
                    </a:ext>
                  </a:extLst>
                </p:cNvPr>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43">
                <a:extLst>
                  <a:ext uri="{FF2B5EF4-FFF2-40B4-BE49-F238E27FC236}">
                    <a16:creationId xmlns:a16="http://schemas.microsoft.com/office/drawing/2014/main" id="{08C3FEBF-5589-9F48-97C3-D041C4DA2111}"/>
                  </a:ext>
                </a:extLst>
              </p:cNvPr>
              <p:cNvGrpSpPr/>
              <p:nvPr/>
            </p:nvGrpSpPr>
            <p:grpSpPr>
              <a:xfrm>
                <a:off x="6861467" y="6115915"/>
                <a:ext cx="80930" cy="210855"/>
                <a:chOff x="990600" y="685800"/>
                <a:chExt cx="990600" cy="2536273"/>
              </a:xfrm>
            </p:grpSpPr>
            <p:sp>
              <p:nvSpPr>
                <p:cNvPr id="29" name="Cross 28">
                  <a:extLst>
                    <a:ext uri="{FF2B5EF4-FFF2-40B4-BE49-F238E27FC236}">
                      <a16:creationId xmlns:a16="http://schemas.microsoft.com/office/drawing/2014/main" id="{7875E084-0B67-477B-9480-36182C02BBAA}"/>
                    </a:ext>
                  </a:extLst>
                </p:cNvPr>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3943915-48CF-72E8-B7FB-4F41C4A4FD0E}"/>
                    </a:ext>
                  </a:extLst>
                </p:cNvPr>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Shape 30">
                  <a:extLst>
                    <a:ext uri="{FF2B5EF4-FFF2-40B4-BE49-F238E27FC236}">
                      <a16:creationId xmlns:a16="http://schemas.microsoft.com/office/drawing/2014/main" id="{EDD0B14B-7351-5F50-DC19-D3EC57C5A66C}"/>
                    </a:ext>
                  </a:extLst>
                </p:cNvPr>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7">
                <a:extLst>
                  <a:ext uri="{FF2B5EF4-FFF2-40B4-BE49-F238E27FC236}">
                    <a16:creationId xmlns:a16="http://schemas.microsoft.com/office/drawing/2014/main" id="{D5A7FE31-E288-6F47-7DDD-DD2C390E69E2}"/>
                  </a:ext>
                </a:extLst>
              </p:cNvPr>
              <p:cNvGrpSpPr/>
              <p:nvPr/>
            </p:nvGrpSpPr>
            <p:grpSpPr>
              <a:xfrm>
                <a:off x="6634865" y="6310550"/>
                <a:ext cx="80930" cy="210855"/>
                <a:chOff x="990600" y="685800"/>
                <a:chExt cx="990600" cy="2536273"/>
              </a:xfrm>
            </p:grpSpPr>
            <p:sp>
              <p:nvSpPr>
                <p:cNvPr id="26" name="Cross 25">
                  <a:extLst>
                    <a:ext uri="{FF2B5EF4-FFF2-40B4-BE49-F238E27FC236}">
                      <a16:creationId xmlns:a16="http://schemas.microsoft.com/office/drawing/2014/main" id="{866CE295-58A5-1EFC-4F60-EBB5A8159FDB}"/>
                    </a:ext>
                  </a:extLst>
                </p:cNvPr>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5040000-08B6-A48D-B23E-5DDB965FE2B6}"/>
                    </a:ext>
                  </a:extLst>
                </p:cNvPr>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Shape 27">
                  <a:extLst>
                    <a:ext uri="{FF2B5EF4-FFF2-40B4-BE49-F238E27FC236}">
                      <a16:creationId xmlns:a16="http://schemas.microsoft.com/office/drawing/2014/main" id="{9AF0A172-88E8-A64A-82EA-291BCFD96E8A}"/>
                    </a:ext>
                  </a:extLst>
                </p:cNvPr>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51">
                <a:extLst>
                  <a:ext uri="{FF2B5EF4-FFF2-40B4-BE49-F238E27FC236}">
                    <a16:creationId xmlns:a16="http://schemas.microsoft.com/office/drawing/2014/main" id="{749099CF-7C05-8A94-B812-1B1C2A50B2AA}"/>
                  </a:ext>
                </a:extLst>
              </p:cNvPr>
              <p:cNvGrpSpPr/>
              <p:nvPr/>
            </p:nvGrpSpPr>
            <p:grpSpPr>
              <a:xfrm>
                <a:off x="6796724" y="6310550"/>
                <a:ext cx="80930" cy="210855"/>
                <a:chOff x="990600" y="685800"/>
                <a:chExt cx="990600" cy="2536273"/>
              </a:xfrm>
            </p:grpSpPr>
            <p:sp>
              <p:nvSpPr>
                <p:cNvPr id="23" name="Cross 22">
                  <a:extLst>
                    <a:ext uri="{FF2B5EF4-FFF2-40B4-BE49-F238E27FC236}">
                      <a16:creationId xmlns:a16="http://schemas.microsoft.com/office/drawing/2014/main" id="{D2D7A34D-2FB1-D31F-7A5F-235E0723A6C4}"/>
                    </a:ext>
                  </a:extLst>
                </p:cNvPr>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A76CA1B-3F50-AB3E-910E-2DAD40987334}"/>
                    </a:ext>
                  </a:extLst>
                </p:cNvPr>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Shape 24">
                  <a:extLst>
                    <a:ext uri="{FF2B5EF4-FFF2-40B4-BE49-F238E27FC236}">
                      <a16:creationId xmlns:a16="http://schemas.microsoft.com/office/drawing/2014/main" id="{80A03E4C-3162-B9C3-0F93-1B2E5D67AD03}"/>
                    </a:ext>
                  </a:extLst>
                </p:cNvPr>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2" name="Group 61">
            <a:extLst>
              <a:ext uri="{FF2B5EF4-FFF2-40B4-BE49-F238E27FC236}">
                <a16:creationId xmlns:a16="http://schemas.microsoft.com/office/drawing/2014/main" id="{AB86081A-6BA8-35D8-67FB-64BA53B2A88C}"/>
              </a:ext>
            </a:extLst>
          </p:cNvPr>
          <p:cNvGrpSpPr/>
          <p:nvPr/>
        </p:nvGrpSpPr>
        <p:grpSpPr>
          <a:xfrm>
            <a:off x="8628099" y="2258351"/>
            <a:ext cx="1363144" cy="3580791"/>
            <a:chOff x="397451" y="228208"/>
            <a:chExt cx="1468018" cy="3502792"/>
          </a:xfrm>
        </p:grpSpPr>
        <p:sp>
          <p:nvSpPr>
            <p:cNvPr id="63" name="Oval 62">
              <a:extLst>
                <a:ext uri="{FF2B5EF4-FFF2-40B4-BE49-F238E27FC236}">
                  <a16:creationId xmlns:a16="http://schemas.microsoft.com/office/drawing/2014/main" id="{EB9CF8CC-AD6B-958A-3B09-58994D87DAF8}"/>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F08F3CB1-23E9-981D-178B-386A6F383F3C}"/>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a:extLst>
                <a:ext uri="{FF2B5EF4-FFF2-40B4-BE49-F238E27FC236}">
                  <a16:creationId xmlns:a16="http://schemas.microsoft.com/office/drawing/2014/main" id="{ADEADF7D-B8D2-74EA-7A77-84CF716BCFBA}"/>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7C6561A-15E7-49C7-1355-58DC5C57B7E4}"/>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a:extLst>
                <a:ext uri="{FF2B5EF4-FFF2-40B4-BE49-F238E27FC236}">
                  <a16:creationId xmlns:a16="http://schemas.microsoft.com/office/drawing/2014/main" id="{30638011-ED62-DF82-A286-5752309D33ED}"/>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8B58953F-06B0-23F0-BBB9-375AA4174B90}"/>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a:extLst>
                <a:ext uri="{FF2B5EF4-FFF2-40B4-BE49-F238E27FC236}">
                  <a16:creationId xmlns:a16="http://schemas.microsoft.com/office/drawing/2014/main" id="{075C2765-956A-C79A-4D97-8A46A8EEC706}"/>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83961C4-8978-B2EF-CAB5-1AFBACE82E30}"/>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F64666FF-4313-4A50-E42B-D619B56CA877}"/>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ounded Rectangle 152">
              <a:extLst>
                <a:ext uri="{FF2B5EF4-FFF2-40B4-BE49-F238E27FC236}">
                  <a16:creationId xmlns:a16="http://schemas.microsoft.com/office/drawing/2014/main" id="{36496020-0F20-05D6-8D03-87C2919D32C3}"/>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B58FAED-525E-11C9-3A6C-AF0853BFD058}"/>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154">
              <a:extLst>
                <a:ext uri="{FF2B5EF4-FFF2-40B4-BE49-F238E27FC236}">
                  <a16:creationId xmlns:a16="http://schemas.microsoft.com/office/drawing/2014/main" id="{4267E186-1B06-24A6-7F39-6E7219FE959C}"/>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42F03225-D2E8-FBB6-2C33-F1BB43993387}"/>
              </a:ext>
            </a:extLst>
          </p:cNvPr>
          <p:cNvGrpSpPr/>
          <p:nvPr/>
        </p:nvGrpSpPr>
        <p:grpSpPr>
          <a:xfrm>
            <a:off x="1760775" y="1589131"/>
            <a:ext cx="1749492" cy="4294164"/>
            <a:chOff x="584768" y="457199"/>
            <a:chExt cx="2497790" cy="6130877"/>
          </a:xfrm>
        </p:grpSpPr>
        <p:sp>
          <p:nvSpPr>
            <p:cNvPr id="76" name="Oval 106">
              <a:extLst>
                <a:ext uri="{FF2B5EF4-FFF2-40B4-BE49-F238E27FC236}">
                  <a16:creationId xmlns:a16="http://schemas.microsoft.com/office/drawing/2014/main" id="{29EA7095-E6AD-D632-3B50-35CA30573D74}"/>
                </a:ext>
              </a:extLst>
            </p:cNvPr>
            <p:cNvSpPr/>
            <p:nvPr/>
          </p:nvSpPr>
          <p:spPr>
            <a:xfrm>
              <a:off x="584768" y="2951286"/>
              <a:ext cx="2497790" cy="3162882"/>
            </a:xfrm>
            <a:custGeom>
              <a:avLst/>
              <a:gdLst>
                <a:gd name="connsiteX0" fmla="*/ 0 w 2222205"/>
                <a:gd name="connsiteY0" fmla="*/ 1580579 h 3161157"/>
                <a:gd name="connsiteX1" fmla="*/ 1111103 w 2222205"/>
                <a:gd name="connsiteY1" fmla="*/ 0 h 3161157"/>
                <a:gd name="connsiteX2" fmla="*/ 2222206 w 2222205"/>
                <a:gd name="connsiteY2" fmla="*/ 1580579 h 3161157"/>
                <a:gd name="connsiteX3" fmla="*/ 1111103 w 2222205"/>
                <a:gd name="connsiteY3" fmla="*/ 3161158 h 3161157"/>
                <a:gd name="connsiteX4" fmla="*/ 0 w 2222205"/>
                <a:gd name="connsiteY4" fmla="*/ 1580579 h 3161157"/>
                <a:gd name="connsiteX0" fmla="*/ 137792 w 2497790"/>
                <a:gd name="connsiteY0" fmla="*/ 1580579 h 3162882"/>
                <a:gd name="connsiteX1" fmla="*/ 1248895 w 2497790"/>
                <a:gd name="connsiteY1" fmla="*/ 0 h 3162882"/>
                <a:gd name="connsiteX2" fmla="*/ 2359998 w 2497790"/>
                <a:gd name="connsiteY2" fmla="*/ 1580579 h 3162882"/>
                <a:gd name="connsiteX3" fmla="*/ 1248895 w 2497790"/>
                <a:gd name="connsiteY3" fmla="*/ 3161158 h 3162882"/>
                <a:gd name="connsiteX4" fmla="*/ 137792 w 2497790"/>
                <a:gd name="connsiteY4" fmla="*/ 1580579 h 316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790" h="3162882">
                  <a:moveTo>
                    <a:pt x="137792" y="1580579"/>
                  </a:moveTo>
                  <a:cubicBezTo>
                    <a:pt x="137792" y="707649"/>
                    <a:pt x="635250" y="0"/>
                    <a:pt x="1248895" y="0"/>
                  </a:cubicBezTo>
                  <a:cubicBezTo>
                    <a:pt x="1862540" y="0"/>
                    <a:pt x="2359998" y="707649"/>
                    <a:pt x="2359998" y="1580579"/>
                  </a:cubicBezTo>
                  <a:cubicBezTo>
                    <a:pt x="2359998" y="2453509"/>
                    <a:pt x="3074651" y="3118628"/>
                    <a:pt x="1248895" y="3161158"/>
                  </a:cubicBezTo>
                  <a:cubicBezTo>
                    <a:pt x="-576861" y="3203688"/>
                    <a:pt x="137792" y="2453509"/>
                    <a:pt x="137792" y="1580579"/>
                  </a:cubicBezTo>
                  <a:close/>
                </a:path>
              </a:pathLst>
            </a:cu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EF481D4-85F8-644D-BA5F-333359221EAE}"/>
                </a:ext>
              </a:extLst>
            </p:cNvPr>
            <p:cNvSpPr/>
            <p:nvPr/>
          </p:nvSpPr>
          <p:spPr>
            <a:xfrm>
              <a:off x="1193158" y="6269589"/>
              <a:ext cx="683205" cy="31848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D91E5FD-865B-F9D2-36D6-0A7BB22EB073}"/>
                </a:ext>
              </a:extLst>
            </p:cNvPr>
            <p:cNvSpPr/>
            <p:nvPr/>
          </p:nvSpPr>
          <p:spPr>
            <a:xfrm>
              <a:off x="1876364" y="6269589"/>
              <a:ext cx="683205" cy="31848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7C458EF1-AC12-266B-F912-3595B2E257AA}"/>
                </a:ext>
              </a:extLst>
            </p:cNvPr>
            <p:cNvSpPr/>
            <p:nvPr/>
          </p:nvSpPr>
          <p:spPr>
            <a:xfrm>
              <a:off x="1193158" y="3188293"/>
              <a:ext cx="1195610" cy="374156"/>
            </a:xfrm>
            <a:prstGeom prst="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Manual Operation 79">
              <a:extLst>
                <a:ext uri="{FF2B5EF4-FFF2-40B4-BE49-F238E27FC236}">
                  <a16:creationId xmlns:a16="http://schemas.microsoft.com/office/drawing/2014/main" id="{3287B853-1758-2665-ECF9-9B78CE0AC218}"/>
                </a:ext>
              </a:extLst>
            </p:cNvPr>
            <p:cNvSpPr/>
            <p:nvPr/>
          </p:nvSpPr>
          <p:spPr>
            <a:xfrm>
              <a:off x="1107758" y="3403205"/>
              <a:ext cx="1537212" cy="1353570"/>
            </a:xfrm>
            <a:prstGeom prst="flowChartManualOperation">
              <a:avLst/>
            </a:prstGeom>
            <a:solidFill>
              <a:srgbClr val="ECD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Manual Operation 80">
              <a:extLst>
                <a:ext uri="{FF2B5EF4-FFF2-40B4-BE49-F238E27FC236}">
                  <a16:creationId xmlns:a16="http://schemas.microsoft.com/office/drawing/2014/main" id="{FF74B9B6-E3DC-6AC7-2661-B4CFDD34AA51}"/>
                </a:ext>
              </a:extLst>
            </p:cNvPr>
            <p:cNvSpPr/>
            <p:nvPr/>
          </p:nvSpPr>
          <p:spPr>
            <a:xfrm rot="10800000">
              <a:off x="1341700" y="5871480"/>
              <a:ext cx="512404" cy="398109"/>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Manual Operation 81">
              <a:extLst>
                <a:ext uri="{FF2B5EF4-FFF2-40B4-BE49-F238E27FC236}">
                  <a16:creationId xmlns:a16="http://schemas.microsoft.com/office/drawing/2014/main" id="{94E4B62B-AB9D-A06E-573A-1AC592059C7B}"/>
                </a:ext>
              </a:extLst>
            </p:cNvPr>
            <p:cNvSpPr/>
            <p:nvPr/>
          </p:nvSpPr>
          <p:spPr>
            <a:xfrm rot="10800000">
              <a:off x="1854104" y="5871480"/>
              <a:ext cx="512404" cy="398109"/>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Manual Operation 82">
              <a:extLst>
                <a:ext uri="{FF2B5EF4-FFF2-40B4-BE49-F238E27FC236}">
                  <a16:creationId xmlns:a16="http://schemas.microsoft.com/office/drawing/2014/main" id="{6773C178-B458-88BF-F9CA-7D949DD77A01}"/>
                </a:ext>
              </a:extLst>
            </p:cNvPr>
            <p:cNvSpPr/>
            <p:nvPr/>
          </p:nvSpPr>
          <p:spPr>
            <a:xfrm rot="10800000">
              <a:off x="1107758" y="4677153"/>
              <a:ext cx="1537212" cy="1723648"/>
            </a:xfrm>
            <a:prstGeom prst="flowChartManualOperation">
              <a:avLst/>
            </a:prstGeom>
            <a:solidFill>
              <a:srgbClr val="ECD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88CBBDE-5235-B228-FB94-D5C1BB083A73}"/>
                </a:ext>
              </a:extLst>
            </p:cNvPr>
            <p:cNvSpPr/>
            <p:nvPr/>
          </p:nvSpPr>
          <p:spPr>
            <a:xfrm rot="19342540" flipH="1">
              <a:off x="1564893" y="3409464"/>
              <a:ext cx="210668" cy="70072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AB82A84B-6717-FFE1-414D-6BCC7B3B5BDE}"/>
                </a:ext>
              </a:extLst>
            </p:cNvPr>
            <p:cNvSpPr/>
            <p:nvPr/>
          </p:nvSpPr>
          <p:spPr>
            <a:xfrm rot="1543519" flipH="1">
              <a:off x="657778" y="3700693"/>
              <a:ext cx="946738" cy="888810"/>
            </a:xfrm>
            <a:custGeom>
              <a:avLst/>
              <a:gdLst>
                <a:gd name="connsiteX0" fmla="*/ 905729 w 946738"/>
                <a:gd name="connsiteY0" fmla="*/ 0 h 888810"/>
                <a:gd name="connsiteX1" fmla="*/ 539674 w 946738"/>
                <a:gd name="connsiteY1" fmla="*/ 0 h 888810"/>
                <a:gd name="connsiteX2" fmla="*/ 539674 w 946738"/>
                <a:gd name="connsiteY2" fmla="*/ 576729 h 888810"/>
                <a:gd name="connsiteX3" fmla="*/ 150822 w 946738"/>
                <a:gd name="connsiteY3" fmla="*/ 582578 h 888810"/>
                <a:gd name="connsiteX4" fmla="*/ 17 w 946738"/>
                <a:gd name="connsiteY4" fmla="*/ 737989 h 888810"/>
                <a:gd name="connsiteX5" fmla="*/ 155428 w 946738"/>
                <a:gd name="connsiteY5" fmla="*/ 888793 h 888810"/>
                <a:gd name="connsiteX6" fmla="*/ 795917 w 946738"/>
                <a:gd name="connsiteY6" fmla="*/ 879159 h 888810"/>
                <a:gd name="connsiteX7" fmla="*/ 946721 w 946738"/>
                <a:gd name="connsiteY7" fmla="*/ 723749 h 888810"/>
                <a:gd name="connsiteX8" fmla="*/ 933793 w 946738"/>
                <a:gd name="connsiteY8" fmla="*/ 664333 h 888810"/>
                <a:gd name="connsiteX9" fmla="*/ 905729 w 946738"/>
                <a:gd name="connsiteY9" fmla="*/ 624030 h 88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738" h="888810">
                  <a:moveTo>
                    <a:pt x="905729" y="0"/>
                  </a:moveTo>
                  <a:lnTo>
                    <a:pt x="539674" y="0"/>
                  </a:lnTo>
                  <a:lnTo>
                    <a:pt x="539674" y="576729"/>
                  </a:lnTo>
                  <a:lnTo>
                    <a:pt x="150822" y="582578"/>
                  </a:lnTo>
                  <a:cubicBezTo>
                    <a:pt x="66263" y="583850"/>
                    <a:pt x="-1254" y="653429"/>
                    <a:pt x="17" y="737989"/>
                  </a:cubicBezTo>
                  <a:cubicBezTo>
                    <a:pt x="1289" y="822548"/>
                    <a:pt x="70869" y="890065"/>
                    <a:pt x="155428" y="888793"/>
                  </a:cubicBezTo>
                  <a:lnTo>
                    <a:pt x="795917" y="879159"/>
                  </a:lnTo>
                  <a:cubicBezTo>
                    <a:pt x="880476" y="877887"/>
                    <a:pt x="947993" y="808308"/>
                    <a:pt x="946721" y="723749"/>
                  </a:cubicBezTo>
                  <a:cubicBezTo>
                    <a:pt x="946403" y="702609"/>
                    <a:pt x="941816" y="682534"/>
                    <a:pt x="933793" y="664333"/>
                  </a:cubicBezTo>
                  <a:lnTo>
                    <a:pt x="905729" y="624030"/>
                  </a:lnTo>
                  <a:close/>
                </a:path>
              </a:pathLst>
            </a:custGeom>
            <a:solidFill>
              <a:srgbClr val="ECD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E5AD2FDC-1DC2-D8C7-D12F-E1819480A85C}"/>
                </a:ext>
              </a:extLst>
            </p:cNvPr>
            <p:cNvSpPr/>
            <p:nvPr/>
          </p:nvSpPr>
          <p:spPr>
            <a:xfrm rot="20056481">
              <a:off x="2089486" y="3717462"/>
              <a:ext cx="988727" cy="877094"/>
            </a:xfrm>
            <a:custGeom>
              <a:avLst/>
              <a:gdLst>
                <a:gd name="connsiteX0" fmla="*/ 964017 w 988727"/>
                <a:gd name="connsiteY0" fmla="*/ 0 h 877094"/>
                <a:gd name="connsiteX1" fmla="*/ 964017 w 988727"/>
                <a:gd name="connsiteY1" fmla="*/ 665376 h 877094"/>
                <a:gd name="connsiteX2" fmla="*/ 977828 w 988727"/>
                <a:gd name="connsiteY2" fmla="*/ 685209 h 877094"/>
                <a:gd name="connsiteX3" fmla="*/ 988713 w 988727"/>
                <a:gd name="connsiteY3" fmla="*/ 735235 h 877094"/>
                <a:gd name="connsiteX4" fmla="*/ 988713 w 988727"/>
                <a:gd name="connsiteY4" fmla="*/ 735234 h 877094"/>
                <a:gd name="connsiteX5" fmla="*/ 861740 w 988727"/>
                <a:gd name="connsiteY5" fmla="*/ 866086 h 877094"/>
                <a:gd name="connsiteX6" fmla="*/ 130866 w 988727"/>
                <a:gd name="connsiteY6" fmla="*/ 877080 h 877094"/>
                <a:gd name="connsiteX7" fmla="*/ 15 w 988727"/>
                <a:gd name="connsiteY7" fmla="*/ 750107 h 877094"/>
                <a:gd name="connsiteX8" fmla="*/ 14 w 988727"/>
                <a:gd name="connsiteY8" fmla="*/ 750107 h 877094"/>
                <a:gd name="connsiteX9" fmla="*/ 126987 w 988727"/>
                <a:gd name="connsiteY9" fmla="*/ 619255 h 877094"/>
                <a:gd name="connsiteX10" fmla="*/ 597962 w 988727"/>
                <a:gd name="connsiteY10" fmla="*/ 612171 h 877094"/>
                <a:gd name="connsiteX11" fmla="*/ 597962 w 988727"/>
                <a:gd name="connsiteY11" fmla="*/ 0 h 87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8727" h="877094">
                  <a:moveTo>
                    <a:pt x="964017" y="0"/>
                  </a:moveTo>
                  <a:lnTo>
                    <a:pt x="964017" y="665376"/>
                  </a:lnTo>
                  <a:lnTo>
                    <a:pt x="977828" y="685209"/>
                  </a:lnTo>
                  <a:cubicBezTo>
                    <a:pt x="984583" y="700534"/>
                    <a:pt x="988445" y="717436"/>
                    <a:pt x="988713" y="735235"/>
                  </a:cubicBezTo>
                  <a:lnTo>
                    <a:pt x="988713" y="735234"/>
                  </a:lnTo>
                  <a:cubicBezTo>
                    <a:pt x="989784" y="806430"/>
                    <a:pt x="932936" y="865015"/>
                    <a:pt x="861740" y="866086"/>
                  </a:cubicBezTo>
                  <a:lnTo>
                    <a:pt x="130866" y="877080"/>
                  </a:lnTo>
                  <a:cubicBezTo>
                    <a:pt x="59670" y="878151"/>
                    <a:pt x="1086" y="821303"/>
                    <a:pt x="15" y="750107"/>
                  </a:cubicBezTo>
                  <a:lnTo>
                    <a:pt x="14" y="750107"/>
                  </a:lnTo>
                  <a:cubicBezTo>
                    <a:pt x="-1057" y="678910"/>
                    <a:pt x="55791" y="620326"/>
                    <a:pt x="126987" y="619255"/>
                  </a:cubicBezTo>
                  <a:lnTo>
                    <a:pt x="597962" y="612171"/>
                  </a:lnTo>
                  <a:lnTo>
                    <a:pt x="597962" y="0"/>
                  </a:lnTo>
                  <a:close/>
                </a:path>
              </a:pathLst>
            </a:custGeom>
            <a:solidFill>
              <a:srgbClr val="ECD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Oval 86">
              <a:extLst>
                <a:ext uri="{FF2B5EF4-FFF2-40B4-BE49-F238E27FC236}">
                  <a16:creationId xmlns:a16="http://schemas.microsoft.com/office/drawing/2014/main" id="{F323CF76-85C7-F3E3-9933-1F7172AF3CD6}"/>
                </a:ext>
              </a:extLst>
            </p:cNvPr>
            <p:cNvSpPr/>
            <p:nvPr/>
          </p:nvSpPr>
          <p:spPr>
            <a:xfrm>
              <a:off x="1022357" y="1014551"/>
              <a:ext cx="1537212" cy="23090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a:extLst>
                <a:ext uri="{FF2B5EF4-FFF2-40B4-BE49-F238E27FC236}">
                  <a16:creationId xmlns:a16="http://schemas.microsoft.com/office/drawing/2014/main" id="{5141294A-7A8E-F568-9C7D-646B3E6F18D0}"/>
                </a:ext>
              </a:extLst>
            </p:cNvPr>
            <p:cNvSpPr/>
            <p:nvPr/>
          </p:nvSpPr>
          <p:spPr>
            <a:xfrm rot="20772407">
              <a:off x="913567" y="840643"/>
              <a:ext cx="939408" cy="63697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a:extLst>
                <a:ext uri="{FF2B5EF4-FFF2-40B4-BE49-F238E27FC236}">
                  <a16:creationId xmlns:a16="http://schemas.microsoft.com/office/drawing/2014/main" id="{F5CAA7BB-F602-C6C3-D7EF-57978F432C07}"/>
                </a:ext>
              </a:extLst>
            </p:cNvPr>
            <p:cNvSpPr/>
            <p:nvPr/>
          </p:nvSpPr>
          <p:spPr>
            <a:xfrm rot="806414">
              <a:off x="1918647" y="904996"/>
              <a:ext cx="768606" cy="55735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a:extLst>
                <a:ext uri="{FF2B5EF4-FFF2-40B4-BE49-F238E27FC236}">
                  <a16:creationId xmlns:a16="http://schemas.microsoft.com/office/drawing/2014/main" id="{1D843D7B-F278-A725-E07B-0EFE3EC57A1C}"/>
                </a:ext>
              </a:extLst>
            </p:cNvPr>
            <p:cNvSpPr/>
            <p:nvPr/>
          </p:nvSpPr>
          <p:spPr>
            <a:xfrm>
              <a:off x="1427100" y="457199"/>
              <a:ext cx="768606" cy="955461"/>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ouble Wave 54">
              <a:extLst>
                <a:ext uri="{FF2B5EF4-FFF2-40B4-BE49-F238E27FC236}">
                  <a16:creationId xmlns:a16="http://schemas.microsoft.com/office/drawing/2014/main" id="{B2E6E460-14CE-BB33-7B35-78F5A35ABE1F}"/>
                </a:ext>
              </a:extLst>
            </p:cNvPr>
            <p:cNvSpPr/>
            <p:nvPr/>
          </p:nvSpPr>
          <p:spPr>
            <a:xfrm>
              <a:off x="926116" y="1496504"/>
              <a:ext cx="1807715" cy="823648"/>
            </a:xfrm>
            <a:custGeom>
              <a:avLst/>
              <a:gdLst>
                <a:gd name="connsiteX0" fmla="*/ 0 w 1878815"/>
                <a:gd name="connsiteY0" fmla="*/ 104004 h 832035"/>
                <a:gd name="connsiteX1" fmla="*/ 935725 w 1878815"/>
                <a:gd name="connsiteY1" fmla="*/ 104004 h 832035"/>
                <a:gd name="connsiteX2" fmla="*/ 1871450 w 1878815"/>
                <a:gd name="connsiteY2" fmla="*/ 104004 h 832035"/>
                <a:gd name="connsiteX3" fmla="*/ 1878815 w 1878815"/>
                <a:gd name="connsiteY3" fmla="*/ 728031 h 832035"/>
                <a:gd name="connsiteX4" fmla="*/ 943090 w 1878815"/>
                <a:gd name="connsiteY4" fmla="*/ 728031 h 832035"/>
                <a:gd name="connsiteX5" fmla="*/ 7365 w 1878815"/>
                <a:gd name="connsiteY5" fmla="*/ 728031 h 832035"/>
                <a:gd name="connsiteX6" fmla="*/ 0 w 1878815"/>
                <a:gd name="connsiteY6" fmla="*/ 104004 h 832035"/>
                <a:gd name="connsiteX0" fmla="*/ 6380 w 1885195"/>
                <a:gd name="connsiteY0" fmla="*/ 100079 h 959999"/>
                <a:gd name="connsiteX1" fmla="*/ 942105 w 1885195"/>
                <a:gd name="connsiteY1" fmla="*/ 100079 h 959999"/>
                <a:gd name="connsiteX2" fmla="*/ 1877830 w 1885195"/>
                <a:gd name="connsiteY2" fmla="*/ 100079 h 959999"/>
                <a:gd name="connsiteX3" fmla="*/ 1885195 w 1885195"/>
                <a:gd name="connsiteY3" fmla="*/ 724106 h 959999"/>
                <a:gd name="connsiteX4" fmla="*/ 949470 w 1885195"/>
                <a:gd name="connsiteY4" fmla="*/ 724106 h 959999"/>
                <a:gd name="connsiteX5" fmla="*/ 13745 w 1885195"/>
                <a:gd name="connsiteY5" fmla="*/ 724106 h 959999"/>
                <a:gd name="connsiteX6" fmla="*/ 6380 w 1885195"/>
                <a:gd name="connsiteY6" fmla="*/ 100079 h 959999"/>
                <a:gd name="connsiteX0" fmla="*/ 80174 w 1958989"/>
                <a:gd name="connsiteY0" fmla="*/ 100079 h 959999"/>
                <a:gd name="connsiteX1" fmla="*/ 1015899 w 1958989"/>
                <a:gd name="connsiteY1" fmla="*/ 100079 h 959999"/>
                <a:gd name="connsiteX2" fmla="*/ 1951624 w 1958989"/>
                <a:gd name="connsiteY2" fmla="*/ 100079 h 959999"/>
                <a:gd name="connsiteX3" fmla="*/ 1958989 w 1958989"/>
                <a:gd name="connsiteY3" fmla="*/ 724106 h 959999"/>
                <a:gd name="connsiteX4" fmla="*/ 1023264 w 1958989"/>
                <a:gd name="connsiteY4" fmla="*/ 724106 h 959999"/>
                <a:gd name="connsiteX5" fmla="*/ 87539 w 1958989"/>
                <a:gd name="connsiteY5" fmla="*/ 724106 h 959999"/>
                <a:gd name="connsiteX6" fmla="*/ 80174 w 1958989"/>
                <a:gd name="connsiteY6" fmla="*/ 100079 h 959999"/>
                <a:gd name="connsiteX0" fmla="*/ 80174 w 2214170"/>
                <a:gd name="connsiteY0" fmla="*/ 100079 h 1007463"/>
                <a:gd name="connsiteX1" fmla="*/ 1015899 w 2214170"/>
                <a:gd name="connsiteY1" fmla="*/ 100079 h 1007463"/>
                <a:gd name="connsiteX2" fmla="*/ 1951624 w 2214170"/>
                <a:gd name="connsiteY2" fmla="*/ 100079 h 1007463"/>
                <a:gd name="connsiteX3" fmla="*/ 2214170 w 2214170"/>
                <a:gd name="connsiteY3" fmla="*/ 926125 h 1007463"/>
                <a:gd name="connsiteX4" fmla="*/ 1023264 w 2214170"/>
                <a:gd name="connsiteY4" fmla="*/ 724106 h 1007463"/>
                <a:gd name="connsiteX5" fmla="*/ 87539 w 2214170"/>
                <a:gd name="connsiteY5" fmla="*/ 724106 h 1007463"/>
                <a:gd name="connsiteX6" fmla="*/ 80174 w 2214170"/>
                <a:gd name="connsiteY6" fmla="*/ 100079 h 1007463"/>
                <a:gd name="connsiteX0" fmla="*/ 80174 w 2251847"/>
                <a:gd name="connsiteY0" fmla="*/ 100079 h 1007463"/>
                <a:gd name="connsiteX1" fmla="*/ 1015899 w 2251847"/>
                <a:gd name="connsiteY1" fmla="*/ 100079 h 1007463"/>
                <a:gd name="connsiteX2" fmla="*/ 1951624 w 2251847"/>
                <a:gd name="connsiteY2" fmla="*/ 100079 h 1007463"/>
                <a:gd name="connsiteX3" fmla="*/ 2214170 w 2251847"/>
                <a:gd name="connsiteY3" fmla="*/ 926125 h 1007463"/>
                <a:gd name="connsiteX4" fmla="*/ 1023264 w 2251847"/>
                <a:gd name="connsiteY4" fmla="*/ 724106 h 1007463"/>
                <a:gd name="connsiteX5" fmla="*/ 87539 w 2251847"/>
                <a:gd name="connsiteY5" fmla="*/ 724106 h 1007463"/>
                <a:gd name="connsiteX6" fmla="*/ 80174 w 2251847"/>
                <a:gd name="connsiteY6" fmla="*/ 100079 h 100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1847" h="1007463">
                  <a:moveTo>
                    <a:pt x="80174" y="100079"/>
                  </a:moveTo>
                  <a:cubicBezTo>
                    <a:pt x="392082" y="-246602"/>
                    <a:pt x="703991" y="446761"/>
                    <a:pt x="1015899" y="100079"/>
                  </a:cubicBezTo>
                  <a:cubicBezTo>
                    <a:pt x="1327807" y="-246602"/>
                    <a:pt x="1639716" y="446761"/>
                    <a:pt x="1951624" y="100079"/>
                  </a:cubicBezTo>
                  <a:cubicBezTo>
                    <a:pt x="2039139" y="375428"/>
                    <a:pt x="2360572" y="523186"/>
                    <a:pt x="2214170" y="926125"/>
                  </a:cubicBezTo>
                  <a:cubicBezTo>
                    <a:pt x="1902262" y="1272806"/>
                    <a:pt x="1335172" y="377424"/>
                    <a:pt x="1023264" y="724106"/>
                  </a:cubicBezTo>
                  <a:cubicBezTo>
                    <a:pt x="711356" y="1070787"/>
                    <a:pt x="-36488" y="1004745"/>
                    <a:pt x="87539" y="724106"/>
                  </a:cubicBezTo>
                  <a:cubicBezTo>
                    <a:pt x="-106302" y="537362"/>
                    <a:pt x="82629" y="308088"/>
                    <a:pt x="80174" y="100079"/>
                  </a:cubicBezTo>
                  <a:close/>
                </a:path>
              </a:pathLst>
            </a:cu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17">
              <a:extLst>
                <a:ext uri="{FF2B5EF4-FFF2-40B4-BE49-F238E27FC236}">
                  <a16:creationId xmlns:a16="http://schemas.microsoft.com/office/drawing/2014/main" id="{C0EA6B53-421A-26C6-B72F-91379D031DA4}"/>
                </a:ext>
              </a:extLst>
            </p:cNvPr>
            <p:cNvSpPr/>
            <p:nvPr/>
          </p:nvSpPr>
          <p:spPr>
            <a:xfrm>
              <a:off x="914696" y="1412660"/>
              <a:ext cx="1878815" cy="39810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gular Pentagon 18">
              <a:extLst>
                <a:ext uri="{FF2B5EF4-FFF2-40B4-BE49-F238E27FC236}">
                  <a16:creationId xmlns:a16="http://schemas.microsoft.com/office/drawing/2014/main" id="{E45985D9-9E6A-1CAC-377B-47E4B16CB319}"/>
                </a:ext>
              </a:extLst>
            </p:cNvPr>
            <p:cNvSpPr/>
            <p:nvPr/>
          </p:nvSpPr>
          <p:spPr>
            <a:xfrm rot="1544728">
              <a:off x="781783" y="3147577"/>
              <a:ext cx="879296" cy="716596"/>
            </a:xfrm>
            <a:prstGeom prst="pentagon">
              <a:avLst/>
            </a:prstGeom>
            <a:solidFill>
              <a:srgbClr val="CEC6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02E907A8-BE6F-C755-8E3D-FF09A3E110AD}"/>
                </a:ext>
              </a:extLst>
            </p:cNvPr>
            <p:cNvSpPr/>
            <p:nvPr/>
          </p:nvSpPr>
          <p:spPr>
            <a:xfrm rot="2257460">
              <a:off x="1996882" y="3377877"/>
              <a:ext cx="187415" cy="756483"/>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gular Pentagon 20">
              <a:extLst>
                <a:ext uri="{FF2B5EF4-FFF2-40B4-BE49-F238E27FC236}">
                  <a16:creationId xmlns:a16="http://schemas.microsoft.com/office/drawing/2014/main" id="{97B7E1CE-1E61-277B-C771-D844BD6E4EEA}"/>
                </a:ext>
              </a:extLst>
            </p:cNvPr>
            <p:cNvSpPr/>
            <p:nvPr/>
          </p:nvSpPr>
          <p:spPr>
            <a:xfrm rot="19338295">
              <a:off x="2060338" y="3074902"/>
              <a:ext cx="786596" cy="716596"/>
            </a:xfrm>
            <a:prstGeom prst="pentagon">
              <a:avLst/>
            </a:prstGeom>
            <a:solidFill>
              <a:srgbClr val="CEC6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Summing Junction 95">
              <a:extLst>
                <a:ext uri="{FF2B5EF4-FFF2-40B4-BE49-F238E27FC236}">
                  <a16:creationId xmlns:a16="http://schemas.microsoft.com/office/drawing/2014/main" id="{29E3F543-CD54-24B1-FF14-BD71AC620D2F}"/>
                </a:ext>
              </a:extLst>
            </p:cNvPr>
            <p:cNvSpPr/>
            <p:nvPr/>
          </p:nvSpPr>
          <p:spPr>
            <a:xfrm>
              <a:off x="1708682" y="4029806"/>
              <a:ext cx="341603" cy="477731"/>
            </a:xfrm>
            <a:prstGeom prst="flowChartSummingJunc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Preparation 96">
              <a:extLst>
                <a:ext uri="{FF2B5EF4-FFF2-40B4-BE49-F238E27FC236}">
                  <a16:creationId xmlns:a16="http://schemas.microsoft.com/office/drawing/2014/main" id="{4E6630E6-0EC2-4081-91D1-C76718A08BB1}"/>
                </a:ext>
              </a:extLst>
            </p:cNvPr>
            <p:cNvSpPr/>
            <p:nvPr/>
          </p:nvSpPr>
          <p:spPr>
            <a:xfrm>
              <a:off x="1705562" y="934930"/>
              <a:ext cx="256202" cy="398109"/>
            </a:xfrm>
            <a:prstGeom prst="flowChartPrepa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a:extLst>
                <a:ext uri="{FF2B5EF4-FFF2-40B4-BE49-F238E27FC236}">
                  <a16:creationId xmlns:a16="http://schemas.microsoft.com/office/drawing/2014/main" id="{F7D4D3D5-2E4A-2C54-88DB-48C90DC892CF}"/>
                </a:ext>
              </a:extLst>
            </p:cNvPr>
            <p:cNvSpPr/>
            <p:nvPr/>
          </p:nvSpPr>
          <p:spPr>
            <a:xfrm>
              <a:off x="1122865" y="4688432"/>
              <a:ext cx="1522106" cy="1406857"/>
            </a:xfrm>
            <a:prstGeom prst="trapezoid">
              <a:avLst>
                <a:gd name="adj" fmla="val 20640"/>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7DE86053-DB58-95E8-7B79-DCC8DDA51FC8}"/>
                </a:ext>
              </a:extLst>
            </p:cNvPr>
            <p:cNvGrpSpPr/>
            <p:nvPr/>
          </p:nvGrpSpPr>
          <p:grpSpPr>
            <a:xfrm>
              <a:off x="1193158" y="5234506"/>
              <a:ext cx="1366411" cy="398109"/>
              <a:chOff x="1193158" y="5234506"/>
              <a:chExt cx="1366411" cy="398109"/>
            </a:xfrm>
          </p:grpSpPr>
          <p:sp>
            <p:nvSpPr>
              <p:cNvPr id="122" name="Flowchart: Extract 121">
                <a:extLst>
                  <a:ext uri="{FF2B5EF4-FFF2-40B4-BE49-F238E27FC236}">
                    <a16:creationId xmlns:a16="http://schemas.microsoft.com/office/drawing/2014/main" id="{023D1AC3-0CC2-4975-E06D-AD5A973D665B}"/>
                  </a:ext>
                </a:extLst>
              </p:cNvPr>
              <p:cNvSpPr/>
              <p:nvPr/>
            </p:nvSpPr>
            <p:spPr>
              <a:xfrm>
                <a:off x="1193158" y="5314128"/>
                <a:ext cx="256202" cy="318487"/>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Extract 122">
                <a:extLst>
                  <a:ext uri="{FF2B5EF4-FFF2-40B4-BE49-F238E27FC236}">
                    <a16:creationId xmlns:a16="http://schemas.microsoft.com/office/drawing/2014/main" id="{18AC74BC-609D-D021-8BA6-919B16A2CFB7}"/>
                  </a:ext>
                </a:extLst>
              </p:cNvPr>
              <p:cNvSpPr/>
              <p:nvPr/>
            </p:nvSpPr>
            <p:spPr>
              <a:xfrm>
                <a:off x="1534761" y="5314128"/>
                <a:ext cx="256202" cy="318487"/>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lowchart: Extract 123">
                <a:extLst>
                  <a:ext uri="{FF2B5EF4-FFF2-40B4-BE49-F238E27FC236}">
                    <a16:creationId xmlns:a16="http://schemas.microsoft.com/office/drawing/2014/main" id="{DACB7BB7-A23D-EBF7-B3EE-20EB04928B03}"/>
                  </a:ext>
                </a:extLst>
              </p:cNvPr>
              <p:cNvSpPr/>
              <p:nvPr/>
            </p:nvSpPr>
            <p:spPr>
              <a:xfrm>
                <a:off x="1961765" y="5314128"/>
                <a:ext cx="256202" cy="318487"/>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Extract 124">
                <a:extLst>
                  <a:ext uri="{FF2B5EF4-FFF2-40B4-BE49-F238E27FC236}">
                    <a16:creationId xmlns:a16="http://schemas.microsoft.com/office/drawing/2014/main" id="{E2C42621-E296-2AD1-9C57-D85D18EF6ED6}"/>
                  </a:ext>
                </a:extLst>
              </p:cNvPr>
              <p:cNvSpPr/>
              <p:nvPr/>
            </p:nvSpPr>
            <p:spPr>
              <a:xfrm>
                <a:off x="2303367" y="5314128"/>
                <a:ext cx="256202" cy="318487"/>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2A722425-5D9C-DA51-C637-11E5BA9E7C06}"/>
                  </a:ext>
                </a:extLst>
              </p:cNvPr>
              <p:cNvSpPr/>
              <p:nvPr/>
            </p:nvSpPr>
            <p:spPr>
              <a:xfrm>
                <a:off x="1278559" y="5234506"/>
                <a:ext cx="1195610" cy="79622"/>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Oval 99">
              <a:extLst>
                <a:ext uri="{FF2B5EF4-FFF2-40B4-BE49-F238E27FC236}">
                  <a16:creationId xmlns:a16="http://schemas.microsoft.com/office/drawing/2014/main" id="{EA3AA6B1-05D0-2595-1B25-514FC66ED14A}"/>
                </a:ext>
              </a:extLst>
            </p:cNvPr>
            <p:cNvSpPr/>
            <p:nvPr/>
          </p:nvSpPr>
          <p:spPr>
            <a:xfrm rot="1677610">
              <a:off x="1280578" y="4517909"/>
              <a:ext cx="341603" cy="23886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E9A8243B-D6C2-A52C-7107-3891FB57F4E0}"/>
                </a:ext>
              </a:extLst>
            </p:cNvPr>
            <p:cNvSpPr/>
            <p:nvPr/>
          </p:nvSpPr>
          <p:spPr>
            <a:xfrm rot="20319988">
              <a:off x="2047165" y="4517910"/>
              <a:ext cx="427003" cy="23886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a:extLst>
                <a:ext uri="{FF2B5EF4-FFF2-40B4-BE49-F238E27FC236}">
                  <a16:creationId xmlns:a16="http://schemas.microsoft.com/office/drawing/2014/main" id="{B2A6E737-99CF-8D43-08FC-4973E90BE45C}"/>
                </a:ext>
              </a:extLst>
            </p:cNvPr>
            <p:cNvSpPr/>
            <p:nvPr/>
          </p:nvSpPr>
          <p:spPr>
            <a:xfrm rot="17838026" flipV="1">
              <a:off x="1327879" y="3144440"/>
              <a:ext cx="340856" cy="597816"/>
            </a:xfrm>
            <a:prstGeom prst="moon">
              <a:avLst>
                <a:gd name="adj" fmla="val 77042"/>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a:extLst>
                <a:ext uri="{FF2B5EF4-FFF2-40B4-BE49-F238E27FC236}">
                  <a16:creationId xmlns:a16="http://schemas.microsoft.com/office/drawing/2014/main" id="{5AE56BAF-8331-A2EF-1AC1-AF4B9E585F7C}"/>
                </a:ext>
              </a:extLst>
            </p:cNvPr>
            <p:cNvGrpSpPr/>
            <p:nvPr/>
          </p:nvGrpSpPr>
          <p:grpSpPr>
            <a:xfrm>
              <a:off x="814709" y="3143188"/>
              <a:ext cx="641226" cy="603284"/>
              <a:chOff x="6056855" y="1207485"/>
              <a:chExt cx="1782886" cy="1110677"/>
            </a:xfrm>
          </p:grpSpPr>
          <p:sp>
            <p:nvSpPr>
              <p:cNvPr id="116" name="Rounded Rectangle 17">
                <a:extLst>
                  <a:ext uri="{FF2B5EF4-FFF2-40B4-BE49-F238E27FC236}">
                    <a16:creationId xmlns:a16="http://schemas.microsoft.com/office/drawing/2014/main" id="{00E3C9D6-0C48-20EE-DCC4-73987BFEEAAC}"/>
                  </a:ext>
                </a:extLst>
              </p:cNvPr>
              <p:cNvSpPr/>
              <p:nvPr/>
            </p:nvSpPr>
            <p:spPr>
              <a:xfrm>
                <a:off x="6056855" y="1213605"/>
                <a:ext cx="1782886" cy="39810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79060CE5-A732-AC22-8763-158D959C764E}"/>
                  </a:ext>
                </a:extLst>
              </p:cNvPr>
              <p:cNvSpPr/>
              <p:nvPr/>
            </p:nvSpPr>
            <p:spPr>
              <a:xfrm flipV="1">
                <a:off x="6068960" y="1223754"/>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8" name="Freeform: Shape 117">
                <a:extLst>
                  <a:ext uri="{FF2B5EF4-FFF2-40B4-BE49-F238E27FC236}">
                    <a16:creationId xmlns:a16="http://schemas.microsoft.com/office/drawing/2014/main" id="{02CEA794-9C53-9CCD-73CF-101A98D80664}"/>
                  </a:ext>
                </a:extLst>
              </p:cNvPr>
              <p:cNvSpPr/>
              <p:nvPr/>
            </p:nvSpPr>
            <p:spPr>
              <a:xfrm flipV="1">
                <a:off x="6434011" y="121666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id="{745BF273-9F48-6921-6E54-8256C2F3F53A}"/>
                  </a:ext>
                </a:extLst>
              </p:cNvPr>
              <p:cNvSpPr/>
              <p:nvPr/>
            </p:nvSpPr>
            <p:spPr>
              <a:xfrm flipV="1">
                <a:off x="6799062" y="121360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id="{8790E103-CAE9-D1D8-70FF-952E4A458BE0}"/>
                  </a:ext>
                </a:extLst>
              </p:cNvPr>
              <p:cNvSpPr/>
              <p:nvPr/>
            </p:nvSpPr>
            <p:spPr>
              <a:xfrm flipV="1">
                <a:off x="7164113" y="121054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Freeform: Shape 120">
                <a:extLst>
                  <a:ext uri="{FF2B5EF4-FFF2-40B4-BE49-F238E27FC236}">
                    <a16:creationId xmlns:a16="http://schemas.microsoft.com/office/drawing/2014/main" id="{579601CB-A60D-A491-F6A1-4381788570A9}"/>
                  </a:ext>
                </a:extLst>
              </p:cNvPr>
              <p:cNvSpPr/>
              <p:nvPr/>
            </p:nvSpPr>
            <p:spPr>
              <a:xfrm flipV="1">
                <a:off x="7529164" y="120748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4" name="Moon 103">
              <a:extLst>
                <a:ext uri="{FF2B5EF4-FFF2-40B4-BE49-F238E27FC236}">
                  <a16:creationId xmlns:a16="http://schemas.microsoft.com/office/drawing/2014/main" id="{03D29D7B-F36F-0171-97C6-9F81CDB395D1}"/>
                </a:ext>
              </a:extLst>
            </p:cNvPr>
            <p:cNvSpPr/>
            <p:nvPr/>
          </p:nvSpPr>
          <p:spPr>
            <a:xfrm rot="13946693" flipV="1">
              <a:off x="2033465" y="3130964"/>
              <a:ext cx="347490" cy="606546"/>
            </a:xfrm>
            <a:prstGeom prst="moon">
              <a:avLst>
                <a:gd name="adj" fmla="val 77042"/>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235C96B2-4BCA-C4E2-9360-576032A7B434}"/>
                </a:ext>
              </a:extLst>
            </p:cNvPr>
            <p:cNvGrpSpPr/>
            <p:nvPr/>
          </p:nvGrpSpPr>
          <p:grpSpPr>
            <a:xfrm>
              <a:off x="2223898" y="3101562"/>
              <a:ext cx="641226" cy="603284"/>
              <a:chOff x="6056855" y="1207485"/>
              <a:chExt cx="1782886" cy="1110677"/>
            </a:xfrm>
          </p:grpSpPr>
          <p:sp>
            <p:nvSpPr>
              <p:cNvPr id="110" name="Rounded Rectangle 17">
                <a:extLst>
                  <a:ext uri="{FF2B5EF4-FFF2-40B4-BE49-F238E27FC236}">
                    <a16:creationId xmlns:a16="http://schemas.microsoft.com/office/drawing/2014/main" id="{050C6C64-4CD7-C51A-A142-02A944D39952}"/>
                  </a:ext>
                </a:extLst>
              </p:cNvPr>
              <p:cNvSpPr/>
              <p:nvPr/>
            </p:nvSpPr>
            <p:spPr>
              <a:xfrm>
                <a:off x="6056855" y="1213605"/>
                <a:ext cx="1782886" cy="39810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98F2E846-CB5D-45CB-4C1A-85D02E51CF05}"/>
                  </a:ext>
                </a:extLst>
              </p:cNvPr>
              <p:cNvSpPr/>
              <p:nvPr/>
            </p:nvSpPr>
            <p:spPr>
              <a:xfrm flipV="1">
                <a:off x="6068960" y="1223754"/>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 name="Freeform: Shape 111">
                <a:extLst>
                  <a:ext uri="{FF2B5EF4-FFF2-40B4-BE49-F238E27FC236}">
                    <a16:creationId xmlns:a16="http://schemas.microsoft.com/office/drawing/2014/main" id="{C323A0F3-404C-A81C-11E5-65E80CB80EBC}"/>
                  </a:ext>
                </a:extLst>
              </p:cNvPr>
              <p:cNvSpPr/>
              <p:nvPr/>
            </p:nvSpPr>
            <p:spPr>
              <a:xfrm flipV="1">
                <a:off x="6434011" y="121666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3" name="Freeform: Shape 112">
                <a:extLst>
                  <a:ext uri="{FF2B5EF4-FFF2-40B4-BE49-F238E27FC236}">
                    <a16:creationId xmlns:a16="http://schemas.microsoft.com/office/drawing/2014/main" id="{DE073D8D-BB84-8D85-F361-4B327548D143}"/>
                  </a:ext>
                </a:extLst>
              </p:cNvPr>
              <p:cNvSpPr/>
              <p:nvPr/>
            </p:nvSpPr>
            <p:spPr>
              <a:xfrm flipV="1">
                <a:off x="6799062" y="121360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9AF14C1C-B68A-6952-93B7-C9C798F6FD55}"/>
                  </a:ext>
                </a:extLst>
              </p:cNvPr>
              <p:cNvSpPr/>
              <p:nvPr/>
            </p:nvSpPr>
            <p:spPr>
              <a:xfrm flipV="1">
                <a:off x="7164113" y="121054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5" name="Freeform: Shape 114">
                <a:extLst>
                  <a:ext uri="{FF2B5EF4-FFF2-40B4-BE49-F238E27FC236}">
                    <a16:creationId xmlns:a16="http://schemas.microsoft.com/office/drawing/2014/main" id="{7EDE250F-A127-E4A6-B1DC-2873042CE7EB}"/>
                  </a:ext>
                </a:extLst>
              </p:cNvPr>
              <p:cNvSpPr/>
              <p:nvPr/>
            </p:nvSpPr>
            <p:spPr>
              <a:xfrm flipV="1">
                <a:off x="7529164" y="120748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6" name="Group 105">
              <a:extLst>
                <a:ext uri="{FF2B5EF4-FFF2-40B4-BE49-F238E27FC236}">
                  <a16:creationId xmlns:a16="http://schemas.microsoft.com/office/drawing/2014/main" id="{08BF8823-4DBE-030F-B684-9EA6A98DF96E}"/>
                </a:ext>
              </a:extLst>
            </p:cNvPr>
            <p:cNvGrpSpPr/>
            <p:nvPr/>
          </p:nvGrpSpPr>
          <p:grpSpPr>
            <a:xfrm>
              <a:off x="1660679" y="3350070"/>
              <a:ext cx="328493" cy="352238"/>
              <a:chOff x="4348716" y="1996007"/>
              <a:chExt cx="612206" cy="597164"/>
            </a:xfrm>
          </p:grpSpPr>
          <p:sp>
            <p:nvSpPr>
              <p:cNvPr id="107" name="Oval 106">
                <a:extLst>
                  <a:ext uri="{FF2B5EF4-FFF2-40B4-BE49-F238E27FC236}">
                    <a16:creationId xmlns:a16="http://schemas.microsoft.com/office/drawing/2014/main" id="{4C30670F-8011-86D3-2AD3-618CC3DB17E3}"/>
                  </a:ext>
                </a:extLst>
              </p:cNvPr>
              <p:cNvSpPr/>
              <p:nvPr/>
            </p:nvSpPr>
            <p:spPr>
              <a:xfrm>
                <a:off x="4348716" y="2169067"/>
                <a:ext cx="398109" cy="398109"/>
              </a:xfrm>
              <a:prstGeom prst="ellipse">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A81F12CB-E47C-1543-F305-8548FCE308A1}"/>
                  </a:ext>
                </a:extLst>
              </p:cNvPr>
              <p:cNvSpPr/>
              <p:nvPr/>
            </p:nvSpPr>
            <p:spPr>
              <a:xfrm>
                <a:off x="4562813" y="2195062"/>
                <a:ext cx="398109" cy="398109"/>
              </a:xfrm>
              <a:prstGeom prst="ellipse">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446A4BAE-F594-7E8A-6C8D-80F281B158F2}"/>
                  </a:ext>
                </a:extLst>
              </p:cNvPr>
              <p:cNvSpPr/>
              <p:nvPr/>
            </p:nvSpPr>
            <p:spPr>
              <a:xfrm>
                <a:off x="4455764" y="1996007"/>
                <a:ext cx="398109" cy="398109"/>
              </a:xfrm>
              <a:prstGeom prst="ellipse">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52606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EC70A03-7FE7-4AD4-B7CF-E7AA4188697F}"/>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2"/>
                </a:solidFill>
                <a:latin typeface="Imprint MT Shadow" pitchFamily="82" charset="0"/>
              </a:rPr>
              <a:t>Another Dream</a:t>
            </a:r>
          </a:p>
        </p:txBody>
      </p:sp>
      <p:grpSp>
        <p:nvGrpSpPr>
          <p:cNvPr id="43" name="Group 55"/>
          <p:cNvGrpSpPr/>
          <p:nvPr/>
        </p:nvGrpSpPr>
        <p:grpSpPr>
          <a:xfrm rot="5400000">
            <a:off x="1733550" y="4450874"/>
            <a:ext cx="609600" cy="3733800"/>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438400" y="3124200"/>
              <a:ext cx="762000" cy="685800"/>
            </a:xfrm>
            <a:prstGeom prst="plaque">
              <a:avLst>
                <a:gd name="adj" fmla="val 4137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667000" y="3657600"/>
              <a:ext cx="304800" cy="533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9"/>
            <p:cNvSpPr/>
            <p:nvPr/>
          </p:nvSpPr>
          <p:spPr>
            <a:xfrm>
              <a:off x="2590800" y="3276600"/>
              <a:ext cx="457200" cy="3048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2" name="TextBox 61"/>
          <p:cNvSpPr txBox="1"/>
          <p:nvPr/>
        </p:nvSpPr>
        <p:spPr>
          <a:xfrm>
            <a:off x="1905000" y="1295401"/>
            <a:ext cx="8763000" cy="4247317"/>
          </a:xfrm>
          <a:prstGeom prst="rect">
            <a:avLst/>
          </a:prstGeom>
          <a:noFill/>
        </p:spPr>
        <p:txBody>
          <a:bodyPr wrap="square" rtlCol="0">
            <a:spAutoFit/>
          </a:bodyPr>
          <a:lstStyle/>
          <a:p>
            <a:r>
              <a:rPr lang="en-US" dirty="0">
                <a:solidFill>
                  <a:srgbClr val="FFFF00"/>
                </a:solidFill>
              </a:rPr>
              <a:t>What do the Brass Plates of Laban Contain?</a:t>
            </a:r>
          </a:p>
          <a:p>
            <a:endParaRPr lang="en-US" dirty="0">
              <a:solidFill>
                <a:schemeClr val="bg1"/>
              </a:solidFill>
            </a:endParaRPr>
          </a:p>
          <a:p>
            <a:r>
              <a:rPr lang="en-US" dirty="0">
                <a:solidFill>
                  <a:schemeClr val="bg1"/>
                </a:solidFill>
              </a:rPr>
              <a:t>The Five Books of Moses (the Jewish Torah)</a:t>
            </a:r>
          </a:p>
          <a:p>
            <a:r>
              <a:rPr lang="en-US" dirty="0">
                <a:solidFill>
                  <a:schemeClr val="bg1"/>
                </a:solidFill>
              </a:rPr>
              <a:t>       A history of the Jewish people, down to the reign of [then current] King Zedekiah</a:t>
            </a:r>
          </a:p>
          <a:p>
            <a:endParaRPr lang="en-US" dirty="0">
              <a:solidFill>
                <a:schemeClr val="bg1"/>
              </a:solidFill>
            </a:endParaRPr>
          </a:p>
          <a:p>
            <a:r>
              <a:rPr lang="en-US" dirty="0">
                <a:solidFill>
                  <a:schemeClr val="bg1"/>
                </a:solidFill>
              </a:rPr>
              <a:t>The prophecies of the Israelite prophets down to Jeremiah, seen in the Book of Mormon as a contemporary of Lehi</a:t>
            </a:r>
          </a:p>
          <a:p>
            <a:endParaRPr lang="en-US" dirty="0">
              <a:solidFill>
                <a:schemeClr val="bg1"/>
              </a:solidFill>
            </a:endParaRPr>
          </a:p>
          <a:p>
            <a:r>
              <a:rPr lang="en-US" dirty="0">
                <a:solidFill>
                  <a:schemeClr val="bg1"/>
                </a:solidFill>
              </a:rPr>
              <a:t>A genealogy of Lehi's own ancestors, revealing him to be a descendant of Joseph, son of the patriarch Jacob</a:t>
            </a:r>
          </a:p>
          <a:p>
            <a:endParaRPr lang="en-US" dirty="0">
              <a:solidFill>
                <a:schemeClr val="bg1"/>
              </a:solidFill>
            </a:endParaRPr>
          </a:p>
          <a:p>
            <a:r>
              <a:rPr lang="en-US" dirty="0">
                <a:solidFill>
                  <a:schemeClr val="bg1"/>
                </a:solidFill>
              </a:rPr>
              <a:t>After reading the contents of the brass plates, Lehi prophesied that they would "never be dimmed any more by time,” and that they would ultimately "go forth unto all nations, kindreds, tongues, and people who were of his seed</a:t>
            </a:r>
          </a:p>
          <a:p>
            <a:r>
              <a:rPr lang="en-US" dirty="0">
                <a:solidFill>
                  <a:schemeClr val="bg1"/>
                </a:solidFill>
              </a:rPr>
              <a:t>--Wikipedia</a:t>
            </a:r>
          </a:p>
        </p:txBody>
      </p:sp>
      <p:grpSp>
        <p:nvGrpSpPr>
          <p:cNvPr id="115" name="Group 114"/>
          <p:cNvGrpSpPr/>
          <p:nvPr/>
        </p:nvGrpSpPr>
        <p:grpSpPr>
          <a:xfrm>
            <a:off x="7543801" y="5093148"/>
            <a:ext cx="1237870" cy="1574234"/>
            <a:chOff x="6019800" y="5093148"/>
            <a:chExt cx="1237870" cy="1574234"/>
          </a:xfrm>
        </p:grpSpPr>
        <p:grpSp>
          <p:nvGrpSpPr>
            <p:cNvPr id="64" name="Group 16"/>
            <p:cNvGrpSpPr/>
            <p:nvPr/>
          </p:nvGrpSpPr>
          <p:grpSpPr>
            <a:xfrm>
              <a:off x="6019800" y="5093148"/>
              <a:ext cx="1237870" cy="1574234"/>
              <a:chOff x="914400" y="1398809"/>
              <a:chExt cx="4541019" cy="6297391"/>
            </a:xfrm>
          </p:grpSpPr>
          <p:grpSp>
            <p:nvGrpSpPr>
              <p:cNvPr id="102" name="Group 1"/>
              <p:cNvGrpSpPr/>
              <p:nvPr/>
            </p:nvGrpSpPr>
            <p:grpSpPr>
              <a:xfrm>
                <a:off x="914400" y="1398809"/>
                <a:ext cx="4541019" cy="6297391"/>
                <a:chOff x="838200" y="1440014"/>
                <a:chExt cx="1513673" cy="1684186"/>
              </a:xfrm>
            </p:grpSpPr>
            <p:sp>
              <p:nvSpPr>
                <p:cNvPr id="107"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4"/>
                <p:cNvSpPr/>
                <p:nvPr/>
              </p:nvSpPr>
              <p:spPr>
                <a:xfrm>
                  <a:off x="1132673" y="1440014"/>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TextBox 11"/>
                <p:cNvSpPr txBox="1"/>
                <p:nvPr/>
              </p:nvSpPr>
              <p:spPr>
                <a:xfrm>
                  <a:off x="1295401" y="1676400"/>
                  <a:ext cx="914400" cy="395128"/>
                </a:xfrm>
                <a:prstGeom prst="rect">
                  <a:avLst/>
                </a:prstGeom>
                <a:noFill/>
              </p:spPr>
              <p:txBody>
                <a:bodyPr wrap="square" rtlCol="0">
                  <a:spAutoFit/>
                </a:bodyPr>
                <a:lstStyle/>
                <a:p>
                  <a:pPr algn="ctr"/>
                  <a:endParaRPr lang="en-US" dirty="0">
                    <a:solidFill>
                      <a:schemeClr val="bg2">
                        <a:lumMod val="50000"/>
                      </a:schemeClr>
                    </a:solidFill>
                    <a:latin typeface="Symbol" pitchFamily="18" charset="2"/>
                    <a:cs typeface="Narkisim" pitchFamily="34" charset="-79"/>
                  </a:endParaRPr>
                </a:p>
              </p:txBody>
            </p:sp>
          </p:grpSp>
          <p:sp>
            <p:nvSpPr>
              <p:cNvPr id="103"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Frame 103"/>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Frame 104"/>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Rectangle 105"/>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p:cNvSpPr txBox="1"/>
            <p:nvPr/>
          </p:nvSpPr>
          <p:spPr>
            <a:xfrm>
              <a:off x="6408262" y="5223835"/>
              <a:ext cx="695994" cy="523220"/>
            </a:xfrm>
            <a:prstGeom prst="rect">
              <a:avLst/>
            </a:prstGeom>
            <a:noFill/>
          </p:spPr>
          <p:txBody>
            <a:bodyPr wrap="square" rtlCol="0">
              <a:spAutoFit/>
            </a:bodyPr>
            <a:lstStyle/>
            <a:p>
              <a:pPr algn="ctr"/>
              <a:endParaRPr lang="en-US" sz="2800" dirty="0">
                <a:latin typeface="Comic Sans MS" pitchFamily="66" charset="0"/>
              </a:endParaRPr>
            </a:p>
          </p:txBody>
        </p:sp>
        <p:grpSp>
          <p:nvGrpSpPr>
            <p:cNvPr id="114" name="Group 113"/>
            <p:cNvGrpSpPr/>
            <p:nvPr/>
          </p:nvGrpSpPr>
          <p:grpSpPr>
            <a:xfrm>
              <a:off x="6553200" y="5486400"/>
              <a:ext cx="550321" cy="616345"/>
              <a:chOff x="6456820" y="5905060"/>
              <a:chExt cx="550321" cy="616345"/>
            </a:xfrm>
          </p:grpSpPr>
          <p:grpSp>
            <p:nvGrpSpPr>
              <p:cNvPr id="66" name="Group 19"/>
              <p:cNvGrpSpPr/>
              <p:nvPr/>
            </p:nvGrpSpPr>
            <p:grpSpPr>
              <a:xfrm>
                <a:off x="6456820" y="5905060"/>
                <a:ext cx="80930" cy="210855"/>
                <a:chOff x="990600" y="685800"/>
                <a:chExt cx="990600" cy="2536273"/>
              </a:xfrm>
            </p:grpSpPr>
            <p:sp>
              <p:nvSpPr>
                <p:cNvPr id="99" name="Cross 98"/>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L-Shape 100"/>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3"/>
              <p:cNvGrpSpPr/>
              <p:nvPr/>
            </p:nvGrpSpPr>
            <p:grpSpPr>
              <a:xfrm>
                <a:off x="6618679" y="5905060"/>
                <a:ext cx="80930" cy="210855"/>
                <a:chOff x="990600" y="685800"/>
                <a:chExt cx="990600" cy="2536273"/>
              </a:xfrm>
            </p:grpSpPr>
            <p:sp>
              <p:nvSpPr>
                <p:cNvPr id="96" name="Cross 95"/>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L-Shape 97"/>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7"/>
              <p:cNvGrpSpPr/>
              <p:nvPr/>
            </p:nvGrpSpPr>
            <p:grpSpPr>
              <a:xfrm>
                <a:off x="6780538" y="5905060"/>
                <a:ext cx="80930" cy="210855"/>
                <a:chOff x="990600" y="685800"/>
                <a:chExt cx="990600" cy="2536273"/>
              </a:xfrm>
            </p:grpSpPr>
            <p:sp>
              <p:nvSpPr>
                <p:cNvPr id="93" name="Cross 92"/>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Shape 94"/>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31"/>
              <p:cNvGrpSpPr/>
              <p:nvPr/>
            </p:nvGrpSpPr>
            <p:grpSpPr>
              <a:xfrm>
                <a:off x="6926211" y="5905060"/>
                <a:ext cx="80930" cy="210855"/>
                <a:chOff x="990600" y="685800"/>
                <a:chExt cx="990600" cy="2536273"/>
              </a:xfrm>
            </p:grpSpPr>
            <p:sp>
              <p:nvSpPr>
                <p:cNvPr id="90" name="Cross 89"/>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Shape 91"/>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35"/>
              <p:cNvGrpSpPr/>
              <p:nvPr/>
            </p:nvGrpSpPr>
            <p:grpSpPr>
              <a:xfrm>
                <a:off x="6553935" y="6132134"/>
                <a:ext cx="80930" cy="210855"/>
                <a:chOff x="990600" y="685800"/>
                <a:chExt cx="990600" cy="2536273"/>
              </a:xfrm>
            </p:grpSpPr>
            <p:sp>
              <p:nvSpPr>
                <p:cNvPr id="87" name="Cross 86"/>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L-Shape 88"/>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39"/>
              <p:cNvGrpSpPr/>
              <p:nvPr/>
            </p:nvGrpSpPr>
            <p:grpSpPr>
              <a:xfrm>
                <a:off x="6715794" y="6115915"/>
                <a:ext cx="80930" cy="210855"/>
                <a:chOff x="990600" y="685800"/>
                <a:chExt cx="990600" cy="2536273"/>
              </a:xfrm>
            </p:grpSpPr>
            <p:sp>
              <p:nvSpPr>
                <p:cNvPr id="84" name="Cross 83"/>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L-Shape 85"/>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43"/>
              <p:cNvGrpSpPr/>
              <p:nvPr/>
            </p:nvGrpSpPr>
            <p:grpSpPr>
              <a:xfrm>
                <a:off x="6861467" y="6115915"/>
                <a:ext cx="80930" cy="210855"/>
                <a:chOff x="990600" y="685800"/>
                <a:chExt cx="990600" cy="2536273"/>
              </a:xfrm>
            </p:grpSpPr>
            <p:sp>
              <p:nvSpPr>
                <p:cNvPr id="81" name="Cross 80"/>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L-Shape 82"/>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47"/>
              <p:cNvGrpSpPr/>
              <p:nvPr/>
            </p:nvGrpSpPr>
            <p:grpSpPr>
              <a:xfrm>
                <a:off x="6634865" y="6310550"/>
                <a:ext cx="80930" cy="210855"/>
                <a:chOff x="990600" y="685800"/>
                <a:chExt cx="990600" cy="2536273"/>
              </a:xfrm>
            </p:grpSpPr>
            <p:sp>
              <p:nvSpPr>
                <p:cNvPr id="78" name="Cross 77"/>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Shape 79"/>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51"/>
              <p:cNvGrpSpPr/>
              <p:nvPr/>
            </p:nvGrpSpPr>
            <p:grpSpPr>
              <a:xfrm>
                <a:off x="6796724" y="6310550"/>
                <a:ext cx="80930" cy="210855"/>
                <a:chOff x="990600" y="685800"/>
                <a:chExt cx="990600" cy="2536273"/>
              </a:xfrm>
            </p:grpSpPr>
            <p:sp>
              <p:nvSpPr>
                <p:cNvPr id="75" name="Cross 74"/>
                <p:cNvSpPr/>
                <p:nvPr/>
              </p:nvSpPr>
              <p:spPr>
                <a:xfrm>
                  <a:off x="990600" y="1371600"/>
                  <a:ext cx="990600" cy="990600"/>
                </a:xfrm>
                <a:prstGeom prst="plus">
                  <a:avLst>
                    <a:gd name="adj" fmla="val 467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143000" y="685800"/>
                  <a:ext cx="685800" cy="8382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Shape 76"/>
                <p:cNvSpPr/>
                <p:nvPr/>
              </p:nvSpPr>
              <p:spPr>
                <a:xfrm rot="7671296">
                  <a:off x="1176741" y="2422337"/>
                  <a:ext cx="757381" cy="842091"/>
                </a:xfrm>
                <a:prstGeom prst="corner">
                  <a:avLst>
                    <a:gd name="adj1" fmla="val 10391"/>
                    <a:gd name="adj2" fmla="val 11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2">
                                            <p:txEl>
                                              <p:pRg st="2" end="2"/>
                                            </p:txEl>
                                          </p:spTgt>
                                        </p:tgtEl>
                                        <p:attrNameLst>
                                          <p:attrName>style.visibility</p:attrName>
                                        </p:attrNameLst>
                                      </p:cBhvr>
                                      <p:to>
                                        <p:strVal val="visible"/>
                                      </p:to>
                                    </p:set>
                                    <p:animEffect transition="in" filter="fade">
                                      <p:cBhvr>
                                        <p:cTn id="7" dur="1000"/>
                                        <p:tgtEl>
                                          <p:spTgt spid="62">
                                            <p:txEl>
                                              <p:pRg st="2" end="2"/>
                                            </p:txEl>
                                          </p:spTgt>
                                        </p:tgtEl>
                                      </p:cBhvr>
                                    </p:animEffect>
                                    <p:anim calcmode="lin" valueType="num">
                                      <p:cBhvr>
                                        <p:cTn id="8"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2">
                                            <p:txEl>
                                              <p:pRg st="2" end="2"/>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2">
                                            <p:txEl>
                                              <p:pRg st="3" end="3"/>
                                            </p:txEl>
                                          </p:spTgt>
                                        </p:tgtEl>
                                        <p:attrNameLst>
                                          <p:attrName>style.visibility</p:attrName>
                                        </p:attrNameLst>
                                      </p:cBhvr>
                                      <p:to>
                                        <p:strVal val="visible"/>
                                      </p:to>
                                    </p:set>
                                    <p:animEffect transition="in" filter="fade">
                                      <p:cBhvr>
                                        <p:cTn id="12" dur="1000"/>
                                        <p:tgtEl>
                                          <p:spTgt spid="62">
                                            <p:txEl>
                                              <p:pRg st="3" end="3"/>
                                            </p:txEl>
                                          </p:spTgt>
                                        </p:tgtEl>
                                      </p:cBhvr>
                                    </p:animEffect>
                                    <p:anim calcmode="lin" valueType="num">
                                      <p:cBhvr>
                                        <p:cTn id="1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62">
                                            <p:txEl>
                                              <p:pRg st="5" end="5"/>
                                            </p:txEl>
                                          </p:spTgt>
                                        </p:tgtEl>
                                        <p:attrNameLst>
                                          <p:attrName>style.visibility</p:attrName>
                                        </p:attrNameLst>
                                      </p:cBhvr>
                                      <p:to>
                                        <p:strVal val="visible"/>
                                      </p:to>
                                    </p:set>
                                    <p:animEffect transition="in" filter="fade">
                                      <p:cBhvr>
                                        <p:cTn id="19" dur="1000"/>
                                        <p:tgtEl>
                                          <p:spTgt spid="62">
                                            <p:txEl>
                                              <p:pRg st="5" end="5"/>
                                            </p:txEl>
                                          </p:spTgt>
                                        </p:tgtEl>
                                      </p:cBhvr>
                                    </p:animEffect>
                                    <p:anim calcmode="lin" valueType="num">
                                      <p:cBhvr>
                                        <p:cTn id="20"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62">
                                            <p:txEl>
                                              <p:pRg st="7" end="7"/>
                                            </p:txEl>
                                          </p:spTgt>
                                        </p:tgtEl>
                                        <p:attrNameLst>
                                          <p:attrName>style.visibility</p:attrName>
                                        </p:attrNameLst>
                                      </p:cBhvr>
                                      <p:to>
                                        <p:strVal val="visible"/>
                                      </p:to>
                                    </p:set>
                                    <p:animEffect transition="in" filter="fade">
                                      <p:cBhvr>
                                        <p:cTn id="26" dur="1000"/>
                                        <p:tgtEl>
                                          <p:spTgt spid="62">
                                            <p:txEl>
                                              <p:pRg st="7" end="7"/>
                                            </p:txEl>
                                          </p:spTgt>
                                        </p:tgtEl>
                                      </p:cBhvr>
                                    </p:animEffect>
                                    <p:anim calcmode="lin" valueType="num">
                                      <p:cBhvr>
                                        <p:cTn id="2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62">
                                            <p:txEl>
                                              <p:pRg st="9" end="9"/>
                                            </p:txEl>
                                          </p:spTgt>
                                        </p:tgtEl>
                                        <p:attrNameLst>
                                          <p:attrName>style.visibility</p:attrName>
                                        </p:attrNameLst>
                                      </p:cBhvr>
                                      <p:to>
                                        <p:strVal val="visible"/>
                                      </p:to>
                                    </p:set>
                                    <p:animEffect transition="in" filter="fade">
                                      <p:cBhvr>
                                        <p:cTn id="33" dur="1000"/>
                                        <p:tgtEl>
                                          <p:spTgt spid="62">
                                            <p:txEl>
                                              <p:pRg st="9" end="9"/>
                                            </p:txEl>
                                          </p:spTgt>
                                        </p:tgtEl>
                                      </p:cBhvr>
                                    </p:animEffect>
                                    <p:anim calcmode="lin" valueType="num">
                                      <p:cBhvr>
                                        <p:cTn id="34" dur="10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9" end="9"/>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62">
                                            <p:txEl>
                                              <p:pRg st="10" end="10"/>
                                            </p:txEl>
                                          </p:spTgt>
                                        </p:tgtEl>
                                        <p:attrNameLst>
                                          <p:attrName>style.visibility</p:attrName>
                                        </p:attrNameLst>
                                      </p:cBhvr>
                                      <p:to>
                                        <p:strVal val="visible"/>
                                      </p:to>
                                    </p:set>
                                    <p:animEffect transition="in" filter="fade">
                                      <p:cBhvr>
                                        <p:cTn id="38" dur="1000"/>
                                        <p:tgtEl>
                                          <p:spTgt spid="62">
                                            <p:txEl>
                                              <p:pRg st="10" end="10"/>
                                            </p:txEl>
                                          </p:spTgt>
                                        </p:tgtEl>
                                      </p:cBhvr>
                                    </p:animEffect>
                                    <p:anim calcmode="lin" valueType="num">
                                      <p:cBhvr>
                                        <p:cTn id="39" dur="1000" fill="hold"/>
                                        <p:tgtEl>
                                          <p:spTgt spid="62">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5DAF4D44-3E2F-42B8-84B5-DAE9E13F2B12}"/>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2"/>
                </a:solidFill>
                <a:latin typeface="Imprint MT Shadow" pitchFamily="82" charset="0"/>
              </a:rPr>
              <a:t>Record Keepers</a:t>
            </a:r>
          </a:p>
        </p:txBody>
      </p:sp>
      <p:grpSp>
        <p:nvGrpSpPr>
          <p:cNvPr id="2" name="Group 55"/>
          <p:cNvGrpSpPr/>
          <p:nvPr/>
        </p:nvGrpSpPr>
        <p:grpSpPr>
          <a:xfrm rot="5400000">
            <a:off x="1628775" y="4533899"/>
            <a:ext cx="609600" cy="3733800"/>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438400" y="3124200"/>
              <a:ext cx="762000" cy="685800"/>
            </a:xfrm>
            <a:prstGeom prst="plaque">
              <a:avLst>
                <a:gd name="adj" fmla="val 4137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667000" y="3657600"/>
              <a:ext cx="304800" cy="533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9"/>
            <p:cNvSpPr/>
            <p:nvPr/>
          </p:nvSpPr>
          <p:spPr>
            <a:xfrm>
              <a:off x="2590800" y="3276600"/>
              <a:ext cx="457200" cy="3048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2" name="TextBox 61"/>
          <p:cNvSpPr txBox="1"/>
          <p:nvPr/>
        </p:nvSpPr>
        <p:spPr>
          <a:xfrm>
            <a:off x="837844" y="1536348"/>
            <a:ext cx="3553566" cy="1631216"/>
          </a:xfrm>
          <a:prstGeom prst="rect">
            <a:avLst/>
          </a:prstGeom>
          <a:noFill/>
        </p:spPr>
        <p:txBody>
          <a:bodyPr wrap="square" rtlCol="0">
            <a:spAutoFit/>
          </a:bodyPr>
          <a:lstStyle/>
          <a:p>
            <a:r>
              <a:rPr lang="en-US" sz="2000" dirty="0">
                <a:solidFill>
                  <a:schemeClr val="bg2"/>
                </a:solidFill>
              </a:rPr>
              <a:t>Nephi declared that the people needed the records in order to keep the commandments of God; without them, they would “dwindle and perish in unbelief.”</a:t>
            </a:r>
          </a:p>
        </p:txBody>
      </p:sp>
      <p:grpSp>
        <p:nvGrpSpPr>
          <p:cNvPr id="12" name="Group 11"/>
          <p:cNvGrpSpPr/>
          <p:nvPr/>
        </p:nvGrpSpPr>
        <p:grpSpPr>
          <a:xfrm>
            <a:off x="5715001" y="1447800"/>
            <a:ext cx="1584961" cy="1905000"/>
            <a:chOff x="1600200" y="4177808"/>
            <a:chExt cx="1234446" cy="1575175"/>
          </a:xfrm>
        </p:grpSpPr>
        <p:grpSp>
          <p:nvGrpSpPr>
            <p:cNvPr id="13" name="Group 16"/>
            <p:cNvGrpSpPr/>
            <p:nvPr/>
          </p:nvGrpSpPr>
          <p:grpSpPr>
            <a:xfrm>
              <a:off x="1600200" y="4177808"/>
              <a:ext cx="1234446" cy="1575175"/>
              <a:chOff x="914400" y="1395048"/>
              <a:chExt cx="4528458" cy="6301153"/>
            </a:xfrm>
          </p:grpSpPr>
          <p:grpSp>
            <p:nvGrpSpPr>
              <p:cNvPr id="15" name="Group 1"/>
              <p:cNvGrpSpPr/>
              <p:nvPr/>
            </p:nvGrpSpPr>
            <p:grpSpPr>
              <a:xfrm>
                <a:off x="914400" y="1395048"/>
                <a:ext cx="4528458" cy="6301153"/>
                <a:chOff x="838200" y="1439008"/>
                <a:chExt cx="1509486" cy="1685192"/>
              </a:xfrm>
            </p:grpSpPr>
            <p:sp>
              <p:nvSpPr>
                <p:cNvPr id="20"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4"/>
                <p:cNvSpPr/>
                <p:nvPr/>
              </p:nvSpPr>
              <p:spPr>
                <a:xfrm>
                  <a:off x="1128486" y="1439008"/>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18"/>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1988662" y="4309435"/>
              <a:ext cx="695994" cy="432632"/>
            </a:xfrm>
            <a:prstGeom prst="rect">
              <a:avLst/>
            </a:prstGeom>
            <a:noFill/>
          </p:spPr>
          <p:txBody>
            <a:bodyPr wrap="square" rtlCol="0">
              <a:spAutoFit/>
            </a:bodyPr>
            <a:lstStyle/>
            <a:p>
              <a:pPr algn="ctr"/>
              <a:endParaRPr lang="en-US" sz="2800" dirty="0">
                <a:latin typeface="Comic Sans MS" pitchFamily="66" charset="0"/>
              </a:endParaRPr>
            </a:p>
          </p:txBody>
        </p:sp>
      </p:grpSp>
      <p:grpSp>
        <p:nvGrpSpPr>
          <p:cNvPr id="6" name="Group 5"/>
          <p:cNvGrpSpPr/>
          <p:nvPr/>
        </p:nvGrpSpPr>
        <p:grpSpPr>
          <a:xfrm>
            <a:off x="6109838" y="2146853"/>
            <a:ext cx="4329562" cy="3842935"/>
            <a:chOff x="4585838" y="2146852"/>
            <a:chExt cx="4329562" cy="3842935"/>
          </a:xfrm>
        </p:grpSpPr>
        <p:sp>
          <p:nvSpPr>
            <p:cNvPr id="11" name="TextBox 10"/>
            <p:cNvSpPr txBox="1"/>
            <p:nvPr/>
          </p:nvSpPr>
          <p:spPr>
            <a:xfrm>
              <a:off x="4585838" y="4050795"/>
              <a:ext cx="4329562" cy="1938992"/>
            </a:xfrm>
            <a:prstGeom prst="rect">
              <a:avLst/>
            </a:prstGeom>
            <a:noFill/>
          </p:spPr>
          <p:txBody>
            <a:bodyPr wrap="square" rtlCol="0">
              <a:spAutoFit/>
            </a:bodyPr>
            <a:lstStyle/>
            <a:p>
              <a:r>
                <a:rPr lang="en-US" sz="2400" dirty="0">
                  <a:solidFill>
                    <a:schemeClr val="bg2"/>
                  </a:solidFill>
                </a:rPr>
                <a:t>“…those who keep a book of remembrance are more likely to keep the Lord in remembrance in their daily lives.”</a:t>
              </a:r>
            </a:p>
            <a:p>
              <a:r>
                <a:rPr lang="en-US" sz="2400" dirty="0">
                  <a:solidFill>
                    <a:schemeClr val="bg2"/>
                  </a:solidFill>
                </a:rPr>
                <a:t>--Spencer W. Kimball</a:t>
              </a:r>
              <a:endParaRPr lang="en-US" sz="2400" dirty="0">
                <a:solidFill>
                  <a:srgbClr val="FFFF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3800" y="2146852"/>
              <a:ext cx="1353312" cy="1798320"/>
            </a:xfrm>
            <a:prstGeom prst="rect">
              <a:avLst/>
            </a:prstGeom>
          </p:spPr>
        </p:pic>
      </p:grpSp>
      <p:grpSp>
        <p:nvGrpSpPr>
          <p:cNvPr id="4" name="Group 3">
            <a:extLst>
              <a:ext uri="{FF2B5EF4-FFF2-40B4-BE49-F238E27FC236}">
                <a16:creationId xmlns:a16="http://schemas.microsoft.com/office/drawing/2014/main" id="{1546BB3C-4D9E-C35F-BBE3-9177E4FCA64F}"/>
              </a:ext>
            </a:extLst>
          </p:cNvPr>
          <p:cNvGrpSpPr/>
          <p:nvPr/>
        </p:nvGrpSpPr>
        <p:grpSpPr>
          <a:xfrm>
            <a:off x="4202431" y="3046013"/>
            <a:ext cx="1116334" cy="2880277"/>
            <a:chOff x="397451" y="228208"/>
            <a:chExt cx="1468018" cy="3502792"/>
          </a:xfrm>
        </p:grpSpPr>
        <p:sp>
          <p:nvSpPr>
            <p:cNvPr id="7" name="Oval 6">
              <a:extLst>
                <a:ext uri="{FF2B5EF4-FFF2-40B4-BE49-F238E27FC236}">
                  <a16:creationId xmlns:a16="http://schemas.microsoft.com/office/drawing/2014/main" id="{8A1409A2-05B5-D9D7-05C0-446C6BE26756}"/>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B062876-75E2-1370-7698-CF5B205A4A45}"/>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15183A8F-8D18-DAB9-5BFF-043AC6E43524}"/>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83F1A21-AFB1-C202-CED9-8C9EB626615E}"/>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B43385E8-C25E-B237-ECC2-FBB49D181AB2}"/>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FB9270D1-C5AC-2257-DCF7-2FF5A84966E1}"/>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2DD19D6C-3C56-3EF2-4889-3455C6EE6FCC}"/>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01887C7E-D4EE-9701-B59B-1708708123B7}"/>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907CC574-5007-8C1A-4F6E-0C0C2B57AF80}"/>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Rounded Rectangle 152">
              <a:extLst>
                <a:ext uri="{FF2B5EF4-FFF2-40B4-BE49-F238E27FC236}">
                  <a16:creationId xmlns:a16="http://schemas.microsoft.com/office/drawing/2014/main" id="{A57E4373-828D-B07E-9347-57F28898FD07}"/>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F2A011E-CEFA-A863-D26A-508BFFA1C186}"/>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154">
              <a:extLst>
                <a:ext uri="{FF2B5EF4-FFF2-40B4-BE49-F238E27FC236}">
                  <a16:creationId xmlns:a16="http://schemas.microsoft.com/office/drawing/2014/main" id="{B1B243E5-822C-8A30-7ACF-EB34FFBFFCAB}"/>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8465C62D-CF31-999F-B6EA-A861EA546C8B}"/>
              </a:ext>
            </a:extLst>
          </p:cNvPr>
          <p:cNvSpPr txBox="1"/>
          <p:nvPr/>
        </p:nvSpPr>
        <p:spPr>
          <a:xfrm>
            <a:off x="1496117" y="5883894"/>
            <a:ext cx="1638969" cy="369332"/>
          </a:xfrm>
          <a:prstGeom prst="rect">
            <a:avLst/>
          </a:prstGeom>
          <a:noFill/>
        </p:spPr>
        <p:txBody>
          <a:bodyPr wrap="square">
            <a:spAutoFit/>
          </a:bodyPr>
          <a:lstStyle/>
          <a:p>
            <a:r>
              <a:rPr lang="en-US" sz="1800" dirty="0">
                <a:solidFill>
                  <a:srgbClr val="FFFF00"/>
                </a:solidFill>
              </a:rPr>
              <a:t>1 Nephi 4:13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1C1538-E0AD-4C33-9E0F-C954FF34661B}"/>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2"/>
                </a:solidFill>
                <a:latin typeface="Imprint MT Shadow" pitchFamily="82" charset="0"/>
              </a:rPr>
              <a:t>The Lord Provides a Way</a:t>
            </a:r>
          </a:p>
        </p:txBody>
      </p:sp>
      <p:grpSp>
        <p:nvGrpSpPr>
          <p:cNvPr id="2" name="Group 55"/>
          <p:cNvGrpSpPr/>
          <p:nvPr/>
        </p:nvGrpSpPr>
        <p:grpSpPr>
          <a:xfrm rot="5400000">
            <a:off x="1676400" y="4533899"/>
            <a:ext cx="609600" cy="3733800"/>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438400" y="3124200"/>
              <a:ext cx="762000" cy="685800"/>
            </a:xfrm>
            <a:prstGeom prst="plaque">
              <a:avLst>
                <a:gd name="adj" fmla="val 4137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667000" y="3657600"/>
              <a:ext cx="304800" cy="533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9"/>
            <p:cNvSpPr/>
            <p:nvPr/>
          </p:nvSpPr>
          <p:spPr>
            <a:xfrm>
              <a:off x="2590800" y="3276600"/>
              <a:ext cx="457200" cy="3048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p:cNvSpPr/>
          <p:nvPr/>
        </p:nvSpPr>
        <p:spPr>
          <a:xfrm>
            <a:off x="2133600" y="1676400"/>
            <a:ext cx="7848600" cy="3785652"/>
          </a:xfrm>
          <a:prstGeom prst="rect">
            <a:avLst/>
          </a:prstGeom>
        </p:spPr>
        <p:txBody>
          <a:bodyPr wrap="square">
            <a:spAutoFit/>
          </a:bodyPr>
          <a:lstStyle/>
          <a:p>
            <a:r>
              <a:rPr lang="en-US" sz="2000" dirty="0">
                <a:solidFill>
                  <a:schemeClr val="bg2"/>
                </a:solidFill>
              </a:rPr>
              <a:t>When you strive to fulfill a command or a difficult task from the Lord, He will: (Choose one of the following)</a:t>
            </a:r>
          </a:p>
          <a:p>
            <a:endParaRPr lang="en-US" sz="2000" dirty="0">
              <a:solidFill>
                <a:schemeClr val="bg2"/>
              </a:solidFill>
            </a:endParaRPr>
          </a:p>
          <a:p>
            <a:r>
              <a:rPr lang="en-US" sz="2000" dirty="0">
                <a:solidFill>
                  <a:schemeClr val="bg2"/>
                </a:solidFill>
              </a:rPr>
              <a:t>a. Change the command so it will be simple and easy for you to accomplish.</a:t>
            </a:r>
          </a:p>
          <a:p>
            <a:pPr marL="342900" indent="-342900">
              <a:buAutoNum type="alphaLcPeriod"/>
            </a:pPr>
            <a:endParaRPr lang="en-US" sz="2000" dirty="0">
              <a:solidFill>
                <a:schemeClr val="bg2"/>
              </a:solidFill>
            </a:endParaRPr>
          </a:p>
          <a:p>
            <a:r>
              <a:rPr lang="en-US" sz="2000" dirty="0">
                <a:solidFill>
                  <a:schemeClr val="bg2"/>
                </a:solidFill>
              </a:rPr>
              <a:t>b. Bless your efforts by providing a way for you to fulfill the command, even  though it may still be difficult.</a:t>
            </a:r>
          </a:p>
          <a:p>
            <a:endParaRPr lang="en-US" sz="2000" dirty="0">
              <a:solidFill>
                <a:schemeClr val="bg2"/>
              </a:solidFill>
            </a:endParaRPr>
          </a:p>
          <a:p>
            <a:r>
              <a:rPr lang="en-US" sz="2000" dirty="0">
                <a:solidFill>
                  <a:schemeClr val="bg2"/>
                </a:solidFill>
              </a:rPr>
              <a:t>c. Intervene and do all the work for you.</a:t>
            </a:r>
          </a:p>
          <a:p>
            <a:endParaRPr lang="en-US" sz="2000" dirty="0">
              <a:solidFill>
                <a:schemeClr val="bg2"/>
              </a:solidFill>
            </a:endParaRPr>
          </a:p>
          <a:p>
            <a:r>
              <a:rPr lang="en-US" sz="2000" dirty="0">
                <a:solidFill>
                  <a:schemeClr val="bg2"/>
                </a:solidFill>
              </a:rPr>
              <a:t>d. Require you to do it entirely on your own without any help.</a:t>
            </a:r>
          </a:p>
        </p:txBody>
      </p:sp>
      <p:sp>
        <p:nvSpPr>
          <p:cNvPr id="11" name="Donut 10"/>
          <p:cNvSpPr/>
          <p:nvPr/>
        </p:nvSpPr>
        <p:spPr>
          <a:xfrm>
            <a:off x="2075330" y="3514164"/>
            <a:ext cx="381000" cy="381000"/>
          </a:xfrm>
          <a:prstGeom prst="donut">
            <a:avLst>
              <a:gd name="adj" fmla="val 2267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1000"/>
                                        <p:tgtEl>
                                          <p:spTgt spid="10">
                                            <p:txEl>
                                              <p:pRg st="2" end="2"/>
                                            </p:txEl>
                                          </p:spTgt>
                                        </p:tgtEl>
                                      </p:cBhvr>
                                    </p:animEffect>
                                    <p:anim calcmode="lin" valueType="num">
                                      <p:cBhvr>
                                        <p:cTn id="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
                                            <p:txEl>
                                              <p:pRg st="4" end="4"/>
                                            </p:txEl>
                                          </p:spTgt>
                                        </p:tgtEl>
                                        <p:attrNameLst>
                                          <p:attrName>style.visibility</p:attrName>
                                        </p:attrNameLst>
                                      </p:cBhvr>
                                      <p:to>
                                        <p:strVal val="visible"/>
                                      </p:to>
                                    </p:set>
                                    <p:animEffect transition="in" filter="fade">
                                      <p:cBhvr>
                                        <p:cTn id="14" dur="1000"/>
                                        <p:tgtEl>
                                          <p:spTgt spid="10">
                                            <p:txEl>
                                              <p:pRg st="4" end="4"/>
                                            </p:txEl>
                                          </p:spTgt>
                                        </p:tgtEl>
                                      </p:cBhvr>
                                    </p:animEffect>
                                    <p:anim calcmode="lin" valueType="num">
                                      <p:cBhvr>
                                        <p:cTn id="15"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1000"/>
                                        <p:tgtEl>
                                          <p:spTgt spid="10">
                                            <p:txEl>
                                              <p:pRg st="6" end="6"/>
                                            </p:txEl>
                                          </p:spTgt>
                                        </p:tgtEl>
                                      </p:cBhvr>
                                    </p:animEffect>
                                    <p:anim calcmode="lin" valueType="num">
                                      <p:cBhvr>
                                        <p:cTn id="22"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
                                            <p:txEl>
                                              <p:pRg st="8" end="8"/>
                                            </p:txEl>
                                          </p:spTgt>
                                        </p:tgtEl>
                                        <p:attrNameLst>
                                          <p:attrName>style.visibility</p:attrName>
                                        </p:attrNameLst>
                                      </p:cBhvr>
                                      <p:to>
                                        <p:strVal val="visible"/>
                                      </p:to>
                                    </p:set>
                                    <p:animEffect transition="in" filter="fade">
                                      <p:cBhvr>
                                        <p:cTn id="28" dur="1000"/>
                                        <p:tgtEl>
                                          <p:spTgt spid="10">
                                            <p:txEl>
                                              <p:pRg st="8" end="8"/>
                                            </p:txEl>
                                          </p:spTgt>
                                        </p:tgtEl>
                                      </p:cBhvr>
                                    </p:animEffect>
                                    <p:anim calcmode="lin" valueType="num">
                                      <p:cBhvr>
                                        <p:cTn id="29"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80">
                                          <p:stCondLst>
                                            <p:cond delay="0"/>
                                          </p:stCondLst>
                                        </p:cTn>
                                        <p:tgtEl>
                                          <p:spTgt spid="11"/>
                                        </p:tgtEl>
                                      </p:cBhvr>
                                    </p:animEffect>
                                    <p:anim calcmode="lin" valueType="num">
                                      <p:cBhvr>
                                        <p:cTn id="3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1" dur="26">
                                          <p:stCondLst>
                                            <p:cond delay="650"/>
                                          </p:stCondLst>
                                        </p:cTn>
                                        <p:tgtEl>
                                          <p:spTgt spid="11"/>
                                        </p:tgtEl>
                                      </p:cBhvr>
                                      <p:to x="100000" y="60000"/>
                                    </p:animScale>
                                    <p:animScale>
                                      <p:cBhvr>
                                        <p:cTn id="42" dur="166" decel="50000">
                                          <p:stCondLst>
                                            <p:cond delay="676"/>
                                          </p:stCondLst>
                                        </p:cTn>
                                        <p:tgtEl>
                                          <p:spTgt spid="11"/>
                                        </p:tgtEl>
                                      </p:cBhvr>
                                      <p:to x="100000" y="100000"/>
                                    </p:animScale>
                                    <p:animScale>
                                      <p:cBhvr>
                                        <p:cTn id="43" dur="26">
                                          <p:stCondLst>
                                            <p:cond delay="1312"/>
                                          </p:stCondLst>
                                        </p:cTn>
                                        <p:tgtEl>
                                          <p:spTgt spid="11"/>
                                        </p:tgtEl>
                                      </p:cBhvr>
                                      <p:to x="100000" y="80000"/>
                                    </p:animScale>
                                    <p:animScale>
                                      <p:cBhvr>
                                        <p:cTn id="44" dur="166" decel="50000">
                                          <p:stCondLst>
                                            <p:cond delay="1338"/>
                                          </p:stCondLst>
                                        </p:cTn>
                                        <p:tgtEl>
                                          <p:spTgt spid="11"/>
                                        </p:tgtEl>
                                      </p:cBhvr>
                                      <p:to x="100000" y="100000"/>
                                    </p:animScale>
                                    <p:animScale>
                                      <p:cBhvr>
                                        <p:cTn id="45" dur="26">
                                          <p:stCondLst>
                                            <p:cond delay="1642"/>
                                          </p:stCondLst>
                                        </p:cTn>
                                        <p:tgtEl>
                                          <p:spTgt spid="11"/>
                                        </p:tgtEl>
                                      </p:cBhvr>
                                      <p:to x="100000" y="90000"/>
                                    </p:animScale>
                                    <p:animScale>
                                      <p:cBhvr>
                                        <p:cTn id="46" dur="166" decel="50000">
                                          <p:stCondLst>
                                            <p:cond delay="1668"/>
                                          </p:stCondLst>
                                        </p:cTn>
                                        <p:tgtEl>
                                          <p:spTgt spid="11"/>
                                        </p:tgtEl>
                                      </p:cBhvr>
                                      <p:to x="100000" y="100000"/>
                                    </p:animScale>
                                    <p:animScale>
                                      <p:cBhvr>
                                        <p:cTn id="47" dur="26">
                                          <p:stCondLst>
                                            <p:cond delay="1808"/>
                                          </p:stCondLst>
                                        </p:cTn>
                                        <p:tgtEl>
                                          <p:spTgt spid="11"/>
                                        </p:tgtEl>
                                      </p:cBhvr>
                                      <p:to x="100000" y="95000"/>
                                    </p:animScale>
                                    <p:animScale>
                                      <p:cBhvr>
                                        <p:cTn id="48"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70361D-F445-4936-872A-029BA0D7EC78}"/>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52401"/>
            <a:ext cx="9144000" cy="1015663"/>
          </a:xfrm>
          <a:prstGeom prst="rect">
            <a:avLst/>
          </a:prstGeom>
          <a:noFill/>
        </p:spPr>
        <p:txBody>
          <a:bodyPr wrap="square" rtlCol="0">
            <a:spAutoFit/>
          </a:bodyPr>
          <a:lstStyle/>
          <a:p>
            <a:pPr algn="ctr"/>
            <a:r>
              <a:rPr lang="en-US" sz="6000">
                <a:solidFill>
                  <a:schemeClr val="bg2"/>
                </a:solidFill>
                <a:latin typeface="Imprint MT Shadow" pitchFamily="82" charset="0"/>
              </a:rPr>
              <a:t>Doctrinal </a:t>
            </a:r>
            <a:r>
              <a:rPr lang="en-US" sz="6000" dirty="0">
                <a:solidFill>
                  <a:schemeClr val="bg2"/>
                </a:solidFill>
                <a:latin typeface="Imprint MT Shadow" pitchFamily="82" charset="0"/>
              </a:rPr>
              <a:t>Mastery</a:t>
            </a:r>
          </a:p>
        </p:txBody>
      </p:sp>
      <p:grpSp>
        <p:nvGrpSpPr>
          <p:cNvPr id="2" name="Group 55"/>
          <p:cNvGrpSpPr/>
          <p:nvPr/>
        </p:nvGrpSpPr>
        <p:grpSpPr>
          <a:xfrm rot="5400000">
            <a:off x="4365794" y="2289268"/>
            <a:ext cx="616773" cy="2524125"/>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9"/>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p:cNvSpPr/>
          <p:nvPr/>
        </p:nvSpPr>
        <p:spPr>
          <a:xfrm>
            <a:off x="6186863" y="1627849"/>
            <a:ext cx="5273037" cy="3970318"/>
          </a:xfrm>
          <a:prstGeom prst="rect">
            <a:avLst/>
          </a:prstGeom>
        </p:spPr>
        <p:txBody>
          <a:bodyPr wrap="square">
            <a:spAutoFit/>
          </a:bodyPr>
          <a:lstStyle/>
          <a:p>
            <a:r>
              <a:rPr lang="en-US" sz="2800" dirty="0">
                <a:solidFill>
                  <a:schemeClr val="bg2"/>
                </a:solidFill>
              </a:rPr>
              <a:t>“And it came to pass that I, Nephi, said unto my father: I will go and do the things which the Lord hath commanded, for I know that the Lord </a:t>
            </a:r>
            <a:r>
              <a:rPr lang="en-US" sz="2800" dirty="0" err="1">
                <a:solidFill>
                  <a:schemeClr val="bg2"/>
                </a:solidFill>
              </a:rPr>
              <a:t>giveth</a:t>
            </a:r>
            <a:r>
              <a:rPr lang="en-US" sz="2800" dirty="0">
                <a:solidFill>
                  <a:schemeClr val="bg2"/>
                </a:solidFill>
              </a:rPr>
              <a:t> no commandments unto the children of men, save he shall </a:t>
            </a:r>
            <a:r>
              <a:rPr lang="en-US" sz="2800" i="1" dirty="0">
                <a:solidFill>
                  <a:schemeClr val="bg2"/>
                </a:solidFill>
              </a:rPr>
              <a:t>prepare</a:t>
            </a:r>
            <a:r>
              <a:rPr lang="en-US" sz="2800" dirty="0">
                <a:solidFill>
                  <a:schemeClr val="bg2"/>
                </a:solidFill>
              </a:rPr>
              <a:t> a way for them that they may accomplish the thing which he </a:t>
            </a:r>
            <a:r>
              <a:rPr lang="en-US" sz="2800" dirty="0" err="1">
                <a:solidFill>
                  <a:schemeClr val="bg2"/>
                </a:solidFill>
              </a:rPr>
              <a:t>commandeth</a:t>
            </a:r>
            <a:r>
              <a:rPr lang="en-US" sz="2800" dirty="0">
                <a:solidFill>
                  <a:schemeClr val="bg2"/>
                </a:solidFill>
              </a:rPr>
              <a:t> them.”</a:t>
            </a:r>
          </a:p>
        </p:txBody>
      </p:sp>
      <p:grpSp>
        <p:nvGrpSpPr>
          <p:cNvPr id="13" name="Group 12"/>
          <p:cNvGrpSpPr/>
          <p:nvPr/>
        </p:nvGrpSpPr>
        <p:grpSpPr>
          <a:xfrm>
            <a:off x="274658" y="1947813"/>
            <a:ext cx="3207035" cy="3244766"/>
            <a:chOff x="2646084" y="2667000"/>
            <a:chExt cx="3886200" cy="3931920"/>
          </a:xfrm>
        </p:grpSpPr>
        <p:grpSp>
          <p:nvGrpSpPr>
            <p:cNvPr id="14" name="Group 13"/>
            <p:cNvGrpSpPr/>
            <p:nvPr/>
          </p:nvGrpSpPr>
          <p:grpSpPr>
            <a:xfrm>
              <a:off x="3048000" y="2667000"/>
              <a:ext cx="2971800" cy="3931920"/>
              <a:chOff x="152400" y="152400"/>
              <a:chExt cx="4953000" cy="6553200"/>
            </a:xfrm>
          </p:grpSpPr>
          <p:sp>
            <p:nvSpPr>
              <p:cNvPr id="18" name="Rounded Rectangle 17"/>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2646084" y="3823447"/>
              <a:ext cx="3886200" cy="708615"/>
            </a:xfrm>
            <a:prstGeom prst="rect">
              <a:avLst/>
            </a:prstGeom>
            <a:noFill/>
          </p:spPr>
          <p:txBody>
            <a:bodyPr wrap="square" rtlCol="0">
              <a:spAutoFit/>
            </a:bodyPr>
            <a:lstStyle/>
            <a:p>
              <a:pPr algn="ctr"/>
              <a:r>
                <a:rPr lang="en-US" sz="3200" dirty="0">
                  <a:solidFill>
                    <a:srgbClr val="FFC000"/>
                  </a:solidFill>
                  <a:latin typeface="Californian FB" pitchFamily="18" charset="0"/>
                </a:rPr>
                <a:t>1 Nephi 3:7</a:t>
              </a:r>
            </a:p>
          </p:txBody>
        </p:sp>
        <p:sp>
          <p:nvSpPr>
            <p:cNvPr id="16" name="TextBox 15"/>
            <p:cNvSpPr txBox="1"/>
            <p:nvPr/>
          </p:nvSpPr>
          <p:spPr>
            <a:xfrm>
              <a:off x="3124200" y="5257800"/>
              <a:ext cx="2667000" cy="410251"/>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7" name="Straight Connector 1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250" fill="hold"/>
                                        <p:tgtEl>
                                          <p:spTgt spid="10"/>
                                        </p:tgtEl>
                                        <p:attrNameLst>
                                          <p:attrName>ppt_x</p:attrName>
                                        </p:attrNameLst>
                                      </p:cBhvr>
                                      <p:tavLst>
                                        <p:tav tm="0">
                                          <p:val>
                                            <p:strVal val="0-#ppt_w/2"/>
                                          </p:val>
                                        </p:tav>
                                        <p:tav tm="100000">
                                          <p:val>
                                            <p:strVal val="#ppt_x"/>
                                          </p:val>
                                        </p:tav>
                                      </p:tavLst>
                                    </p:anim>
                                    <p:anim calcmode="lin" valueType="num">
                                      <p:cBhvr additive="base">
                                        <p:cTn id="8" dur="12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250" fill="hold"/>
                                        <p:tgtEl>
                                          <p:spTgt spid="13"/>
                                        </p:tgtEl>
                                        <p:attrNameLst>
                                          <p:attrName>ppt_x</p:attrName>
                                        </p:attrNameLst>
                                      </p:cBhvr>
                                      <p:tavLst>
                                        <p:tav tm="0">
                                          <p:val>
                                            <p:strVal val="0-#ppt_w/2"/>
                                          </p:val>
                                        </p:tav>
                                        <p:tav tm="100000">
                                          <p:val>
                                            <p:strVal val="#ppt_x"/>
                                          </p:val>
                                        </p:tav>
                                      </p:tavLst>
                                    </p:anim>
                                    <p:anim calcmode="lin" valueType="num">
                                      <p:cBhvr additive="base">
                                        <p:cTn id="16"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E3FEC99E-3CE7-43E2-B0E9-EDDC8961C955}"/>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2"/>
                </a:solidFill>
                <a:latin typeface="Imprint MT Shadow" pitchFamily="82" charset="0"/>
              </a:rPr>
              <a:t>Gospel Principles</a:t>
            </a:r>
          </a:p>
        </p:txBody>
      </p:sp>
      <p:grpSp>
        <p:nvGrpSpPr>
          <p:cNvPr id="21" name="Group 3"/>
          <p:cNvGrpSpPr/>
          <p:nvPr/>
        </p:nvGrpSpPr>
        <p:grpSpPr>
          <a:xfrm>
            <a:off x="2057400" y="1676401"/>
            <a:ext cx="2819400" cy="3216651"/>
            <a:chOff x="71718" y="1120588"/>
            <a:chExt cx="3048000" cy="4572000"/>
          </a:xfrm>
        </p:grpSpPr>
        <p:grpSp>
          <p:nvGrpSpPr>
            <p:cNvPr id="22" name="Group 13"/>
            <p:cNvGrpSpPr/>
            <p:nvPr/>
          </p:nvGrpSpPr>
          <p:grpSpPr>
            <a:xfrm>
              <a:off x="71718" y="1120588"/>
              <a:ext cx="3048000" cy="4572000"/>
              <a:chOff x="838200" y="1066800"/>
              <a:chExt cx="2438400" cy="3352800"/>
            </a:xfrm>
          </p:grpSpPr>
          <p:sp>
            <p:nvSpPr>
              <p:cNvPr id="24" name="Rounded Rectangle 61"/>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96273" y="1547863"/>
              <a:ext cx="2032946" cy="3280946"/>
            </a:xfrm>
            <a:prstGeom prst="rect">
              <a:avLst/>
            </a:prstGeom>
            <a:noFill/>
          </p:spPr>
          <p:txBody>
            <a:bodyPr wrap="square" rtlCol="0">
              <a:spAutoFit/>
            </a:bodyPr>
            <a:lstStyle/>
            <a:p>
              <a:pPr algn="ctr"/>
              <a:r>
                <a:rPr lang="en-US" sz="2400" b="1" dirty="0"/>
                <a:t>The Lord will bless us if we obey His commands without murmuring</a:t>
              </a:r>
              <a:endParaRPr lang="en-US" sz="2400" b="1" dirty="0">
                <a:solidFill>
                  <a:schemeClr val="bg2">
                    <a:lumMod val="25000"/>
                  </a:schemeClr>
                </a:solidFill>
                <a:latin typeface="Tempus Sans ITC" pitchFamily="82" charset="0"/>
              </a:endParaRPr>
            </a:p>
          </p:txBody>
        </p:sp>
      </p:grpSp>
      <p:grpSp>
        <p:nvGrpSpPr>
          <p:cNvPr id="34" name="Group 3"/>
          <p:cNvGrpSpPr/>
          <p:nvPr/>
        </p:nvGrpSpPr>
        <p:grpSpPr>
          <a:xfrm>
            <a:off x="6921539" y="1712953"/>
            <a:ext cx="2837694" cy="3216651"/>
            <a:chOff x="71718" y="1120588"/>
            <a:chExt cx="3067777" cy="4572000"/>
          </a:xfrm>
        </p:grpSpPr>
        <p:grpSp>
          <p:nvGrpSpPr>
            <p:cNvPr id="35" name="Group 13"/>
            <p:cNvGrpSpPr/>
            <p:nvPr/>
          </p:nvGrpSpPr>
          <p:grpSpPr>
            <a:xfrm>
              <a:off x="71718" y="1120588"/>
              <a:ext cx="3048000" cy="4572000"/>
              <a:chOff x="838200" y="1066800"/>
              <a:chExt cx="2438400" cy="3352800"/>
            </a:xfrm>
          </p:grpSpPr>
          <p:sp>
            <p:nvSpPr>
              <p:cNvPr id="37" name="Rounded Rectangle 61"/>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787334" y="1714460"/>
              <a:ext cx="2352161" cy="2755994"/>
            </a:xfrm>
            <a:prstGeom prst="rect">
              <a:avLst/>
            </a:prstGeom>
            <a:noFill/>
          </p:spPr>
          <p:txBody>
            <a:bodyPr wrap="square" rtlCol="0">
              <a:spAutoFit/>
            </a:bodyPr>
            <a:lstStyle/>
            <a:p>
              <a:pPr algn="ctr"/>
              <a:r>
                <a:rPr lang="en-US" sz="2400" b="1" i="0" dirty="0">
                  <a:solidFill>
                    <a:srgbClr val="000000"/>
                  </a:solidFill>
                  <a:effectLst/>
                </a:rPr>
                <a:t>God prepares a way for us to accomplish whatever He asks us to do</a:t>
              </a:r>
              <a:endParaRPr lang="en-US" sz="2400" b="1" dirty="0">
                <a:solidFill>
                  <a:schemeClr val="bg2">
                    <a:lumMod val="25000"/>
                  </a:schemeClr>
                </a:solidFill>
              </a:endParaRPr>
            </a:p>
          </p:txBody>
        </p:sp>
      </p:grpSp>
      <p:grpSp>
        <p:nvGrpSpPr>
          <p:cNvPr id="47" name="Group 55"/>
          <p:cNvGrpSpPr/>
          <p:nvPr/>
        </p:nvGrpSpPr>
        <p:grpSpPr>
          <a:xfrm rot="5400000">
            <a:off x="5603606" y="2366725"/>
            <a:ext cx="616773" cy="1762897"/>
            <a:chOff x="2438400" y="990600"/>
            <a:chExt cx="762000" cy="3200400"/>
          </a:xfrm>
        </p:grpSpPr>
        <p:sp>
          <p:nvSpPr>
            <p:cNvPr id="48" name="Pentagon 56"/>
            <p:cNvSpPr/>
            <p:nvPr/>
          </p:nvSpPr>
          <p:spPr>
            <a:xfrm rot="16200000">
              <a:off x="1562100" y="2171700"/>
              <a:ext cx="2514600" cy="152400"/>
            </a:xfrm>
            <a:prstGeom prst="homePlate">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aque 48"/>
            <p:cNvSpPr/>
            <p:nvPr/>
          </p:nvSpPr>
          <p:spPr>
            <a:xfrm>
              <a:off x="2438400" y="3124200"/>
              <a:ext cx="762000" cy="685800"/>
            </a:xfrm>
            <a:prstGeom prst="plaque">
              <a:avLst>
                <a:gd name="adj" fmla="val 413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58"/>
            <p:cNvSpPr/>
            <p:nvPr/>
          </p:nvSpPr>
          <p:spPr>
            <a:xfrm>
              <a:off x="2667000" y="3657600"/>
              <a:ext cx="304800" cy="533400"/>
            </a:xfrm>
            <a:prstGeom prst="roundRect">
              <a:avLst/>
            </a:prstGeom>
            <a:solidFill>
              <a:schemeClr val="bg2">
                <a:lumMod val="2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nut 59"/>
            <p:cNvSpPr/>
            <p:nvPr/>
          </p:nvSpPr>
          <p:spPr>
            <a:xfrm>
              <a:off x="2590800" y="3276600"/>
              <a:ext cx="457200" cy="3048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Donut 60"/>
            <p:cNvSpPr/>
            <p:nvPr/>
          </p:nvSpPr>
          <p:spPr>
            <a:xfrm>
              <a:off x="2667000" y="3124200"/>
              <a:ext cx="304800" cy="228600"/>
            </a:xfrm>
            <a:prstGeom prst="donut">
              <a:avLst>
                <a:gd name="adj" fmla="val 20588"/>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TextBox 2">
            <a:extLst>
              <a:ext uri="{FF2B5EF4-FFF2-40B4-BE49-F238E27FC236}">
                <a16:creationId xmlns:a16="http://schemas.microsoft.com/office/drawing/2014/main" id="{74C2631E-91A1-713F-496F-6AC382E9BC20}"/>
              </a:ext>
            </a:extLst>
          </p:cNvPr>
          <p:cNvSpPr txBox="1"/>
          <p:nvPr/>
        </p:nvSpPr>
        <p:spPr>
          <a:xfrm>
            <a:off x="2450572" y="5233479"/>
            <a:ext cx="7455428" cy="1200329"/>
          </a:xfrm>
          <a:prstGeom prst="rect">
            <a:avLst/>
          </a:prstGeom>
          <a:noFill/>
        </p:spPr>
        <p:txBody>
          <a:bodyPr wrap="square">
            <a:spAutoFit/>
          </a:bodyPr>
          <a:lstStyle/>
          <a:p>
            <a:r>
              <a:rPr lang="en-US" b="0" i="0" dirty="0">
                <a:solidFill>
                  <a:schemeClr val="bg1"/>
                </a:solidFill>
                <a:effectLst/>
                <a:latin typeface="Abadi" panose="020B0604020104020204" pitchFamily="34" charset="0"/>
              </a:rPr>
              <a:t>Following the Savior will not remove all of your trials. However, it will remove the barriers between you and the help your Heavenly Father wants to give you. God will be with you. </a:t>
            </a:r>
          </a:p>
          <a:p>
            <a:r>
              <a:rPr lang="en-US" b="0" i="0" dirty="0">
                <a:solidFill>
                  <a:schemeClr val="bg1"/>
                </a:solidFill>
                <a:effectLst/>
                <a:latin typeface="Abadi" panose="020B0604020104020204" pitchFamily="34" charset="0"/>
              </a:rPr>
              <a:t>Dieter F. Uchtdorf</a:t>
            </a:r>
            <a:endParaRPr lang="en-US" dirty="0">
              <a:solidFill>
                <a:schemeClr val="bg1"/>
              </a:solidFill>
              <a:latin typeface="Abadi" panose="020B0604020104020204" pitchFamily="34" charset="0"/>
            </a:endParaRPr>
          </a:p>
        </p:txBody>
      </p:sp>
      <p:pic>
        <p:nvPicPr>
          <p:cNvPr id="6" name="Picture 5" descr="A person in a suit and tie&#10;&#10;Description automatically generated">
            <a:extLst>
              <a:ext uri="{FF2B5EF4-FFF2-40B4-BE49-F238E27FC236}">
                <a16:creationId xmlns:a16="http://schemas.microsoft.com/office/drawing/2014/main" id="{083BF398-B43C-BBE4-8475-97D9E1C719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43986" y="4723593"/>
            <a:ext cx="1517904" cy="1895856"/>
          </a:xfrm>
          <a:prstGeom prst="rect">
            <a:avLst/>
          </a:prstGeom>
        </p:spPr>
      </p:pic>
    </p:spTree>
    <p:extLst>
      <p:ext uri="{BB962C8B-B14F-4D97-AF65-F5344CB8AC3E}">
        <p14:creationId xmlns:p14="http://schemas.microsoft.com/office/powerpoint/2010/main" val="315713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250" fill="hold"/>
                                        <p:tgtEl>
                                          <p:spTgt spid="47"/>
                                        </p:tgtEl>
                                        <p:attrNameLst>
                                          <p:attrName>ppt_x</p:attrName>
                                        </p:attrNameLst>
                                      </p:cBhvr>
                                      <p:tavLst>
                                        <p:tav tm="0">
                                          <p:val>
                                            <p:strVal val="0-#ppt_w/2"/>
                                          </p:val>
                                        </p:tav>
                                        <p:tav tm="100000">
                                          <p:val>
                                            <p:strVal val="#ppt_x"/>
                                          </p:val>
                                        </p:tav>
                                      </p:tavLst>
                                    </p:anim>
                                    <p:anim calcmode="lin" valueType="num">
                                      <p:cBhvr additive="base">
                                        <p:cTn id="8" dur="125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250" fill="hold"/>
                                        <p:tgtEl>
                                          <p:spTgt spid="34"/>
                                        </p:tgtEl>
                                        <p:attrNameLst>
                                          <p:attrName>ppt_x</p:attrName>
                                        </p:attrNameLst>
                                      </p:cBhvr>
                                      <p:tavLst>
                                        <p:tav tm="0">
                                          <p:val>
                                            <p:strVal val="0-#ppt_w/2"/>
                                          </p:val>
                                        </p:tav>
                                        <p:tav tm="100000">
                                          <p:val>
                                            <p:strVal val="#ppt_x"/>
                                          </p:val>
                                        </p:tav>
                                      </p:tavLst>
                                    </p:anim>
                                    <p:anim calcmode="lin" valueType="num">
                                      <p:cBhvr additive="base">
                                        <p:cTn id="12" dur="125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C0F96542-DD12-418A-B7D3-E130D14E270A}"/>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Attempt #1</a:t>
            </a:r>
          </a:p>
        </p:txBody>
      </p:sp>
      <p:grpSp>
        <p:nvGrpSpPr>
          <p:cNvPr id="2" name="Group 55"/>
          <p:cNvGrpSpPr/>
          <p:nvPr/>
        </p:nvGrpSpPr>
        <p:grpSpPr>
          <a:xfrm rot="5400000">
            <a:off x="1684147" y="4533899"/>
            <a:ext cx="609600" cy="3733800"/>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438400" y="3124200"/>
              <a:ext cx="762000" cy="685800"/>
            </a:xfrm>
            <a:prstGeom prst="plaque">
              <a:avLst>
                <a:gd name="adj" fmla="val 4137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667000" y="3657600"/>
              <a:ext cx="304800" cy="533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9"/>
            <p:cNvSpPr/>
            <p:nvPr/>
          </p:nvSpPr>
          <p:spPr>
            <a:xfrm>
              <a:off x="2590800" y="3276600"/>
              <a:ext cx="457200" cy="3048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p:cNvSpPr/>
          <p:nvPr/>
        </p:nvSpPr>
        <p:spPr>
          <a:xfrm>
            <a:off x="2133600" y="1676401"/>
            <a:ext cx="7848600" cy="5139869"/>
          </a:xfrm>
          <a:prstGeom prst="rect">
            <a:avLst/>
          </a:prstGeom>
        </p:spPr>
        <p:txBody>
          <a:bodyPr wrap="square">
            <a:spAutoFit/>
          </a:bodyPr>
          <a:lstStyle/>
          <a:p>
            <a:br>
              <a:rPr lang="en-US" sz="2000" dirty="0">
                <a:solidFill>
                  <a:schemeClr val="bg1"/>
                </a:solidFill>
              </a:rPr>
            </a:br>
            <a:r>
              <a:rPr lang="en-US" sz="2000" b="1" dirty="0">
                <a:solidFill>
                  <a:schemeClr val="bg1"/>
                </a:solidFill>
              </a:rPr>
              <a:t>Question: "What was the practice of casting lots?"</a:t>
            </a:r>
            <a:br>
              <a:rPr lang="en-US" sz="2000" b="1" dirty="0">
                <a:solidFill>
                  <a:schemeClr val="bg1"/>
                </a:solidFill>
              </a:rPr>
            </a:br>
            <a:br>
              <a:rPr lang="en-US" sz="2000" b="1" dirty="0">
                <a:solidFill>
                  <a:schemeClr val="bg1"/>
                </a:solidFill>
              </a:rPr>
            </a:br>
            <a:r>
              <a:rPr lang="en-US" sz="2000" b="1" dirty="0">
                <a:solidFill>
                  <a:schemeClr val="bg1"/>
                </a:solidFill>
              </a:rPr>
              <a:t>Answer: </a:t>
            </a:r>
            <a:r>
              <a:rPr lang="en-US" sz="2000" dirty="0">
                <a:solidFill>
                  <a:schemeClr val="bg1"/>
                </a:solidFill>
              </a:rPr>
              <a:t>The practice of casting lots is mentioned 70 times in the Old Testament and seven times in the New Testament. (Only 1 time in the Book of Mormon) In spite of the many references to casting lots in the Old Testament, nothing is known about the actual lots themselves. They could have been sticks of various lengths, flat stones like coins, or some kind of dice; but their exact nature is unknown. The closest modern practice to casting lots is likely flipping a coin.</a:t>
            </a:r>
          </a:p>
          <a:p>
            <a:endParaRPr lang="en-US" sz="2000" dirty="0">
              <a:solidFill>
                <a:schemeClr val="bg1"/>
              </a:solidFill>
            </a:endParaRPr>
          </a:p>
          <a:p>
            <a:r>
              <a:rPr lang="en-US" sz="2800" dirty="0">
                <a:solidFill>
                  <a:schemeClr val="bg1"/>
                </a:solidFill>
              </a:rPr>
              <a:t>Lot is cast to Laman</a:t>
            </a:r>
            <a:br>
              <a:rPr lang="en-US" sz="2000" dirty="0">
                <a:solidFill>
                  <a:schemeClr val="bg1"/>
                </a:solidFill>
              </a:rPr>
            </a:br>
            <a:endParaRPr lang="en-US" sz="2000" dirty="0">
              <a:solidFill>
                <a:schemeClr val="bg1"/>
              </a:solidFill>
            </a:endParaRPr>
          </a:p>
          <a:p>
            <a:br>
              <a:rPr lang="en-US" sz="2000" dirty="0">
                <a:solidFill>
                  <a:schemeClr val="bg1"/>
                </a:solidFill>
              </a:rPr>
            </a:br>
            <a:br>
              <a:rPr lang="en-US" sz="2000" dirty="0">
                <a:solidFill>
                  <a:schemeClr val="bg1"/>
                </a:solidFill>
              </a:rPr>
            </a:br>
            <a:endParaRPr lang="en-US" sz="2000" dirty="0">
              <a:solidFill>
                <a:schemeClr val="bg1"/>
              </a:solidFill>
            </a:endParaRPr>
          </a:p>
        </p:txBody>
      </p:sp>
      <p:sp>
        <p:nvSpPr>
          <p:cNvPr id="12" name="Rectangle 11"/>
          <p:cNvSpPr/>
          <p:nvPr/>
        </p:nvSpPr>
        <p:spPr>
          <a:xfrm>
            <a:off x="1752601" y="5977129"/>
            <a:ext cx="2286000" cy="400110"/>
          </a:xfrm>
          <a:prstGeom prst="rect">
            <a:avLst/>
          </a:prstGeom>
        </p:spPr>
        <p:txBody>
          <a:bodyPr wrap="square">
            <a:spAutoFit/>
          </a:bodyPr>
          <a:lstStyle/>
          <a:p>
            <a:r>
              <a:rPr lang="en-US" sz="2000" dirty="0">
                <a:solidFill>
                  <a:srgbClr val="FFFF00"/>
                </a:solidFill>
              </a:rPr>
              <a:t>1 Nephi 3:11</a:t>
            </a:r>
          </a:p>
        </p:txBody>
      </p:sp>
      <p:sp>
        <p:nvSpPr>
          <p:cNvPr id="37" name="Rectangle 36"/>
          <p:cNvSpPr/>
          <p:nvPr/>
        </p:nvSpPr>
        <p:spPr>
          <a:xfrm>
            <a:off x="2209800" y="4648200"/>
            <a:ext cx="2286000" cy="400110"/>
          </a:xfrm>
          <a:prstGeom prst="rect">
            <a:avLst/>
          </a:prstGeom>
        </p:spPr>
        <p:txBody>
          <a:bodyPr wrap="square">
            <a:spAutoFit/>
          </a:bodyPr>
          <a:lstStyle/>
          <a:p>
            <a:r>
              <a:rPr lang="en-US" sz="2000" dirty="0">
                <a:solidFill>
                  <a:srgbClr val="FFFF00"/>
                </a:solidFill>
              </a:rPr>
              <a:t>Got questions.com</a:t>
            </a:r>
          </a:p>
        </p:txBody>
      </p:sp>
      <p:pic>
        <p:nvPicPr>
          <p:cNvPr id="6" name="Picture 5">
            <a:extLst>
              <a:ext uri="{FF2B5EF4-FFF2-40B4-BE49-F238E27FC236}">
                <a16:creationId xmlns:a16="http://schemas.microsoft.com/office/drawing/2014/main" id="{17A0476E-6EB7-4648-9914-271444F67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327661"/>
            <a:ext cx="2514600" cy="1257300"/>
          </a:xfrm>
          <a:prstGeom prst="rect">
            <a:avLst/>
          </a:prstGeom>
        </p:spPr>
      </p:pic>
      <p:pic>
        <p:nvPicPr>
          <p:cNvPr id="8" name="Picture 7">
            <a:extLst>
              <a:ext uri="{FF2B5EF4-FFF2-40B4-BE49-F238E27FC236}">
                <a16:creationId xmlns:a16="http://schemas.microsoft.com/office/drawing/2014/main" id="{849CFA14-F953-4255-A25E-6385B62F4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8251" y="327661"/>
            <a:ext cx="2102625" cy="1440472"/>
          </a:xfrm>
          <a:prstGeom prst="rect">
            <a:avLst/>
          </a:prstGeom>
        </p:spPr>
      </p:pic>
      <p:pic>
        <p:nvPicPr>
          <p:cNvPr id="11" name="Picture 10">
            <a:extLst>
              <a:ext uri="{FF2B5EF4-FFF2-40B4-BE49-F238E27FC236}">
                <a16:creationId xmlns:a16="http://schemas.microsoft.com/office/drawing/2014/main" id="{7C171340-DB13-4254-BA89-9C4A137689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849" y="4615258"/>
            <a:ext cx="1737705" cy="2088435"/>
          </a:xfrm>
          <a:prstGeom prst="rect">
            <a:avLst/>
          </a:prstGeom>
        </p:spPr>
      </p:pic>
      <p:grpSp>
        <p:nvGrpSpPr>
          <p:cNvPr id="3" name="Group 145">
            <a:extLst>
              <a:ext uri="{FF2B5EF4-FFF2-40B4-BE49-F238E27FC236}">
                <a16:creationId xmlns:a16="http://schemas.microsoft.com/office/drawing/2014/main" id="{D009B1F3-565D-2DFC-C157-AA765885FF2C}"/>
              </a:ext>
            </a:extLst>
          </p:cNvPr>
          <p:cNvGrpSpPr/>
          <p:nvPr/>
        </p:nvGrpSpPr>
        <p:grpSpPr>
          <a:xfrm>
            <a:off x="5734415" y="4488015"/>
            <a:ext cx="1043738" cy="2227042"/>
            <a:chOff x="3930669" y="1447801"/>
            <a:chExt cx="1343592" cy="2591351"/>
          </a:xfrm>
        </p:grpSpPr>
        <p:sp>
          <p:nvSpPr>
            <p:cNvPr id="4" name="Oval 3">
              <a:extLst>
                <a:ext uri="{FF2B5EF4-FFF2-40B4-BE49-F238E27FC236}">
                  <a16:creationId xmlns:a16="http://schemas.microsoft.com/office/drawing/2014/main" id="{6FFEF2B3-9EFD-28BF-7549-01CE91D2565B}"/>
                </a:ext>
              </a:extLst>
            </p:cNvPr>
            <p:cNvSpPr/>
            <p:nvPr/>
          </p:nvSpPr>
          <p:spPr>
            <a:xfrm rot="4042086" flipH="1">
              <a:off x="4975304" y="3115278"/>
              <a:ext cx="382624" cy="2003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085AEFF-6DF5-F4B8-0DB7-A82F7D09DDC2}"/>
                </a:ext>
              </a:extLst>
            </p:cNvPr>
            <p:cNvSpPr/>
            <p:nvPr/>
          </p:nvSpPr>
          <p:spPr>
            <a:xfrm rot="17268661">
              <a:off x="3839513" y="3173030"/>
              <a:ext cx="382624" cy="2003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2E04AFB2-F277-BC3F-9603-0A6F1FEB7E8C}"/>
                </a:ext>
              </a:extLst>
            </p:cNvPr>
            <p:cNvSpPr/>
            <p:nvPr/>
          </p:nvSpPr>
          <p:spPr>
            <a:xfrm>
              <a:off x="4165223" y="2377767"/>
              <a:ext cx="916731" cy="148848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7A7ADCE6-19C5-766C-1EAC-8CE781D759D1}"/>
                </a:ext>
              </a:extLst>
            </p:cNvPr>
            <p:cNvSpPr/>
            <p:nvPr/>
          </p:nvSpPr>
          <p:spPr>
            <a:xfrm rot="20382913">
              <a:off x="4820405" y="2413651"/>
              <a:ext cx="378938" cy="86161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7ACFBC5A-2F8D-BC74-A59D-71273D3EAC52}"/>
                </a:ext>
              </a:extLst>
            </p:cNvPr>
            <p:cNvSpPr/>
            <p:nvPr/>
          </p:nvSpPr>
          <p:spPr>
            <a:xfrm rot="1217087" flipH="1">
              <a:off x="4005339" y="2418225"/>
              <a:ext cx="412495" cy="89284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70CF83E-5A9A-3D64-E1E1-5E11FE0285AA}"/>
                </a:ext>
              </a:extLst>
            </p:cNvPr>
            <p:cNvSpPr/>
            <p:nvPr/>
          </p:nvSpPr>
          <p:spPr>
            <a:xfrm>
              <a:off x="4165223" y="1504088"/>
              <a:ext cx="916731" cy="10920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5356E36-B312-2E28-50B4-EC0B4498D9E5}"/>
                </a:ext>
              </a:extLst>
            </p:cNvPr>
            <p:cNvSpPr/>
            <p:nvPr/>
          </p:nvSpPr>
          <p:spPr>
            <a:xfrm rot="20950279">
              <a:off x="4201156" y="3770724"/>
              <a:ext cx="423064" cy="2684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428F409-FD42-DC55-AA59-0A3E9225F38C}"/>
                </a:ext>
              </a:extLst>
            </p:cNvPr>
            <p:cNvSpPr/>
            <p:nvPr/>
          </p:nvSpPr>
          <p:spPr>
            <a:xfrm rot="20950279">
              <a:off x="4580858" y="3770724"/>
              <a:ext cx="423064" cy="2684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hord 17">
              <a:extLst>
                <a:ext uri="{FF2B5EF4-FFF2-40B4-BE49-F238E27FC236}">
                  <a16:creationId xmlns:a16="http://schemas.microsoft.com/office/drawing/2014/main" id="{E9A51A63-F9FF-266D-218B-1D9696971B5E}"/>
                </a:ext>
              </a:extLst>
            </p:cNvPr>
            <p:cNvSpPr/>
            <p:nvPr/>
          </p:nvSpPr>
          <p:spPr>
            <a:xfrm rot="7621963">
              <a:off x="4220668" y="1389322"/>
              <a:ext cx="776422" cy="893379"/>
            </a:xfrm>
            <a:prstGeom prst="chord">
              <a:avLst>
                <a:gd name="adj1" fmla="val 2700000"/>
                <a:gd name="adj2" fmla="val 14305134"/>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8FE5F98B-7D87-E478-A905-0D7FFE20AB4A}"/>
                </a:ext>
              </a:extLst>
            </p:cNvPr>
            <p:cNvSpPr/>
            <p:nvPr/>
          </p:nvSpPr>
          <p:spPr>
            <a:xfrm>
              <a:off x="4241618" y="3178638"/>
              <a:ext cx="763942" cy="17797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a:extLst>
                <a:ext uri="{FF2B5EF4-FFF2-40B4-BE49-F238E27FC236}">
                  <a16:creationId xmlns:a16="http://schemas.microsoft.com/office/drawing/2014/main" id="{50EE7A70-5DBD-89F1-9918-6901C0D7AE71}"/>
                </a:ext>
              </a:extLst>
            </p:cNvPr>
            <p:cNvSpPr/>
            <p:nvPr/>
          </p:nvSpPr>
          <p:spPr>
            <a:xfrm rot="671737">
              <a:off x="3992817" y="1703335"/>
              <a:ext cx="327367" cy="1150007"/>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2BB67908-2090-F1DA-D313-1D74FACD52D9}"/>
                </a:ext>
              </a:extLst>
            </p:cNvPr>
            <p:cNvSpPr/>
            <p:nvPr/>
          </p:nvSpPr>
          <p:spPr>
            <a:xfrm rot="20928263" flipH="1">
              <a:off x="4861052" y="1744843"/>
              <a:ext cx="413209" cy="104584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D58114D-09F8-2C30-85CE-4BDF4A8CDFB9}"/>
                </a:ext>
              </a:extLst>
            </p:cNvPr>
            <p:cNvSpPr/>
            <p:nvPr/>
          </p:nvSpPr>
          <p:spPr>
            <a:xfrm>
              <a:off x="4130041" y="1718762"/>
              <a:ext cx="985819" cy="18608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0A47AE21-D3B2-4CAE-ACAD-42E08826E92E}"/>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2"/>
                </a:solidFill>
                <a:latin typeface="Imprint MT Shadow" pitchFamily="82" charset="0"/>
              </a:rPr>
              <a:t> Laban</a:t>
            </a:r>
          </a:p>
        </p:txBody>
      </p:sp>
      <p:grpSp>
        <p:nvGrpSpPr>
          <p:cNvPr id="2" name="Group 55"/>
          <p:cNvGrpSpPr/>
          <p:nvPr/>
        </p:nvGrpSpPr>
        <p:grpSpPr>
          <a:xfrm rot="5400000">
            <a:off x="1562100" y="4610100"/>
            <a:ext cx="609600" cy="3733800"/>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438400" y="3124200"/>
              <a:ext cx="762000" cy="685800"/>
            </a:xfrm>
            <a:prstGeom prst="plaque">
              <a:avLst>
                <a:gd name="adj" fmla="val 4137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667000" y="3657600"/>
              <a:ext cx="304800" cy="533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9"/>
            <p:cNvSpPr/>
            <p:nvPr/>
          </p:nvSpPr>
          <p:spPr>
            <a:xfrm>
              <a:off x="2590800" y="3276600"/>
              <a:ext cx="457200" cy="3048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p:cNvSpPr/>
          <p:nvPr/>
        </p:nvSpPr>
        <p:spPr>
          <a:xfrm>
            <a:off x="1581451" y="1345657"/>
            <a:ext cx="7665247" cy="4093428"/>
          </a:xfrm>
          <a:prstGeom prst="rect">
            <a:avLst/>
          </a:prstGeom>
        </p:spPr>
        <p:txBody>
          <a:bodyPr wrap="square">
            <a:spAutoFit/>
          </a:bodyPr>
          <a:lstStyle/>
          <a:p>
            <a:r>
              <a:rPr lang="en-US" sz="2000" dirty="0">
                <a:solidFill>
                  <a:schemeClr val="bg1"/>
                </a:solidFill>
              </a:rPr>
              <a:t>He commanded a garrison of fifty, that he met in full ceremonial armor with the ‘the elders of the Jews’ for secret consultations by night.</a:t>
            </a:r>
          </a:p>
          <a:p>
            <a:endParaRPr lang="en-US" sz="2000" dirty="0">
              <a:solidFill>
                <a:schemeClr val="bg1"/>
              </a:solidFill>
            </a:endParaRPr>
          </a:p>
          <a:p>
            <a:r>
              <a:rPr lang="en-US" sz="2000" dirty="0">
                <a:solidFill>
                  <a:schemeClr val="bg1"/>
                </a:solidFill>
              </a:rPr>
              <a:t>He had control of a treasury. </a:t>
            </a:r>
          </a:p>
          <a:p>
            <a:r>
              <a:rPr lang="en-US" sz="2000" dirty="0">
                <a:solidFill>
                  <a:schemeClr val="bg1"/>
                </a:solidFill>
              </a:rPr>
              <a:t>He was of the old aristocracy, being a distant relative to Lehi himself, that he probably held his job because of his ancestors.</a:t>
            </a:r>
          </a:p>
          <a:p>
            <a:r>
              <a:rPr lang="en-US" sz="2000" dirty="0">
                <a:solidFill>
                  <a:schemeClr val="bg1"/>
                </a:solidFill>
              </a:rPr>
              <a:t>His house was the storing place of very old records.</a:t>
            </a:r>
          </a:p>
          <a:p>
            <a:r>
              <a:rPr lang="en-US" sz="2000" dirty="0">
                <a:solidFill>
                  <a:schemeClr val="bg1"/>
                </a:solidFill>
              </a:rPr>
              <a:t>He was a large man.</a:t>
            </a:r>
          </a:p>
          <a:p>
            <a:r>
              <a:rPr lang="en-US" sz="2000" dirty="0">
                <a:solidFill>
                  <a:schemeClr val="bg1"/>
                </a:solidFill>
              </a:rPr>
              <a:t>He was short-tempered.</a:t>
            </a:r>
          </a:p>
          <a:p>
            <a:r>
              <a:rPr lang="en-US" sz="2000" dirty="0">
                <a:solidFill>
                  <a:schemeClr val="bg1"/>
                </a:solidFill>
              </a:rPr>
              <a:t>He was crafty,  dangerous, and to the bargain cruel, greedy, unscrupulous, and weak.</a:t>
            </a:r>
          </a:p>
          <a:p>
            <a:r>
              <a:rPr lang="en-US" sz="2000" dirty="0">
                <a:solidFill>
                  <a:schemeClr val="bg1"/>
                </a:solidFill>
              </a:rPr>
              <a:t>He was “given to drink.” </a:t>
            </a:r>
          </a:p>
          <a:p>
            <a:r>
              <a:rPr lang="en-US" sz="2000" dirty="0">
                <a:solidFill>
                  <a:schemeClr val="bg1"/>
                </a:solidFill>
              </a:rPr>
              <a:t>--Hugh </a:t>
            </a:r>
            <a:r>
              <a:rPr lang="en-US" sz="2000" dirty="0" err="1">
                <a:solidFill>
                  <a:schemeClr val="bg1"/>
                </a:solidFill>
              </a:rPr>
              <a:t>Nibley</a:t>
            </a:r>
            <a:endParaRPr lang="en-US" sz="2000" dirty="0">
              <a:solidFill>
                <a:schemeClr val="bg1"/>
              </a:solidFill>
            </a:endParaRPr>
          </a:p>
        </p:txBody>
      </p:sp>
      <p:sp>
        <p:nvSpPr>
          <p:cNvPr id="12" name="Rectangle 11"/>
          <p:cNvSpPr/>
          <p:nvPr/>
        </p:nvSpPr>
        <p:spPr>
          <a:xfrm>
            <a:off x="1689100" y="6008513"/>
            <a:ext cx="1371600" cy="400110"/>
          </a:xfrm>
          <a:prstGeom prst="rect">
            <a:avLst/>
          </a:prstGeom>
        </p:spPr>
        <p:txBody>
          <a:bodyPr wrap="square">
            <a:spAutoFit/>
          </a:bodyPr>
          <a:lstStyle/>
          <a:p>
            <a:r>
              <a:rPr lang="en-US" sz="2000" dirty="0">
                <a:solidFill>
                  <a:srgbClr val="FFFF00"/>
                </a:solidFill>
              </a:rPr>
              <a:t>1 Nephi 3:7</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67" y="152401"/>
            <a:ext cx="1216351" cy="1587606"/>
          </a:xfrm>
          <a:prstGeom prst="rect">
            <a:avLst/>
          </a:prstGeom>
        </p:spPr>
      </p:pic>
      <p:grpSp>
        <p:nvGrpSpPr>
          <p:cNvPr id="4" name="Group 3">
            <a:extLst>
              <a:ext uri="{FF2B5EF4-FFF2-40B4-BE49-F238E27FC236}">
                <a16:creationId xmlns:a16="http://schemas.microsoft.com/office/drawing/2014/main" id="{C68CD1B8-DCA6-6B8B-7374-573DB5868C09}"/>
              </a:ext>
            </a:extLst>
          </p:cNvPr>
          <p:cNvGrpSpPr/>
          <p:nvPr/>
        </p:nvGrpSpPr>
        <p:grpSpPr>
          <a:xfrm>
            <a:off x="9255922" y="1179306"/>
            <a:ext cx="1990654" cy="4829207"/>
            <a:chOff x="584768" y="457199"/>
            <a:chExt cx="2497790" cy="6130877"/>
          </a:xfrm>
        </p:grpSpPr>
        <p:sp>
          <p:nvSpPr>
            <p:cNvPr id="6" name="Oval 106">
              <a:extLst>
                <a:ext uri="{FF2B5EF4-FFF2-40B4-BE49-F238E27FC236}">
                  <a16:creationId xmlns:a16="http://schemas.microsoft.com/office/drawing/2014/main" id="{B9C50461-AAE7-CA48-37D3-6E4969F02BAD}"/>
                </a:ext>
              </a:extLst>
            </p:cNvPr>
            <p:cNvSpPr/>
            <p:nvPr/>
          </p:nvSpPr>
          <p:spPr>
            <a:xfrm>
              <a:off x="584768" y="2951286"/>
              <a:ext cx="2497790" cy="3162882"/>
            </a:xfrm>
            <a:custGeom>
              <a:avLst/>
              <a:gdLst>
                <a:gd name="connsiteX0" fmla="*/ 0 w 2222205"/>
                <a:gd name="connsiteY0" fmla="*/ 1580579 h 3161157"/>
                <a:gd name="connsiteX1" fmla="*/ 1111103 w 2222205"/>
                <a:gd name="connsiteY1" fmla="*/ 0 h 3161157"/>
                <a:gd name="connsiteX2" fmla="*/ 2222206 w 2222205"/>
                <a:gd name="connsiteY2" fmla="*/ 1580579 h 3161157"/>
                <a:gd name="connsiteX3" fmla="*/ 1111103 w 2222205"/>
                <a:gd name="connsiteY3" fmla="*/ 3161158 h 3161157"/>
                <a:gd name="connsiteX4" fmla="*/ 0 w 2222205"/>
                <a:gd name="connsiteY4" fmla="*/ 1580579 h 3161157"/>
                <a:gd name="connsiteX0" fmla="*/ 137792 w 2497790"/>
                <a:gd name="connsiteY0" fmla="*/ 1580579 h 3162882"/>
                <a:gd name="connsiteX1" fmla="*/ 1248895 w 2497790"/>
                <a:gd name="connsiteY1" fmla="*/ 0 h 3162882"/>
                <a:gd name="connsiteX2" fmla="*/ 2359998 w 2497790"/>
                <a:gd name="connsiteY2" fmla="*/ 1580579 h 3162882"/>
                <a:gd name="connsiteX3" fmla="*/ 1248895 w 2497790"/>
                <a:gd name="connsiteY3" fmla="*/ 3161158 h 3162882"/>
                <a:gd name="connsiteX4" fmla="*/ 137792 w 2497790"/>
                <a:gd name="connsiteY4" fmla="*/ 1580579 h 316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790" h="3162882">
                  <a:moveTo>
                    <a:pt x="137792" y="1580579"/>
                  </a:moveTo>
                  <a:cubicBezTo>
                    <a:pt x="137792" y="707649"/>
                    <a:pt x="635250" y="0"/>
                    <a:pt x="1248895" y="0"/>
                  </a:cubicBezTo>
                  <a:cubicBezTo>
                    <a:pt x="1862540" y="0"/>
                    <a:pt x="2359998" y="707649"/>
                    <a:pt x="2359998" y="1580579"/>
                  </a:cubicBezTo>
                  <a:cubicBezTo>
                    <a:pt x="2359998" y="2453509"/>
                    <a:pt x="3074651" y="3118628"/>
                    <a:pt x="1248895" y="3161158"/>
                  </a:cubicBezTo>
                  <a:cubicBezTo>
                    <a:pt x="-576861" y="3203688"/>
                    <a:pt x="137792" y="2453509"/>
                    <a:pt x="137792" y="1580579"/>
                  </a:cubicBezTo>
                  <a:close/>
                </a:path>
              </a:pathLst>
            </a:cu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C2C79C4-D0E3-EBD2-F31F-BB86C2956C45}"/>
                </a:ext>
              </a:extLst>
            </p:cNvPr>
            <p:cNvSpPr/>
            <p:nvPr/>
          </p:nvSpPr>
          <p:spPr>
            <a:xfrm>
              <a:off x="1193158" y="6269589"/>
              <a:ext cx="683205" cy="31848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6D39287-092B-033E-2AEF-86D204D54E78}"/>
                </a:ext>
              </a:extLst>
            </p:cNvPr>
            <p:cNvSpPr/>
            <p:nvPr/>
          </p:nvSpPr>
          <p:spPr>
            <a:xfrm>
              <a:off x="1876364" y="6269589"/>
              <a:ext cx="683205" cy="31848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5B1AEA-AE19-551E-21DB-FBE51148CDB8}"/>
                </a:ext>
              </a:extLst>
            </p:cNvPr>
            <p:cNvSpPr/>
            <p:nvPr/>
          </p:nvSpPr>
          <p:spPr>
            <a:xfrm>
              <a:off x="1193158" y="3188293"/>
              <a:ext cx="1195610" cy="374156"/>
            </a:xfrm>
            <a:prstGeom prst="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a:extLst>
                <a:ext uri="{FF2B5EF4-FFF2-40B4-BE49-F238E27FC236}">
                  <a16:creationId xmlns:a16="http://schemas.microsoft.com/office/drawing/2014/main" id="{1A68C779-A7F4-C141-3304-160FAD70BA1F}"/>
                </a:ext>
              </a:extLst>
            </p:cNvPr>
            <p:cNvSpPr/>
            <p:nvPr/>
          </p:nvSpPr>
          <p:spPr>
            <a:xfrm>
              <a:off x="1107758" y="3403205"/>
              <a:ext cx="1537212" cy="1353570"/>
            </a:xfrm>
            <a:prstGeom prst="flowChartManualOperation">
              <a:avLst/>
            </a:prstGeom>
            <a:solidFill>
              <a:srgbClr val="ECD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a:extLst>
                <a:ext uri="{FF2B5EF4-FFF2-40B4-BE49-F238E27FC236}">
                  <a16:creationId xmlns:a16="http://schemas.microsoft.com/office/drawing/2014/main" id="{F6F1F1E5-EA38-A6DB-D9C1-84C52B4BF491}"/>
                </a:ext>
              </a:extLst>
            </p:cNvPr>
            <p:cNvSpPr/>
            <p:nvPr/>
          </p:nvSpPr>
          <p:spPr>
            <a:xfrm rot="10800000">
              <a:off x="1341700" y="5871480"/>
              <a:ext cx="512404" cy="398109"/>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a:extLst>
                <a:ext uri="{FF2B5EF4-FFF2-40B4-BE49-F238E27FC236}">
                  <a16:creationId xmlns:a16="http://schemas.microsoft.com/office/drawing/2014/main" id="{A24035C1-5A89-3C7A-7F2D-A712DD11E6A1}"/>
                </a:ext>
              </a:extLst>
            </p:cNvPr>
            <p:cNvSpPr/>
            <p:nvPr/>
          </p:nvSpPr>
          <p:spPr>
            <a:xfrm rot="10800000">
              <a:off x="1854104" y="5871480"/>
              <a:ext cx="512404" cy="398109"/>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a:extLst>
                <a:ext uri="{FF2B5EF4-FFF2-40B4-BE49-F238E27FC236}">
                  <a16:creationId xmlns:a16="http://schemas.microsoft.com/office/drawing/2014/main" id="{CCB629CB-2B49-153B-611A-87B11C39DA99}"/>
                </a:ext>
              </a:extLst>
            </p:cNvPr>
            <p:cNvSpPr/>
            <p:nvPr/>
          </p:nvSpPr>
          <p:spPr>
            <a:xfrm rot="10800000">
              <a:off x="1107758" y="4677153"/>
              <a:ext cx="1537212" cy="1723648"/>
            </a:xfrm>
            <a:prstGeom prst="flowChartManualOperation">
              <a:avLst/>
            </a:prstGeom>
            <a:solidFill>
              <a:srgbClr val="ECD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C96B4A-F607-9FFD-6436-D4C2B9CF933F}"/>
                </a:ext>
              </a:extLst>
            </p:cNvPr>
            <p:cNvSpPr/>
            <p:nvPr/>
          </p:nvSpPr>
          <p:spPr>
            <a:xfrm rot="19342540" flipH="1">
              <a:off x="1564893" y="3409464"/>
              <a:ext cx="210668" cy="70072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8682C23-BC85-6A91-BD64-BED05C5BBDBD}"/>
                </a:ext>
              </a:extLst>
            </p:cNvPr>
            <p:cNvSpPr/>
            <p:nvPr/>
          </p:nvSpPr>
          <p:spPr>
            <a:xfrm rot="1543519" flipH="1">
              <a:off x="657778" y="3700693"/>
              <a:ext cx="946738" cy="888810"/>
            </a:xfrm>
            <a:custGeom>
              <a:avLst/>
              <a:gdLst>
                <a:gd name="connsiteX0" fmla="*/ 905729 w 946738"/>
                <a:gd name="connsiteY0" fmla="*/ 0 h 888810"/>
                <a:gd name="connsiteX1" fmla="*/ 539674 w 946738"/>
                <a:gd name="connsiteY1" fmla="*/ 0 h 888810"/>
                <a:gd name="connsiteX2" fmla="*/ 539674 w 946738"/>
                <a:gd name="connsiteY2" fmla="*/ 576729 h 888810"/>
                <a:gd name="connsiteX3" fmla="*/ 150822 w 946738"/>
                <a:gd name="connsiteY3" fmla="*/ 582578 h 888810"/>
                <a:gd name="connsiteX4" fmla="*/ 17 w 946738"/>
                <a:gd name="connsiteY4" fmla="*/ 737989 h 888810"/>
                <a:gd name="connsiteX5" fmla="*/ 155428 w 946738"/>
                <a:gd name="connsiteY5" fmla="*/ 888793 h 888810"/>
                <a:gd name="connsiteX6" fmla="*/ 795917 w 946738"/>
                <a:gd name="connsiteY6" fmla="*/ 879159 h 888810"/>
                <a:gd name="connsiteX7" fmla="*/ 946721 w 946738"/>
                <a:gd name="connsiteY7" fmla="*/ 723749 h 888810"/>
                <a:gd name="connsiteX8" fmla="*/ 933793 w 946738"/>
                <a:gd name="connsiteY8" fmla="*/ 664333 h 888810"/>
                <a:gd name="connsiteX9" fmla="*/ 905729 w 946738"/>
                <a:gd name="connsiteY9" fmla="*/ 624030 h 88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738" h="888810">
                  <a:moveTo>
                    <a:pt x="905729" y="0"/>
                  </a:moveTo>
                  <a:lnTo>
                    <a:pt x="539674" y="0"/>
                  </a:lnTo>
                  <a:lnTo>
                    <a:pt x="539674" y="576729"/>
                  </a:lnTo>
                  <a:lnTo>
                    <a:pt x="150822" y="582578"/>
                  </a:lnTo>
                  <a:cubicBezTo>
                    <a:pt x="66263" y="583850"/>
                    <a:pt x="-1254" y="653429"/>
                    <a:pt x="17" y="737989"/>
                  </a:cubicBezTo>
                  <a:cubicBezTo>
                    <a:pt x="1289" y="822548"/>
                    <a:pt x="70869" y="890065"/>
                    <a:pt x="155428" y="888793"/>
                  </a:cubicBezTo>
                  <a:lnTo>
                    <a:pt x="795917" y="879159"/>
                  </a:lnTo>
                  <a:cubicBezTo>
                    <a:pt x="880476" y="877887"/>
                    <a:pt x="947993" y="808308"/>
                    <a:pt x="946721" y="723749"/>
                  </a:cubicBezTo>
                  <a:cubicBezTo>
                    <a:pt x="946403" y="702609"/>
                    <a:pt x="941816" y="682534"/>
                    <a:pt x="933793" y="664333"/>
                  </a:cubicBezTo>
                  <a:lnTo>
                    <a:pt x="905729" y="624030"/>
                  </a:lnTo>
                  <a:close/>
                </a:path>
              </a:pathLst>
            </a:custGeom>
            <a:solidFill>
              <a:srgbClr val="ECD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40A39BD-9330-827B-1294-9C347FE92268}"/>
                </a:ext>
              </a:extLst>
            </p:cNvPr>
            <p:cNvSpPr/>
            <p:nvPr/>
          </p:nvSpPr>
          <p:spPr>
            <a:xfrm rot="20056481">
              <a:off x="2089486" y="3717462"/>
              <a:ext cx="988727" cy="877094"/>
            </a:xfrm>
            <a:custGeom>
              <a:avLst/>
              <a:gdLst>
                <a:gd name="connsiteX0" fmla="*/ 964017 w 988727"/>
                <a:gd name="connsiteY0" fmla="*/ 0 h 877094"/>
                <a:gd name="connsiteX1" fmla="*/ 964017 w 988727"/>
                <a:gd name="connsiteY1" fmla="*/ 665376 h 877094"/>
                <a:gd name="connsiteX2" fmla="*/ 977828 w 988727"/>
                <a:gd name="connsiteY2" fmla="*/ 685209 h 877094"/>
                <a:gd name="connsiteX3" fmla="*/ 988713 w 988727"/>
                <a:gd name="connsiteY3" fmla="*/ 735235 h 877094"/>
                <a:gd name="connsiteX4" fmla="*/ 988713 w 988727"/>
                <a:gd name="connsiteY4" fmla="*/ 735234 h 877094"/>
                <a:gd name="connsiteX5" fmla="*/ 861740 w 988727"/>
                <a:gd name="connsiteY5" fmla="*/ 866086 h 877094"/>
                <a:gd name="connsiteX6" fmla="*/ 130866 w 988727"/>
                <a:gd name="connsiteY6" fmla="*/ 877080 h 877094"/>
                <a:gd name="connsiteX7" fmla="*/ 15 w 988727"/>
                <a:gd name="connsiteY7" fmla="*/ 750107 h 877094"/>
                <a:gd name="connsiteX8" fmla="*/ 14 w 988727"/>
                <a:gd name="connsiteY8" fmla="*/ 750107 h 877094"/>
                <a:gd name="connsiteX9" fmla="*/ 126987 w 988727"/>
                <a:gd name="connsiteY9" fmla="*/ 619255 h 877094"/>
                <a:gd name="connsiteX10" fmla="*/ 597962 w 988727"/>
                <a:gd name="connsiteY10" fmla="*/ 612171 h 877094"/>
                <a:gd name="connsiteX11" fmla="*/ 597962 w 988727"/>
                <a:gd name="connsiteY11" fmla="*/ 0 h 87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8727" h="877094">
                  <a:moveTo>
                    <a:pt x="964017" y="0"/>
                  </a:moveTo>
                  <a:lnTo>
                    <a:pt x="964017" y="665376"/>
                  </a:lnTo>
                  <a:lnTo>
                    <a:pt x="977828" y="685209"/>
                  </a:lnTo>
                  <a:cubicBezTo>
                    <a:pt x="984583" y="700534"/>
                    <a:pt x="988445" y="717436"/>
                    <a:pt x="988713" y="735235"/>
                  </a:cubicBezTo>
                  <a:lnTo>
                    <a:pt x="988713" y="735234"/>
                  </a:lnTo>
                  <a:cubicBezTo>
                    <a:pt x="989784" y="806430"/>
                    <a:pt x="932936" y="865015"/>
                    <a:pt x="861740" y="866086"/>
                  </a:cubicBezTo>
                  <a:lnTo>
                    <a:pt x="130866" y="877080"/>
                  </a:lnTo>
                  <a:cubicBezTo>
                    <a:pt x="59670" y="878151"/>
                    <a:pt x="1086" y="821303"/>
                    <a:pt x="15" y="750107"/>
                  </a:cubicBezTo>
                  <a:lnTo>
                    <a:pt x="14" y="750107"/>
                  </a:lnTo>
                  <a:cubicBezTo>
                    <a:pt x="-1057" y="678910"/>
                    <a:pt x="55791" y="620326"/>
                    <a:pt x="126987" y="619255"/>
                  </a:cubicBezTo>
                  <a:lnTo>
                    <a:pt x="597962" y="612171"/>
                  </a:lnTo>
                  <a:lnTo>
                    <a:pt x="597962" y="0"/>
                  </a:lnTo>
                  <a:close/>
                </a:path>
              </a:pathLst>
            </a:custGeom>
            <a:solidFill>
              <a:srgbClr val="ECD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BEA3933F-85EF-1346-B779-DDA6DDBE5771}"/>
                </a:ext>
              </a:extLst>
            </p:cNvPr>
            <p:cNvSpPr/>
            <p:nvPr/>
          </p:nvSpPr>
          <p:spPr>
            <a:xfrm>
              <a:off x="1022357" y="1014551"/>
              <a:ext cx="1537212" cy="23090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C48FE2A1-CFCC-773A-3F5F-80D2F828707A}"/>
                </a:ext>
              </a:extLst>
            </p:cNvPr>
            <p:cNvSpPr/>
            <p:nvPr/>
          </p:nvSpPr>
          <p:spPr>
            <a:xfrm rot="20772407">
              <a:off x="913567" y="840643"/>
              <a:ext cx="939408" cy="63697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40351F3A-3E5E-BE76-D9EB-7141589D8EBA}"/>
                </a:ext>
              </a:extLst>
            </p:cNvPr>
            <p:cNvSpPr/>
            <p:nvPr/>
          </p:nvSpPr>
          <p:spPr>
            <a:xfrm rot="806414">
              <a:off x="1918647" y="904996"/>
              <a:ext cx="768606" cy="55735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45FFB98D-4B5B-5E1B-ED7F-73F9EB6834D7}"/>
                </a:ext>
              </a:extLst>
            </p:cNvPr>
            <p:cNvSpPr/>
            <p:nvPr/>
          </p:nvSpPr>
          <p:spPr>
            <a:xfrm>
              <a:off x="1427100" y="457199"/>
              <a:ext cx="768606" cy="955461"/>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uble Wave 54">
              <a:extLst>
                <a:ext uri="{FF2B5EF4-FFF2-40B4-BE49-F238E27FC236}">
                  <a16:creationId xmlns:a16="http://schemas.microsoft.com/office/drawing/2014/main" id="{3BDA1CD3-F627-E11C-8F6A-1AC5B3CCEF22}"/>
                </a:ext>
              </a:extLst>
            </p:cNvPr>
            <p:cNvSpPr/>
            <p:nvPr/>
          </p:nvSpPr>
          <p:spPr>
            <a:xfrm>
              <a:off x="926116" y="1496504"/>
              <a:ext cx="1807715" cy="823648"/>
            </a:xfrm>
            <a:custGeom>
              <a:avLst/>
              <a:gdLst>
                <a:gd name="connsiteX0" fmla="*/ 0 w 1878815"/>
                <a:gd name="connsiteY0" fmla="*/ 104004 h 832035"/>
                <a:gd name="connsiteX1" fmla="*/ 935725 w 1878815"/>
                <a:gd name="connsiteY1" fmla="*/ 104004 h 832035"/>
                <a:gd name="connsiteX2" fmla="*/ 1871450 w 1878815"/>
                <a:gd name="connsiteY2" fmla="*/ 104004 h 832035"/>
                <a:gd name="connsiteX3" fmla="*/ 1878815 w 1878815"/>
                <a:gd name="connsiteY3" fmla="*/ 728031 h 832035"/>
                <a:gd name="connsiteX4" fmla="*/ 943090 w 1878815"/>
                <a:gd name="connsiteY4" fmla="*/ 728031 h 832035"/>
                <a:gd name="connsiteX5" fmla="*/ 7365 w 1878815"/>
                <a:gd name="connsiteY5" fmla="*/ 728031 h 832035"/>
                <a:gd name="connsiteX6" fmla="*/ 0 w 1878815"/>
                <a:gd name="connsiteY6" fmla="*/ 104004 h 832035"/>
                <a:gd name="connsiteX0" fmla="*/ 6380 w 1885195"/>
                <a:gd name="connsiteY0" fmla="*/ 100079 h 959999"/>
                <a:gd name="connsiteX1" fmla="*/ 942105 w 1885195"/>
                <a:gd name="connsiteY1" fmla="*/ 100079 h 959999"/>
                <a:gd name="connsiteX2" fmla="*/ 1877830 w 1885195"/>
                <a:gd name="connsiteY2" fmla="*/ 100079 h 959999"/>
                <a:gd name="connsiteX3" fmla="*/ 1885195 w 1885195"/>
                <a:gd name="connsiteY3" fmla="*/ 724106 h 959999"/>
                <a:gd name="connsiteX4" fmla="*/ 949470 w 1885195"/>
                <a:gd name="connsiteY4" fmla="*/ 724106 h 959999"/>
                <a:gd name="connsiteX5" fmla="*/ 13745 w 1885195"/>
                <a:gd name="connsiteY5" fmla="*/ 724106 h 959999"/>
                <a:gd name="connsiteX6" fmla="*/ 6380 w 1885195"/>
                <a:gd name="connsiteY6" fmla="*/ 100079 h 959999"/>
                <a:gd name="connsiteX0" fmla="*/ 80174 w 1958989"/>
                <a:gd name="connsiteY0" fmla="*/ 100079 h 959999"/>
                <a:gd name="connsiteX1" fmla="*/ 1015899 w 1958989"/>
                <a:gd name="connsiteY1" fmla="*/ 100079 h 959999"/>
                <a:gd name="connsiteX2" fmla="*/ 1951624 w 1958989"/>
                <a:gd name="connsiteY2" fmla="*/ 100079 h 959999"/>
                <a:gd name="connsiteX3" fmla="*/ 1958989 w 1958989"/>
                <a:gd name="connsiteY3" fmla="*/ 724106 h 959999"/>
                <a:gd name="connsiteX4" fmla="*/ 1023264 w 1958989"/>
                <a:gd name="connsiteY4" fmla="*/ 724106 h 959999"/>
                <a:gd name="connsiteX5" fmla="*/ 87539 w 1958989"/>
                <a:gd name="connsiteY5" fmla="*/ 724106 h 959999"/>
                <a:gd name="connsiteX6" fmla="*/ 80174 w 1958989"/>
                <a:gd name="connsiteY6" fmla="*/ 100079 h 959999"/>
                <a:gd name="connsiteX0" fmla="*/ 80174 w 2214170"/>
                <a:gd name="connsiteY0" fmla="*/ 100079 h 1007463"/>
                <a:gd name="connsiteX1" fmla="*/ 1015899 w 2214170"/>
                <a:gd name="connsiteY1" fmla="*/ 100079 h 1007463"/>
                <a:gd name="connsiteX2" fmla="*/ 1951624 w 2214170"/>
                <a:gd name="connsiteY2" fmla="*/ 100079 h 1007463"/>
                <a:gd name="connsiteX3" fmla="*/ 2214170 w 2214170"/>
                <a:gd name="connsiteY3" fmla="*/ 926125 h 1007463"/>
                <a:gd name="connsiteX4" fmla="*/ 1023264 w 2214170"/>
                <a:gd name="connsiteY4" fmla="*/ 724106 h 1007463"/>
                <a:gd name="connsiteX5" fmla="*/ 87539 w 2214170"/>
                <a:gd name="connsiteY5" fmla="*/ 724106 h 1007463"/>
                <a:gd name="connsiteX6" fmla="*/ 80174 w 2214170"/>
                <a:gd name="connsiteY6" fmla="*/ 100079 h 1007463"/>
                <a:gd name="connsiteX0" fmla="*/ 80174 w 2251847"/>
                <a:gd name="connsiteY0" fmla="*/ 100079 h 1007463"/>
                <a:gd name="connsiteX1" fmla="*/ 1015899 w 2251847"/>
                <a:gd name="connsiteY1" fmla="*/ 100079 h 1007463"/>
                <a:gd name="connsiteX2" fmla="*/ 1951624 w 2251847"/>
                <a:gd name="connsiteY2" fmla="*/ 100079 h 1007463"/>
                <a:gd name="connsiteX3" fmla="*/ 2214170 w 2251847"/>
                <a:gd name="connsiteY3" fmla="*/ 926125 h 1007463"/>
                <a:gd name="connsiteX4" fmla="*/ 1023264 w 2251847"/>
                <a:gd name="connsiteY4" fmla="*/ 724106 h 1007463"/>
                <a:gd name="connsiteX5" fmla="*/ 87539 w 2251847"/>
                <a:gd name="connsiteY5" fmla="*/ 724106 h 1007463"/>
                <a:gd name="connsiteX6" fmla="*/ 80174 w 2251847"/>
                <a:gd name="connsiteY6" fmla="*/ 100079 h 100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1847" h="1007463">
                  <a:moveTo>
                    <a:pt x="80174" y="100079"/>
                  </a:moveTo>
                  <a:cubicBezTo>
                    <a:pt x="392082" y="-246602"/>
                    <a:pt x="703991" y="446761"/>
                    <a:pt x="1015899" y="100079"/>
                  </a:cubicBezTo>
                  <a:cubicBezTo>
                    <a:pt x="1327807" y="-246602"/>
                    <a:pt x="1639716" y="446761"/>
                    <a:pt x="1951624" y="100079"/>
                  </a:cubicBezTo>
                  <a:cubicBezTo>
                    <a:pt x="2039139" y="375428"/>
                    <a:pt x="2360572" y="523186"/>
                    <a:pt x="2214170" y="926125"/>
                  </a:cubicBezTo>
                  <a:cubicBezTo>
                    <a:pt x="1902262" y="1272806"/>
                    <a:pt x="1335172" y="377424"/>
                    <a:pt x="1023264" y="724106"/>
                  </a:cubicBezTo>
                  <a:cubicBezTo>
                    <a:pt x="711356" y="1070787"/>
                    <a:pt x="-36488" y="1004745"/>
                    <a:pt x="87539" y="724106"/>
                  </a:cubicBezTo>
                  <a:cubicBezTo>
                    <a:pt x="-106302" y="537362"/>
                    <a:pt x="82629" y="308088"/>
                    <a:pt x="80174" y="100079"/>
                  </a:cubicBezTo>
                  <a:close/>
                </a:path>
              </a:pathLst>
            </a:cu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7">
              <a:extLst>
                <a:ext uri="{FF2B5EF4-FFF2-40B4-BE49-F238E27FC236}">
                  <a16:creationId xmlns:a16="http://schemas.microsoft.com/office/drawing/2014/main" id="{B0F5DAEE-FA73-C5B4-14DB-BCB26DDE8E8D}"/>
                </a:ext>
              </a:extLst>
            </p:cNvPr>
            <p:cNvSpPr/>
            <p:nvPr/>
          </p:nvSpPr>
          <p:spPr>
            <a:xfrm>
              <a:off x="914696" y="1412660"/>
              <a:ext cx="1878815" cy="39810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gular Pentagon 18">
              <a:extLst>
                <a:ext uri="{FF2B5EF4-FFF2-40B4-BE49-F238E27FC236}">
                  <a16:creationId xmlns:a16="http://schemas.microsoft.com/office/drawing/2014/main" id="{5A0D2879-FDCA-D087-EA3B-328C610E66EA}"/>
                </a:ext>
              </a:extLst>
            </p:cNvPr>
            <p:cNvSpPr/>
            <p:nvPr/>
          </p:nvSpPr>
          <p:spPr>
            <a:xfrm rot="1544728">
              <a:off x="781783" y="3147577"/>
              <a:ext cx="879296" cy="716596"/>
            </a:xfrm>
            <a:prstGeom prst="pentagon">
              <a:avLst/>
            </a:prstGeom>
            <a:solidFill>
              <a:srgbClr val="CEC6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71D0FB5-142B-955B-6D11-C47143357C1E}"/>
                </a:ext>
              </a:extLst>
            </p:cNvPr>
            <p:cNvSpPr/>
            <p:nvPr/>
          </p:nvSpPr>
          <p:spPr>
            <a:xfrm rot="2257460">
              <a:off x="1996882" y="3377877"/>
              <a:ext cx="187415" cy="756483"/>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gular Pentagon 20">
              <a:extLst>
                <a:ext uri="{FF2B5EF4-FFF2-40B4-BE49-F238E27FC236}">
                  <a16:creationId xmlns:a16="http://schemas.microsoft.com/office/drawing/2014/main" id="{3B224210-1B41-95FE-0B69-9D0026CCBE59}"/>
                </a:ext>
              </a:extLst>
            </p:cNvPr>
            <p:cNvSpPr/>
            <p:nvPr/>
          </p:nvSpPr>
          <p:spPr>
            <a:xfrm rot="19338295">
              <a:off x="2060338" y="3074902"/>
              <a:ext cx="786596" cy="716596"/>
            </a:xfrm>
            <a:prstGeom prst="pentagon">
              <a:avLst/>
            </a:prstGeom>
            <a:solidFill>
              <a:srgbClr val="CEC6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umming Junction 27">
              <a:extLst>
                <a:ext uri="{FF2B5EF4-FFF2-40B4-BE49-F238E27FC236}">
                  <a16:creationId xmlns:a16="http://schemas.microsoft.com/office/drawing/2014/main" id="{315C15EB-C32A-1717-FACD-3B5812A2BA04}"/>
                </a:ext>
              </a:extLst>
            </p:cNvPr>
            <p:cNvSpPr/>
            <p:nvPr/>
          </p:nvSpPr>
          <p:spPr>
            <a:xfrm>
              <a:off x="1708682" y="4029806"/>
              <a:ext cx="341603" cy="477731"/>
            </a:xfrm>
            <a:prstGeom prst="flowChartSummingJunc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Preparation 28">
              <a:extLst>
                <a:ext uri="{FF2B5EF4-FFF2-40B4-BE49-F238E27FC236}">
                  <a16:creationId xmlns:a16="http://schemas.microsoft.com/office/drawing/2014/main" id="{B9F9665F-D8DA-196A-DB90-A7C2F9A887CE}"/>
                </a:ext>
              </a:extLst>
            </p:cNvPr>
            <p:cNvSpPr/>
            <p:nvPr/>
          </p:nvSpPr>
          <p:spPr>
            <a:xfrm>
              <a:off x="1705562" y="934930"/>
              <a:ext cx="256202" cy="398109"/>
            </a:xfrm>
            <a:prstGeom prst="flowChartPrepa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E7044D39-93ED-5C1B-8C74-523B64062D63}"/>
                </a:ext>
              </a:extLst>
            </p:cNvPr>
            <p:cNvSpPr/>
            <p:nvPr/>
          </p:nvSpPr>
          <p:spPr>
            <a:xfrm>
              <a:off x="1122865" y="4688432"/>
              <a:ext cx="1522106" cy="1406857"/>
            </a:xfrm>
            <a:prstGeom prst="trapezoid">
              <a:avLst>
                <a:gd name="adj" fmla="val 20640"/>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DC54BD3-98C4-D599-F653-A7D1EBC9E17D}"/>
                </a:ext>
              </a:extLst>
            </p:cNvPr>
            <p:cNvGrpSpPr/>
            <p:nvPr/>
          </p:nvGrpSpPr>
          <p:grpSpPr>
            <a:xfrm>
              <a:off x="1193158" y="5234506"/>
              <a:ext cx="1366411" cy="398109"/>
              <a:chOff x="1193158" y="5234506"/>
              <a:chExt cx="1366411" cy="398109"/>
            </a:xfrm>
          </p:grpSpPr>
          <p:sp>
            <p:nvSpPr>
              <p:cNvPr id="96" name="Flowchart: Extract 95">
                <a:extLst>
                  <a:ext uri="{FF2B5EF4-FFF2-40B4-BE49-F238E27FC236}">
                    <a16:creationId xmlns:a16="http://schemas.microsoft.com/office/drawing/2014/main" id="{FFD1C73F-4B42-7FBB-16C4-6C0E4E069D7F}"/>
                  </a:ext>
                </a:extLst>
              </p:cNvPr>
              <p:cNvSpPr/>
              <p:nvPr/>
            </p:nvSpPr>
            <p:spPr>
              <a:xfrm>
                <a:off x="1193158" y="5314128"/>
                <a:ext cx="256202" cy="318487"/>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Extract 96">
                <a:extLst>
                  <a:ext uri="{FF2B5EF4-FFF2-40B4-BE49-F238E27FC236}">
                    <a16:creationId xmlns:a16="http://schemas.microsoft.com/office/drawing/2014/main" id="{F46E70E6-2DD2-4A37-8344-4AED973185EC}"/>
                  </a:ext>
                </a:extLst>
              </p:cNvPr>
              <p:cNvSpPr/>
              <p:nvPr/>
            </p:nvSpPr>
            <p:spPr>
              <a:xfrm>
                <a:off x="1534761" y="5314128"/>
                <a:ext cx="256202" cy="318487"/>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Extract 97">
                <a:extLst>
                  <a:ext uri="{FF2B5EF4-FFF2-40B4-BE49-F238E27FC236}">
                    <a16:creationId xmlns:a16="http://schemas.microsoft.com/office/drawing/2014/main" id="{7703CFE1-2900-80F0-1C8E-2FBC87823634}"/>
                  </a:ext>
                </a:extLst>
              </p:cNvPr>
              <p:cNvSpPr/>
              <p:nvPr/>
            </p:nvSpPr>
            <p:spPr>
              <a:xfrm>
                <a:off x="1961765" y="5314128"/>
                <a:ext cx="256202" cy="318487"/>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Extract 98">
                <a:extLst>
                  <a:ext uri="{FF2B5EF4-FFF2-40B4-BE49-F238E27FC236}">
                    <a16:creationId xmlns:a16="http://schemas.microsoft.com/office/drawing/2014/main" id="{7AEFB39B-B049-DE7F-884F-08C80B8CFC77}"/>
                  </a:ext>
                </a:extLst>
              </p:cNvPr>
              <p:cNvSpPr/>
              <p:nvPr/>
            </p:nvSpPr>
            <p:spPr>
              <a:xfrm>
                <a:off x="2303367" y="5314128"/>
                <a:ext cx="256202" cy="318487"/>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EC4832EA-2FBB-F2CD-4427-D3A91F45C41F}"/>
                  </a:ext>
                </a:extLst>
              </p:cNvPr>
              <p:cNvSpPr/>
              <p:nvPr/>
            </p:nvSpPr>
            <p:spPr>
              <a:xfrm>
                <a:off x="1278559" y="5234506"/>
                <a:ext cx="1195610" cy="79622"/>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Oval 31">
              <a:extLst>
                <a:ext uri="{FF2B5EF4-FFF2-40B4-BE49-F238E27FC236}">
                  <a16:creationId xmlns:a16="http://schemas.microsoft.com/office/drawing/2014/main" id="{8E89A881-7B2E-2F04-BFB8-E65CCDDF605D}"/>
                </a:ext>
              </a:extLst>
            </p:cNvPr>
            <p:cNvSpPr/>
            <p:nvPr/>
          </p:nvSpPr>
          <p:spPr>
            <a:xfrm rot="1677610">
              <a:off x="1280578" y="4517909"/>
              <a:ext cx="341603" cy="23886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6318CAA-A9EC-27DF-F16A-F673D223BBA9}"/>
                </a:ext>
              </a:extLst>
            </p:cNvPr>
            <p:cNvSpPr/>
            <p:nvPr/>
          </p:nvSpPr>
          <p:spPr>
            <a:xfrm rot="20319988">
              <a:off x="2047165" y="4517910"/>
              <a:ext cx="427003" cy="23886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a:extLst>
                <a:ext uri="{FF2B5EF4-FFF2-40B4-BE49-F238E27FC236}">
                  <a16:creationId xmlns:a16="http://schemas.microsoft.com/office/drawing/2014/main" id="{F52B04BA-DDE7-EF0B-A53B-7DA7D225115F}"/>
                </a:ext>
              </a:extLst>
            </p:cNvPr>
            <p:cNvSpPr/>
            <p:nvPr/>
          </p:nvSpPr>
          <p:spPr>
            <a:xfrm rot="17838026" flipV="1">
              <a:off x="1327879" y="3144440"/>
              <a:ext cx="340856" cy="597816"/>
            </a:xfrm>
            <a:prstGeom prst="moon">
              <a:avLst>
                <a:gd name="adj" fmla="val 77042"/>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9BE38540-7B1A-5937-2ED9-0F762FA243C4}"/>
                </a:ext>
              </a:extLst>
            </p:cNvPr>
            <p:cNvGrpSpPr/>
            <p:nvPr/>
          </p:nvGrpSpPr>
          <p:grpSpPr>
            <a:xfrm>
              <a:off x="814709" y="3143188"/>
              <a:ext cx="641226" cy="603284"/>
              <a:chOff x="6056855" y="1207485"/>
              <a:chExt cx="1782886" cy="1110677"/>
            </a:xfrm>
          </p:grpSpPr>
          <p:sp>
            <p:nvSpPr>
              <p:cNvPr id="90" name="Rounded Rectangle 17">
                <a:extLst>
                  <a:ext uri="{FF2B5EF4-FFF2-40B4-BE49-F238E27FC236}">
                    <a16:creationId xmlns:a16="http://schemas.microsoft.com/office/drawing/2014/main" id="{E49B7F37-188B-26C5-091F-5B020EAA71DB}"/>
                  </a:ext>
                </a:extLst>
              </p:cNvPr>
              <p:cNvSpPr/>
              <p:nvPr/>
            </p:nvSpPr>
            <p:spPr>
              <a:xfrm>
                <a:off x="6056855" y="1213605"/>
                <a:ext cx="1782886" cy="39810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55E3065-8848-6DF1-7D31-F06FB24AA3AC}"/>
                  </a:ext>
                </a:extLst>
              </p:cNvPr>
              <p:cNvSpPr/>
              <p:nvPr/>
            </p:nvSpPr>
            <p:spPr>
              <a:xfrm flipV="1">
                <a:off x="6068960" y="1223754"/>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Freeform: Shape 91">
                <a:extLst>
                  <a:ext uri="{FF2B5EF4-FFF2-40B4-BE49-F238E27FC236}">
                    <a16:creationId xmlns:a16="http://schemas.microsoft.com/office/drawing/2014/main" id="{3A54A619-A09C-2B11-1853-5FB4021934DB}"/>
                  </a:ext>
                </a:extLst>
              </p:cNvPr>
              <p:cNvSpPr/>
              <p:nvPr/>
            </p:nvSpPr>
            <p:spPr>
              <a:xfrm flipV="1">
                <a:off x="6434011" y="121666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E5BF69FC-0A80-E669-9A32-DCA520D98BCF}"/>
                  </a:ext>
                </a:extLst>
              </p:cNvPr>
              <p:cNvSpPr/>
              <p:nvPr/>
            </p:nvSpPr>
            <p:spPr>
              <a:xfrm flipV="1">
                <a:off x="6799062" y="121360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Freeform: Shape 93">
                <a:extLst>
                  <a:ext uri="{FF2B5EF4-FFF2-40B4-BE49-F238E27FC236}">
                    <a16:creationId xmlns:a16="http://schemas.microsoft.com/office/drawing/2014/main" id="{00FAB7A5-5F7E-FB73-F384-B6B8DA9D6EED}"/>
                  </a:ext>
                </a:extLst>
              </p:cNvPr>
              <p:cNvSpPr/>
              <p:nvPr/>
            </p:nvSpPr>
            <p:spPr>
              <a:xfrm flipV="1">
                <a:off x="7164113" y="121054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5" name="Freeform: Shape 94">
                <a:extLst>
                  <a:ext uri="{FF2B5EF4-FFF2-40B4-BE49-F238E27FC236}">
                    <a16:creationId xmlns:a16="http://schemas.microsoft.com/office/drawing/2014/main" id="{47D95B75-AD3F-96F8-16AE-15966B27FFB8}"/>
                  </a:ext>
                </a:extLst>
              </p:cNvPr>
              <p:cNvSpPr/>
              <p:nvPr/>
            </p:nvSpPr>
            <p:spPr>
              <a:xfrm flipV="1">
                <a:off x="7529164" y="120748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8" name="Moon 77">
              <a:extLst>
                <a:ext uri="{FF2B5EF4-FFF2-40B4-BE49-F238E27FC236}">
                  <a16:creationId xmlns:a16="http://schemas.microsoft.com/office/drawing/2014/main" id="{141FA40F-6DF4-9381-D471-A7D0AFFF8261}"/>
                </a:ext>
              </a:extLst>
            </p:cNvPr>
            <p:cNvSpPr/>
            <p:nvPr/>
          </p:nvSpPr>
          <p:spPr>
            <a:xfrm rot="13946693" flipV="1">
              <a:off x="2033465" y="3130964"/>
              <a:ext cx="347490" cy="606546"/>
            </a:xfrm>
            <a:prstGeom prst="moon">
              <a:avLst>
                <a:gd name="adj" fmla="val 77042"/>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8CF6B9C5-7042-478F-D390-10BB79E152D1}"/>
                </a:ext>
              </a:extLst>
            </p:cNvPr>
            <p:cNvGrpSpPr/>
            <p:nvPr/>
          </p:nvGrpSpPr>
          <p:grpSpPr>
            <a:xfrm>
              <a:off x="2223898" y="3101562"/>
              <a:ext cx="641226" cy="603284"/>
              <a:chOff x="6056855" y="1207485"/>
              <a:chExt cx="1782886" cy="1110677"/>
            </a:xfrm>
          </p:grpSpPr>
          <p:sp>
            <p:nvSpPr>
              <p:cNvPr id="84" name="Rounded Rectangle 17">
                <a:extLst>
                  <a:ext uri="{FF2B5EF4-FFF2-40B4-BE49-F238E27FC236}">
                    <a16:creationId xmlns:a16="http://schemas.microsoft.com/office/drawing/2014/main" id="{7CCD2C4F-0050-AE77-FDFB-0D68748C5991}"/>
                  </a:ext>
                </a:extLst>
              </p:cNvPr>
              <p:cNvSpPr/>
              <p:nvPr/>
            </p:nvSpPr>
            <p:spPr>
              <a:xfrm>
                <a:off x="6056855" y="1213605"/>
                <a:ext cx="1782886" cy="39810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07B33C5-4E6B-6F65-3F55-5D1C15B0B83B}"/>
                  </a:ext>
                </a:extLst>
              </p:cNvPr>
              <p:cNvSpPr/>
              <p:nvPr/>
            </p:nvSpPr>
            <p:spPr>
              <a:xfrm flipV="1">
                <a:off x="6068960" y="1223754"/>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D322DE67-8E05-E4F2-93CE-5CD720238CD0}"/>
                  </a:ext>
                </a:extLst>
              </p:cNvPr>
              <p:cNvSpPr/>
              <p:nvPr/>
            </p:nvSpPr>
            <p:spPr>
              <a:xfrm flipV="1">
                <a:off x="6434011" y="121666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1A538453-11A6-A1A8-EA9F-8EAADFA3DE22}"/>
                  </a:ext>
                </a:extLst>
              </p:cNvPr>
              <p:cNvSpPr/>
              <p:nvPr/>
            </p:nvSpPr>
            <p:spPr>
              <a:xfrm flipV="1">
                <a:off x="6799062" y="121360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698D1BC3-1377-D18F-5614-E402FDBB9E88}"/>
                  </a:ext>
                </a:extLst>
              </p:cNvPr>
              <p:cNvSpPr/>
              <p:nvPr/>
            </p:nvSpPr>
            <p:spPr>
              <a:xfrm flipV="1">
                <a:off x="7164113" y="121054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Freeform: Shape 88">
                <a:extLst>
                  <a:ext uri="{FF2B5EF4-FFF2-40B4-BE49-F238E27FC236}">
                    <a16:creationId xmlns:a16="http://schemas.microsoft.com/office/drawing/2014/main" id="{EEC0D5EB-2E98-D8A7-E70E-BF7A30C8A460}"/>
                  </a:ext>
                </a:extLst>
              </p:cNvPr>
              <p:cNvSpPr/>
              <p:nvPr/>
            </p:nvSpPr>
            <p:spPr>
              <a:xfrm flipV="1">
                <a:off x="7529164" y="120748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0" name="Group 79">
              <a:extLst>
                <a:ext uri="{FF2B5EF4-FFF2-40B4-BE49-F238E27FC236}">
                  <a16:creationId xmlns:a16="http://schemas.microsoft.com/office/drawing/2014/main" id="{768AA25D-0A35-1AB5-01CB-26106F7AB357}"/>
                </a:ext>
              </a:extLst>
            </p:cNvPr>
            <p:cNvGrpSpPr/>
            <p:nvPr/>
          </p:nvGrpSpPr>
          <p:grpSpPr>
            <a:xfrm>
              <a:off x="1660679" y="3350070"/>
              <a:ext cx="328493" cy="352238"/>
              <a:chOff x="4348716" y="1996007"/>
              <a:chExt cx="612206" cy="597164"/>
            </a:xfrm>
          </p:grpSpPr>
          <p:sp>
            <p:nvSpPr>
              <p:cNvPr id="81" name="Oval 80">
                <a:extLst>
                  <a:ext uri="{FF2B5EF4-FFF2-40B4-BE49-F238E27FC236}">
                    <a16:creationId xmlns:a16="http://schemas.microsoft.com/office/drawing/2014/main" id="{C1D9CF0B-53F7-FB11-DBA8-558A135412B4}"/>
                  </a:ext>
                </a:extLst>
              </p:cNvPr>
              <p:cNvSpPr/>
              <p:nvPr/>
            </p:nvSpPr>
            <p:spPr>
              <a:xfrm>
                <a:off x="4348716" y="2169067"/>
                <a:ext cx="398109" cy="398109"/>
              </a:xfrm>
              <a:prstGeom prst="ellipse">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B4F36F90-A2E5-04A1-F756-0EBD55D17837}"/>
                  </a:ext>
                </a:extLst>
              </p:cNvPr>
              <p:cNvSpPr/>
              <p:nvPr/>
            </p:nvSpPr>
            <p:spPr>
              <a:xfrm>
                <a:off x="4562813" y="2195062"/>
                <a:ext cx="398109" cy="398109"/>
              </a:xfrm>
              <a:prstGeom prst="ellipse">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B3B941F6-C915-4716-7BC2-85C0BFFB8C4B}"/>
                  </a:ext>
                </a:extLst>
              </p:cNvPr>
              <p:cNvSpPr/>
              <p:nvPr/>
            </p:nvSpPr>
            <p:spPr>
              <a:xfrm>
                <a:off x="4455764" y="1996007"/>
                <a:ext cx="398109" cy="398109"/>
              </a:xfrm>
              <a:prstGeom prst="ellipse">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262B10-F5E7-4DD5-A8D1-074F95B22F2A}"/>
              </a:ext>
            </a:extLst>
          </p:cNvPr>
          <p:cNvSpPr/>
          <p:nvPr/>
        </p:nvSpPr>
        <p:spPr>
          <a:xfrm>
            <a:off x="0" y="0"/>
            <a:ext cx="12192000" cy="6858000"/>
          </a:xfrm>
          <a:prstGeom prst="rect">
            <a:avLst/>
          </a:prstGeom>
          <a:gradFill>
            <a:gsLst>
              <a:gs pos="0">
                <a:schemeClr val="accent2">
                  <a:lumMod val="50000"/>
                </a:schemeClr>
              </a:gs>
              <a:gs pos="74000">
                <a:schemeClr val="accent3">
                  <a:lumMod val="5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7"/>
          <p:cNvGrpSpPr/>
          <p:nvPr/>
        </p:nvGrpSpPr>
        <p:grpSpPr>
          <a:xfrm>
            <a:off x="282315" y="334780"/>
            <a:ext cx="1450114" cy="1794348"/>
            <a:chOff x="152400" y="381000"/>
            <a:chExt cx="3849028" cy="5410199"/>
          </a:xfrm>
        </p:grpSpPr>
        <p:grpSp>
          <p:nvGrpSpPr>
            <p:cNvPr id="3" name="Group 1"/>
            <p:cNvGrpSpPr/>
            <p:nvPr/>
          </p:nvGrpSpPr>
          <p:grpSpPr>
            <a:xfrm>
              <a:off x="533400" y="381000"/>
              <a:ext cx="3468028" cy="5410199"/>
              <a:chOff x="357468" y="1120587"/>
              <a:chExt cx="2788222" cy="4572001"/>
            </a:xfrm>
          </p:grpSpPr>
          <p:grpSp>
            <p:nvGrpSpPr>
              <p:cNvPr id="4" name="Group 13"/>
              <p:cNvGrpSpPr/>
              <p:nvPr/>
            </p:nvGrpSpPr>
            <p:grpSpPr>
              <a:xfrm>
                <a:off x="357468" y="1120587"/>
                <a:ext cx="2788222" cy="4572001"/>
                <a:chOff x="1066800" y="1066799"/>
                <a:chExt cx="2230577" cy="3352801"/>
              </a:xfrm>
            </p:grpSpPr>
            <p:sp>
              <p:nvSpPr>
                <p:cNvPr id="81" name="Rounded Rectangle 80"/>
                <p:cNvSpPr/>
                <p:nvPr/>
              </p:nvSpPr>
              <p:spPr>
                <a:xfrm>
                  <a:off x="1066800" y="12954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2"/>
                <p:cNvSpPr/>
                <p:nvPr/>
              </p:nvSpPr>
              <p:spPr>
                <a:xfrm>
                  <a:off x="1143000" y="12192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3"/>
                <p:cNvSpPr/>
                <p:nvPr/>
              </p:nvSpPr>
              <p:spPr>
                <a:xfrm>
                  <a:off x="1219200" y="11430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4"/>
                <p:cNvSpPr/>
                <p:nvPr/>
              </p:nvSpPr>
              <p:spPr>
                <a:xfrm>
                  <a:off x="1316177" y="1066799"/>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p:cNvSpPr txBox="1"/>
              <p:nvPr/>
            </p:nvSpPr>
            <p:spPr>
              <a:xfrm>
                <a:off x="1086770" y="1491459"/>
                <a:ext cx="1676399" cy="3372124"/>
              </a:xfrm>
              <a:prstGeom prst="rect">
                <a:avLst/>
              </a:prstGeom>
              <a:noFill/>
            </p:spPr>
            <p:txBody>
              <a:bodyPr wrap="square" rtlCol="0">
                <a:spAutoFit/>
              </a:bodyPr>
              <a:lstStyle/>
              <a:p>
                <a:pPr algn="ctr"/>
                <a:r>
                  <a:rPr lang="en-US" sz="1600" b="1" dirty="0">
                    <a:solidFill>
                      <a:schemeClr val="bg2">
                        <a:lumMod val="25000"/>
                      </a:schemeClr>
                    </a:solidFill>
                    <a:latin typeface="Tempus Sans ITC" pitchFamily="82" charset="0"/>
                  </a:rPr>
                  <a:t>The Small Plates of Nephi</a:t>
                </a:r>
              </a:p>
            </p:txBody>
          </p:sp>
        </p:grpSp>
        <p:sp>
          <p:nvSpPr>
            <p:cNvPr id="75" name="Chevron 74"/>
            <p:cNvSpPr/>
            <p:nvPr/>
          </p:nvSpPr>
          <p:spPr>
            <a:xfrm rot="10800000">
              <a:off x="152400" y="1143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10800000">
              <a:off x="152400" y="2286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Chevron 76"/>
            <p:cNvSpPr/>
            <p:nvPr/>
          </p:nvSpPr>
          <p:spPr>
            <a:xfrm rot="10800000">
              <a:off x="152400" y="3429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Rectangle 77"/>
            <p:cNvSpPr/>
            <p:nvPr/>
          </p:nvSpPr>
          <p:spPr>
            <a:xfrm>
              <a:off x="685800" y="914400"/>
              <a:ext cx="228600" cy="41910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8319705" y="2690336"/>
            <a:ext cx="3138440" cy="1477328"/>
          </a:xfrm>
          <a:prstGeom prst="rect">
            <a:avLst/>
          </a:prstGeom>
        </p:spPr>
        <p:txBody>
          <a:bodyPr wrap="square">
            <a:spAutoFit/>
          </a:bodyPr>
          <a:lstStyle/>
          <a:p>
            <a:pPr algn="ctr"/>
            <a:r>
              <a:rPr lang="en-US" dirty="0">
                <a:solidFill>
                  <a:schemeClr val="bg1"/>
                </a:solidFill>
                <a:latin typeface="Open Sans"/>
              </a:rPr>
              <a:t>Nephi wrote the record that we know as the First Book of Nephi on the small plates of Nephi about 30 years after leaving Jerusalem </a:t>
            </a:r>
            <a:endParaRPr lang="en-US" dirty="0">
              <a:solidFill>
                <a:schemeClr val="bg1"/>
              </a:solidFill>
            </a:endParaRPr>
          </a:p>
        </p:txBody>
      </p:sp>
      <p:pic>
        <p:nvPicPr>
          <p:cNvPr id="8" name="Picture 7">
            <a:extLst>
              <a:ext uri="{FF2B5EF4-FFF2-40B4-BE49-F238E27FC236}">
                <a16:creationId xmlns:a16="http://schemas.microsoft.com/office/drawing/2014/main" id="{8650FDF9-D2C6-D89A-B8E6-FD371E378875}"/>
              </a:ext>
            </a:extLst>
          </p:cNvPr>
          <p:cNvPicPr>
            <a:picLocks noChangeAspect="1"/>
          </p:cNvPicPr>
          <p:nvPr/>
        </p:nvPicPr>
        <p:blipFill>
          <a:blip r:embed="rId2"/>
          <a:stretch>
            <a:fillRect/>
          </a:stretch>
        </p:blipFill>
        <p:spPr>
          <a:xfrm>
            <a:off x="2514202" y="847338"/>
            <a:ext cx="5696745" cy="554432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010078C-8E79-4829-8692-4722C3AD1E7D}"/>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Attempt #2</a:t>
            </a:r>
          </a:p>
        </p:txBody>
      </p:sp>
      <p:grpSp>
        <p:nvGrpSpPr>
          <p:cNvPr id="2" name="Group 55"/>
          <p:cNvGrpSpPr/>
          <p:nvPr/>
        </p:nvGrpSpPr>
        <p:grpSpPr>
          <a:xfrm rot="5400000">
            <a:off x="1647825" y="4596516"/>
            <a:ext cx="609600" cy="3733800"/>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438400" y="3124200"/>
              <a:ext cx="762000" cy="685800"/>
            </a:xfrm>
            <a:prstGeom prst="plaque">
              <a:avLst>
                <a:gd name="adj" fmla="val 4137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667000" y="3657600"/>
              <a:ext cx="304800" cy="533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9"/>
            <p:cNvSpPr/>
            <p:nvPr/>
          </p:nvSpPr>
          <p:spPr>
            <a:xfrm>
              <a:off x="2590800" y="3276600"/>
              <a:ext cx="457200" cy="3048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Rectangle 11"/>
          <p:cNvSpPr/>
          <p:nvPr/>
        </p:nvSpPr>
        <p:spPr>
          <a:xfrm>
            <a:off x="1822363" y="5954691"/>
            <a:ext cx="2286000" cy="400110"/>
          </a:xfrm>
          <a:prstGeom prst="rect">
            <a:avLst/>
          </a:prstGeom>
        </p:spPr>
        <p:txBody>
          <a:bodyPr wrap="square">
            <a:spAutoFit/>
          </a:bodyPr>
          <a:lstStyle/>
          <a:p>
            <a:r>
              <a:rPr lang="en-US" sz="2000" dirty="0">
                <a:solidFill>
                  <a:srgbClr val="FFFF00"/>
                </a:solidFill>
              </a:rPr>
              <a:t>1 Nephi 3:15</a:t>
            </a:r>
          </a:p>
        </p:txBody>
      </p:sp>
      <p:sp>
        <p:nvSpPr>
          <p:cNvPr id="38" name="Rectangle 37"/>
          <p:cNvSpPr/>
          <p:nvPr/>
        </p:nvSpPr>
        <p:spPr>
          <a:xfrm>
            <a:off x="1752600" y="1219201"/>
            <a:ext cx="7848600" cy="646331"/>
          </a:xfrm>
          <a:prstGeom prst="rect">
            <a:avLst/>
          </a:prstGeom>
        </p:spPr>
        <p:txBody>
          <a:bodyPr wrap="square">
            <a:spAutoFit/>
          </a:bodyPr>
          <a:lstStyle/>
          <a:p>
            <a:r>
              <a:rPr lang="en-US" sz="3600" dirty="0">
                <a:solidFill>
                  <a:schemeClr val="bg1"/>
                </a:solidFill>
              </a:rPr>
              <a:t>Keeping an Oath</a:t>
            </a:r>
          </a:p>
        </p:txBody>
      </p:sp>
      <p:sp>
        <p:nvSpPr>
          <p:cNvPr id="39" name="Rectangle 38"/>
          <p:cNvSpPr/>
          <p:nvPr/>
        </p:nvSpPr>
        <p:spPr>
          <a:xfrm>
            <a:off x="2209800" y="1905001"/>
            <a:ext cx="7848600" cy="3170099"/>
          </a:xfrm>
          <a:prstGeom prst="rect">
            <a:avLst/>
          </a:prstGeom>
        </p:spPr>
        <p:txBody>
          <a:bodyPr wrap="square">
            <a:spAutoFit/>
          </a:bodyPr>
          <a:lstStyle/>
          <a:p>
            <a:r>
              <a:rPr lang="en-US" sz="2000" dirty="0">
                <a:solidFill>
                  <a:schemeClr val="bg1"/>
                </a:solidFill>
              </a:rPr>
              <a:t>“Nephi and his brethren were seeking to obtain the brass plates from Laban. Their lives were in peril. Yet Nephi swore this oath: “As the Lord </a:t>
            </a:r>
            <a:r>
              <a:rPr lang="en-US" sz="2000" dirty="0" err="1">
                <a:solidFill>
                  <a:schemeClr val="bg1"/>
                </a:solidFill>
              </a:rPr>
              <a:t>liveth</a:t>
            </a:r>
            <a:r>
              <a:rPr lang="en-US" sz="2000" dirty="0">
                <a:solidFill>
                  <a:schemeClr val="bg1"/>
                </a:solidFill>
              </a:rPr>
              <a:t>, and as we live, we will not go down unto our father in the wilderness until we have accomplished the thing which the Lord hath commanded us.” </a:t>
            </a:r>
          </a:p>
          <a:p>
            <a:r>
              <a:rPr lang="en-US" sz="2000" dirty="0">
                <a:solidFill>
                  <a:schemeClr val="bg1"/>
                </a:solidFill>
              </a:rPr>
              <a:t>Thus Nephi made God his partner. If he failed to get the plates, it meant God had failed. And because God does not fail, it was incumbent upon Nephi to get the plates or lay down his life in the attempt.”</a:t>
            </a:r>
          </a:p>
          <a:p>
            <a:r>
              <a:rPr lang="en-US" sz="2000" dirty="0">
                <a:solidFill>
                  <a:schemeClr val="bg1"/>
                </a:solidFill>
              </a:rPr>
              <a:t>--Bruce R. </a:t>
            </a:r>
            <a:r>
              <a:rPr lang="en-US" sz="2000" dirty="0" err="1">
                <a:solidFill>
                  <a:schemeClr val="bg1"/>
                </a:solidFill>
              </a:rPr>
              <a:t>McConkie</a:t>
            </a:r>
            <a:endParaRPr lang="en-US" sz="2000" dirty="0">
              <a:solidFill>
                <a:schemeClr val="bg1"/>
              </a:solidFill>
            </a:endParaRPr>
          </a:p>
          <a:p>
            <a:endParaRPr lang="en-US" sz="20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4206" y="152401"/>
            <a:ext cx="1031588" cy="1439925"/>
          </a:xfrm>
          <a:prstGeom prst="rect">
            <a:avLst/>
          </a:prstGeom>
        </p:spPr>
      </p:pic>
      <p:grpSp>
        <p:nvGrpSpPr>
          <p:cNvPr id="19" name="Group 18">
            <a:extLst>
              <a:ext uri="{FF2B5EF4-FFF2-40B4-BE49-F238E27FC236}">
                <a16:creationId xmlns:a16="http://schemas.microsoft.com/office/drawing/2014/main" id="{2659B634-95D2-F5EF-3E36-BAF36120466D}"/>
              </a:ext>
            </a:extLst>
          </p:cNvPr>
          <p:cNvGrpSpPr/>
          <p:nvPr/>
        </p:nvGrpSpPr>
        <p:grpSpPr>
          <a:xfrm>
            <a:off x="8410577" y="4187608"/>
            <a:ext cx="995811" cy="2214848"/>
            <a:chOff x="3390194" y="2086901"/>
            <a:chExt cx="1609949" cy="3580791"/>
          </a:xfrm>
        </p:grpSpPr>
        <p:sp>
          <p:nvSpPr>
            <p:cNvPr id="20" name="Oval 19">
              <a:extLst>
                <a:ext uri="{FF2B5EF4-FFF2-40B4-BE49-F238E27FC236}">
                  <a16:creationId xmlns:a16="http://schemas.microsoft.com/office/drawing/2014/main" id="{1077AC42-3EC5-818D-0695-6793FE72A326}"/>
                </a:ext>
              </a:extLst>
            </p:cNvPr>
            <p:cNvSpPr/>
            <p:nvPr/>
          </p:nvSpPr>
          <p:spPr>
            <a:xfrm rot="16200000">
              <a:off x="3339482" y="2784948"/>
              <a:ext cx="553329" cy="26718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60242E1-07AD-AEC5-BE3B-7749D96DBEFC}"/>
                </a:ext>
              </a:extLst>
            </p:cNvPr>
            <p:cNvSpPr/>
            <p:nvPr/>
          </p:nvSpPr>
          <p:spPr>
            <a:xfrm rot="10958308" flipH="1">
              <a:off x="3390194" y="3010597"/>
              <a:ext cx="818474" cy="743944"/>
            </a:xfrm>
            <a:custGeom>
              <a:avLst/>
              <a:gdLst>
                <a:gd name="connsiteX0" fmla="*/ 0 w 818474"/>
                <a:gd name="connsiteY0" fmla="*/ 743944 h 743944"/>
                <a:gd name="connsiteX1" fmla="*/ 375014 w 818474"/>
                <a:gd name="connsiteY1" fmla="*/ 743944 h 743944"/>
                <a:gd name="connsiteX2" fmla="*/ 330114 w 818474"/>
                <a:gd name="connsiteY2" fmla="*/ 387658 h 743944"/>
                <a:gd name="connsiteX3" fmla="*/ 818474 w 818474"/>
                <a:gd name="connsiteY3" fmla="*/ 386632 h 743944"/>
                <a:gd name="connsiteX4" fmla="*/ 817666 w 818474"/>
                <a:gd name="connsiteY4" fmla="*/ 2500 h 743944"/>
                <a:gd name="connsiteX5" fmla="*/ 281718 w 818474"/>
                <a:gd name="connsiteY5" fmla="*/ 3626 h 743944"/>
                <a:gd name="connsiteX6" fmla="*/ 281261 w 818474"/>
                <a:gd name="connsiteY6" fmla="*/ 0 h 743944"/>
                <a:gd name="connsiteX7" fmla="*/ 93754 w 818474"/>
                <a:gd name="connsiteY7" fmla="*/ 0 h 74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474" h="743944">
                  <a:moveTo>
                    <a:pt x="0" y="743944"/>
                  </a:moveTo>
                  <a:lnTo>
                    <a:pt x="375014" y="743944"/>
                  </a:lnTo>
                  <a:lnTo>
                    <a:pt x="330114" y="387658"/>
                  </a:lnTo>
                  <a:lnTo>
                    <a:pt x="818474" y="386632"/>
                  </a:lnTo>
                  <a:lnTo>
                    <a:pt x="817666" y="2500"/>
                  </a:lnTo>
                  <a:lnTo>
                    <a:pt x="281718" y="3626"/>
                  </a:lnTo>
                  <a:lnTo>
                    <a:pt x="281261" y="0"/>
                  </a:lnTo>
                  <a:lnTo>
                    <a:pt x="93754" y="0"/>
                  </a:lnTo>
                  <a:close/>
                </a:path>
              </a:pathLst>
            </a:cu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Oval 21">
              <a:extLst>
                <a:ext uri="{FF2B5EF4-FFF2-40B4-BE49-F238E27FC236}">
                  <a16:creationId xmlns:a16="http://schemas.microsoft.com/office/drawing/2014/main" id="{3E65F836-1793-E4FB-4EB7-6AD18E2A7A9B}"/>
                </a:ext>
              </a:extLst>
            </p:cNvPr>
            <p:cNvSpPr/>
            <p:nvPr/>
          </p:nvSpPr>
          <p:spPr>
            <a:xfrm rot="3424369">
              <a:off x="4589888" y="4110727"/>
              <a:ext cx="553329" cy="26718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F4A1F5FA-159B-D699-26B8-C038E4D70282}"/>
                </a:ext>
              </a:extLst>
            </p:cNvPr>
            <p:cNvSpPr/>
            <p:nvPr/>
          </p:nvSpPr>
          <p:spPr>
            <a:xfrm>
              <a:off x="3928147" y="3247520"/>
              <a:ext cx="872640" cy="209202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5715241-21FE-3E6F-DA87-5254494D1602}"/>
                </a:ext>
              </a:extLst>
            </p:cNvPr>
            <p:cNvSpPr/>
            <p:nvPr/>
          </p:nvSpPr>
          <p:spPr>
            <a:xfrm rot="20950279">
              <a:off x="3835833" y="5290422"/>
              <a:ext cx="496608" cy="37726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56ADACC8-0024-07CA-FC12-B519AB447E03}"/>
                </a:ext>
              </a:extLst>
            </p:cNvPr>
            <p:cNvSpPr/>
            <p:nvPr/>
          </p:nvSpPr>
          <p:spPr>
            <a:xfrm rot="19846626">
              <a:off x="4368124" y="3208345"/>
              <a:ext cx="475058" cy="1132843"/>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402C659-647D-9383-3DEF-0D78874EC832}"/>
                </a:ext>
              </a:extLst>
            </p:cNvPr>
            <p:cNvSpPr/>
            <p:nvPr/>
          </p:nvSpPr>
          <p:spPr>
            <a:xfrm rot="20950279">
              <a:off x="4272154" y="5290424"/>
              <a:ext cx="496608" cy="37726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3D56A72-9C90-CA55-4CBC-8BEFBA6CFE7E}"/>
                </a:ext>
              </a:extLst>
            </p:cNvPr>
            <p:cNvSpPr/>
            <p:nvPr/>
          </p:nvSpPr>
          <p:spPr>
            <a:xfrm>
              <a:off x="3897953" y="2204433"/>
              <a:ext cx="872640" cy="128753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35F7FBA-1E44-EACE-421A-F79139EC49E1}"/>
                </a:ext>
              </a:extLst>
            </p:cNvPr>
            <p:cNvSpPr/>
            <p:nvPr/>
          </p:nvSpPr>
          <p:spPr>
            <a:xfrm rot="21115497">
              <a:off x="3659520" y="2086901"/>
              <a:ext cx="1270307" cy="1251228"/>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ounded Rectangle 152">
              <a:extLst>
                <a:ext uri="{FF2B5EF4-FFF2-40B4-BE49-F238E27FC236}">
                  <a16:creationId xmlns:a16="http://schemas.microsoft.com/office/drawing/2014/main" id="{CD4D12E0-7CDF-2A91-CD04-0FD04FB0CB22}"/>
                </a:ext>
              </a:extLst>
            </p:cNvPr>
            <p:cNvSpPr/>
            <p:nvPr/>
          </p:nvSpPr>
          <p:spPr>
            <a:xfrm rot="5400000">
              <a:off x="4250827" y="1877978"/>
              <a:ext cx="184132" cy="1218392"/>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996E660-539A-9413-A107-4118BB842D7B}"/>
                </a:ext>
              </a:extLst>
            </p:cNvPr>
            <p:cNvSpPr/>
            <p:nvPr/>
          </p:nvSpPr>
          <p:spPr>
            <a:xfrm rot="2009698">
              <a:off x="4218340" y="3219913"/>
              <a:ext cx="102515" cy="1688572"/>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54">
              <a:extLst>
                <a:ext uri="{FF2B5EF4-FFF2-40B4-BE49-F238E27FC236}">
                  <a16:creationId xmlns:a16="http://schemas.microsoft.com/office/drawing/2014/main" id="{90626DAB-7A31-F9C7-5980-EF4055804A6C}"/>
                </a:ext>
              </a:extLst>
            </p:cNvPr>
            <p:cNvSpPr/>
            <p:nvPr/>
          </p:nvSpPr>
          <p:spPr>
            <a:xfrm>
              <a:off x="3723886" y="4388949"/>
              <a:ext cx="406129" cy="644461"/>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6ADCB54-6E72-4D78-8A5A-DB8007EFB6AA}"/>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E52B5A2-D9CD-004F-0F46-11F5D149EA98}"/>
              </a:ext>
            </a:extLst>
          </p:cNvPr>
          <p:cNvSpPr txBox="1"/>
          <p:nvPr/>
        </p:nvSpPr>
        <p:spPr>
          <a:xfrm>
            <a:off x="62734" y="163867"/>
            <a:ext cx="11018923" cy="1200329"/>
          </a:xfrm>
          <a:prstGeom prst="rect">
            <a:avLst/>
          </a:prstGeom>
          <a:noFill/>
        </p:spPr>
        <p:txBody>
          <a:bodyPr wrap="square">
            <a:spAutoFit/>
          </a:bodyPr>
          <a:lstStyle/>
          <a:p>
            <a:r>
              <a:rPr lang="en-US" b="0" i="0" dirty="0">
                <a:solidFill>
                  <a:schemeClr val="bg1"/>
                </a:solidFill>
                <a:effectLst/>
              </a:rPr>
              <a:t>We can pray to our Heavenly Father and receive guidance and direction, be warned about dangers and distractions, and be enabled to accomplish things we simply could not do on our own. If we will truly receive the Holy Ghost and learn to discern and understand His promptings, we will be guided in matters large and small.</a:t>
            </a:r>
          </a:p>
          <a:p>
            <a:r>
              <a:rPr lang="en-US" b="0" i="0" dirty="0">
                <a:solidFill>
                  <a:schemeClr val="bg1"/>
                </a:solidFill>
                <a:effectLst/>
              </a:rPr>
              <a:t>Russell M. Nelson</a:t>
            </a:r>
            <a:endParaRPr lang="en-US" dirty="0">
              <a:solidFill>
                <a:schemeClr val="bg1"/>
              </a:solidFill>
            </a:endParaRPr>
          </a:p>
        </p:txBody>
      </p:sp>
      <p:sp>
        <p:nvSpPr>
          <p:cNvPr id="8" name="TextBox 7">
            <a:extLst>
              <a:ext uri="{FF2B5EF4-FFF2-40B4-BE49-F238E27FC236}">
                <a16:creationId xmlns:a16="http://schemas.microsoft.com/office/drawing/2014/main" id="{07A8F7B1-5CE5-B5E9-FE51-3B434477123A}"/>
              </a:ext>
            </a:extLst>
          </p:cNvPr>
          <p:cNvSpPr txBox="1"/>
          <p:nvPr/>
        </p:nvSpPr>
        <p:spPr>
          <a:xfrm>
            <a:off x="5456465" y="1710441"/>
            <a:ext cx="6144986" cy="4801314"/>
          </a:xfrm>
          <a:prstGeom prst="rect">
            <a:avLst/>
          </a:prstGeom>
          <a:noFill/>
        </p:spPr>
        <p:txBody>
          <a:bodyPr wrap="square">
            <a:spAutoFit/>
          </a:bodyPr>
          <a:lstStyle/>
          <a:p>
            <a:pPr algn="l" fontAlgn="base">
              <a:buFont typeface="+mj-lt"/>
              <a:buAutoNum type="arabicPeriod"/>
            </a:pPr>
            <a:r>
              <a:rPr lang="en-US" b="0" i="0" dirty="0">
                <a:solidFill>
                  <a:srgbClr val="FFFF00"/>
                </a:solidFill>
                <a:effectLst/>
                <a:latin typeface="Abadi" panose="020B0604020104020204" pitchFamily="34" charset="0"/>
              </a:rPr>
              <a:t> I actively seek Heavenly Father’s guidance and direction to help me with my challenges, questions, and decisions.</a:t>
            </a:r>
          </a:p>
          <a:p>
            <a:pPr marL="742950" lvl="1" indent="-285750" algn="l" fontAlgn="base">
              <a:buFont typeface="+mj-lt"/>
              <a:buAutoNum type="arabicPeriod"/>
            </a:pPr>
            <a:r>
              <a:rPr lang="en-US" b="0" i="0" dirty="0">
                <a:solidFill>
                  <a:srgbClr val="FFFF00"/>
                </a:solidFill>
                <a:effectLst/>
                <a:latin typeface="Abadi" panose="020B0604020104020204" pitchFamily="34" charset="0"/>
              </a:rPr>
              <a:t>Often</a:t>
            </a:r>
          </a:p>
          <a:p>
            <a:pPr marL="742950" lvl="1" indent="-285750" algn="l" fontAlgn="base">
              <a:buFont typeface="+mj-lt"/>
              <a:buAutoNum type="arabicPeriod"/>
            </a:pPr>
            <a:r>
              <a:rPr lang="en-US" b="0" i="0" dirty="0">
                <a:solidFill>
                  <a:srgbClr val="FFFF00"/>
                </a:solidFill>
                <a:effectLst/>
                <a:latin typeface="Abadi" panose="020B0604020104020204" pitchFamily="34" charset="0"/>
              </a:rPr>
              <a:t>Sometimes</a:t>
            </a:r>
          </a:p>
          <a:p>
            <a:pPr marL="742950" lvl="1" indent="-285750" algn="l" fontAlgn="base">
              <a:buFont typeface="+mj-lt"/>
              <a:buAutoNum type="arabicPeriod"/>
            </a:pPr>
            <a:r>
              <a:rPr lang="en-US" b="0" i="0" dirty="0">
                <a:solidFill>
                  <a:srgbClr val="FFFF00"/>
                </a:solidFill>
                <a:effectLst/>
                <a:latin typeface="Abadi" panose="020B0604020104020204" pitchFamily="34" charset="0"/>
              </a:rPr>
              <a:t>Rarely</a:t>
            </a:r>
          </a:p>
          <a:p>
            <a:pPr marL="742950" lvl="1" indent="-285750" algn="l" fontAlgn="base">
              <a:buFont typeface="+mj-lt"/>
              <a:buAutoNum type="arabicPeriod"/>
            </a:pPr>
            <a:endParaRPr lang="en-US" b="0" i="0" dirty="0">
              <a:solidFill>
                <a:srgbClr val="FFFF00"/>
              </a:solidFill>
              <a:effectLst/>
              <a:latin typeface="Abadi" panose="020B0604020104020204" pitchFamily="34" charset="0"/>
            </a:endParaRPr>
          </a:p>
          <a:p>
            <a:pPr algn="l" fontAlgn="base">
              <a:buFont typeface="+mj-lt"/>
              <a:buAutoNum type="arabicPeriod"/>
            </a:pPr>
            <a:r>
              <a:rPr lang="en-US" b="0" i="0" dirty="0">
                <a:solidFill>
                  <a:srgbClr val="FFFF00"/>
                </a:solidFill>
                <a:effectLst/>
                <a:latin typeface="Abadi" panose="020B0604020104020204" pitchFamily="34" charset="0"/>
              </a:rPr>
              <a:t> I trust in Heavenly Father’s ability and desire to guide my life by the Spirit.</a:t>
            </a:r>
          </a:p>
          <a:p>
            <a:pPr marL="742950" lvl="1" indent="-285750" algn="l" fontAlgn="base">
              <a:buFont typeface="+mj-lt"/>
              <a:buAutoNum type="arabicPeriod"/>
            </a:pPr>
            <a:r>
              <a:rPr lang="en-US" b="0" i="0" dirty="0">
                <a:solidFill>
                  <a:srgbClr val="FFFF00"/>
                </a:solidFill>
                <a:effectLst/>
                <a:latin typeface="Abadi" panose="020B0604020104020204" pitchFamily="34" charset="0"/>
              </a:rPr>
              <a:t>Often</a:t>
            </a:r>
          </a:p>
          <a:p>
            <a:pPr marL="742950" lvl="1" indent="-285750" algn="l" fontAlgn="base">
              <a:buFont typeface="+mj-lt"/>
              <a:buAutoNum type="arabicPeriod"/>
            </a:pPr>
            <a:r>
              <a:rPr lang="en-US" b="0" i="0" dirty="0">
                <a:solidFill>
                  <a:srgbClr val="FFFF00"/>
                </a:solidFill>
                <a:effectLst/>
                <a:latin typeface="Abadi" panose="020B0604020104020204" pitchFamily="34" charset="0"/>
              </a:rPr>
              <a:t>Sometimes</a:t>
            </a:r>
          </a:p>
          <a:p>
            <a:pPr marL="742950" lvl="1" indent="-285750" algn="l" fontAlgn="base">
              <a:buFont typeface="+mj-lt"/>
              <a:buAutoNum type="arabicPeriod"/>
            </a:pPr>
            <a:r>
              <a:rPr lang="en-US" b="0" i="0" dirty="0">
                <a:solidFill>
                  <a:srgbClr val="FFFF00"/>
                </a:solidFill>
                <a:effectLst/>
                <a:latin typeface="Abadi" panose="020B0604020104020204" pitchFamily="34" charset="0"/>
              </a:rPr>
              <a:t>Rarely</a:t>
            </a:r>
          </a:p>
          <a:p>
            <a:pPr marL="742950" lvl="1" indent="-285750" algn="l" fontAlgn="base">
              <a:buFont typeface="+mj-lt"/>
              <a:buAutoNum type="arabicPeriod"/>
            </a:pPr>
            <a:endParaRPr lang="en-US" b="0" i="0" dirty="0">
              <a:solidFill>
                <a:srgbClr val="FFFF00"/>
              </a:solidFill>
              <a:effectLst/>
              <a:latin typeface="Abadi" panose="020B0604020104020204" pitchFamily="34" charset="0"/>
            </a:endParaRPr>
          </a:p>
          <a:p>
            <a:pPr algn="l" fontAlgn="base">
              <a:buFont typeface="+mj-lt"/>
              <a:buAutoNum type="arabicPeriod"/>
            </a:pPr>
            <a:r>
              <a:rPr lang="en-US" b="0" i="0" dirty="0">
                <a:solidFill>
                  <a:srgbClr val="FFFF00"/>
                </a:solidFill>
                <a:effectLst/>
                <a:latin typeface="Abadi" panose="020B0604020104020204" pitchFamily="34" charset="0"/>
              </a:rPr>
              <a:t> I go forth with faith and act upon the promptings of the Holy Ghost, even when my path is unclear.</a:t>
            </a:r>
          </a:p>
          <a:p>
            <a:pPr marL="742950" lvl="1" indent="-285750" algn="l" fontAlgn="base">
              <a:buFont typeface="+mj-lt"/>
              <a:buAutoNum type="arabicPeriod"/>
            </a:pPr>
            <a:r>
              <a:rPr lang="en-US" b="0" i="0" dirty="0">
                <a:solidFill>
                  <a:srgbClr val="FFFF00"/>
                </a:solidFill>
                <a:effectLst/>
                <a:latin typeface="Abadi" panose="020B0604020104020204" pitchFamily="34" charset="0"/>
              </a:rPr>
              <a:t>Often</a:t>
            </a:r>
          </a:p>
          <a:p>
            <a:pPr marL="742950" lvl="1" indent="-285750" algn="l" fontAlgn="base">
              <a:buFont typeface="+mj-lt"/>
              <a:buAutoNum type="arabicPeriod"/>
            </a:pPr>
            <a:r>
              <a:rPr lang="en-US" b="0" i="0" dirty="0">
                <a:solidFill>
                  <a:srgbClr val="FFFF00"/>
                </a:solidFill>
                <a:effectLst/>
                <a:latin typeface="Abadi" panose="020B0604020104020204" pitchFamily="34" charset="0"/>
              </a:rPr>
              <a:t>Sometimes</a:t>
            </a:r>
          </a:p>
          <a:p>
            <a:pPr marL="742950" lvl="1" indent="-285750" algn="l" fontAlgn="base">
              <a:buFont typeface="+mj-lt"/>
              <a:buAutoNum type="arabicPeriod"/>
            </a:pPr>
            <a:r>
              <a:rPr lang="en-US" b="0" i="0" dirty="0">
                <a:solidFill>
                  <a:srgbClr val="FFFF00"/>
                </a:solidFill>
                <a:effectLst/>
                <a:latin typeface="Abadi" panose="020B0604020104020204" pitchFamily="34" charset="0"/>
              </a:rPr>
              <a:t>Rarely</a:t>
            </a:r>
          </a:p>
        </p:txBody>
      </p:sp>
      <p:sp>
        <p:nvSpPr>
          <p:cNvPr id="9" name="Rectangle 8">
            <a:extLst>
              <a:ext uri="{FF2B5EF4-FFF2-40B4-BE49-F238E27FC236}">
                <a16:creationId xmlns:a16="http://schemas.microsoft.com/office/drawing/2014/main" id="{E5580C94-5808-A5AA-E4A5-39C13CEFE885}"/>
              </a:ext>
            </a:extLst>
          </p:cNvPr>
          <p:cNvSpPr/>
          <p:nvPr/>
        </p:nvSpPr>
        <p:spPr>
          <a:xfrm>
            <a:off x="434350" y="2068003"/>
            <a:ext cx="4503683" cy="3416320"/>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Choose the word that best fits your feelings</a:t>
            </a:r>
          </a:p>
        </p:txBody>
      </p:sp>
      <p:pic>
        <p:nvPicPr>
          <p:cNvPr id="11" name="Picture 10" descr="A close-up of a person smiling&#10;&#10;Description automatically generated">
            <a:extLst>
              <a:ext uri="{FF2B5EF4-FFF2-40B4-BE49-F238E27FC236}">
                <a16:creationId xmlns:a16="http://schemas.microsoft.com/office/drawing/2014/main" id="{C96E0D5E-DDC5-FBB5-7394-995418840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05457" y="0"/>
            <a:ext cx="1016454" cy="1272478"/>
          </a:xfrm>
          <a:prstGeom prst="rect">
            <a:avLst/>
          </a:prstGeom>
        </p:spPr>
      </p:pic>
    </p:spTree>
    <p:extLst>
      <p:ext uri="{BB962C8B-B14F-4D97-AF65-F5344CB8AC3E}">
        <p14:creationId xmlns:p14="http://schemas.microsoft.com/office/powerpoint/2010/main" val="376077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8">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
                                            <p:txEl>
                                              <p:pRg st="11" end="1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8">
                                            <p:txEl>
                                              <p:pRg st="12" end="12"/>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162">
            <a:extLst>
              <a:ext uri="{FF2B5EF4-FFF2-40B4-BE49-F238E27FC236}">
                <a16:creationId xmlns:a16="http://schemas.microsoft.com/office/drawing/2014/main" id="{58EBB020-909B-4A46-9A00-BE2D84773351}"/>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Trading Possessions</a:t>
            </a:r>
          </a:p>
        </p:txBody>
      </p:sp>
      <p:grpSp>
        <p:nvGrpSpPr>
          <p:cNvPr id="2" name="Group 55"/>
          <p:cNvGrpSpPr/>
          <p:nvPr/>
        </p:nvGrpSpPr>
        <p:grpSpPr>
          <a:xfrm rot="5400000">
            <a:off x="1562100" y="4505355"/>
            <a:ext cx="609600" cy="3733800"/>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438400" y="3124200"/>
              <a:ext cx="762000" cy="685800"/>
            </a:xfrm>
            <a:prstGeom prst="plaque">
              <a:avLst>
                <a:gd name="adj" fmla="val 4137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667000" y="3657600"/>
              <a:ext cx="304800" cy="533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9"/>
            <p:cNvSpPr/>
            <p:nvPr/>
          </p:nvSpPr>
          <p:spPr>
            <a:xfrm>
              <a:off x="2590800" y="3276600"/>
              <a:ext cx="457200" cy="3048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Rectangle 11"/>
          <p:cNvSpPr/>
          <p:nvPr/>
        </p:nvSpPr>
        <p:spPr>
          <a:xfrm>
            <a:off x="1689100" y="5867400"/>
            <a:ext cx="2286000" cy="400110"/>
          </a:xfrm>
          <a:prstGeom prst="rect">
            <a:avLst/>
          </a:prstGeom>
        </p:spPr>
        <p:txBody>
          <a:bodyPr wrap="square">
            <a:spAutoFit/>
          </a:bodyPr>
          <a:lstStyle/>
          <a:p>
            <a:r>
              <a:rPr lang="en-US" sz="2000" dirty="0">
                <a:solidFill>
                  <a:srgbClr val="FFFF00"/>
                </a:solidFill>
              </a:rPr>
              <a:t>1 Nephi 3:22-26</a:t>
            </a:r>
          </a:p>
        </p:txBody>
      </p:sp>
      <p:sp>
        <p:nvSpPr>
          <p:cNvPr id="39" name="Rectangle 38"/>
          <p:cNvSpPr/>
          <p:nvPr/>
        </p:nvSpPr>
        <p:spPr>
          <a:xfrm>
            <a:off x="2850872" y="1085799"/>
            <a:ext cx="7848600" cy="707886"/>
          </a:xfrm>
          <a:prstGeom prst="rect">
            <a:avLst/>
          </a:prstGeom>
        </p:spPr>
        <p:txBody>
          <a:bodyPr wrap="square">
            <a:spAutoFit/>
          </a:bodyPr>
          <a:lstStyle/>
          <a:p>
            <a:r>
              <a:rPr lang="en-US" sz="2000" dirty="0">
                <a:solidFill>
                  <a:schemeClr val="bg1"/>
                </a:solidFill>
              </a:rPr>
              <a:t>Gold, silver and precious things in trade for the Brass Plates</a:t>
            </a:r>
          </a:p>
          <a:p>
            <a:endParaRPr lang="en-US" sz="2000" dirty="0">
              <a:solidFill>
                <a:schemeClr val="bg1"/>
              </a:solidFill>
            </a:endParaRPr>
          </a:p>
        </p:txBody>
      </p:sp>
      <p:grpSp>
        <p:nvGrpSpPr>
          <p:cNvPr id="3" name="Group 145">
            <a:extLst>
              <a:ext uri="{FF2B5EF4-FFF2-40B4-BE49-F238E27FC236}">
                <a16:creationId xmlns:a16="http://schemas.microsoft.com/office/drawing/2014/main" id="{E74D28B2-7525-5E56-7270-58EF69D31455}"/>
              </a:ext>
            </a:extLst>
          </p:cNvPr>
          <p:cNvGrpSpPr/>
          <p:nvPr/>
        </p:nvGrpSpPr>
        <p:grpSpPr>
          <a:xfrm>
            <a:off x="1860668" y="2178511"/>
            <a:ext cx="1293127" cy="2757619"/>
            <a:chOff x="3930669" y="1447801"/>
            <a:chExt cx="1343592" cy="2591351"/>
          </a:xfrm>
        </p:grpSpPr>
        <p:sp>
          <p:nvSpPr>
            <p:cNvPr id="4" name="Oval 3">
              <a:extLst>
                <a:ext uri="{FF2B5EF4-FFF2-40B4-BE49-F238E27FC236}">
                  <a16:creationId xmlns:a16="http://schemas.microsoft.com/office/drawing/2014/main" id="{57FA79AE-FF9F-953C-C508-31D22EC988FC}"/>
                </a:ext>
              </a:extLst>
            </p:cNvPr>
            <p:cNvSpPr/>
            <p:nvPr/>
          </p:nvSpPr>
          <p:spPr>
            <a:xfrm rot="4042086" flipH="1">
              <a:off x="4975304" y="3115278"/>
              <a:ext cx="382624" cy="2003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6C3C250-F0F3-8708-8C05-E468900E652F}"/>
                </a:ext>
              </a:extLst>
            </p:cNvPr>
            <p:cNvSpPr/>
            <p:nvPr/>
          </p:nvSpPr>
          <p:spPr>
            <a:xfrm rot="17268661">
              <a:off x="3839513" y="3173030"/>
              <a:ext cx="382624" cy="2003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E3799D28-08FD-03BB-B437-76D7C8B61F59}"/>
                </a:ext>
              </a:extLst>
            </p:cNvPr>
            <p:cNvSpPr/>
            <p:nvPr/>
          </p:nvSpPr>
          <p:spPr>
            <a:xfrm>
              <a:off x="4165223" y="2377767"/>
              <a:ext cx="916731" cy="148848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832C0F42-62DF-243E-434A-15A77DDB2C7D}"/>
                </a:ext>
              </a:extLst>
            </p:cNvPr>
            <p:cNvSpPr/>
            <p:nvPr/>
          </p:nvSpPr>
          <p:spPr>
            <a:xfrm rot="20382913">
              <a:off x="4820405" y="2413651"/>
              <a:ext cx="378938" cy="86161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A1F8961F-E0F5-35B0-A404-33029C71B282}"/>
                </a:ext>
              </a:extLst>
            </p:cNvPr>
            <p:cNvSpPr/>
            <p:nvPr/>
          </p:nvSpPr>
          <p:spPr>
            <a:xfrm rot="1217087" flipH="1">
              <a:off x="4005339" y="2418225"/>
              <a:ext cx="412495" cy="89284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7C52314-AE7B-EEF3-5293-741147565970}"/>
                </a:ext>
              </a:extLst>
            </p:cNvPr>
            <p:cNvSpPr/>
            <p:nvPr/>
          </p:nvSpPr>
          <p:spPr>
            <a:xfrm>
              <a:off x="4165223" y="1504088"/>
              <a:ext cx="916731" cy="10920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1285CDF-F886-00FB-36CE-7E5737D9813B}"/>
                </a:ext>
              </a:extLst>
            </p:cNvPr>
            <p:cNvSpPr/>
            <p:nvPr/>
          </p:nvSpPr>
          <p:spPr>
            <a:xfrm rot="20950279">
              <a:off x="4201156" y="3770724"/>
              <a:ext cx="423064" cy="2684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AA4B0B5-B235-26FC-1AE1-F169D8DAF761}"/>
                </a:ext>
              </a:extLst>
            </p:cNvPr>
            <p:cNvSpPr/>
            <p:nvPr/>
          </p:nvSpPr>
          <p:spPr>
            <a:xfrm rot="20950279">
              <a:off x="4580858" y="3770724"/>
              <a:ext cx="423064" cy="2684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hord 13">
              <a:extLst>
                <a:ext uri="{FF2B5EF4-FFF2-40B4-BE49-F238E27FC236}">
                  <a16:creationId xmlns:a16="http://schemas.microsoft.com/office/drawing/2014/main" id="{640E67E4-0059-881B-832F-9B82AC3B2D9E}"/>
                </a:ext>
              </a:extLst>
            </p:cNvPr>
            <p:cNvSpPr/>
            <p:nvPr/>
          </p:nvSpPr>
          <p:spPr>
            <a:xfrm rot="7621963">
              <a:off x="4220668" y="1389322"/>
              <a:ext cx="776422" cy="893379"/>
            </a:xfrm>
            <a:prstGeom prst="chord">
              <a:avLst>
                <a:gd name="adj1" fmla="val 2700000"/>
                <a:gd name="adj2" fmla="val 14305134"/>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602FBD94-92B8-620B-DD09-F85255ACA2D0}"/>
                </a:ext>
              </a:extLst>
            </p:cNvPr>
            <p:cNvSpPr/>
            <p:nvPr/>
          </p:nvSpPr>
          <p:spPr>
            <a:xfrm>
              <a:off x="4241618" y="3178638"/>
              <a:ext cx="763942" cy="17797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a:extLst>
                <a:ext uri="{FF2B5EF4-FFF2-40B4-BE49-F238E27FC236}">
                  <a16:creationId xmlns:a16="http://schemas.microsoft.com/office/drawing/2014/main" id="{E3F4504B-F322-56D6-6FE0-68C9C53DA39F}"/>
                </a:ext>
              </a:extLst>
            </p:cNvPr>
            <p:cNvSpPr/>
            <p:nvPr/>
          </p:nvSpPr>
          <p:spPr>
            <a:xfrm rot="671737">
              <a:off x="3992817" y="1703335"/>
              <a:ext cx="327367" cy="1150007"/>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a:extLst>
                <a:ext uri="{FF2B5EF4-FFF2-40B4-BE49-F238E27FC236}">
                  <a16:creationId xmlns:a16="http://schemas.microsoft.com/office/drawing/2014/main" id="{B36F7B5F-934B-1F98-A5B5-C52403285D11}"/>
                </a:ext>
              </a:extLst>
            </p:cNvPr>
            <p:cNvSpPr/>
            <p:nvPr/>
          </p:nvSpPr>
          <p:spPr>
            <a:xfrm rot="20928263" flipH="1">
              <a:off x="4861052" y="1744843"/>
              <a:ext cx="413209" cy="104584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3F7F471-A044-5E57-229E-808C46AD1469}"/>
                </a:ext>
              </a:extLst>
            </p:cNvPr>
            <p:cNvSpPr/>
            <p:nvPr/>
          </p:nvSpPr>
          <p:spPr>
            <a:xfrm>
              <a:off x="4130041" y="1718762"/>
              <a:ext cx="985819" cy="18608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59">
            <a:extLst>
              <a:ext uri="{FF2B5EF4-FFF2-40B4-BE49-F238E27FC236}">
                <a16:creationId xmlns:a16="http://schemas.microsoft.com/office/drawing/2014/main" id="{71625C8B-427D-5C3F-6F78-755E5B42AB01}"/>
              </a:ext>
            </a:extLst>
          </p:cNvPr>
          <p:cNvGrpSpPr/>
          <p:nvPr/>
        </p:nvGrpSpPr>
        <p:grpSpPr>
          <a:xfrm>
            <a:off x="2874653" y="2893326"/>
            <a:ext cx="1396690" cy="2691750"/>
            <a:chOff x="5817073" y="1532681"/>
            <a:chExt cx="1306526" cy="2496891"/>
          </a:xfrm>
        </p:grpSpPr>
        <p:sp>
          <p:nvSpPr>
            <p:cNvPr id="20" name="Cloud 19">
              <a:extLst>
                <a:ext uri="{FF2B5EF4-FFF2-40B4-BE49-F238E27FC236}">
                  <a16:creationId xmlns:a16="http://schemas.microsoft.com/office/drawing/2014/main" id="{05C9F5A5-6E0C-CAC3-7C18-B00D301099A0}"/>
                </a:ext>
              </a:extLst>
            </p:cNvPr>
            <p:cNvSpPr/>
            <p:nvPr/>
          </p:nvSpPr>
          <p:spPr>
            <a:xfrm rot="671737">
              <a:off x="5817073" y="1751412"/>
              <a:ext cx="413272" cy="94274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CC8363BD-F81F-7997-86EF-064C1781188D}"/>
                </a:ext>
              </a:extLst>
            </p:cNvPr>
            <p:cNvSpPr/>
            <p:nvPr/>
          </p:nvSpPr>
          <p:spPr>
            <a:xfrm rot="20706537">
              <a:off x="6651194" y="1794329"/>
              <a:ext cx="472405" cy="86177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48045B4-6B82-6AD6-C209-58E21E120285}"/>
                </a:ext>
              </a:extLst>
            </p:cNvPr>
            <p:cNvSpPr/>
            <p:nvPr/>
          </p:nvSpPr>
          <p:spPr>
            <a:xfrm rot="18046419">
              <a:off x="5730337" y="3167007"/>
              <a:ext cx="401904" cy="1780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089256C-6BCB-CFC3-3607-A5208A6D6327}"/>
                </a:ext>
              </a:extLst>
            </p:cNvPr>
            <p:cNvSpPr/>
            <p:nvPr/>
          </p:nvSpPr>
          <p:spPr>
            <a:xfrm rot="4025579" flipH="1">
              <a:off x="6780339" y="3171057"/>
              <a:ext cx="401904" cy="1780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BC05BF83-00B0-0EC9-79D6-8EA8208E2A86}"/>
                </a:ext>
              </a:extLst>
            </p:cNvPr>
            <p:cNvSpPr/>
            <p:nvPr/>
          </p:nvSpPr>
          <p:spPr>
            <a:xfrm flipH="1">
              <a:off x="6008331" y="2422692"/>
              <a:ext cx="878238" cy="145049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C1DDB3AA-4A1F-8575-2844-37BC07D99D68}"/>
                </a:ext>
              </a:extLst>
            </p:cNvPr>
            <p:cNvSpPr/>
            <p:nvPr/>
          </p:nvSpPr>
          <p:spPr>
            <a:xfrm rot="1217087" flipH="1">
              <a:off x="5900977" y="2429364"/>
              <a:ext cx="363026" cy="86882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186645EE-AB6D-2CAE-BBC0-07991155F8C5}"/>
                </a:ext>
              </a:extLst>
            </p:cNvPr>
            <p:cNvSpPr/>
            <p:nvPr/>
          </p:nvSpPr>
          <p:spPr>
            <a:xfrm rot="20382913">
              <a:off x="6644565" y="2462118"/>
              <a:ext cx="395175" cy="87005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96DCDE0-D9CA-D816-0DC7-F9B9DF6761FD}"/>
                </a:ext>
              </a:extLst>
            </p:cNvPr>
            <p:cNvSpPr/>
            <p:nvPr/>
          </p:nvSpPr>
          <p:spPr>
            <a:xfrm rot="649721" flipH="1">
              <a:off x="6442842" y="3767995"/>
              <a:ext cx="405299" cy="2615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08EC026-E694-1B55-35BB-75D4C3BC630B}"/>
                </a:ext>
              </a:extLst>
            </p:cNvPr>
            <p:cNvSpPr/>
            <p:nvPr/>
          </p:nvSpPr>
          <p:spPr>
            <a:xfrm rot="649721" flipH="1">
              <a:off x="6092556" y="3767994"/>
              <a:ext cx="405299" cy="2615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91E1F40C-5E58-FD36-A817-A9BDAFCA86FD}"/>
                </a:ext>
              </a:extLst>
            </p:cNvPr>
            <p:cNvSpPr/>
            <p:nvPr/>
          </p:nvSpPr>
          <p:spPr>
            <a:xfrm flipH="1">
              <a:off x="6008331" y="3699758"/>
              <a:ext cx="878238" cy="173429"/>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a:extLst>
                <a:ext uri="{FF2B5EF4-FFF2-40B4-BE49-F238E27FC236}">
                  <a16:creationId xmlns:a16="http://schemas.microsoft.com/office/drawing/2014/main" id="{2ED40B13-9DAE-5E96-7E58-D4F3F860E5B4}"/>
                </a:ext>
              </a:extLst>
            </p:cNvPr>
            <p:cNvSpPr/>
            <p:nvPr/>
          </p:nvSpPr>
          <p:spPr>
            <a:xfrm rot="10800000" flipH="1">
              <a:off x="6315616" y="2453430"/>
              <a:ext cx="292746" cy="425689"/>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0D3178C-B27F-F830-F0A1-355D0BAFAA57}"/>
                </a:ext>
              </a:extLst>
            </p:cNvPr>
            <p:cNvSpPr/>
            <p:nvPr/>
          </p:nvSpPr>
          <p:spPr>
            <a:xfrm flipH="1">
              <a:off x="6077248" y="1571316"/>
              <a:ext cx="809321" cy="10642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a:extLst>
                <a:ext uri="{FF2B5EF4-FFF2-40B4-BE49-F238E27FC236}">
                  <a16:creationId xmlns:a16="http://schemas.microsoft.com/office/drawing/2014/main" id="{4DE9CA30-E485-3894-A937-E0E2B532F2EE}"/>
                </a:ext>
              </a:extLst>
            </p:cNvPr>
            <p:cNvSpPr/>
            <p:nvPr/>
          </p:nvSpPr>
          <p:spPr>
            <a:xfrm rot="16200000">
              <a:off x="6263298" y="1264802"/>
              <a:ext cx="424123" cy="95988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31">
              <a:extLst>
                <a:ext uri="{FF2B5EF4-FFF2-40B4-BE49-F238E27FC236}">
                  <a16:creationId xmlns:a16="http://schemas.microsoft.com/office/drawing/2014/main" id="{BD892CAA-B937-92E4-8D1D-D3B3B04FCBF8}"/>
                </a:ext>
              </a:extLst>
            </p:cNvPr>
            <p:cNvSpPr/>
            <p:nvPr/>
          </p:nvSpPr>
          <p:spPr>
            <a:xfrm>
              <a:off x="5926330" y="1780789"/>
              <a:ext cx="1174497" cy="186081"/>
            </a:xfrm>
            <a:prstGeom prst="roundRect">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97">
            <a:extLst>
              <a:ext uri="{FF2B5EF4-FFF2-40B4-BE49-F238E27FC236}">
                <a16:creationId xmlns:a16="http://schemas.microsoft.com/office/drawing/2014/main" id="{2929C4C3-2010-AD29-4BDE-57F147FFCF80}"/>
              </a:ext>
            </a:extLst>
          </p:cNvPr>
          <p:cNvGrpSpPr/>
          <p:nvPr/>
        </p:nvGrpSpPr>
        <p:grpSpPr>
          <a:xfrm>
            <a:off x="1015882" y="2973192"/>
            <a:ext cx="1195551" cy="2550522"/>
            <a:chOff x="3505200" y="4724400"/>
            <a:chExt cx="1808756" cy="3129951"/>
          </a:xfrm>
        </p:grpSpPr>
        <p:sp>
          <p:nvSpPr>
            <p:cNvPr id="45" name="Oval 44">
              <a:extLst>
                <a:ext uri="{FF2B5EF4-FFF2-40B4-BE49-F238E27FC236}">
                  <a16:creationId xmlns:a16="http://schemas.microsoft.com/office/drawing/2014/main" id="{0AA62437-829F-1773-21B5-3974BD5B0863}"/>
                </a:ext>
              </a:extLst>
            </p:cNvPr>
            <p:cNvSpPr/>
            <p:nvPr/>
          </p:nvSpPr>
          <p:spPr>
            <a:xfrm rot="20566544">
              <a:off x="3768637" y="7473351"/>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5F69BF9-F3B4-5DD3-1268-B55816D7D5D3}"/>
                </a:ext>
              </a:extLst>
            </p:cNvPr>
            <p:cNvSpPr/>
            <p:nvPr/>
          </p:nvSpPr>
          <p:spPr>
            <a:xfrm rot="1440040">
              <a:off x="4464049" y="746183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DF938C5-E6FC-0EEB-3961-600788EFA0C2}"/>
                </a:ext>
              </a:extLst>
            </p:cNvPr>
            <p:cNvSpPr/>
            <p:nvPr/>
          </p:nvSpPr>
          <p:spPr>
            <a:xfrm>
              <a:off x="4932956" y="6374009"/>
              <a:ext cx="3810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EDF30166-5059-B1DD-2C87-6EB60C9E31EA}"/>
                </a:ext>
              </a:extLst>
            </p:cNvPr>
            <p:cNvSpPr/>
            <p:nvPr/>
          </p:nvSpPr>
          <p:spPr>
            <a:xfrm>
              <a:off x="3505200" y="6400800"/>
              <a:ext cx="3810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a:extLst>
                <a:ext uri="{FF2B5EF4-FFF2-40B4-BE49-F238E27FC236}">
                  <a16:creationId xmlns:a16="http://schemas.microsoft.com/office/drawing/2014/main" id="{AAD2357C-375D-7393-E0FB-EB3324370389}"/>
                </a:ext>
              </a:extLst>
            </p:cNvPr>
            <p:cNvSpPr/>
            <p:nvPr/>
          </p:nvSpPr>
          <p:spPr>
            <a:xfrm rot="11339362">
              <a:off x="3876220" y="6564395"/>
              <a:ext cx="618699" cy="10668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Manual Operation 49">
              <a:extLst>
                <a:ext uri="{FF2B5EF4-FFF2-40B4-BE49-F238E27FC236}">
                  <a16:creationId xmlns:a16="http://schemas.microsoft.com/office/drawing/2014/main" id="{00BE3565-8368-7667-4259-4D1095F95E9E}"/>
                </a:ext>
              </a:extLst>
            </p:cNvPr>
            <p:cNvSpPr/>
            <p:nvPr/>
          </p:nvSpPr>
          <p:spPr>
            <a:xfrm rot="10229274">
              <a:off x="4351160" y="6545268"/>
              <a:ext cx="609033" cy="10668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Manual Operation 50">
              <a:extLst>
                <a:ext uri="{FF2B5EF4-FFF2-40B4-BE49-F238E27FC236}">
                  <a16:creationId xmlns:a16="http://schemas.microsoft.com/office/drawing/2014/main" id="{F1FCC882-343B-85E7-3E43-E192B9BA74CB}"/>
                </a:ext>
              </a:extLst>
            </p:cNvPr>
            <p:cNvSpPr/>
            <p:nvPr/>
          </p:nvSpPr>
          <p:spPr>
            <a:xfrm rot="10800000">
              <a:off x="3810000" y="5867400"/>
              <a:ext cx="1135240" cy="12192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Operation 51">
              <a:extLst>
                <a:ext uri="{FF2B5EF4-FFF2-40B4-BE49-F238E27FC236}">
                  <a16:creationId xmlns:a16="http://schemas.microsoft.com/office/drawing/2014/main" id="{9D09139C-D5DE-0DFA-32E5-0CB453A2B3F4}"/>
                </a:ext>
              </a:extLst>
            </p:cNvPr>
            <p:cNvSpPr/>
            <p:nvPr/>
          </p:nvSpPr>
          <p:spPr>
            <a:xfrm>
              <a:off x="4176953" y="5828426"/>
              <a:ext cx="380908" cy="210961"/>
            </a:xfrm>
            <a:prstGeom prst="flowChartManualOperati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Manual Operation 52">
              <a:extLst>
                <a:ext uri="{FF2B5EF4-FFF2-40B4-BE49-F238E27FC236}">
                  <a16:creationId xmlns:a16="http://schemas.microsoft.com/office/drawing/2014/main" id="{6F28BD0D-3584-612A-FA59-DCFE087009B3}"/>
                </a:ext>
              </a:extLst>
            </p:cNvPr>
            <p:cNvSpPr/>
            <p:nvPr/>
          </p:nvSpPr>
          <p:spPr>
            <a:xfrm rot="8763267">
              <a:off x="4601251" y="5776362"/>
              <a:ext cx="500320" cy="82492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Manual Operation 53">
              <a:extLst>
                <a:ext uri="{FF2B5EF4-FFF2-40B4-BE49-F238E27FC236}">
                  <a16:creationId xmlns:a16="http://schemas.microsoft.com/office/drawing/2014/main" id="{6BC07E50-D9FE-41F4-EDBD-FAA000F7811B}"/>
                </a:ext>
              </a:extLst>
            </p:cNvPr>
            <p:cNvSpPr/>
            <p:nvPr/>
          </p:nvSpPr>
          <p:spPr>
            <a:xfrm rot="12596204">
              <a:off x="3675243" y="5785454"/>
              <a:ext cx="500320" cy="81524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6A6220F2-BCFA-5878-31B2-0E04DD88B11D}"/>
                </a:ext>
              </a:extLst>
            </p:cNvPr>
            <p:cNvSpPr/>
            <p:nvPr/>
          </p:nvSpPr>
          <p:spPr>
            <a:xfrm>
              <a:off x="3886200" y="4876800"/>
              <a:ext cx="914400" cy="1066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a:extLst>
                <a:ext uri="{FF2B5EF4-FFF2-40B4-BE49-F238E27FC236}">
                  <a16:creationId xmlns:a16="http://schemas.microsoft.com/office/drawing/2014/main" id="{04A36A4E-5633-BEC5-2642-72F9C160B0C2}"/>
                </a:ext>
              </a:extLst>
            </p:cNvPr>
            <p:cNvSpPr/>
            <p:nvPr/>
          </p:nvSpPr>
          <p:spPr>
            <a:xfrm rot="3768235">
              <a:off x="4347001" y="4927456"/>
              <a:ext cx="735687" cy="4572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loud 163">
              <a:extLst>
                <a:ext uri="{FF2B5EF4-FFF2-40B4-BE49-F238E27FC236}">
                  <a16:creationId xmlns:a16="http://schemas.microsoft.com/office/drawing/2014/main" id="{F1356630-1C26-86B9-F92A-0210C29E9952}"/>
                </a:ext>
              </a:extLst>
            </p:cNvPr>
            <p:cNvSpPr/>
            <p:nvPr/>
          </p:nvSpPr>
          <p:spPr>
            <a:xfrm rot="6162984">
              <a:off x="3517521" y="5057341"/>
              <a:ext cx="735687" cy="4572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loud 164">
              <a:extLst>
                <a:ext uri="{FF2B5EF4-FFF2-40B4-BE49-F238E27FC236}">
                  <a16:creationId xmlns:a16="http://schemas.microsoft.com/office/drawing/2014/main" id="{7023EF8C-26B4-9DAA-FAFA-9B0C2EF5331F}"/>
                </a:ext>
              </a:extLst>
            </p:cNvPr>
            <p:cNvSpPr/>
            <p:nvPr/>
          </p:nvSpPr>
          <p:spPr>
            <a:xfrm>
              <a:off x="3810000" y="4724400"/>
              <a:ext cx="990600" cy="4572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ed Rectangle 171">
              <a:extLst>
                <a:ext uri="{FF2B5EF4-FFF2-40B4-BE49-F238E27FC236}">
                  <a16:creationId xmlns:a16="http://schemas.microsoft.com/office/drawing/2014/main" id="{BF168A9D-FFA4-AF52-657D-9031030EBB13}"/>
                </a:ext>
              </a:extLst>
            </p:cNvPr>
            <p:cNvSpPr/>
            <p:nvPr/>
          </p:nvSpPr>
          <p:spPr>
            <a:xfrm>
              <a:off x="3733800" y="5105400"/>
              <a:ext cx="1219200" cy="76200"/>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172">
              <a:extLst>
                <a:ext uri="{FF2B5EF4-FFF2-40B4-BE49-F238E27FC236}">
                  <a16:creationId xmlns:a16="http://schemas.microsoft.com/office/drawing/2014/main" id="{E5A4FA5D-0DE2-CFF9-7CD5-9546017BEF46}"/>
                </a:ext>
              </a:extLst>
            </p:cNvPr>
            <p:cNvSpPr/>
            <p:nvPr/>
          </p:nvSpPr>
          <p:spPr>
            <a:xfrm rot="20219766">
              <a:off x="3911329" y="6897509"/>
              <a:ext cx="238238" cy="177085"/>
            </a:xfrm>
            <a:prstGeom prst="round2DiagRect">
              <a:avLst>
                <a:gd name="adj1" fmla="val 14053"/>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173">
              <a:extLst>
                <a:ext uri="{FF2B5EF4-FFF2-40B4-BE49-F238E27FC236}">
                  <a16:creationId xmlns:a16="http://schemas.microsoft.com/office/drawing/2014/main" id="{E8B91611-8855-A855-0C61-979ECC3FEC76}"/>
                </a:ext>
              </a:extLst>
            </p:cNvPr>
            <p:cNvSpPr/>
            <p:nvPr/>
          </p:nvSpPr>
          <p:spPr>
            <a:xfrm rot="20219766">
              <a:off x="4292329" y="6897511"/>
              <a:ext cx="238238" cy="177085"/>
            </a:xfrm>
            <a:prstGeom prst="round2DiagRect">
              <a:avLst>
                <a:gd name="adj1" fmla="val 14053"/>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174">
              <a:extLst>
                <a:ext uri="{FF2B5EF4-FFF2-40B4-BE49-F238E27FC236}">
                  <a16:creationId xmlns:a16="http://schemas.microsoft.com/office/drawing/2014/main" id="{6CB9D28E-15F9-E419-92E6-D743A5610740}"/>
                </a:ext>
              </a:extLst>
            </p:cNvPr>
            <p:cNvSpPr/>
            <p:nvPr/>
          </p:nvSpPr>
          <p:spPr>
            <a:xfrm rot="20219766">
              <a:off x="4673329" y="6897510"/>
              <a:ext cx="238238" cy="177085"/>
            </a:xfrm>
            <a:prstGeom prst="round2DiagRect">
              <a:avLst>
                <a:gd name="adj1" fmla="val 14053"/>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F4148E7B-ABDD-45E9-0D8C-F33949CACAFE}"/>
              </a:ext>
            </a:extLst>
          </p:cNvPr>
          <p:cNvGrpSpPr/>
          <p:nvPr/>
        </p:nvGrpSpPr>
        <p:grpSpPr>
          <a:xfrm>
            <a:off x="5600440" y="1950331"/>
            <a:ext cx="1363144" cy="3580791"/>
            <a:chOff x="397451" y="228208"/>
            <a:chExt cx="1468018" cy="3502792"/>
          </a:xfrm>
        </p:grpSpPr>
        <p:sp>
          <p:nvSpPr>
            <p:cNvPr id="171" name="Oval 170">
              <a:extLst>
                <a:ext uri="{FF2B5EF4-FFF2-40B4-BE49-F238E27FC236}">
                  <a16:creationId xmlns:a16="http://schemas.microsoft.com/office/drawing/2014/main" id="{5DFA7CB4-5602-05DB-FA2C-878CFDA9BE02}"/>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4EFC1B7F-C7FB-564E-77C9-BEB5812CD5A1}"/>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a:extLst>
                <a:ext uri="{FF2B5EF4-FFF2-40B4-BE49-F238E27FC236}">
                  <a16:creationId xmlns:a16="http://schemas.microsoft.com/office/drawing/2014/main" id="{D840B23D-270B-75DF-2103-B0A228872F8A}"/>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420F0F54-FA74-FFAD-2A8D-52CBD32CABB6}"/>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a:extLst>
                <a:ext uri="{FF2B5EF4-FFF2-40B4-BE49-F238E27FC236}">
                  <a16:creationId xmlns:a16="http://schemas.microsoft.com/office/drawing/2014/main" id="{D193D337-9EDE-1F94-7B7D-70E82293124B}"/>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02ED8B32-B4AB-75A7-13D9-0DC0175BA587}"/>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a:extLst>
                <a:ext uri="{FF2B5EF4-FFF2-40B4-BE49-F238E27FC236}">
                  <a16:creationId xmlns:a16="http://schemas.microsoft.com/office/drawing/2014/main" id="{1DE98F5D-7D0B-6450-7456-E1A17FECFEFD}"/>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09C5AC6D-4FF7-4C8D-48A2-5BB1FD0134F4}"/>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1CB1431B-02B5-1049-E575-DBB7D89D5E1B}"/>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0" name="Rounded Rectangle 152">
              <a:extLst>
                <a:ext uri="{FF2B5EF4-FFF2-40B4-BE49-F238E27FC236}">
                  <a16:creationId xmlns:a16="http://schemas.microsoft.com/office/drawing/2014/main" id="{A7381574-94B5-A8CF-F3FE-A45180BBAA3E}"/>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FA6420A2-CF6D-7763-7B72-C356CB7E54BF}"/>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54">
              <a:extLst>
                <a:ext uri="{FF2B5EF4-FFF2-40B4-BE49-F238E27FC236}">
                  <a16:creationId xmlns:a16="http://schemas.microsoft.com/office/drawing/2014/main" id="{540CAD0B-A234-B37E-384D-2F5BFBB4B0E9}"/>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a:extLst>
              <a:ext uri="{FF2B5EF4-FFF2-40B4-BE49-F238E27FC236}">
                <a16:creationId xmlns:a16="http://schemas.microsoft.com/office/drawing/2014/main" id="{F42B0188-6AC8-46C6-F1CE-46F8EA7F9919}"/>
              </a:ext>
            </a:extLst>
          </p:cNvPr>
          <p:cNvGrpSpPr/>
          <p:nvPr/>
        </p:nvGrpSpPr>
        <p:grpSpPr>
          <a:xfrm>
            <a:off x="9512252" y="861589"/>
            <a:ext cx="1866739" cy="4581949"/>
            <a:chOff x="584768" y="457199"/>
            <a:chExt cx="2497790" cy="6130877"/>
          </a:xfrm>
        </p:grpSpPr>
        <p:sp>
          <p:nvSpPr>
            <p:cNvPr id="184" name="Oval 106">
              <a:extLst>
                <a:ext uri="{FF2B5EF4-FFF2-40B4-BE49-F238E27FC236}">
                  <a16:creationId xmlns:a16="http://schemas.microsoft.com/office/drawing/2014/main" id="{C23BCDE0-FF04-F2F4-5A51-F78AEC3C2895}"/>
                </a:ext>
              </a:extLst>
            </p:cNvPr>
            <p:cNvSpPr/>
            <p:nvPr/>
          </p:nvSpPr>
          <p:spPr>
            <a:xfrm>
              <a:off x="584768" y="2951286"/>
              <a:ext cx="2497790" cy="3162882"/>
            </a:xfrm>
            <a:custGeom>
              <a:avLst/>
              <a:gdLst>
                <a:gd name="connsiteX0" fmla="*/ 0 w 2222205"/>
                <a:gd name="connsiteY0" fmla="*/ 1580579 h 3161157"/>
                <a:gd name="connsiteX1" fmla="*/ 1111103 w 2222205"/>
                <a:gd name="connsiteY1" fmla="*/ 0 h 3161157"/>
                <a:gd name="connsiteX2" fmla="*/ 2222206 w 2222205"/>
                <a:gd name="connsiteY2" fmla="*/ 1580579 h 3161157"/>
                <a:gd name="connsiteX3" fmla="*/ 1111103 w 2222205"/>
                <a:gd name="connsiteY3" fmla="*/ 3161158 h 3161157"/>
                <a:gd name="connsiteX4" fmla="*/ 0 w 2222205"/>
                <a:gd name="connsiteY4" fmla="*/ 1580579 h 3161157"/>
                <a:gd name="connsiteX0" fmla="*/ 137792 w 2497790"/>
                <a:gd name="connsiteY0" fmla="*/ 1580579 h 3162882"/>
                <a:gd name="connsiteX1" fmla="*/ 1248895 w 2497790"/>
                <a:gd name="connsiteY1" fmla="*/ 0 h 3162882"/>
                <a:gd name="connsiteX2" fmla="*/ 2359998 w 2497790"/>
                <a:gd name="connsiteY2" fmla="*/ 1580579 h 3162882"/>
                <a:gd name="connsiteX3" fmla="*/ 1248895 w 2497790"/>
                <a:gd name="connsiteY3" fmla="*/ 3161158 h 3162882"/>
                <a:gd name="connsiteX4" fmla="*/ 137792 w 2497790"/>
                <a:gd name="connsiteY4" fmla="*/ 1580579 h 316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790" h="3162882">
                  <a:moveTo>
                    <a:pt x="137792" y="1580579"/>
                  </a:moveTo>
                  <a:cubicBezTo>
                    <a:pt x="137792" y="707649"/>
                    <a:pt x="635250" y="0"/>
                    <a:pt x="1248895" y="0"/>
                  </a:cubicBezTo>
                  <a:cubicBezTo>
                    <a:pt x="1862540" y="0"/>
                    <a:pt x="2359998" y="707649"/>
                    <a:pt x="2359998" y="1580579"/>
                  </a:cubicBezTo>
                  <a:cubicBezTo>
                    <a:pt x="2359998" y="2453509"/>
                    <a:pt x="3074651" y="3118628"/>
                    <a:pt x="1248895" y="3161158"/>
                  </a:cubicBezTo>
                  <a:cubicBezTo>
                    <a:pt x="-576861" y="3203688"/>
                    <a:pt x="137792" y="2453509"/>
                    <a:pt x="137792" y="1580579"/>
                  </a:cubicBezTo>
                  <a:close/>
                </a:path>
              </a:pathLst>
            </a:cu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58CADBA5-A28E-D77E-C996-00A8E58569D3}"/>
                </a:ext>
              </a:extLst>
            </p:cNvPr>
            <p:cNvSpPr/>
            <p:nvPr/>
          </p:nvSpPr>
          <p:spPr>
            <a:xfrm>
              <a:off x="1193158" y="6269589"/>
              <a:ext cx="683205" cy="31848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21B064D0-CFC6-5FE2-E672-EA49D70986A6}"/>
                </a:ext>
              </a:extLst>
            </p:cNvPr>
            <p:cNvSpPr/>
            <p:nvPr/>
          </p:nvSpPr>
          <p:spPr>
            <a:xfrm>
              <a:off x="1876364" y="6269589"/>
              <a:ext cx="683205" cy="31848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19BE2F6E-FD8E-6226-2BB0-D13784674E24}"/>
                </a:ext>
              </a:extLst>
            </p:cNvPr>
            <p:cNvSpPr/>
            <p:nvPr/>
          </p:nvSpPr>
          <p:spPr>
            <a:xfrm>
              <a:off x="1193158" y="3188293"/>
              <a:ext cx="1195610" cy="374156"/>
            </a:xfrm>
            <a:prstGeom prst="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lowchart: Manual Operation 187">
              <a:extLst>
                <a:ext uri="{FF2B5EF4-FFF2-40B4-BE49-F238E27FC236}">
                  <a16:creationId xmlns:a16="http://schemas.microsoft.com/office/drawing/2014/main" id="{96E619F7-E13A-4F71-833E-DB2A427FD849}"/>
                </a:ext>
              </a:extLst>
            </p:cNvPr>
            <p:cNvSpPr/>
            <p:nvPr/>
          </p:nvSpPr>
          <p:spPr>
            <a:xfrm>
              <a:off x="1107758" y="3403205"/>
              <a:ext cx="1537212" cy="1353570"/>
            </a:xfrm>
            <a:prstGeom prst="flowChartManualOperation">
              <a:avLst/>
            </a:prstGeom>
            <a:solidFill>
              <a:srgbClr val="ECD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lowchart: Manual Operation 188">
              <a:extLst>
                <a:ext uri="{FF2B5EF4-FFF2-40B4-BE49-F238E27FC236}">
                  <a16:creationId xmlns:a16="http://schemas.microsoft.com/office/drawing/2014/main" id="{2C7E911D-C008-42F0-254F-40C973C7D81C}"/>
                </a:ext>
              </a:extLst>
            </p:cNvPr>
            <p:cNvSpPr/>
            <p:nvPr/>
          </p:nvSpPr>
          <p:spPr>
            <a:xfrm rot="10800000">
              <a:off x="1341700" y="5871480"/>
              <a:ext cx="512404" cy="398109"/>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lowchart: Manual Operation 189">
              <a:extLst>
                <a:ext uri="{FF2B5EF4-FFF2-40B4-BE49-F238E27FC236}">
                  <a16:creationId xmlns:a16="http://schemas.microsoft.com/office/drawing/2014/main" id="{201742A9-105F-B244-2328-7478DC76813F}"/>
                </a:ext>
              </a:extLst>
            </p:cNvPr>
            <p:cNvSpPr/>
            <p:nvPr/>
          </p:nvSpPr>
          <p:spPr>
            <a:xfrm rot="10800000">
              <a:off x="1854104" y="5871480"/>
              <a:ext cx="512404" cy="398109"/>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lowchart: Manual Operation 190">
              <a:extLst>
                <a:ext uri="{FF2B5EF4-FFF2-40B4-BE49-F238E27FC236}">
                  <a16:creationId xmlns:a16="http://schemas.microsoft.com/office/drawing/2014/main" id="{665F3F0D-F063-279A-074F-A3E8370271E4}"/>
                </a:ext>
              </a:extLst>
            </p:cNvPr>
            <p:cNvSpPr/>
            <p:nvPr/>
          </p:nvSpPr>
          <p:spPr>
            <a:xfrm rot="10800000">
              <a:off x="1107758" y="4677153"/>
              <a:ext cx="1537212" cy="1723648"/>
            </a:xfrm>
            <a:prstGeom prst="flowChartManualOperation">
              <a:avLst/>
            </a:prstGeom>
            <a:solidFill>
              <a:srgbClr val="ECD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D6199FD1-1EB2-6EC8-A14A-F4630D8DAA1C}"/>
                </a:ext>
              </a:extLst>
            </p:cNvPr>
            <p:cNvSpPr/>
            <p:nvPr/>
          </p:nvSpPr>
          <p:spPr>
            <a:xfrm rot="19342540" flipH="1">
              <a:off x="1564893" y="3409464"/>
              <a:ext cx="210668" cy="700720"/>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CB9CB665-953D-A7FD-2F35-028556F4FF24}"/>
                </a:ext>
              </a:extLst>
            </p:cNvPr>
            <p:cNvSpPr/>
            <p:nvPr/>
          </p:nvSpPr>
          <p:spPr>
            <a:xfrm rot="1543519" flipH="1">
              <a:off x="657778" y="3700693"/>
              <a:ext cx="946738" cy="888810"/>
            </a:xfrm>
            <a:custGeom>
              <a:avLst/>
              <a:gdLst>
                <a:gd name="connsiteX0" fmla="*/ 905729 w 946738"/>
                <a:gd name="connsiteY0" fmla="*/ 0 h 888810"/>
                <a:gd name="connsiteX1" fmla="*/ 539674 w 946738"/>
                <a:gd name="connsiteY1" fmla="*/ 0 h 888810"/>
                <a:gd name="connsiteX2" fmla="*/ 539674 w 946738"/>
                <a:gd name="connsiteY2" fmla="*/ 576729 h 888810"/>
                <a:gd name="connsiteX3" fmla="*/ 150822 w 946738"/>
                <a:gd name="connsiteY3" fmla="*/ 582578 h 888810"/>
                <a:gd name="connsiteX4" fmla="*/ 17 w 946738"/>
                <a:gd name="connsiteY4" fmla="*/ 737989 h 888810"/>
                <a:gd name="connsiteX5" fmla="*/ 155428 w 946738"/>
                <a:gd name="connsiteY5" fmla="*/ 888793 h 888810"/>
                <a:gd name="connsiteX6" fmla="*/ 795917 w 946738"/>
                <a:gd name="connsiteY6" fmla="*/ 879159 h 888810"/>
                <a:gd name="connsiteX7" fmla="*/ 946721 w 946738"/>
                <a:gd name="connsiteY7" fmla="*/ 723749 h 888810"/>
                <a:gd name="connsiteX8" fmla="*/ 933793 w 946738"/>
                <a:gd name="connsiteY8" fmla="*/ 664333 h 888810"/>
                <a:gd name="connsiteX9" fmla="*/ 905729 w 946738"/>
                <a:gd name="connsiteY9" fmla="*/ 624030 h 88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738" h="888810">
                  <a:moveTo>
                    <a:pt x="905729" y="0"/>
                  </a:moveTo>
                  <a:lnTo>
                    <a:pt x="539674" y="0"/>
                  </a:lnTo>
                  <a:lnTo>
                    <a:pt x="539674" y="576729"/>
                  </a:lnTo>
                  <a:lnTo>
                    <a:pt x="150822" y="582578"/>
                  </a:lnTo>
                  <a:cubicBezTo>
                    <a:pt x="66263" y="583850"/>
                    <a:pt x="-1254" y="653429"/>
                    <a:pt x="17" y="737989"/>
                  </a:cubicBezTo>
                  <a:cubicBezTo>
                    <a:pt x="1289" y="822548"/>
                    <a:pt x="70869" y="890065"/>
                    <a:pt x="155428" y="888793"/>
                  </a:cubicBezTo>
                  <a:lnTo>
                    <a:pt x="795917" y="879159"/>
                  </a:lnTo>
                  <a:cubicBezTo>
                    <a:pt x="880476" y="877887"/>
                    <a:pt x="947993" y="808308"/>
                    <a:pt x="946721" y="723749"/>
                  </a:cubicBezTo>
                  <a:cubicBezTo>
                    <a:pt x="946403" y="702609"/>
                    <a:pt x="941816" y="682534"/>
                    <a:pt x="933793" y="664333"/>
                  </a:cubicBezTo>
                  <a:lnTo>
                    <a:pt x="905729" y="624030"/>
                  </a:lnTo>
                  <a:close/>
                </a:path>
              </a:pathLst>
            </a:custGeom>
            <a:solidFill>
              <a:srgbClr val="ECD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4" name="Freeform: Shape 193">
              <a:extLst>
                <a:ext uri="{FF2B5EF4-FFF2-40B4-BE49-F238E27FC236}">
                  <a16:creationId xmlns:a16="http://schemas.microsoft.com/office/drawing/2014/main" id="{EC1E3224-957A-B3EE-1512-DF04DD15AC1E}"/>
                </a:ext>
              </a:extLst>
            </p:cNvPr>
            <p:cNvSpPr/>
            <p:nvPr/>
          </p:nvSpPr>
          <p:spPr>
            <a:xfrm rot="20056481">
              <a:off x="2089486" y="3717462"/>
              <a:ext cx="988727" cy="877094"/>
            </a:xfrm>
            <a:custGeom>
              <a:avLst/>
              <a:gdLst>
                <a:gd name="connsiteX0" fmla="*/ 964017 w 988727"/>
                <a:gd name="connsiteY0" fmla="*/ 0 h 877094"/>
                <a:gd name="connsiteX1" fmla="*/ 964017 w 988727"/>
                <a:gd name="connsiteY1" fmla="*/ 665376 h 877094"/>
                <a:gd name="connsiteX2" fmla="*/ 977828 w 988727"/>
                <a:gd name="connsiteY2" fmla="*/ 685209 h 877094"/>
                <a:gd name="connsiteX3" fmla="*/ 988713 w 988727"/>
                <a:gd name="connsiteY3" fmla="*/ 735235 h 877094"/>
                <a:gd name="connsiteX4" fmla="*/ 988713 w 988727"/>
                <a:gd name="connsiteY4" fmla="*/ 735234 h 877094"/>
                <a:gd name="connsiteX5" fmla="*/ 861740 w 988727"/>
                <a:gd name="connsiteY5" fmla="*/ 866086 h 877094"/>
                <a:gd name="connsiteX6" fmla="*/ 130866 w 988727"/>
                <a:gd name="connsiteY6" fmla="*/ 877080 h 877094"/>
                <a:gd name="connsiteX7" fmla="*/ 15 w 988727"/>
                <a:gd name="connsiteY7" fmla="*/ 750107 h 877094"/>
                <a:gd name="connsiteX8" fmla="*/ 14 w 988727"/>
                <a:gd name="connsiteY8" fmla="*/ 750107 h 877094"/>
                <a:gd name="connsiteX9" fmla="*/ 126987 w 988727"/>
                <a:gd name="connsiteY9" fmla="*/ 619255 h 877094"/>
                <a:gd name="connsiteX10" fmla="*/ 597962 w 988727"/>
                <a:gd name="connsiteY10" fmla="*/ 612171 h 877094"/>
                <a:gd name="connsiteX11" fmla="*/ 597962 w 988727"/>
                <a:gd name="connsiteY11" fmla="*/ 0 h 87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8727" h="877094">
                  <a:moveTo>
                    <a:pt x="964017" y="0"/>
                  </a:moveTo>
                  <a:lnTo>
                    <a:pt x="964017" y="665376"/>
                  </a:lnTo>
                  <a:lnTo>
                    <a:pt x="977828" y="685209"/>
                  </a:lnTo>
                  <a:cubicBezTo>
                    <a:pt x="984583" y="700534"/>
                    <a:pt x="988445" y="717436"/>
                    <a:pt x="988713" y="735235"/>
                  </a:cubicBezTo>
                  <a:lnTo>
                    <a:pt x="988713" y="735234"/>
                  </a:lnTo>
                  <a:cubicBezTo>
                    <a:pt x="989784" y="806430"/>
                    <a:pt x="932936" y="865015"/>
                    <a:pt x="861740" y="866086"/>
                  </a:cubicBezTo>
                  <a:lnTo>
                    <a:pt x="130866" y="877080"/>
                  </a:lnTo>
                  <a:cubicBezTo>
                    <a:pt x="59670" y="878151"/>
                    <a:pt x="1086" y="821303"/>
                    <a:pt x="15" y="750107"/>
                  </a:cubicBezTo>
                  <a:lnTo>
                    <a:pt x="14" y="750107"/>
                  </a:lnTo>
                  <a:cubicBezTo>
                    <a:pt x="-1057" y="678910"/>
                    <a:pt x="55791" y="620326"/>
                    <a:pt x="126987" y="619255"/>
                  </a:cubicBezTo>
                  <a:lnTo>
                    <a:pt x="597962" y="612171"/>
                  </a:lnTo>
                  <a:lnTo>
                    <a:pt x="597962" y="0"/>
                  </a:lnTo>
                  <a:close/>
                </a:path>
              </a:pathLst>
            </a:custGeom>
            <a:solidFill>
              <a:srgbClr val="ECD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5" name="Oval 194">
              <a:extLst>
                <a:ext uri="{FF2B5EF4-FFF2-40B4-BE49-F238E27FC236}">
                  <a16:creationId xmlns:a16="http://schemas.microsoft.com/office/drawing/2014/main" id="{C92E5F05-1B3E-DEBB-A028-AF1ED36941A2}"/>
                </a:ext>
              </a:extLst>
            </p:cNvPr>
            <p:cNvSpPr/>
            <p:nvPr/>
          </p:nvSpPr>
          <p:spPr>
            <a:xfrm>
              <a:off x="1022357" y="1014551"/>
              <a:ext cx="1537212" cy="23090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Isosceles Triangle 195">
              <a:extLst>
                <a:ext uri="{FF2B5EF4-FFF2-40B4-BE49-F238E27FC236}">
                  <a16:creationId xmlns:a16="http://schemas.microsoft.com/office/drawing/2014/main" id="{80B6EC00-D340-71D5-556F-8C372AA1ED5F}"/>
                </a:ext>
              </a:extLst>
            </p:cNvPr>
            <p:cNvSpPr/>
            <p:nvPr/>
          </p:nvSpPr>
          <p:spPr>
            <a:xfrm rot="20772407">
              <a:off x="913567" y="840643"/>
              <a:ext cx="939408" cy="63697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a:extLst>
                <a:ext uri="{FF2B5EF4-FFF2-40B4-BE49-F238E27FC236}">
                  <a16:creationId xmlns:a16="http://schemas.microsoft.com/office/drawing/2014/main" id="{C81CFD7C-7DB4-FE07-3EBA-BB8D1B1F70C1}"/>
                </a:ext>
              </a:extLst>
            </p:cNvPr>
            <p:cNvSpPr/>
            <p:nvPr/>
          </p:nvSpPr>
          <p:spPr>
            <a:xfrm rot="806414">
              <a:off x="1918647" y="904996"/>
              <a:ext cx="768606" cy="55735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Isosceles Triangle 197">
              <a:extLst>
                <a:ext uri="{FF2B5EF4-FFF2-40B4-BE49-F238E27FC236}">
                  <a16:creationId xmlns:a16="http://schemas.microsoft.com/office/drawing/2014/main" id="{DD65A708-C799-EFFD-ABF2-58C5450C3E53}"/>
                </a:ext>
              </a:extLst>
            </p:cNvPr>
            <p:cNvSpPr/>
            <p:nvPr/>
          </p:nvSpPr>
          <p:spPr>
            <a:xfrm>
              <a:off x="1427100" y="457199"/>
              <a:ext cx="768606" cy="955461"/>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Double Wave 54">
              <a:extLst>
                <a:ext uri="{FF2B5EF4-FFF2-40B4-BE49-F238E27FC236}">
                  <a16:creationId xmlns:a16="http://schemas.microsoft.com/office/drawing/2014/main" id="{37876EFF-845E-CBBC-05E6-82C694865007}"/>
                </a:ext>
              </a:extLst>
            </p:cNvPr>
            <p:cNvSpPr/>
            <p:nvPr/>
          </p:nvSpPr>
          <p:spPr>
            <a:xfrm>
              <a:off x="926116" y="1496504"/>
              <a:ext cx="1807715" cy="823648"/>
            </a:xfrm>
            <a:custGeom>
              <a:avLst/>
              <a:gdLst>
                <a:gd name="connsiteX0" fmla="*/ 0 w 1878815"/>
                <a:gd name="connsiteY0" fmla="*/ 104004 h 832035"/>
                <a:gd name="connsiteX1" fmla="*/ 935725 w 1878815"/>
                <a:gd name="connsiteY1" fmla="*/ 104004 h 832035"/>
                <a:gd name="connsiteX2" fmla="*/ 1871450 w 1878815"/>
                <a:gd name="connsiteY2" fmla="*/ 104004 h 832035"/>
                <a:gd name="connsiteX3" fmla="*/ 1878815 w 1878815"/>
                <a:gd name="connsiteY3" fmla="*/ 728031 h 832035"/>
                <a:gd name="connsiteX4" fmla="*/ 943090 w 1878815"/>
                <a:gd name="connsiteY4" fmla="*/ 728031 h 832035"/>
                <a:gd name="connsiteX5" fmla="*/ 7365 w 1878815"/>
                <a:gd name="connsiteY5" fmla="*/ 728031 h 832035"/>
                <a:gd name="connsiteX6" fmla="*/ 0 w 1878815"/>
                <a:gd name="connsiteY6" fmla="*/ 104004 h 832035"/>
                <a:gd name="connsiteX0" fmla="*/ 6380 w 1885195"/>
                <a:gd name="connsiteY0" fmla="*/ 100079 h 959999"/>
                <a:gd name="connsiteX1" fmla="*/ 942105 w 1885195"/>
                <a:gd name="connsiteY1" fmla="*/ 100079 h 959999"/>
                <a:gd name="connsiteX2" fmla="*/ 1877830 w 1885195"/>
                <a:gd name="connsiteY2" fmla="*/ 100079 h 959999"/>
                <a:gd name="connsiteX3" fmla="*/ 1885195 w 1885195"/>
                <a:gd name="connsiteY3" fmla="*/ 724106 h 959999"/>
                <a:gd name="connsiteX4" fmla="*/ 949470 w 1885195"/>
                <a:gd name="connsiteY4" fmla="*/ 724106 h 959999"/>
                <a:gd name="connsiteX5" fmla="*/ 13745 w 1885195"/>
                <a:gd name="connsiteY5" fmla="*/ 724106 h 959999"/>
                <a:gd name="connsiteX6" fmla="*/ 6380 w 1885195"/>
                <a:gd name="connsiteY6" fmla="*/ 100079 h 959999"/>
                <a:gd name="connsiteX0" fmla="*/ 80174 w 1958989"/>
                <a:gd name="connsiteY0" fmla="*/ 100079 h 959999"/>
                <a:gd name="connsiteX1" fmla="*/ 1015899 w 1958989"/>
                <a:gd name="connsiteY1" fmla="*/ 100079 h 959999"/>
                <a:gd name="connsiteX2" fmla="*/ 1951624 w 1958989"/>
                <a:gd name="connsiteY2" fmla="*/ 100079 h 959999"/>
                <a:gd name="connsiteX3" fmla="*/ 1958989 w 1958989"/>
                <a:gd name="connsiteY3" fmla="*/ 724106 h 959999"/>
                <a:gd name="connsiteX4" fmla="*/ 1023264 w 1958989"/>
                <a:gd name="connsiteY4" fmla="*/ 724106 h 959999"/>
                <a:gd name="connsiteX5" fmla="*/ 87539 w 1958989"/>
                <a:gd name="connsiteY5" fmla="*/ 724106 h 959999"/>
                <a:gd name="connsiteX6" fmla="*/ 80174 w 1958989"/>
                <a:gd name="connsiteY6" fmla="*/ 100079 h 959999"/>
                <a:gd name="connsiteX0" fmla="*/ 80174 w 2214170"/>
                <a:gd name="connsiteY0" fmla="*/ 100079 h 1007463"/>
                <a:gd name="connsiteX1" fmla="*/ 1015899 w 2214170"/>
                <a:gd name="connsiteY1" fmla="*/ 100079 h 1007463"/>
                <a:gd name="connsiteX2" fmla="*/ 1951624 w 2214170"/>
                <a:gd name="connsiteY2" fmla="*/ 100079 h 1007463"/>
                <a:gd name="connsiteX3" fmla="*/ 2214170 w 2214170"/>
                <a:gd name="connsiteY3" fmla="*/ 926125 h 1007463"/>
                <a:gd name="connsiteX4" fmla="*/ 1023264 w 2214170"/>
                <a:gd name="connsiteY4" fmla="*/ 724106 h 1007463"/>
                <a:gd name="connsiteX5" fmla="*/ 87539 w 2214170"/>
                <a:gd name="connsiteY5" fmla="*/ 724106 h 1007463"/>
                <a:gd name="connsiteX6" fmla="*/ 80174 w 2214170"/>
                <a:gd name="connsiteY6" fmla="*/ 100079 h 1007463"/>
                <a:gd name="connsiteX0" fmla="*/ 80174 w 2251847"/>
                <a:gd name="connsiteY0" fmla="*/ 100079 h 1007463"/>
                <a:gd name="connsiteX1" fmla="*/ 1015899 w 2251847"/>
                <a:gd name="connsiteY1" fmla="*/ 100079 h 1007463"/>
                <a:gd name="connsiteX2" fmla="*/ 1951624 w 2251847"/>
                <a:gd name="connsiteY2" fmla="*/ 100079 h 1007463"/>
                <a:gd name="connsiteX3" fmla="*/ 2214170 w 2251847"/>
                <a:gd name="connsiteY3" fmla="*/ 926125 h 1007463"/>
                <a:gd name="connsiteX4" fmla="*/ 1023264 w 2251847"/>
                <a:gd name="connsiteY4" fmla="*/ 724106 h 1007463"/>
                <a:gd name="connsiteX5" fmla="*/ 87539 w 2251847"/>
                <a:gd name="connsiteY5" fmla="*/ 724106 h 1007463"/>
                <a:gd name="connsiteX6" fmla="*/ 80174 w 2251847"/>
                <a:gd name="connsiteY6" fmla="*/ 100079 h 100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1847" h="1007463">
                  <a:moveTo>
                    <a:pt x="80174" y="100079"/>
                  </a:moveTo>
                  <a:cubicBezTo>
                    <a:pt x="392082" y="-246602"/>
                    <a:pt x="703991" y="446761"/>
                    <a:pt x="1015899" y="100079"/>
                  </a:cubicBezTo>
                  <a:cubicBezTo>
                    <a:pt x="1327807" y="-246602"/>
                    <a:pt x="1639716" y="446761"/>
                    <a:pt x="1951624" y="100079"/>
                  </a:cubicBezTo>
                  <a:cubicBezTo>
                    <a:pt x="2039139" y="375428"/>
                    <a:pt x="2360572" y="523186"/>
                    <a:pt x="2214170" y="926125"/>
                  </a:cubicBezTo>
                  <a:cubicBezTo>
                    <a:pt x="1902262" y="1272806"/>
                    <a:pt x="1335172" y="377424"/>
                    <a:pt x="1023264" y="724106"/>
                  </a:cubicBezTo>
                  <a:cubicBezTo>
                    <a:pt x="711356" y="1070787"/>
                    <a:pt x="-36488" y="1004745"/>
                    <a:pt x="87539" y="724106"/>
                  </a:cubicBezTo>
                  <a:cubicBezTo>
                    <a:pt x="-106302" y="537362"/>
                    <a:pt x="82629" y="308088"/>
                    <a:pt x="80174" y="100079"/>
                  </a:cubicBezTo>
                  <a:close/>
                </a:path>
              </a:pathLst>
            </a:cu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7">
              <a:extLst>
                <a:ext uri="{FF2B5EF4-FFF2-40B4-BE49-F238E27FC236}">
                  <a16:creationId xmlns:a16="http://schemas.microsoft.com/office/drawing/2014/main" id="{D4F50C6A-506F-C1F4-5989-FD781C2F508C}"/>
                </a:ext>
              </a:extLst>
            </p:cNvPr>
            <p:cNvSpPr/>
            <p:nvPr/>
          </p:nvSpPr>
          <p:spPr>
            <a:xfrm>
              <a:off x="914696" y="1412660"/>
              <a:ext cx="1878815" cy="39810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gular Pentagon 18">
              <a:extLst>
                <a:ext uri="{FF2B5EF4-FFF2-40B4-BE49-F238E27FC236}">
                  <a16:creationId xmlns:a16="http://schemas.microsoft.com/office/drawing/2014/main" id="{0E022DDD-07E0-5DFE-7F5B-6711B4D91614}"/>
                </a:ext>
              </a:extLst>
            </p:cNvPr>
            <p:cNvSpPr/>
            <p:nvPr/>
          </p:nvSpPr>
          <p:spPr>
            <a:xfrm rot="1544728">
              <a:off x="781783" y="3147577"/>
              <a:ext cx="879296" cy="716596"/>
            </a:xfrm>
            <a:prstGeom prst="pentagon">
              <a:avLst/>
            </a:prstGeom>
            <a:solidFill>
              <a:srgbClr val="CEC6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E167EAB0-D4FF-434C-839C-8AFFBC022334}"/>
                </a:ext>
              </a:extLst>
            </p:cNvPr>
            <p:cNvSpPr/>
            <p:nvPr/>
          </p:nvSpPr>
          <p:spPr>
            <a:xfrm rot="2257460">
              <a:off x="1996882" y="3377877"/>
              <a:ext cx="187415" cy="756483"/>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gular Pentagon 20">
              <a:extLst>
                <a:ext uri="{FF2B5EF4-FFF2-40B4-BE49-F238E27FC236}">
                  <a16:creationId xmlns:a16="http://schemas.microsoft.com/office/drawing/2014/main" id="{A4F3A848-73FF-7CD3-4FFD-793F437D7D7B}"/>
                </a:ext>
              </a:extLst>
            </p:cNvPr>
            <p:cNvSpPr/>
            <p:nvPr/>
          </p:nvSpPr>
          <p:spPr>
            <a:xfrm rot="19338295">
              <a:off x="2060338" y="3074902"/>
              <a:ext cx="786596" cy="716596"/>
            </a:xfrm>
            <a:prstGeom prst="pentagon">
              <a:avLst/>
            </a:prstGeom>
            <a:solidFill>
              <a:srgbClr val="CEC6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Summing Junction 203">
              <a:extLst>
                <a:ext uri="{FF2B5EF4-FFF2-40B4-BE49-F238E27FC236}">
                  <a16:creationId xmlns:a16="http://schemas.microsoft.com/office/drawing/2014/main" id="{1F52C085-0098-D828-7665-205D589D8CB7}"/>
                </a:ext>
              </a:extLst>
            </p:cNvPr>
            <p:cNvSpPr/>
            <p:nvPr/>
          </p:nvSpPr>
          <p:spPr>
            <a:xfrm>
              <a:off x="1708682" y="4029806"/>
              <a:ext cx="341603" cy="477731"/>
            </a:xfrm>
            <a:prstGeom prst="flowChartSummingJunc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Preparation 204">
              <a:extLst>
                <a:ext uri="{FF2B5EF4-FFF2-40B4-BE49-F238E27FC236}">
                  <a16:creationId xmlns:a16="http://schemas.microsoft.com/office/drawing/2014/main" id="{B6FE9EA4-CCD8-2824-2095-F11D1C782645}"/>
                </a:ext>
              </a:extLst>
            </p:cNvPr>
            <p:cNvSpPr/>
            <p:nvPr/>
          </p:nvSpPr>
          <p:spPr>
            <a:xfrm>
              <a:off x="1705562" y="934930"/>
              <a:ext cx="256202" cy="398109"/>
            </a:xfrm>
            <a:prstGeom prst="flowChartPrepa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a:extLst>
                <a:ext uri="{FF2B5EF4-FFF2-40B4-BE49-F238E27FC236}">
                  <a16:creationId xmlns:a16="http://schemas.microsoft.com/office/drawing/2014/main" id="{898BA040-9653-1865-3AA7-35456E13D608}"/>
                </a:ext>
              </a:extLst>
            </p:cNvPr>
            <p:cNvSpPr/>
            <p:nvPr/>
          </p:nvSpPr>
          <p:spPr>
            <a:xfrm>
              <a:off x="1122865" y="4688432"/>
              <a:ext cx="1522106" cy="1406857"/>
            </a:xfrm>
            <a:prstGeom prst="trapezoid">
              <a:avLst>
                <a:gd name="adj" fmla="val 20640"/>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206">
              <a:extLst>
                <a:ext uri="{FF2B5EF4-FFF2-40B4-BE49-F238E27FC236}">
                  <a16:creationId xmlns:a16="http://schemas.microsoft.com/office/drawing/2014/main" id="{4093BD77-F870-3223-92FC-7D994FE5CA16}"/>
                </a:ext>
              </a:extLst>
            </p:cNvPr>
            <p:cNvGrpSpPr/>
            <p:nvPr/>
          </p:nvGrpSpPr>
          <p:grpSpPr>
            <a:xfrm>
              <a:off x="1193158" y="5234506"/>
              <a:ext cx="1366411" cy="398109"/>
              <a:chOff x="1193158" y="5234506"/>
              <a:chExt cx="1366411" cy="398109"/>
            </a:xfrm>
          </p:grpSpPr>
          <p:sp>
            <p:nvSpPr>
              <p:cNvPr id="230" name="Flowchart: Extract 229">
                <a:extLst>
                  <a:ext uri="{FF2B5EF4-FFF2-40B4-BE49-F238E27FC236}">
                    <a16:creationId xmlns:a16="http://schemas.microsoft.com/office/drawing/2014/main" id="{FF257562-25CC-62D2-6C8E-20F26B01AEE9}"/>
                  </a:ext>
                </a:extLst>
              </p:cNvPr>
              <p:cNvSpPr/>
              <p:nvPr/>
            </p:nvSpPr>
            <p:spPr>
              <a:xfrm>
                <a:off x="1193158" y="5314128"/>
                <a:ext cx="256202" cy="318487"/>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Extract 230">
                <a:extLst>
                  <a:ext uri="{FF2B5EF4-FFF2-40B4-BE49-F238E27FC236}">
                    <a16:creationId xmlns:a16="http://schemas.microsoft.com/office/drawing/2014/main" id="{0785E035-CAC2-C38F-F53D-A3BE6BA87B89}"/>
                  </a:ext>
                </a:extLst>
              </p:cNvPr>
              <p:cNvSpPr/>
              <p:nvPr/>
            </p:nvSpPr>
            <p:spPr>
              <a:xfrm>
                <a:off x="1534761" y="5314128"/>
                <a:ext cx="256202" cy="318487"/>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lowchart: Extract 231">
                <a:extLst>
                  <a:ext uri="{FF2B5EF4-FFF2-40B4-BE49-F238E27FC236}">
                    <a16:creationId xmlns:a16="http://schemas.microsoft.com/office/drawing/2014/main" id="{59522888-309E-7AC0-887C-B4ED02A48CC5}"/>
                  </a:ext>
                </a:extLst>
              </p:cNvPr>
              <p:cNvSpPr/>
              <p:nvPr/>
            </p:nvSpPr>
            <p:spPr>
              <a:xfrm>
                <a:off x="1961765" y="5314128"/>
                <a:ext cx="256202" cy="318487"/>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lowchart: Extract 232">
                <a:extLst>
                  <a:ext uri="{FF2B5EF4-FFF2-40B4-BE49-F238E27FC236}">
                    <a16:creationId xmlns:a16="http://schemas.microsoft.com/office/drawing/2014/main" id="{8A2E35EF-AA60-0A27-E057-637452555834}"/>
                  </a:ext>
                </a:extLst>
              </p:cNvPr>
              <p:cNvSpPr/>
              <p:nvPr/>
            </p:nvSpPr>
            <p:spPr>
              <a:xfrm>
                <a:off x="2303367" y="5314128"/>
                <a:ext cx="256202" cy="318487"/>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8BE2C8B0-79F3-B823-BCDF-E07E21A1CBDA}"/>
                  </a:ext>
                </a:extLst>
              </p:cNvPr>
              <p:cNvSpPr/>
              <p:nvPr/>
            </p:nvSpPr>
            <p:spPr>
              <a:xfrm>
                <a:off x="1278559" y="5234506"/>
                <a:ext cx="1195610" cy="79622"/>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Oval 207">
              <a:extLst>
                <a:ext uri="{FF2B5EF4-FFF2-40B4-BE49-F238E27FC236}">
                  <a16:creationId xmlns:a16="http://schemas.microsoft.com/office/drawing/2014/main" id="{D78F33D2-34AE-D23A-6329-2C47A6DB3968}"/>
                </a:ext>
              </a:extLst>
            </p:cNvPr>
            <p:cNvSpPr/>
            <p:nvPr/>
          </p:nvSpPr>
          <p:spPr>
            <a:xfrm rot="1677610">
              <a:off x="1280578" y="4517909"/>
              <a:ext cx="341603" cy="23886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3D43A9AC-EE42-FA12-08C4-843BBCDA5BFA}"/>
                </a:ext>
              </a:extLst>
            </p:cNvPr>
            <p:cNvSpPr/>
            <p:nvPr/>
          </p:nvSpPr>
          <p:spPr>
            <a:xfrm rot="20319988">
              <a:off x="2047165" y="4517910"/>
              <a:ext cx="427003" cy="23886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a:extLst>
                <a:ext uri="{FF2B5EF4-FFF2-40B4-BE49-F238E27FC236}">
                  <a16:creationId xmlns:a16="http://schemas.microsoft.com/office/drawing/2014/main" id="{B81806BD-B0FB-8B4D-D48F-ACF40606C00D}"/>
                </a:ext>
              </a:extLst>
            </p:cNvPr>
            <p:cNvSpPr/>
            <p:nvPr/>
          </p:nvSpPr>
          <p:spPr>
            <a:xfrm rot="17838026" flipV="1">
              <a:off x="1327879" y="3144440"/>
              <a:ext cx="340856" cy="597816"/>
            </a:xfrm>
            <a:prstGeom prst="moon">
              <a:avLst>
                <a:gd name="adj" fmla="val 77042"/>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210">
              <a:extLst>
                <a:ext uri="{FF2B5EF4-FFF2-40B4-BE49-F238E27FC236}">
                  <a16:creationId xmlns:a16="http://schemas.microsoft.com/office/drawing/2014/main" id="{DD3BB079-E667-9805-A7C0-3F77282928FA}"/>
                </a:ext>
              </a:extLst>
            </p:cNvPr>
            <p:cNvGrpSpPr/>
            <p:nvPr/>
          </p:nvGrpSpPr>
          <p:grpSpPr>
            <a:xfrm>
              <a:off x="814709" y="3143188"/>
              <a:ext cx="641226" cy="603284"/>
              <a:chOff x="6056855" y="1207485"/>
              <a:chExt cx="1782886" cy="1110677"/>
            </a:xfrm>
          </p:grpSpPr>
          <p:sp>
            <p:nvSpPr>
              <p:cNvPr id="224" name="Rounded Rectangle 17">
                <a:extLst>
                  <a:ext uri="{FF2B5EF4-FFF2-40B4-BE49-F238E27FC236}">
                    <a16:creationId xmlns:a16="http://schemas.microsoft.com/office/drawing/2014/main" id="{3C2DE27B-CEE4-EB41-1156-A717996A9CCB}"/>
                  </a:ext>
                </a:extLst>
              </p:cNvPr>
              <p:cNvSpPr/>
              <p:nvPr/>
            </p:nvSpPr>
            <p:spPr>
              <a:xfrm>
                <a:off x="6056855" y="1213605"/>
                <a:ext cx="1782886" cy="39810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4ECC7894-3C88-4E41-E879-F991EAE6E95A}"/>
                  </a:ext>
                </a:extLst>
              </p:cNvPr>
              <p:cNvSpPr/>
              <p:nvPr/>
            </p:nvSpPr>
            <p:spPr>
              <a:xfrm flipV="1">
                <a:off x="6068960" y="1223754"/>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6" name="Freeform: Shape 225">
                <a:extLst>
                  <a:ext uri="{FF2B5EF4-FFF2-40B4-BE49-F238E27FC236}">
                    <a16:creationId xmlns:a16="http://schemas.microsoft.com/office/drawing/2014/main" id="{FC657D17-9E1D-9D8A-6791-710C80594947}"/>
                  </a:ext>
                </a:extLst>
              </p:cNvPr>
              <p:cNvSpPr/>
              <p:nvPr/>
            </p:nvSpPr>
            <p:spPr>
              <a:xfrm flipV="1">
                <a:off x="6434011" y="121666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7" name="Freeform: Shape 226">
                <a:extLst>
                  <a:ext uri="{FF2B5EF4-FFF2-40B4-BE49-F238E27FC236}">
                    <a16:creationId xmlns:a16="http://schemas.microsoft.com/office/drawing/2014/main" id="{A198B711-1A8E-D5AB-7F84-D444E720C37E}"/>
                  </a:ext>
                </a:extLst>
              </p:cNvPr>
              <p:cNvSpPr/>
              <p:nvPr/>
            </p:nvSpPr>
            <p:spPr>
              <a:xfrm flipV="1">
                <a:off x="6799062" y="121360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8" name="Freeform: Shape 227">
                <a:extLst>
                  <a:ext uri="{FF2B5EF4-FFF2-40B4-BE49-F238E27FC236}">
                    <a16:creationId xmlns:a16="http://schemas.microsoft.com/office/drawing/2014/main" id="{131BA066-7D83-844E-B294-31823751741B}"/>
                  </a:ext>
                </a:extLst>
              </p:cNvPr>
              <p:cNvSpPr/>
              <p:nvPr/>
            </p:nvSpPr>
            <p:spPr>
              <a:xfrm flipV="1">
                <a:off x="7164113" y="121054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9" name="Freeform: Shape 228">
                <a:extLst>
                  <a:ext uri="{FF2B5EF4-FFF2-40B4-BE49-F238E27FC236}">
                    <a16:creationId xmlns:a16="http://schemas.microsoft.com/office/drawing/2014/main" id="{B5659ECA-0C36-23FA-596C-3AE37C82E60D}"/>
                  </a:ext>
                </a:extLst>
              </p:cNvPr>
              <p:cNvSpPr/>
              <p:nvPr/>
            </p:nvSpPr>
            <p:spPr>
              <a:xfrm flipV="1">
                <a:off x="7529164" y="120748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12" name="Moon 211">
              <a:extLst>
                <a:ext uri="{FF2B5EF4-FFF2-40B4-BE49-F238E27FC236}">
                  <a16:creationId xmlns:a16="http://schemas.microsoft.com/office/drawing/2014/main" id="{942D3AD4-B796-BAAC-53C9-7CA0A325F0C7}"/>
                </a:ext>
              </a:extLst>
            </p:cNvPr>
            <p:cNvSpPr/>
            <p:nvPr/>
          </p:nvSpPr>
          <p:spPr>
            <a:xfrm rot="13946693" flipV="1">
              <a:off x="2033465" y="3130964"/>
              <a:ext cx="347490" cy="606546"/>
            </a:xfrm>
            <a:prstGeom prst="moon">
              <a:avLst>
                <a:gd name="adj" fmla="val 77042"/>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a:extLst>
                <a:ext uri="{FF2B5EF4-FFF2-40B4-BE49-F238E27FC236}">
                  <a16:creationId xmlns:a16="http://schemas.microsoft.com/office/drawing/2014/main" id="{871E3409-82B4-ABF2-8F65-E4CB9FB7493E}"/>
                </a:ext>
              </a:extLst>
            </p:cNvPr>
            <p:cNvGrpSpPr/>
            <p:nvPr/>
          </p:nvGrpSpPr>
          <p:grpSpPr>
            <a:xfrm>
              <a:off x="2223898" y="3101562"/>
              <a:ext cx="641226" cy="603284"/>
              <a:chOff x="6056855" y="1207485"/>
              <a:chExt cx="1782886" cy="1110677"/>
            </a:xfrm>
          </p:grpSpPr>
          <p:sp>
            <p:nvSpPr>
              <p:cNvPr id="218" name="Rounded Rectangle 17">
                <a:extLst>
                  <a:ext uri="{FF2B5EF4-FFF2-40B4-BE49-F238E27FC236}">
                    <a16:creationId xmlns:a16="http://schemas.microsoft.com/office/drawing/2014/main" id="{AFECB8C2-7A7E-E81E-6382-520019B4E151}"/>
                  </a:ext>
                </a:extLst>
              </p:cNvPr>
              <p:cNvSpPr/>
              <p:nvPr/>
            </p:nvSpPr>
            <p:spPr>
              <a:xfrm>
                <a:off x="6056855" y="1213605"/>
                <a:ext cx="1782886" cy="39810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5D190022-289F-FADD-1F61-3FAA3B17F8AE}"/>
                  </a:ext>
                </a:extLst>
              </p:cNvPr>
              <p:cNvSpPr/>
              <p:nvPr/>
            </p:nvSpPr>
            <p:spPr>
              <a:xfrm flipV="1">
                <a:off x="6068960" y="1223754"/>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0" name="Freeform: Shape 219">
                <a:extLst>
                  <a:ext uri="{FF2B5EF4-FFF2-40B4-BE49-F238E27FC236}">
                    <a16:creationId xmlns:a16="http://schemas.microsoft.com/office/drawing/2014/main" id="{58BA70EF-0F40-FE89-8797-9B019B57C769}"/>
                  </a:ext>
                </a:extLst>
              </p:cNvPr>
              <p:cNvSpPr/>
              <p:nvPr/>
            </p:nvSpPr>
            <p:spPr>
              <a:xfrm flipV="1">
                <a:off x="6434011" y="121666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1" name="Freeform: Shape 220">
                <a:extLst>
                  <a:ext uri="{FF2B5EF4-FFF2-40B4-BE49-F238E27FC236}">
                    <a16:creationId xmlns:a16="http://schemas.microsoft.com/office/drawing/2014/main" id="{1A87F8DB-5B76-4FB8-C0D3-E33BA8A0AD38}"/>
                  </a:ext>
                </a:extLst>
              </p:cNvPr>
              <p:cNvSpPr/>
              <p:nvPr/>
            </p:nvSpPr>
            <p:spPr>
              <a:xfrm flipV="1">
                <a:off x="6799062" y="121360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2" name="Freeform: Shape 221">
                <a:extLst>
                  <a:ext uri="{FF2B5EF4-FFF2-40B4-BE49-F238E27FC236}">
                    <a16:creationId xmlns:a16="http://schemas.microsoft.com/office/drawing/2014/main" id="{B4C2714F-9BAD-D2CB-03AC-4391B7A5B683}"/>
                  </a:ext>
                </a:extLst>
              </p:cNvPr>
              <p:cNvSpPr/>
              <p:nvPr/>
            </p:nvSpPr>
            <p:spPr>
              <a:xfrm flipV="1">
                <a:off x="7164113" y="121054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3" name="Freeform: Shape 222">
                <a:extLst>
                  <a:ext uri="{FF2B5EF4-FFF2-40B4-BE49-F238E27FC236}">
                    <a16:creationId xmlns:a16="http://schemas.microsoft.com/office/drawing/2014/main" id="{C1BF3739-A3FB-B477-9CC9-B08911C593A1}"/>
                  </a:ext>
                </a:extLst>
              </p:cNvPr>
              <p:cNvSpPr/>
              <p:nvPr/>
            </p:nvSpPr>
            <p:spPr>
              <a:xfrm flipV="1">
                <a:off x="7529164" y="120748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4" name="Group 213">
              <a:extLst>
                <a:ext uri="{FF2B5EF4-FFF2-40B4-BE49-F238E27FC236}">
                  <a16:creationId xmlns:a16="http://schemas.microsoft.com/office/drawing/2014/main" id="{CC6A3D74-3C79-C0B8-A8FA-7E37B23E57B6}"/>
                </a:ext>
              </a:extLst>
            </p:cNvPr>
            <p:cNvGrpSpPr/>
            <p:nvPr/>
          </p:nvGrpSpPr>
          <p:grpSpPr>
            <a:xfrm>
              <a:off x="1660679" y="3350070"/>
              <a:ext cx="328493" cy="352238"/>
              <a:chOff x="4348716" y="1996007"/>
              <a:chExt cx="612206" cy="597164"/>
            </a:xfrm>
          </p:grpSpPr>
          <p:sp>
            <p:nvSpPr>
              <p:cNvPr id="215" name="Oval 214">
                <a:extLst>
                  <a:ext uri="{FF2B5EF4-FFF2-40B4-BE49-F238E27FC236}">
                    <a16:creationId xmlns:a16="http://schemas.microsoft.com/office/drawing/2014/main" id="{C1795E90-92CE-9239-5862-D8D5B197443F}"/>
                  </a:ext>
                </a:extLst>
              </p:cNvPr>
              <p:cNvSpPr/>
              <p:nvPr/>
            </p:nvSpPr>
            <p:spPr>
              <a:xfrm>
                <a:off x="4348716" y="2169067"/>
                <a:ext cx="398109" cy="398109"/>
              </a:xfrm>
              <a:prstGeom prst="ellipse">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a:extLst>
                  <a:ext uri="{FF2B5EF4-FFF2-40B4-BE49-F238E27FC236}">
                    <a16:creationId xmlns:a16="http://schemas.microsoft.com/office/drawing/2014/main" id="{C2A7EB96-B9E2-BB05-CB85-B54C1B5DD2CF}"/>
                  </a:ext>
                </a:extLst>
              </p:cNvPr>
              <p:cNvSpPr/>
              <p:nvPr/>
            </p:nvSpPr>
            <p:spPr>
              <a:xfrm>
                <a:off x="4562813" y="2195062"/>
                <a:ext cx="398109" cy="398109"/>
              </a:xfrm>
              <a:prstGeom prst="ellipse">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20F74BF5-1928-F6EF-CCC1-E1DC6C109990}"/>
                  </a:ext>
                </a:extLst>
              </p:cNvPr>
              <p:cNvSpPr/>
              <p:nvPr/>
            </p:nvSpPr>
            <p:spPr>
              <a:xfrm>
                <a:off x="4455764" y="1996007"/>
                <a:ext cx="398109" cy="398109"/>
              </a:xfrm>
              <a:prstGeom prst="ellipse">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0" name="Group 289">
            <a:extLst>
              <a:ext uri="{FF2B5EF4-FFF2-40B4-BE49-F238E27FC236}">
                <a16:creationId xmlns:a16="http://schemas.microsoft.com/office/drawing/2014/main" id="{270D1B01-239A-4F49-2F58-148F42DB38DE}"/>
              </a:ext>
            </a:extLst>
          </p:cNvPr>
          <p:cNvGrpSpPr/>
          <p:nvPr/>
        </p:nvGrpSpPr>
        <p:grpSpPr>
          <a:xfrm>
            <a:off x="7239000" y="3581400"/>
            <a:ext cx="1872730" cy="1828800"/>
            <a:chOff x="7239000" y="3581400"/>
            <a:chExt cx="1872730" cy="1828800"/>
          </a:xfrm>
        </p:grpSpPr>
        <p:sp>
          <p:nvSpPr>
            <p:cNvPr id="112" name="Can 111"/>
            <p:cNvSpPr/>
            <p:nvPr/>
          </p:nvSpPr>
          <p:spPr>
            <a:xfrm>
              <a:off x="7394978" y="4022834"/>
              <a:ext cx="1622172" cy="1324303"/>
            </a:xfrm>
            <a:prstGeom prst="ca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7519760" y="4054366"/>
              <a:ext cx="1310216" cy="28377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394978" y="4432738"/>
              <a:ext cx="1622172" cy="25224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7394978" y="4558862"/>
              <a:ext cx="1622172" cy="283779"/>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7426174" y="4748048"/>
              <a:ext cx="1590976" cy="25224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7394978" y="4905703"/>
              <a:ext cx="1622172" cy="220717"/>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7394978" y="5000297"/>
              <a:ext cx="1622172" cy="252248"/>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Block Arc 118"/>
            <p:cNvSpPr/>
            <p:nvPr/>
          </p:nvSpPr>
          <p:spPr>
            <a:xfrm>
              <a:off x="7394978" y="3581400"/>
              <a:ext cx="1653367" cy="1261241"/>
            </a:xfrm>
            <a:prstGeom prst="blockArc">
              <a:avLst>
                <a:gd name="adj1" fmla="val 10981665"/>
                <a:gd name="adj2" fmla="val 21567300"/>
                <a:gd name="adj3" fmla="val 44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0" name="Cube 119"/>
            <p:cNvSpPr/>
            <p:nvPr/>
          </p:nvSpPr>
          <p:spPr>
            <a:xfrm>
              <a:off x="7239000" y="4968766"/>
              <a:ext cx="779890" cy="441434"/>
            </a:xfrm>
            <a:prstGeom prst="cube">
              <a:avLst/>
            </a:prstGeom>
            <a:solidFill>
              <a:srgbClr val="C5A7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7239000" y="5063359"/>
              <a:ext cx="686303" cy="6306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Callout 121"/>
            <p:cNvSpPr/>
            <p:nvPr/>
          </p:nvSpPr>
          <p:spPr>
            <a:xfrm>
              <a:off x="7270196" y="5221014"/>
              <a:ext cx="187174" cy="157655"/>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Callout 122"/>
            <p:cNvSpPr/>
            <p:nvPr/>
          </p:nvSpPr>
          <p:spPr>
            <a:xfrm>
              <a:off x="7488565" y="5221014"/>
              <a:ext cx="187174" cy="157655"/>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Callout 123"/>
            <p:cNvSpPr/>
            <p:nvPr/>
          </p:nvSpPr>
          <p:spPr>
            <a:xfrm>
              <a:off x="7675739" y="5221014"/>
              <a:ext cx="187174" cy="157655"/>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25"/>
            <p:cNvGrpSpPr/>
            <p:nvPr/>
          </p:nvGrpSpPr>
          <p:grpSpPr>
            <a:xfrm rot="1945873">
              <a:off x="8143673" y="3770586"/>
              <a:ext cx="187174" cy="504497"/>
              <a:chOff x="4648200" y="762000"/>
              <a:chExt cx="914400" cy="2133600"/>
            </a:xfrm>
          </p:grpSpPr>
          <p:sp>
            <p:nvSpPr>
              <p:cNvPr id="155" name="Trapezoid 20"/>
              <p:cNvSpPr/>
              <p:nvPr/>
            </p:nvSpPr>
            <p:spPr>
              <a:xfrm>
                <a:off x="4648200" y="2133600"/>
                <a:ext cx="914400" cy="7620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21"/>
              <p:cNvSpPr/>
              <p:nvPr/>
            </p:nvSpPr>
            <p:spPr>
              <a:xfrm>
                <a:off x="4800600" y="762000"/>
                <a:ext cx="609600" cy="1524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22"/>
              <p:cNvSpPr/>
              <p:nvPr/>
            </p:nvSpPr>
            <p:spPr>
              <a:xfrm>
                <a:off x="4648200" y="1676400"/>
                <a:ext cx="9144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23"/>
              <p:cNvSpPr/>
              <p:nvPr/>
            </p:nvSpPr>
            <p:spPr>
              <a:xfrm>
                <a:off x="4648200" y="990600"/>
                <a:ext cx="9144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24"/>
              <p:cNvSpPr/>
              <p:nvPr/>
            </p:nvSpPr>
            <p:spPr>
              <a:xfrm>
                <a:off x="4724400" y="2133600"/>
                <a:ext cx="7620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26"/>
            <p:cNvGrpSpPr/>
            <p:nvPr/>
          </p:nvGrpSpPr>
          <p:grpSpPr>
            <a:xfrm rot="1945873">
              <a:off x="8325306" y="3813505"/>
              <a:ext cx="187174" cy="504497"/>
              <a:chOff x="4648200" y="762000"/>
              <a:chExt cx="914400" cy="2133600"/>
            </a:xfrm>
            <a:solidFill>
              <a:srgbClr val="FFC000"/>
            </a:solidFill>
          </p:grpSpPr>
          <p:sp>
            <p:nvSpPr>
              <p:cNvPr id="150" name="Trapezoid 149"/>
              <p:cNvSpPr/>
              <p:nvPr/>
            </p:nvSpPr>
            <p:spPr>
              <a:xfrm>
                <a:off x="4648200" y="2133600"/>
                <a:ext cx="914400" cy="7620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4800600" y="762000"/>
                <a:ext cx="609600" cy="1524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4648200" y="1676400"/>
                <a:ext cx="9144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4648200" y="990600"/>
                <a:ext cx="9144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4724400" y="2133600"/>
                <a:ext cx="7620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8" name="Group 32"/>
            <p:cNvGrpSpPr/>
            <p:nvPr/>
          </p:nvGrpSpPr>
          <p:grpSpPr>
            <a:xfrm rot="21235889">
              <a:off x="8481488" y="3779172"/>
              <a:ext cx="187174" cy="504497"/>
              <a:chOff x="4648200" y="762000"/>
              <a:chExt cx="914400" cy="2133600"/>
            </a:xfrm>
            <a:solidFill>
              <a:srgbClr val="FFC000"/>
            </a:solidFill>
          </p:grpSpPr>
          <p:sp>
            <p:nvSpPr>
              <p:cNvPr id="145" name="Trapezoid 144"/>
              <p:cNvSpPr/>
              <p:nvPr/>
            </p:nvSpPr>
            <p:spPr>
              <a:xfrm>
                <a:off x="4648200" y="2133600"/>
                <a:ext cx="914400" cy="7620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4800600" y="762000"/>
                <a:ext cx="609600" cy="1524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4648200" y="1676400"/>
                <a:ext cx="9144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4648200" y="990600"/>
                <a:ext cx="9144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4724400" y="2133600"/>
                <a:ext cx="762000" cy="152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5" name="Freeform: Shape 234">
              <a:extLst>
                <a:ext uri="{FF2B5EF4-FFF2-40B4-BE49-F238E27FC236}">
                  <a16:creationId xmlns:a16="http://schemas.microsoft.com/office/drawing/2014/main" id="{0FFFC37F-F88E-01D0-8F1D-E8A0CF71F554}"/>
                </a:ext>
              </a:extLst>
            </p:cNvPr>
            <p:cNvSpPr/>
            <p:nvPr/>
          </p:nvSpPr>
          <p:spPr>
            <a:xfrm rot="10800000">
              <a:off x="8316563" y="4891551"/>
              <a:ext cx="511428" cy="477768"/>
            </a:xfrm>
            <a:custGeom>
              <a:avLst/>
              <a:gdLst>
                <a:gd name="connsiteX0" fmla="*/ 511428 w 511428"/>
                <a:gd name="connsiteY0" fmla="*/ 477768 h 477768"/>
                <a:gd name="connsiteX1" fmla="*/ 0 w 511428"/>
                <a:gd name="connsiteY1" fmla="*/ 477768 h 477768"/>
                <a:gd name="connsiteX2" fmla="*/ 213849 w 511428"/>
                <a:gd name="connsiteY2" fmla="*/ 242799 h 477768"/>
                <a:gd name="connsiteX3" fmla="*/ 167480 w 511428"/>
                <a:gd name="connsiteY3" fmla="*/ 0 h 477768"/>
                <a:gd name="connsiteX4" fmla="*/ 343643 w 511428"/>
                <a:gd name="connsiteY4" fmla="*/ 0 h 477768"/>
                <a:gd name="connsiteX5" fmla="*/ 297327 w 511428"/>
                <a:gd name="connsiteY5" fmla="*/ 242522 h 4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428" h="477768">
                  <a:moveTo>
                    <a:pt x="511428" y="477768"/>
                  </a:moveTo>
                  <a:lnTo>
                    <a:pt x="0" y="477768"/>
                  </a:lnTo>
                  <a:lnTo>
                    <a:pt x="213849" y="242799"/>
                  </a:lnTo>
                  <a:lnTo>
                    <a:pt x="167480" y="0"/>
                  </a:lnTo>
                  <a:lnTo>
                    <a:pt x="343643" y="0"/>
                  </a:lnTo>
                  <a:lnTo>
                    <a:pt x="297327" y="242522"/>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6" name="Freeform: Shape 235">
              <a:extLst>
                <a:ext uri="{FF2B5EF4-FFF2-40B4-BE49-F238E27FC236}">
                  <a16:creationId xmlns:a16="http://schemas.microsoft.com/office/drawing/2014/main" id="{D3C5510D-CEA3-F323-65BE-107815DBA192}"/>
                </a:ext>
              </a:extLst>
            </p:cNvPr>
            <p:cNvSpPr/>
            <p:nvPr/>
          </p:nvSpPr>
          <p:spPr>
            <a:xfrm rot="10800000">
              <a:off x="8720870" y="5019093"/>
              <a:ext cx="390860" cy="341313"/>
            </a:xfrm>
            <a:custGeom>
              <a:avLst/>
              <a:gdLst>
                <a:gd name="connsiteX0" fmla="*/ 511428 w 511428"/>
                <a:gd name="connsiteY0" fmla="*/ 490110 h 490110"/>
                <a:gd name="connsiteX1" fmla="*/ 0 w 511428"/>
                <a:gd name="connsiteY1" fmla="*/ 490110 h 490110"/>
                <a:gd name="connsiteX2" fmla="*/ 165578 w 511428"/>
                <a:gd name="connsiteY2" fmla="*/ 308179 h 490110"/>
                <a:gd name="connsiteX3" fmla="*/ 21748 w 511428"/>
                <a:gd name="connsiteY3" fmla="*/ 0 h 490110"/>
                <a:gd name="connsiteX4" fmla="*/ 489682 w 511428"/>
                <a:gd name="connsiteY4" fmla="*/ 0 h 490110"/>
                <a:gd name="connsiteX5" fmla="*/ 345852 w 511428"/>
                <a:gd name="connsiteY5" fmla="*/ 308181 h 49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428" h="490110">
                  <a:moveTo>
                    <a:pt x="511428" y="490110"/>
                  </a:moveTo>
                  <a:lnTo>
                    <a:pt x="0" y="490110"/>
                  </a:lnTo>
                  <a:lnTo>
                    <a:pt x="165578" y="308179"/>
                  </a:lnTo>
                  <a:lnTo>
                    <a:pt x="21748" y="0"/>
                  </a:lnTo>
                  <a:lnTo>
                    <a:pt x="489682" y="0"/>
                  </a:lnTo>
                  <a:lnTo>
                    <a:pt x="345852" y="308181"/>
                  </a:ln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1" name="Group 55"/>
            <p:cNvGrpSpPr/>
            <p:nvPr/>
          </p:nvGrpSpPr>
          <p:grpSpPr>
            <a:xfrm>
              <a:off x="7800521" y="4226034"/>
              <a:ext cx="374347" cy="364358"/>
              <a:chOff x="3124200" y="914400"/>
              <a:chExt cx="1447800" cy="1219200"/>
            </a:xfrm>
            <a:solidFill>
              <a:schemeClr val="bg1"/>
            </a:solidFill>
          </p:grpSpPr>
          <p:sp>
            <p:nvSpPr>
              <p:cNvPr id="132" name="Teardrop 131"/>
              <p:cNvSpPr/>
              <p:nvPr/>
            </p:nvSpPr>
            <p:spPr>
              <a:xfrm>
                <a:off x="3124200" y="990600"/>
                <a:ext cx="457200" cy="457200"/>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ardrop 132"/>
              <p:cNvSpPr/>
              <p:nvPr/>
            </p:nvSpPr>
            <p:spPr>
              <a:xfrm rot="18554396">
                <a:off x="3124200" y="1295400"/>
                <a:ext cx="457200" cy="457200"/>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ardrop 133"/>
              <p:cNvSpPr/>
              <p:nvPr/>
            </p:nvSpPr>
            <p:spPr>
              <a:xfrm>
                <a:off x="3124200" y="1676400"/>
                <a:ext cx="457200" cy="457200"/>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ardrop 134"/>
              <p:cNvSpPr/>
              <p:nvPr/>
            </p:nvSpPr>
            <p:spPr>
              <a:xfrm>
                <a:off x="3505200" y="1676400"/>
                <a:ext cx="457200" cy="457200"/>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ardrop 135"/>
              <p:cNvSpPr/>
              <p:nvPr/>
            </p:nvSpPr>
            <p:spPr>
              <a:xfrm>
                <a:off x="3886200" y="1524000"/>
                <a:ext cx="457200" cy="457200"/>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ardrop 136"/>
              <p:cNvSpPr/>
              <p:nvPr/>
            </p:nvSpPr>
            <p:spPr>
              <a:xfrm>
                <a:off x="4114800" y="1143000"/>
                <a:ext cx="457200" cy="457200"/>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ardrop 137"/>
              <p:cNvSpPr/>
              <p:nvPr/>
            </p:nvSpPr>
            <p:spPr>
              <a:xfrm rot="3704944">
                <a:off x="3962400" y="914400"/>
                <a:ext cx="457200" cy="457200"/>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9" name="Freeform: Shape 288">
              <a:extLst>
                <a:ext uri="{FF2B5EF4-FFF2-40B4-BE49-F238E27FC236}">
                  <a16:creationId xmlns:a16="http://schemas.microsoft.com/office/drawing/2014/main" id="{7D775AC7-D3D9-5BF4-B07C-58FD58D4887F}"/>
                </a:ext>
              </a:extLst>
            </p:cNvPr>
            <p:cNvSpPr/>
            <p:nvPr/>
          </p:nvSpPr>
          <p:spPr>
            <a:xfrm rot="8938597">
              <a:off x="7611843" y="3812425"/>
              <a:ext cx="311112" cy="477768"/>
            </a:xfrm>
            <a:custGeom>
              <a:avLst/>
              <a:gdLst>
                <a:gd name="connsiteX0" fmla="*/ 511428 w 511428"/>
                <a:gd name="connsiteY0" fmla="*/ 477768 h 477768"/>
                <a:gd name="connsiteX1" fmla="*/ 0 w 511428"/>
                <a:gd name="connsiteY1" fmla="*/ 477768 h 477768"/>
                <a:gd name="connsiteX2" fmla="*/ 213849 w 511428"/>
                <a:gd name="connsiteY2" fmla="*/ 242799 h 477768"/>
                <a:gd name="connsiteX3" fmla="*/ 167480 w 511428"/>
                <a:gd name="connsiteY3" fmla="*/ 0 h 477768"/>
                <a:gd name="connsiteX4" fmla="*/ 343643 w 511428"/>
                <a:gd name="connsiteY4" fmla="*/ 0 h 477768"/>
                <a:gd name="connsiteX5" fmla="*/ 297327 w 511428"/>
                <a:gd name="connsiteY5" fmla="*/ 242522 h 4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428" h="477768">
                  <a:moveTo>
                    <a:pt x="511428" y="477768"/>
                  </a:moveTo>
                  <a:lnTo>
                    <a:pt x="0" y="477768"/>
                  </a:lnTo>
                  <a:lnTo>
                    <a:pt x="213849" y="242799"/>
                  </a:lnTo>
                  <a:lnTo>
                    <a:pt x="167480" y="0"/>
                  </a:lnTo>
                  <a:lnTo>
                    <a:pt x="343643" y="0"/>
                  </a:lnTo>
                  <a:lnTo>
                    <a:pt x="297327" y="242522"/>
                  </a:ln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2F907FCD-1712-4970-B2C4-D6940206CE74}"/>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Divine Intervention</a:t>
            </a:r>
          </a:p>
        </p:txBody>
      </p:sp>
      <p:grpSp>
        <p:nvGrpSpPr>
          <p:cNvPr id="2" name="Group 55"/>
          <p:cNvGrpSpPr/>
          <p:nvPr/>
        </p:nvGrpSpPr>
        <p:grpSpPr>
          <a:xfrm rot="5400000">
            <a:off x="1676400" y="4610100"/>
            <a:ext cx="609600" cy="3733800"/>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438400" y="3124200"/>
              <a:ext cx="762000" cy="685800"/>
            </a:xfrm>
            <a:prstGeom prst="plaque">
              <a:avLst>
                <a:gd name="adj" fmla="val 4137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667000" y="3657600"/>
              <a:ext cx="304800" cy="533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9"/>
            <p:cNvSpPr/>
            <p:nvPr/>
          </p:nvSpPr>
          <p:spPr>
            <a:xfrm>
              <a:off x="2590800" y="3276600"/>
              <a:ext cx="457200" cy="3048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2" name="Rectangle 11"/>
          <p:cNvSpPr/>
          <p:nvPr/>
        </p:nvSpPr>
        <p:spPr>
          <a:xfrm>
            <a:off x="1905000" y="6038790"/>
            <a:ext cx="2286000" cy="400110"/>
          </a:xfrm>
          <a:prstGeom prst="rect">
            <a:avLst/>
          </a:prstGeom>
        </p:spPr>
        <p:txBody>
          <a:bodyPr wrap="square">
            <a:spAutoFit/>
          </a:bodyPr>
          <a:lstStyle/>
          <a:p>
            <a:r>
              <a:rPr lang="en-US" sz="2000" dirty="0">
                <a:solidFill>
                  <a:srgbClr val="FFFF00"/>
                </a:solidFill>
              </a:rPr>
              <a:t>1 Nephi 3:27-31</a:t>
            </a:r>
          </a:p>
        </p:txBody>
      </p:sp>
      <p:sp>
        <p:nvSpPr>
          <p:cNvPr id="39" name="Rectangle 38"/>
          <p:cNvSpPr/>
          <p:nvPr/>
        </p:nvSpPr>
        <p:spPr>
          <a:xfrm>
            <a:off x="1752600" y="1219201"/>
            <a:ext cx="7848600" cy="1323439"/>
          </a:xfrm>
          <a:prstGeom prst="rect">
            <a:avLst/>
          </a:prstGeom>
        </p:spPr>
        <p:txBody>
          <a:bodyPr wrap="square">
            <a:spAutoFit/>
          </a:bodyPr>
          <a:lstStyle/>
          <a:p>
            <a:r>
              <a:rPr lang="en-US" sz="2000" dirty="0">
                <a:solidFill>
                  <a:schemeClr val="bg1"/>
                </a:solidFill>
              </a:rPr>
              <a:t>Why were Laman and Lemuel angry with Nephi?</a:t>
            </a:r>
          </a:p>
          <a:p>
            <a:endParaRPr lang="en-US" sz="2000" dirty="0">
              <a:solidFill>
                <a:schemeClr val="bg1"/>
              </a:solidFill>
            </a:endParaRPr>
          </a:p>
          <a:p>
            <a:r>
              <a:rPr lang="en-US" sz="2000" dirty="0">
                <a:solidFill>
                  <a:schemeClr val="bg1"/>
                </a:solidFill>
              </a:rPr>
              <a:t>Who intervened Nephi’s persecution?</a:t>
            </a:r>
          </a:p>
          <a:p>
            <a:endParaRPr lang="en-US" sz="2000" dirty="0">
              <a:solidFill>
                <a:schemeClr val="bg1"/>
              </a:solidFill>
            </a:endParaRPr>
          </a:p>
        </p:txBody>
      </p:sp>
      <p:grpSp>
        <p:nvGrpSpPr>
          <p:cNvPr id="130" name="Group 4"/>
          <p:cNvGrpSpPr/>
          <p:nvPr/>
        </p:nvGrpSpPr>
        <p:grpSpPr>
          <a:xfrm>
            <a:off x="7010401" y="1600200"/>
            <a:ext cx="953505" cy="2412306"/>
            <a:chOff x="3810000" y="3156962"/>
            <a:chExt cx="2133600" cy="3701038"/>
          </a:xfrm>
        </p:grpSpPr>
        <p:sp>
          <p:nvSpPr>
            <p:cNvPr id="131" name="Oval 5"/>
            <p:cNvSpPr/>
            <p:nvPr/>
          </p:nvSpPr>
          <p:spPr>
            <a:xfrm rot="20244480">
              <a:off x="4876800" y="61722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204902">
              <a:off x="4343400" y="6096000"/>
              <a:ext cx="5334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5410200" y="5486400"/>
              <a:ext cx="533400" cy="609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3810000" y="5410200"/>
              <a:ext cx="533400" cy="685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rot="19518518">
              <a:off x="4709516" y="4276211"/>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Isosceles Triangle 166"/>
            <p:cNvSpPr/>
            <p:nvPr/>
          </p:nvSpPr>
          <p:spPr>
            <a:xfrm rot="2043946">
              <a:off x="3943519" y="4276372"/>
              <a:ext cx="1073783" cy="162191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Isosceles Triangle 167"/>
            <p:cNvSpPr/>
            <p:nvPr/>
          </p:nvSpPr>
          <p:spPr>
            <a:xfrm>
              <a:off x="4114800" y="4267200"/>
              <a:ext cx="1447800" cy="22098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42"/>
            <p:cNvSpPr/>
            <p:nvPr/>
          </p:nvSpPr>
          <p:spPr>
            <a:xfrm rot="17642893">
              <a:off x="4038600" y="3352800"/>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Cloud 143"/>
            <p:cNvSpPr/>
            <p:nvPr/>
          </p:nvSpPr>
          <p:spPr>
            <a:xfrm rot="15063960">
              <a:off x="4832494" y="3309362"/>
              <a:ext cx="1066800" cy="762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44"/>
            <p:cNvSpPr/>
            <p:nvPr/>
          </p:nvSpPr>
          <p:spPr>
            <a:xfrm>
              <a:off x="4343400" y="3352800"/>
              <a:ext cx="1143000"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1" name="Rectangle 190"/>
          <p:cNvSpPr/>
          <p:nvPr/>
        </p:nvSpPr>
        <p:spPr>
          <a:xfrm>
            <a:off x="5715000" y="4724400"/>
            <a:ext cx="3048000" cy="1877437"/>
          </a:xfrm>
          <a:prstGeom prst="rect">
            <a:avLst/>
          </a:prstGeom>
        </p:spPr>
        <p:txBody>
          <a:bodyPr wrap="square">
            <a:spAutoFit/>
          </a:bodyPr>
          <a:lstStyle/>
          <a:p>
            <a:r>
              <a:rPr lang="en-US" sz="2000" dirty="0">
                <a:solidFill>
                  <a:schemeClr val="bg1"/>
                </a:solidFill>
              </a:rPr>
              <a:t>Why did they continue to murmur? </a:t>
            </a:r>
          </a:p>
          <a:p>
            <a:endParaRPr lang="en-US" sz="2000" dirty="0">
              <a:solidFill>
                <a:schemeClr val="bg1"/>
              </a:solidFill>
            </a:endParaRPr>
          </a:p>
          <a:p>
            <a:r>
              <a:rPr lang="en-US" dirty="0">
                <a:solidFill>
                  <a:schemeClr val="bg1"/>
                </a:solidFill>
              </a:rPr>
              <a:t>SEE: Parable of the Rich Man and Lazarus (Luke 16:19-30)</a:t>
            </a:r>
          </a:p>
          <a:p>
            <a:endParaRPr lang="en-US" sz="2000" dirty="0">
              <a:solidFill>
                <a:schemeClr val="bg1"/>
              </a:solidFill>
            </a:endParaRPr>
          </a:p>
        </p:txBody>
      </p:sp>
      <p:grpSp>
        <p:nvGrpSpPr>
          <p:cNvPr id="3" name="Group 97">
            <a:extLst>
              <a:ext uri="{FF2B5EF4-FFF2-40B4-BE49-F238E27FC236}">
                <a16:creationId xmlns:a16="http://schemas.microsoft.com/office/drawing/2014/main" id="{C610CE9E-D451-AAA5-B329-BB40094B6A62}"/>
              </a:ext>
            </a:extLst>
          </p:cNvPr>
          <p:cNvGrpSpPr/>
          <p:nvPr/>
        </p:nvGrpSpPr>
        <p:grpSpPr>
          <a:xfrm>
            <a:off x="9936904" y="2522451"/>
            <a:ext cx="1218392" cy="2865935"/>
            <a:chOff x="3505200" y="4724400"/>
            <a:chExt cx="1808756" cy="3129951"/>
          </a:xfrm>
        </p:grpSpPr>
        <p:sp>
          <p:nvSpPr>
            <p:cNvPr id="4" name="Oval 3">
              <a:extLst>
                <a:ext uri="{FF2B5EF4-FFF2-40B4-BE49-F238E27FC236}">
                  <a16:creationId xmlns:a16="http://schemas.microsoft.com/office/drawing/2014/main" id="{A5B579FC-7440-EBEF-17C8-7B2A24134263}"/>
                </a:ext>
              </a:extLst>
            </p:cNvPr>
            <p:cNvSpPr/>
            <p:nvPr/>
          </p:nvSpPr>
          <p:spPr>
            <a:xfrm rot="20566544">
              <a:off x="3768637" y="7473351"/>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08D0DC-A0A3-AC03-4046-8848DA81A106}"/>
                </a:ext>
              </a:extLst>
            </p:cNvPr>
            <p:cNvSpPr/>
            <p:nvPr/>
          </p:nvSpPr>
          <p:spPr>
            <a:xfrm rot="1440040">
              <a:off x="4464049" y="7461830"/>
              <a:ext cx="5334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FDA37A2-1688-6934-9164-8BAE39A319F9}"/>
                </a:ext>
              </a:extLst>
            </p:cNvPr>
            <p:cNvSpPr/>
            <p:nvPr/>
          </p:nvSpPr>
          <p:spPr>
            <a:xfrm>
              <a:off x="4932956" y="6374009"/>
              <a:ext cx="3810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D937FD6-F56A-B6CE-4633-18871DABBB8F}"/>
                </a:ext>
              </a:extLst>
            </p:cNvPr>
            <p:cNvSpPr/>
            <p:nvPr/>
          </p:nvSpPr>
          <p:spPr>
            <a:xfrm>
              <a:off x="3505200" y="6400800"/>
              <a:ext cx="3810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a:extLst>
                <a:ext uri="{FF2B5EF4-FFF2-40B4-BE49-F238E27FC236}">
                  <a16:creationId xmlns:a16="http://schemas.microsoft.com/office/drawing/2014/main" id="{1712E13A-30BE-01E3-3B8A-7C51FFDEE96C}"/>
                </a:ext>
              </a:extLst>
            </p:cNvPr>
            <p:cNvSpPr/>
            <p:nvPr/>
          </p:nvSpPr>
          <p:spPr>
            <a:xfrm rot="11339362">
              <a:off x="3876220" y="6564395"/>
              <a:ext cx="618699" cy="10668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nual Operation 9">
              <a:extLst>
                <a:ext uri="{FF2B5EF4-FFF2-40B4-BE49-F238E27FC236}">
                  <a16:creationId xmlns:a16="http://schemas.microsoft.com/office/drawing/2014/main" id="{E5C1D422-CE1C-5C56-A1B3-7A199ABB288B}"/>
                </a:ext>
              </a:extLst>
            </p:cNvPr>
            <p:cNvSpPr/>
            <p:nvPr/>
          </p:nvSpPr>
          <p:spPr>
            <a:xfrm rot="10229274">
              <a:off x="4351160" y="6545268"/>
              <a:ext cx="609033" cy="10668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nual Operation 10">
              <a:extLst>
                <a:ext uri="{FF2B5EF4-FFF2-40B4-BE49-F238E27FC236}">
                  <a16:creationId xmlns:a16="http://schemas.microsoft.com/office/drawing/2014/main" id="{013EC03E-C0F9-DD92-6D6A-E8092626973E}"/>
                </a:ext>
              </a:extLst>
            </p:cNvPr>
            <p:cNvSpPr/>
            <p:nvPr/>
          </p:nvSpPr>
          <p:spPr>
            <a:xfrm rot="10800000">
              <a:off x="3810000" y="5867400"/>
              <a:ext cx="1135240" cy="1219200"/>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nual Operation 12">
              <a:extLst>
                <a:ext uri="{FF2B5EF4-FFF2-40B4-BE49-F238E27FC236}">
                  <a16:creationId xmlns:a16="http://schemas.microsoft.com/office/drawing/2014/main" id="{47241B81-FF79-B950-5B1C-F43DCC4BD482}"/>
                </a:ext>
              </a:extLst>
            </p:cNvPr>
            <p:cNvSpPr/>
            <p:nvPr/>
          </p:nvSpPr>
          <p:spPr>
            <a:xfrm>
              <a:off x="4176953" y="5828426"/>
              <a:ext cx="380908" cy="210961"/>
            </a:xfrm>
            <a:prstGeom prst="flowChartManualOperati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a:extLst>
                <a:ext uri="{FF2B5EF4-FFF2-40B4-BE49-F238E27FC236}">
                  <a16:creationId xmlns:a16="http://schemas.microsoft.com/office/drawing/2014/main" id="{6CC35CF3-BA00-8D94-C635-FA2A82C823FE}"/>
                </a:ext>
              </a:extLst>
            </p:cNvPr>
            <p:cNvSpPr/>
            <p:nvPr/>
          </p:nvSpPr>
          <p:spPr>
            <a:xfrm rot="8763267">
              <a:off x="4601251" y="5776362"/>
              <a:ext cx="500320" cy="824928"/>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14">
              <a:extLst>
                <a:ext uri="{FF2B5EF4-FFF2-40B4-BE49-F238E27FC236}">
                  <a16:creationId xmlns:a16="http://schemas.microsoft.com/office/drawing/2014/main" id="{DCFC8434-BB21-74ED-DCF0-AF755095D5DD}"/>
                </a:ext>
              </a:extLst>
            </p:cNvPr>
            <p:cNvSpPr/>
            <p:nvPr/>
          </p:nvSpPr>
          <p:spPr>
            <a:xfrm rot="12596204">
              <a:off x="3675243" y="5785454"/>
              <a:ext cx="500320" cy="815246"/>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8C0F312-1E12-4E09-2F2D-B8A8ACD79DC4}"/>
                </a:ext>
              </a:extLst>
            </p:cNvPr>
            <p:cNvSpPr/>
            <p:nvPr/>
          </p:nvSpPr>
          <p:spPr>
            <a:xfrm>
              <a:off x="3886200" y="4876800"/>
              <a:ext cx="914400" cy="1066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a:extLst>
                <a:ext uri="{FF2B5EF4-FFF2-40B4-BE49-F238E27FC236}">
                  <a16:creationId xmlns:a16="http://schemas.microsoft.com/office/drawing/2014/main" id="{03241E18-98DF-2BA4-6B15-3EA8AFB0C32C}"/>
                </a:ext>
              </a:extLst>
            </p:cNvPr>
            <p:cNvSpPr/>
            <p:nvPr/>
          </p:nvSpPr>
          <p:spPr>
            <a:xfrm rot="3768235">
              <a:off x="4347001" y="4927456"/>
              <a:ext cx="735687" cy="4572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a:extLst>
                <a:ext uri="{FF2B5EF4-FFF2-40B4-BE49-F238E27FC236}">
                  <a16:creationId xmlns:a16="http://schemas.microsoft.com/office/drawing/2014/main" id="{905859C8-0FB2-1A09-C417-00CF33829A54}"/>
                </a:ext>
              </a:extLst>
            </p:cNvPr>
            <p:cNvSpPr/>
            <p:nvPr/>
          </p:nvSpPr>
          <p:spPr>
            <a:xfrm rot="6162984">
              <a:off x="3517521" y="5057341"/>
              <a:ext cx="735687" cy="4572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a:extLst>
                <a:ext uri="{FF2B5EF4-FFF2-40B4-BE49-F238E27FC236}">
                  <a16:creationId xmlns:a16="http://schemas.microsoft.com/office/drawing/2014/main" id="{25FC3961-E3AD-323C-6DD3-EFEBED2942FB}"/>
                </a:ext>
              </a:extLst>
            </p:cNvPr>
            <p:cNvSpPr/>
            <p:nvPr/>
          </p:nvSpPr>
          <p:spPr>
            <a:xfrm>
              <a:off x="3810000" y="4724400"/>
              <a:ext cx="990600" cy="4572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71">
              <a:extLst>
                <a:ext uri="{FF2B5EF4-FFF2-40B4-BE49-F238E27FC236}">
                  <a16:creationId xmlns:a16="http://schemas.microsoft.com/office/drawing/2014/main" id="{574193F1-2F6F-47F1-2BE9-21DF3B38F835}"/>
                </a:ext>
              </a:extLst>
            </p:cNvPr>
            <p:cNvSpPr/>
            <p:nvPr/>
          </p:nvSpPr>
          <p:spPr>
            <a:xfrm>
              <a:off x="3733800" y="5105400"/>
              <a:ext cx="1219200" cy="76200"/>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172">
              <a:extLst>
                <a:ext uri="{FF2B5EF4-FFF2-40B4-BE49-F238E27FC236}">
                  <a16:creationId xmlns:a16="http://schemas.microsoft.com/office/drawing/2014/main" id="{93371B2F-8074-0061-48F7-43780CE303BC}"/>
                </a:ext>
              </a:extLst>
            </p:cNvPr>
            <p:cNvSpPr/>
            <p:nvPr/>
          </p:nvSpPr>
          <p:spPr>
            <a:xfrm rot="20219766">
              <a:off x="3911329" y="6897509"/>
              <a:ext cx="238238" cy="177085"/>
            </a:xfrm>
            <a:prstGeom prst="round2DiagRect">
              <a:avLst>
                <a:gd name="adj1" fmla="val 14053"/>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173">
              <a:extLst>
                <a:ext uri="{FF2B5EF4-FFF2-40B4-BE49-F238E27FC236}">
                  <a16:creationId xmlns:a16="http://schemas.microsoft.com/office/drawing/2014/main" id="{1B4F9DD2-B6A6-EB25-3736-495760DD8A70}"/>
                </a:ext>
              </a:extLst>
            </p:cNvPr>
            <p:cNvSpPr/>
            <p:nvPr/>
          </p:nvSpPr>
          <p:spPr>
            <a:xfrm rot="20219766">
              <a:off x="4292329" y="6897511"/>
              <a:ext cx="238238" cy="177085"/>
            </a:xfrm>
            <a:prstGeom prst="round2DiagRect">
              <a:avLst>
                <a:gd name="adj1" fmla="val 14053"/>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174">
              <a:extLst>
                <a:ext uri="{FF2B5EF4-FFF2-40B4-BE49-F238E27FC236}">
                  <a16:creationId xmlns:a16="http://schemas.microsoft.com/office/drawing/2014/main" id="{B8FE304B-BA40-C1E0-F89B-C7013DEE02A9}"/>
                </a:ext>
              </a:extLst>
            </p:cNvPr>
            <p:cNvSpPr/>
            <p:nvPr/>
          </p:nvSpPr>
          <p:spPr>
            <a:xfrm rot="20219766">
              <a:off x="4673329" y="6897510"/>
              <a:ext cx="238238" cy="177085"/>
            </a:xfrm>
            <a:prstGeom prst="round2DiagRect">
              <a:avLst>
                <a:gd name="adj1" fmla="val 14053"/>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895C949F-2685-72C9-D12A-DECD72F1C009}"/>
              </a:ext>
            </a:extLst>
          </p:cNvPr>
          <p:cNvGrpSpPr/>
          <p:nvPr/>
        </p:nvGrpSpPr>
        <p:grpSpPr>
          <a:xfrm>
            <a:off x="8649784" y="1839437"/>
            <a:ext cx="1363144" cy="3580791"/>
            <a:chOff x="397451" y="228208"/>
            <a:chExt cx="1468018" cy="3502792"/>
          </a:xfrm>
        </p:grpSpPr>
        <p:sp>
          <p:nvSpPr>
            <p:cNvPr id="25" name="Oval 24">
              <a:extLst>
                <a:ext uri="{FF2B5EF4-FFF2-40B4-BE49-F238E27FC236}">
                  <a16:creationId xmlns:a16="http://schemas.microsoft.com/office/drawing/2014/main" id="{6CAC986C-138F-45CB-7B0D-2E3EDE6DC0C4}"/>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1B7A611-2C01-14B8-3112-4F3949421F01}"/>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2DDD8828-2AFC-2701-208D-A8278B503E67}"/>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505198C-E4CF-3DBF-3E05-F0AC09DF6F1B}"/>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id="{775D811F-F4E2-99D1-E8FA-7D33D3D6E53C}"/>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9496A29E-30AB-A194-8790-91F53A7D8028}"/>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29E9BB80-788A-43FD-C549-1EADAF43E9F8}"/>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F30B4B2-65BB-70BD-1DEB-EA5DCB2047A8}"/>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D7905E76-630D-1B58-0468-CCA06AA1F2F2}"/>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ounded Rectangle 152">
              <a:extLst>
                <a:ext uri="{FF2B5EF4-FFF2-40B4-BE49-F238E27FC236}">
                  <a16:creationId xmlns:a16="http://schemas.microsoft.com/office/drawing/2014/main" id="{C59BBFEF-09F6-F4B2-FEA8-CE8690AFD7B5}"/>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527EFD0-BC26-57C9-F20D-789CD8DE8CD2}"/>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54">
              <a:extLst>
                <a:ext uri="{FF2B5EF4-FFF2-40B4-BE49-F238E27FC236}">
                  <a16:creationId xmlns:a16="http://schemas.microsoft.com/office/drawing/2014/main" id="{3BA9E02C-C740-939A-30FF-1FE53D3DF93A}"/>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45">
            <a:extLst>
              <a:ext uri="{FF2B5EF4-FFF2-40B4-BE49-F238E27FC236}">
                <a16:creationId xmlns:a16="http://schemas.microsoft.com/office/drawing/2014/main" id="{21ECDD3E-99E7-F525-D939-D7C81AB315A7}"/>
              </a:ext>
            </a:extLst>
          </p:cNvPr>
          <p:cNvGrpSpPr/>
          <p:nvPr/>
        </p:nvGrpSpPr>
        <p:grpSpPr>
          <a:xfrm>
            <a:off x="1254255" y="2421299"/>
            <a:ext cx="1320922" cy="2816891"/>
            <a:chOff x="3930669" y="1447801"/>
            <a:chExt cx="1343592" cy="2591351"/>
          </a:xfrm>
        </p:grpSpPr>
        <p:sp>
          <p:nvSpPr>
            <p:cNvPr id="38" name="Oval 37">
              <a:extLst>
                <a:ext uri="{FF2B5EF4-FFF2-40B4-BE49-F238E27FC236}">
                  <a16:creationId xmlns:a16="http://schemas.microsoft.com/office/drawing/2014/main" id="{9E886C60-F9D0-922E-C7E8-C192316776BA}"/>
                </a:ext>
              </a:extLst>
            </p:cNvPr>
            <p:cNvSpPr/>
            <p:nvPr/>
          </p:nvSpPr>
          <p:spPr>
            <a:xfrm rot="4042086" flipH="1">
              <a:off x="4975304" y="3115278"/>
              <a:ext cx="382624" cy="20031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1A0C705-E814-8123-42CF-156A8226A0BE}"/>
                </a:ext>
              </a:extLst>
            </p:cNvPr>
            <p:cNvSpPr/>
            <p:nvPr/>
          </p:nvSpPr>
          <p:spPr>
            <a:xfrm rot="17268661">
              <a:off x="3839513" y="3173030"/>
              <a:ext cx="382624" cy="20031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56920170-F1BD-DC20-15C5-BFD24CC93442}"/>
                </a:ext>
              </a:extLst>
            </p:cNvPr>
            <p:cNvSpPr/>
            <p:nvPr/>
          </p:nvSpPr>
          <p:spPr>
            <a:xfrm>
              <a:off x="4165223" y="2377767"/>
              <a:ext cx="916731" cy="1488489"/>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307235BB-2748-4DE8-4C07-403475B67FF1}"/>
                </a:ext>
              </a:extLst>
            </p:cNvPr>
            <p:cNvSpPr/>
            <p:nvPr/>
          </p:nvSpPr>
          <p:spPr>
            <a:xfrm rot="20382913">
              <a:off x="4820405" y="2413651"/>
              <a:ext cx="378938" cy="86161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5924475D-2BA7-DCEB-F2D1-DDFBAB4E9F30}"/>
                </a:ext>
              </a:extLst>
            </p:cNvPr>
            <p:cNvSpPr/>
            <p:nvPr/>
          </p:nvSpPr>
          <p:spPr>
            <a:xfrm rot="1217087" flipH="1">
              <a:off x="4005339" y="2418225"/>
              <a:ext cx="412495" cy="89284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5A962CE-8D9F-EA8C-287C-5517509778C9}"/>
                </a:ext>
              </a:extLst>
            </p:cNvPr>
            <p:cNvSpPr/>
            <p:nvPr/>
          </p:nvSpPr>
          <p:spPr>
            <a:xfrm>
              <a:off x="4165223" y="1504088"/>
              <a:ext cx="916731" cy="109209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A448A3C-FF07-6884-91AA-37988C60B61E}"/>
                </a:ext>
              </a:extLst>
            </p:cNvPr>
            <p:cNvSpPr/>
            <p:nvPr/>
          </p:nvSpPr>
          <p:spPr>
            <a:xfrm rot="20950279">
              <a:off x="4201156" y="3770724"/>
              <a:ext cx="423064" cy="2684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858B0CC-2556-B391-1F57-CA3F1E555B41}"/>
                </a:ext>
              </a:extLst>
            </p:cNvPr>
            <p:cNvSpPr/>
            <p:nvPr/>
          </p:nvSpPr>
          <p:spPr>
            <a:xfrm rot="20950279">
              <a:off x="4580858" y="3770724"/>
              <a:ext cx="423064" cy="26842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ord 46">
              <a:extLst>
                <a:ext uri="{FF2B5EF4-FFF2-40B4-BE49-F238E27FC236}">
                  <a16:creationId xmlns:a16="http://schemas.microsoft.com/office/drawing/2014/main" id="{73E2079B-07FA-43A6-80D3-6823693B163D}"/>
                </a:ext>
              </a:extLst>
            </p:cNvPr>
            <p:cNvSpPr/>
            <p:nvPr/>
          </p:nvSpPr>
          <p:spPr>
            <a:xfrm rot="7621963">
              <a:off x="4220668" y="1389322"/>
              <a:ext cx="776422" cy="893379"/>
            </a:xfrm>
            <a:prstGeom prst="chord">
              <a:avLst>
                <a:gd name="adj1" fmla="val 2700000"/>
                <a:gd name="adj2" fmla="val 14305134"/>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4F2DAA11-9AA4-65C1-7553-7B08E4ADF68E}"/>
                </a:ext>
              </a:extLst>
            </p:cNvPr>
            <p:cNvSpPr/>
            <p:nvPr/>
          </p:nvSpPr>
          <p:spPr>
            <a:xfrm>
              <a:off x="4241618" y="3178638"/>
              <a:ext cx="763942" cy="17797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a:extLst>
                <a:ext uri="{FF2B5EF4-FFF2-40B4-BE49-F238E27FC236}">
                  <a16:creationId xmlns:a16="http://schemas.microsoft.com/office/drawing/2014/main" id="{3F6DEE58-4852-8742-77CD-3AD29579D084}"/>
                </a:ext>
              </a:extLst>
            </p:cNvPr>
            <p:cNvSpPr/>
            <p:nvPr/>
          </p:nvSpPr>
          <p:spPr>
            <a:xfrm rot="671737">
              <a:off x="3992817" y="1703335"/>
              <a:ext cx="327367" cy="1150007"/>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a:extLst>
                <a:ext uri="{FF2B5EF4-FFF2-40B4-BE49-F238E27FC236}">
                  <a16:creationId xmlns:a16="http://schemas.microsoft.com/office/drawing/2014/main" id="{1D0494B5-9C67-2EE6-0E38-217111D9EEFE}"/>
                </a:ext>
              </a:extLst>
            </p:cNvPr>
            <p:cNvSpPr/>
            <p:nvPr/>
          </p:nvSpPr>
          <p:spPr>
            <a:xfrm rot="20928263" flipH="1">
              <a:off x="4861052" y="1744843"/>
              <a:ext cx="413209" cy="104584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73DF2521-0A08-7DC3-0711-FDF35DB31C6F}"/>
                </a:ext>
              </a:extLst>
            </p:cNvPr>
            <p:cNvSpPr/>
            <p:nvPr/>
          </p:nvSpPr>
          <p:spPr>
            <a:xfrm>
              <a:off x="4130041" y="1718762"/>
              <a:ext cx="985819" cy="18608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59">
            <a:extLst>
              <a:ext uri="{FF2B5EF4-FFF2-40B4-BE49-F238E27FC236}">
                <a16:creationId xmlns:a16="http://schemas.microsoft.com/office/drawing/2014/main" id="{938DB215-E143-83BA-013B-9A802DD622AB}"/>
              </a:ext>
            </a:extLst>
          </p:cNvPr>
          <p:cNvGrpSpPr/>
          <p:nvPr/>
        </p:nvGrpSpPr>
        <p:grpSpPr>
          <a:xfrm>
            <a:off x="2850541" y="3100559"/>
            <a:ext cx="1426710" cy="2749606"/>
            <a:chOff x="5817073" y="1532681"/>
            <a:chExt cx="1306526" cy="2496891"/>
          </a:xfrm>
        </p:grpSpPr>
        <p:sp>
          <p:nvSpPr>
            <p:cNvPr id="54" name="Cloud 53">
              <a:extLst>
                <a:ext uri="{FF2B5EF4-FFF2-40B4-BE49-F238E27FC236}">
                  <a16:creationId xmlns:a16="http://schemas.microsoft.com/office/drawing/2014/main" id="{D46ED493-46C3-B555-D45F-FDA376F49955}"/>
                </a:ext>
              </a:extLst>
            </p:cNvPr>
            <p:cNvSpPr/>
            <p:nvPr/>
          </p:nvSpPr>
          <p:spPr>
            <a:xfrm rot="671737">
              <a:off x="5817073" y="1751412"/>
              <a:ext cx="413272" cy="94274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a:extLst>
                <a:ext uri="{FF2B5EF4-FFF2-40B4-BE49-F238E27FC236}">
                  <a16:creationId xmlns:a16="http://schemas.microsoft.com/office/drawing/2014/main" id="{8964C27A-DDE4-30A5-2A18-85BC68CCB029}"/>
                </a:ext>
              </a:extLst>
            </p:cNvPr>
            <p:cNvSpPr/>
            <p:nvPr/>
          </p:nvSpPr>
          <p:spPr>
            <a:xfrm rot="20706537">
              <a:off x="6651194" y="1794329"/>
              <a:ext cx="472405" cy="86177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46514F8-52C7-DD30-ECBA-4BB1EDD1FF1B}"/>
                </a:ext>
              </a:extLst>
            </p:cNvPr>
            <p:cNvSpPr/>
            <p:nvPr/>
          </p:nvSpPr>
          <p:spPr>
            <a:xfrm rot="18046419">
              <a:off x="5730337" y="3167007"/>
              <a:ext cx="401904" cy="1780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CB2C86E4-6BCF-08DE-118A-A3E565034DC0}"/>
                </a:ext>
              </a:extLst>
            </p:cNvPr>
            <p:cNvSpPr/>
            <p:nvPr/>
          </p:nvSpPr>
          <p:spPr>
            <a:xfrm rot="4025579" flipH="1">
              <a:off x="6780339" y="3171057"/>
              <a:ext cx="401904" cy="1780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482D49DD-178E-A0D7-7E56-1ECA555D0AD5}"/>
                </a:ext>
              </a:extLst>
            </p:cNvPr>
            <p:cNvSpPr/>
            <p:nvPr/>
          </p:nvSpPr>
          <p:spPr>
            <a:xfrm flipH="1">
              <a:off x="6008331" y="2422692"/>
              <a:ext cx="878238" cy="1450495"/>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a:extLst>
                <a:ext uri="{FF2B5EF4-FFF2-40B4-BE49-F238E27FC236}">
                  <a16:creationId xmlns:a16="http://schemas.microsoft.com/office/drawing/2014/main" id="{6544E00C-3A03-C326-7B1E-87208D49BEE3}"/>
                </a:ext>
              </a:extLst>
            </p:cNvPr>
            <p:cNvSpPr/>
            <p:nvPr/>
          </p:nvSpPr>
          <p:spPr>
            <a:xfrm rot="1217087" flipH="1">
              <a:off x="5900977" y="2429364"/>
              <a:ext cx="363026" cy="868821"/>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a:extLst>
                <a:ext uri="{FF2B5EF4-FFF2-40B4-BE49-F238E27FC236}">
                  <a16:creationId xmlns:a16="http://schemas.microsoft.com/office/drawing/2014/main" id="{C5E848AB-9216-D217-EAA1-BCA5EF32A1FA}"/>
                </a:ext>
              </a:extLst>
            </p:cNvPr>
            <p:cNvSpPr/>
            <p:nvPr/>
          </p:nvSpPr>
          <p:spPr>
            <a:xfrm rot="20382913">
              <a:off x="6644565" y="2462118"/>
              <a:ext cx="395175" cy="870050"/>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15FFC67-0CD8-0AAC-E7C4-E3BBB5FF10BA}"/>
                </a:ext>
              </a:extLst>
            </p:cNvPr>
            <p:cNvSpPr/>
            <p:nvPr/>
          </p:nvSpPr>
          <p:spPr>
            <a:xfrm rot="649721" flipH="1">
              <a:off x="6442842" y="3767995"/>
              <a:ext cx="405299" cy="2615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6B6B178B-07B6-2B19-C652-D2ADCCCAFD7D}"/>
                </a:ext>
              </a:extLst>
            </p:cNvPr>
            <p:cNvSpPr/>
            <p:nvPr/>
          </p:nvSpPr>
          <p:spPr>
            <a:xfrm rot="649721" flipH="1">
              <a:off x="6092556" y="3767994"/>
              <a:ext cx="405299" cy="2615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a:extLst>
                <a:ext uri="{FF2B5EF4-FFF2-40B4-BE49-F238E27FC236}">
                  <a16:creationId xmlns:a16="http://schemas.microsoft.com/office/drawing/2014/main" id="{EFDCD90F-B8F7-CCA6-FC66-8E335542A92A}"/>
                </a:ext>
              </a:extLst>
            </p:cNvPr>
            <p:cNvSpPr/>
            <p:nvPr/>
          </p:nvSpPr>
          <p:spPr>
            <a:xfrm flipH="1">
              <a:off x="6008331" y="3699758"/>
              <a:ext cx="878238" cy="173429"/>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a:extLst>
                <a:ext uri="{FF2B5EF4-FFF2-40B4-BE49-F238E27FC236}">
                  <a16:creationId xmlns:a16="http://schemas.microsoft.com/office/drawing/2014/main" id="{444559D1-1118-C744-0927-2E229812F025}"/>
                </a:ext>
              </a:extLst>
            </p:cNvPr>
            <p:cNvSpPr/>
            <p:nvPr/>
          </p:nvSpPr>
          <p:spPr>
            <a:xfrm rot="10800000" flipH="1">
              <a:off x="6315616" y="2453430"/>
              <a:ext cx="292746" cy="425689"/>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5859287A-49C0-916D-6DAF-D4B46A9CB7FC}"/>
                </a:ext>
              </a:extLst>
            </p:cNvPr>
            <p:cNvSpPr/>
            <p:nvPr/>
          </p:nvSpPr>
          <p:spPr>
            <a:xfrm flipH="1">
              <a:off x="6077248" y="1571316"/>
              <a:ext cx="809321" cy="10642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loud 70">
              <a:extLst>
                <a:ext uri="{FF2B5EF4-FFF2-40B4-BE49-F238E27FC236}">
                  <a16:creationId xmlns:a16="http://schemas.microsoft.com/office/drawing/2014/main" id="{182F7E5C-4446-B14E-8E10-6CA86C38C076}"/>
                </a:ext>
              </a:extLst>
            </p:cNvPr>
            <p:cNvSpPr/>
            <p:nvPr/>
          </p:nvSpPr>
          <p:spPr>
            <a:xfrm rot="16200000">
              <a:off x="6263298" y="1264802"/>
              <a:ext cx="424123" cy="95988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31">
              <a:extLst>
                <a:ext uri="{FF2B5EF4-FFF2-40B4-BE49-F238E27FC236}">
                  <a16:creationId xmlns:a16="http://schemas.microsoft.com/office/drawing/2014/main" id="{AEBC0C15-C2CD-3881-6416-A0B66B86B9F9}"/>
                </a:ext>
              </a:extLst>
            </p:cNvPr>
            <p:cNvSpPr/>
            <p:nvPr/>
          </p:nvSpPr>
          <p:spPr>
            <a:xfrm>
              <a:off x="5926330" y="1780789"/>
              <a:ext cx="1174497" cy="186081"/>
            </a:xfrm>
            <a:prstGeom prst="roundRect">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ounded Rectangle 128">
            <a:extLst>
              <a:ext uri="{FF2B5EF4-FFF2-40B4-BE49-F238E27FC236}">
                <a16:creationId xmlns:a16="http://schemas.microsoft.com/office/drawing/2014/main" id="{6FEEB91B-65E4-E16A-140C-E3A081027F9E}"/>
              </a:ext>
            </a:extLst>
          </p:cNvPr>
          <p:cNvSpPr/>
          <p:nvPr/>
        </p:nvSpPr>
        <p:spPr>
          <a:xfrm rot="2302305">
            <a:off x="1820887" y="2701812"/>
            <a:ext cx="163100" cy="2133600"/>
          </a:xfrm>
          <a:prstGeom prst="roundRect">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128">
            <a:extLst>
              <a:ext uri="{FF2B5EF4-FFF2-40B4-BE49-F238E27FC236}">
                <a16:creationId xmlns:a16="http://schemas.microsoft.com/office/drawing/2014/main" id="{09EF359E-417F-8EE2-EBC7-4ABB2FFCFEDB}"/>
              </a:ext>
            </a:extLst>
          </p:cNvPr>
          <p:cNvSpPr/>
          <p:nvPr/>
        </p:nvSpPr>
        <p:spPr>
          <a:xfrm rot="2849867">
            <a:off x="3463406" y="3376550"/>
            <a:ext cx="163100" cy="2133600"/>
          </a:xfrm>
          <a:prstGeom prst="roundRect">
            <a:avLst/>
          </a:prstGeom>
          <a:solidFill>
            <a:srgbClr val="66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fade">
                                      <p:cBhvr>
                                        <p:cTn id="7" dur="1000"/>
                                        <p:tgtEl>
                                          <p:spTgt spid="39">
                                            <p:txEl>
                                              <p:pRg st="0" end="0"/>
                                            </p:txEl>
                                          </p:spTgt>
                                        </p:tgtEl>
                                      </p:cBhvr>
                                    </p:animEffect>
                                    <p:anim calcmode="lin" valueType="num">
                                      <p:cBhvr>
                                        <p:cTn id="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9">
                                            <p:txEl>
                                              <p:pRg st="0" end="0"/>
                                            </p:txEl>
                                          </p:spTgt>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80">
                                          <p:stCondLst>
                                            <p:cond delay="0"/>
                                          </p:stCondLst>
                                        </p:cTn>
                                        <p:tgtEl>
                                          <p:spTgt spid="37"/>
                                        </p:tgtEl>
                                      </p:cBhvr>
                                    </p:animEffect>
                                    <p:anim calcmode="lin" valueType="num">
                                      <p:cBhvr>
                                        <p:cTn id="13"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8" dur="26">
                                          <p:stCondLst>
                                            <p:cond delay="650"/>
                                          </p:stCondLst>
                                        </p:cTn>
                                        <p:tgtEl>
                                          <p:spTgt spid="37"/>
                                        </p:tgtEl>
                                      </p:cBhvr>
                                      <p:to x="100000" y="60000"/>
                                    </p:animScale>
                                    <p:animScale>
                                      <p:cBhvr>
                                        <p:cTn id="19" dur="166" decel="50000">
                                          <p:stCondLst>
                                            <p:cond delay="676"/>
                                          </p:stCondLst>
                                        </p:cTn>
                                        <p:tgtEl>
                                          <p:spTgt spid="37"/>
                                        </p:tgtEl>
                                      </p:cBhvr>
                                      <p:to x="100000" y="100000"/>
                                    </p:animScale>
                                    <p:animScale>
                                      <p:cBhvr>
                                        <p:cTn id="20" dur="26">
                                          <p:stCondLst>
                                            <p:cond delay="1312"/>
                                          </p:stCondLst>
                                        </p:cTn>
                                        <p:tgtEl>
                                          <p:spTgt spid="37"/>
                                        </p:tgtEl>
                                      </p:cBhvr>
                                      <p:to x="100000" y="80000"/>
                                    </p:animScale>
                                    <p:animScale>
                                      <p:cBhvr>
                                        <p:cTn id="21" dur="166" decel="50000">
                                          <p:stCondLst>
                                            <p:cond delay="1338"/>
                                          </p:stCondLst>
                                        </p:cTn>
                                        <p:tgtEl>
                                          <p:spTgt spid="37"/>
                                        </p:tgtEl>
                                      </p:cBhvr>
                                      <p:to x="100000" y="100000"/>
                                    </p:animScale>
                                    <p:animScale>
                                      <p:cBhvr>
                                        <p:cTn id="22" dur="26">
                                          <p:stCondLst>
                                            <p:cond delay="1642"/>
                                          </p:stCondLst>
                                        </p:cTn>
                                        <p:tgtEl>
                                          <p:spTgt spid="37"/>
                                        </p:tgtEl>
                                      </p:cBhvr>
                                      <p:to x="100000" y="90000"/>
                                    </p:animScale>
                                    <p:animScale>
                                      <p:cBhvr>
                                        <p:cTn id="23" dur="166" decel="50000">
                                          <p:stCondLst>
                                            <p:cond delay="1668"/>
                                          </p:stCondLst>
                                        </p:cTn>
                                        <p:tgtEl>
                                          <p:spTgt spid="37"/>
                                        </p:tgtEl>
                                      </p:cBhvr>
                                      <p:to x="100000" y="100000"/>
                                    </p:animScale>
                                    <p:animScale>
                                      <p:cBhvr>
                                        <p:cTn id="24" dur="26">
                                          <p:stCondLst>
                                            <p:cond delay="1808"/>
                                          </p:stCondLst>
                                        </p:cTn>
                                        <p:tgtEl>
                                          <p:spTgt spid="37"/>
                                        </p:tgtEl>
                                      </p:cBhvr>
                                      <p:to x="100000" y="95000"/>
                                    </p:animScale>
                                    <p:animScale>
                                      <p:cBhvr>
                                        <p:cTn id="25" dur="166" decel="50000">
                                          <p:stCondLst>
                                            <p:cond delay="1834"/>
                                          </p:stCondLst>
                                        </p:cTn>
                                        <p:tgtEl>
                                          <p:spTgt spid="37"/>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down)">
                                      <p:cBhvr>
                                        <p:cTn id="28" dur="580">
                                          <p:stCondLst>
                                            <p:cond delay="0"/>
                                          </p:stCondLst>
                                        </p:cTn>
                                        <p:tgtEl>
                                          <p:spTgt spid="73"/>
                                        </p:tgtEl>
                                      </p:cBhvr>
                                    </p:animEffect>
                                    <p:anim calcmode="lin" valueType="num">
                                      <p:cBhvr>
                                        <p:cTn id="29"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4" dur="26">
                                          <p:stCondLst>
                                            <p:cond delay="650"/>
                                          </p:stCondLst>
                                        </p:cTn>
                                        <p:tgtEl>
                                          <p:spTgt spid="73"/>
                                        </p:tgtEl>
                                      </p:cBhvr>
                                      <p:to x="100000" y="60000"/>
                                    </p:animScale>
                                    <p:animScale>
                                      <p:cBhvr>
                                        <p:cTn id="35" dur="166" decel="50000">
                                          <p:stCondLst>
                                            <p:cond delay="676"/>
                                          </p:stCondLst>
                                        </p:cTn>
                                        <p:tgtEl>
                                          <p:spTgt spid="73"/>
                                        </p:tgtEl>
                                      </p:cBhvr>
                                      <p:to x="100000" y="100000"/>
                                    </p:animScale>
                                    <p:animScale>
                                      <p:cBhvr>
                                        <p:cTn id="36" dur="26">
                                          <p:stCondLst>
                                            <p:cond delay="1312"/>
                                          </p:stCondLst>
                                        </p:cTn>
                                        <p:tgtEl>
                                          <p:spTgt spid="73"/>
                                        </p:tgtEl>
                                      </p:cBhvr>
                                      <p:to x="100000" y="80000"/>
                                    </p:animScale>
                                    <p:animScale>
                                      <p:cBhvr>
                                        <p:cTn id="37" dur="166" decel="50000">
                                          <p:stCondLst>
                                            <p:cond delay="1338"/>
                                          </p:stCondLst>
                                        </p:cTn>
                                        <p:tgtEl>
                                          <p:spTgt spid="73"/>
                                        </p:tgtEl>
                                      </p:cBhvr>
                                      <p:to x="100000" y="100000"/>
                                    </p:animScale>
                                    <p:animScale>
                                      <p:cBhvr>
                                        <p:cTn id="38" dur="26">
                                          <p:stCondLst>
                                            <p:cond delay="1642"/>
                                          </p:stCondLst>
                                        </p:cTn>
                                        <p:tgtEl>
                                          <p:spTgt spid="73"/>
                                        </p:tgtEl>
                                      </p:cBhvr>
                                      <p:to x="100000" y="90000"/>
                                    </p:animScale>
                                    <p:animScale>
                                      <p:cBhvr>
                                        <p:cTn id="39" dur="166" decel="50000">
                                          <p:stCondLst>
                                            <p:cond delay="1668"/>
                                          </p:stCondLst>
                                        </p:cTn>
                                        <p:tgtEl>
                                          <p:spTgt spid="73"/>
                                        </p:tgtEl>
                                      </p:cBhvr>
                                      <p:to x="100000" y="100000"/>
                                    </p:animScale>
                                    <p:animScale>
                                      <p:cBhvr>
                                        <p:cTn id="40" dur="26">
                                          <p:stCondLst>
                                            <p:cond delay="1808"/>
                                          </p:stCondLst>
                                        </p:cTn>
                                        <p:tgtEl>
                                          <p:spTgt spid="73"/>
                                        </p:tgtEl>
                                      </p:cBhvr>
                                      <p:to x="100000" y="95000"/>
                                    </p:animScale>
                                    <p:animScale>
                                      <p:cBhvr>
                                        <p:cTn id="41" dur="166" decel="50000">
                                          <p:stCondLst>
                                            <p:cond delay="1834"/>
                                          </p:stCondLst>
                                        </p:cTn>
                                        <p:tgtEl>
                                          <p:spTgt spid="7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wipe(down)">
                                      <p:cBhvr>
                                        <p:cTn id="44" dur="580">
                                          <p:stCondLst>
                                            <p:cond delay="0"/>
                                          </p:stCondLst>
                                        </p:cTn>
                                        <p:tgtEl>
                                          <p:spTgt spid="53"/>
                                        </p:tgtEl>
                                      </p:cBhvr>
                                    </p:animEffect>
                                    <p:anim calcmode="lin" valueType="num">
                                      <p:cBhvr>
                                        <p:cTn id="45"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50" dur="26">
                                          <p:stCondLst>
                                            <p:cond delay="650"/>
                                          </p:stCondLst>
                                        </p:cTn>
                                        <p:tgtEl>
                                          <p:spTgt spid="53"/>
                                        </p:tgtEl>
                                      </p:cBhvr>
                                      <p:to x="100000" y="60000"/>
                                    </p:animScale>
                                    <p:animScale>
                                      <p:cBhvr>
                                        <p:cTn id="51" dur="166" decel="50000">
                                          <p:stCondLst>
                                            <p:cond delay="676"/>
                                          </p:stCondLst>
                                        </p:cTn>
                                        <p:tgtEl>
                                          <p:spTgt spid="53"/>
                                        </p:tgtEl>
                                      </p:cBhvr>
                                      <p:to x="100000" y="100000"/>
                                    </p:animScale>
                                    <p:animScale>
                                      <p:cBhvr>
                                        <p:cTn id="52" dur="26">
                                          <p:stCondLst>
                                            <p:cond delay="1312"/>
                                          </p:stCondLst>
                                        </p:cTn>
                                        <p:tgtEl>
                                          <p:spTgt spid="53"/>
                                        </p:tgtEl>
                                      </p:cBhvr>
                                      <p:to x="100000" y="80000"/>
                                    </p:animScale>
                                    <p:animScale>
                                      <p:cBhvr>
                                        <p:cTn id="53" dur="166" decel="50000">
                                          <p:stCondLst>
                                            <p:cond delay="1338"/>
                                          </p:stCondLst>
                                        </p:cTn>
                                        <p:tgtEl>
                                          <p:spTgt spid="53"/>
                                        </p:tgtEl>
                                      </p:cBhvr>
                                      <p:to x="100000" y="100000"/>
                                    </p:animScale>
                                    <p:animScale>
                                      <p:cBhvr>
                                        <p:cTn id="54" dur="26">
                                          <p:stCondLst>
                                            <p:cond delay="1642"/>
                                          </p:stCondLst>
                                        </p:cTn>
                                        <p:tgtEl>
                                          <p:spTgt spid="53"/>
                                        </p:tgtEl>
                                      </p:cBhvr>
                                      <p:to x="100000" y="90000"/>
                                    </p:animScale>
                                    <p:animScale>
                                      <p:cBhvr>
                                        <p:cTn id="55" dur="166" decel="50000">
                                          <p:stCondLst>
                                            <p:cond delay="1668"/>
                                          </p:stCondLst>
                                        </p:cTn>
                                        <p:tgtEl>
                                          <p:spTgt spid="53"/>
                                        </p:tgtEl>
                                      </p:cBhvr>
                                      <p:to x="100000" y="100000"/>
                                    </p:animScale>
                                    <p:animScale>
                                      <p:cBhvr>
                                        <p:cTn id="56" dur="26">
                                          <p:stCondLst>
                                            <p:cond delay="1808"/>
                                          </p:stCondLst>
                                        </p:cTn>
                                        <p:tgtEl>
                                          <p:spTgt spid="53"/>
                                        </p:tgtEl>
                                      </p:cBhvr>
                                      <p:to x="100000" y="95000"/>
                                    </p:animScale>
                                    <p:animScale>
                                      <p:cBhvr>
                                        <p:cTn id="57" dur="166" decel="50000">
                                          <p:stCondLst>
                                            <p:cond delay="1834"/>
                                          </p:stCondLst>
                                        </p:cTn>
                                        <p:tgtEl>
                                          <p:spTgt spid="53"/>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wipe(down)">
                                      <p:cBhvr>
                                        <p:cTn id="60" dur="580">
                                          <p:stCondLst>
                                            <p:cond delay="0"/>
                                          </p:stCondLst>
                                        </p:cTn>
                                        <p:tgtEl>
                                          <p:spTgt spid="74"/>
                                        </p:tgtEl>
                                      </p:cBhvr>
                                    </p:animEffect>
                                    <p:anim calcmode="lin" valueType="num">
                                      <p:cBhvr>
                                        <p:cTn id="61"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66" dur="26">
                                          <p:stCondLst>
                                            <p:cond delay="650"/>
                                          </p:stCondLst>
                                        </p:cTn>
                                        <p:tgtEl>
                                          <p:spTgt spid="74"/>
                                        </p:tgtEl>
                                      </p:cBhvr>
                                      <p:to x="100000" y="60000"/>
                                    </p:animScale>
                                    <p:animScale>
                                      <p:cBhvr>
                                        <p:cTn id="67" dur="166" decel="50000">
                                          <p:stCondLst>
                                            <p:cond delay="676"/>
                                          </p:stCondLst>
                                        </p:cTn>
                                        <p:tgtEl>
                                          <p:spTgt spid="74"/>
                                        </p:tgtEl>
                                      </p:cBhvr>
                                      <p:to x="100000" y="100000"/>
                                    </p:animScale>
                                    <p:animScale>
                                      <p:cBhvr>
                                        <p:cTn id="68" dur="26">
                                          <p:stCondLst>
                                            <p:cond delay="1312"/>
                                          </p:stCondLst>
                                        </p:cTn>
                                        <p:tgtEl>
                                          <p:spTgt spid="74"/>
                                        </p:tgtEl>
                                      </p:cBhvr>
                                      <p:to x="100000" y="80000"/>
                                    </p:animScale>
                                    <p:animScale>
                                      <p:cBhvr>
                                        <p:cTn id="69" dur="166" decel="50000">
                                          <p:stCondLst>
                                            <p:cond delay="1338"/>
                                          </p:stCondLst>
                                        </p:cTn>
                                        <p:tgtEl>
                                          <p:spTgt spid="74"/>
                                        </p:tgtEl>
                                      </p:cBhvr>
                                      <p:to x="100000" y="100000"/>
                                    </p:animScale>
                                    <p:animScale>
                                      <p:cBhvr>
                                        <p:cTn id="70" dur="26">
                                          <p:stCondLst>
                                            <p:cond delay="1642"/>
                                          </p:stCondLst>
                                        </p:cTn>
                                        <p:tgtEl>
                                          <p:spTgt spid="74"/>
                                        </p:tgtEl>
                                      </p:cBhvr>
                                      <p:to x="100000" y="90000"/>
                                    </p:animScale>
                                    <p:animScale>
                                      <p:cBhvr>
                                        <p:cTn id="71" dur="166" decel="50000">
                                          <p:stCondLst>
                                            <p:cond delay="1668"/>
                                          </p:stCondLst>
                                        </p:cTn>
                                        <p:tgtEl>
                                          <p:spTgt spid="74"/>
                                        </p:tgtEl>
                                      </p:cBhvr>
                                      <p:to x="100000" y="100000"/>
                                    </p:animScale>
                                    <p:animScale>
                                      <p:cBhvr>
                                        <p:cTn id="72" dur="26">
                                          <p:stCondLst>
                                            <p:cond delay="1808"/>
                                          </p:stCondLst>
                                        </p:cTn>
                                        <p:tgtEl>
                                          <p:spTgt spid="74"/>
                                        </p:tgtEl>
                                      </p:cBhvr>
                                      <p:to x="100000" y="95000"/>
                                    </p:animScale>
                                    <p:animScale>
                                      <p:cBhvr>
                                        <p:cTn id="73" dur="166" decel="50000">
                                          <p:stCondLst>
                                            <p:cond delay="1834"/>
                                          </p:stCondLst>
                                        </p:cTn>
                                        <p:tgtEl>
                                          <p:spTgt spid="74"/>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39">
                                            <p:txEl>
                                              <p:pRg st="2" end="2"/>
                                            </p:txEl>
                                          </p:spTgt>
                                        </p:tgtEl>
                                        <p:attrNameLst>
                                          <p:attrName>style.visibility</p:attrName>
                                        </p:attrNameLst>
                                      </p:cBhvr>
                                      <p:to>
                                        <p:strVal val="visible"/>
                                      </p:to>
                                    </p:set>
                                    <p:animEffect transition="in" filter="fade">
                                      <p:cBhvr>
                                        <p:cTn id="78" dur="1000"/>
                                        <p:tgtEl>
                                          <p:spTgt spid="39">
                                            <p:txEl>
                                              <p:pRg st="2" end="2"/>
                                            </p:txEl>
                                          </p:spTgt>
                                        </p:tgtEl>
                                      </p:cBhvr>
                                    </p:animEffect>
                                    <p:anim calcmode="lin" valueType="num">
                                      <p:cBhvr>
                                        <p:cTn id="79"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80"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3" fill="hold" nodeType="clickEffect">
                                  <p:stCondLst>
                                    <p:cond delay="0"/>
                                  </p:stCondLst>
                                  <p:childTnLst>
                                    <p:set>
                                      <p:cBhvr>
                                        <p:cTn id="84" dur="1" fill="hold">
                                          <p:stCondLst>
                                            <p:cond delay="0"/>
                                          </p:stCondLst>
                                        </p:cTn>
                                        <p:tgtEl>
                                          <p:spTgt spid="130"/>
                                        </p:tgtEl>
                                        <p:attrNameLst>
                                          <p:attrName>style.visibility</p:attrName>
                                        </p:attrNameLst>
                                      </p:cBhvr>
                                      <p:to>
                                        <p:strVal val="visible"/>
                                      </p:to>
                                    </p:set>
                                    <p:anim calcmode="lin" valueType="num">
                                      <p:cBhvr additive="base">
                                        <p:cTn id="85" dur="2000" fill="hold"/>
                                        <p:tgtEl>
                                          <p:spTgt spid="130"/>
                                        </p:tgtEl>
                                        <p:attrNameLst>
                                          <p:attrName>ppt_x</p:attrName>
                                        </p:attrNameLst>
                                      </p:cBhvr>
                                      <p:tavLst>
                                        <p:tav tm="0">
                                          <p:val>
                                            <p:strVal val="1+#ppt_w/2"/>
                                          </p:val>
                                        </p:tav>
                                        <p:tav tm="100000">
                                          <p:val>
                                            <p:strVal val="#ppt_x"/>
                                          </p:val>
                                        </p:tav>
                                      </p:tavLst>
                                    </p:anim>
                                    <p:anim calcmode="lin" valueType="num">
                                      <p:cBhvr additive="base">
                                        <p:cTn id="86" dur="2000" fill="hold"/>
                                        <p:tgtEl>
                                          <p:spTgt spid="130"/>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7" presetClass="entr" presetSubtype="0" fill="hold" nodeType="clickEffect">
                                  <p:stCondLst>
                                    <p:cond delay="0"/>
                                  </p:stCondLst>
                                  <p:childTnLst>
                                    <p:set>
                                      <p:cBhvr>
                                        <p:cTn id="90" dur="1" fill="hold">
                                          <p:stCondLst>
                                            <p:cond delay="0"/>
                                          </p:stCondLst>
                                        </p:cTn>
                                        <p:tgtEl>
                                          <p:spTgt spid="191">
                                            <p:txEl>
                                              <p:pRg st="0" end="0"/>
                                            </p:txEl>
                                          </p:spTgt>
                                        </p:tgtEl>
                                        <p:attrNameLst>
                                          <p:attrName>style.visibility</p:attrName>
                                        </p:attrNameLst>
                                      </p:cBhvr>
                                      <p:to>
                                        <p:strVal val="visible"/>
                                      </p:to>
                                    </p:set>
                                    <p:animEffect transition="in" filter="fade">
                                      <p:cBhvr>
                                        <p:cTn id="91" dur="1000"/>
                                        <p:tgtEl>
                                          <p:spTgt spid="191">
                                            <p:txEl>
                                              <p:pRg st="0" end="0"/>
                                            </p:txEl>
                                          </p:spTgt>
                                        </p:tgtEl>
                                      </p:cBhvr>
                                    </p:animEffect>
                                    <p:anim calcmode="lin" valueType="num">
                                      <p:cBhvr>
                                        <p:cTn id="92" dur="1000" fill="hold"/>
                                        <p:tgtEl>
                                          <p:spTgt spid="191">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1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nodeType="clickEffect">
                                  <p:stCondLst>
                                    <p:cond delay="0"/>
                                  </p:stCondLst>
                                  <p:childTnLst>
                                    <p:set>
                                      <p:cBhvr>
                                        <p:cTn id="97" dur="1" fill="hold">
                                          <p:stCondLst>
                                            <p:cond delay="0"/>
                                          </p:stCondLst>
                                        </p:cTn>
                                        <p:tgtEl>
                                          <p:spTgt spid="191">
                                            <p:txEl>
                                              <p:pRg st="2" end="2"/>
                                            </p:txEl>
                                          </p:spTgt>
                                        </p:tgtEl>
                                        <p:attrNameLst>
                                          <p:attrName>style.visibility</p:attrName>
                                        </p:attrNameLst>
                                      </p:cBhvr>
                                      <p:to>
                                        <p:strVal val="visible"/>
                                      </p:to>
                                    </p:set>
                                    <p:animEffect transition="in" filter="dissolve">
                                      <p:cBhvr>
                                        <p:cTn id="98" dur="500"/>
                                        <p:tgtEl>
                                          <p:spTgt spid="1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33785F-794B-7E34-D8BF-1BCB0B907F7E}"/>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7925D91-97DB-3929-3974-2349CE4DAC5A}"/>
              </a:ext>
            </a:extLst>
          </p:cNvPr>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3</a:t>
            </a:r>
            <a:r>
              <a:rPr lang="en-US" sz="6000" baseline="30000" dirty="0">
                <a:solidFill>
                  <a:schemeClr val="bg1"/>
                </a:solidFill>
                <a:latin typeface="Imprint MT Shadow" pitchFamily="82" charset="0"/>
              </a:rPr>
              <a:t>rd</a:t>
            </a:r>
            <a:r>
              <a:rPr lang="en-US" sz="6000" dirty="0">
                <a:solidFill>
                  <a:schemeClr val="bg1"/>
                </a:solidFill>
                <a:latin typeface="Imprint MT Shadow" pitchFamily="82" charset="0"/>
              </a:rPr>
              <a:t> Attempt: Let Us Go Up</a:t>
            </a:r>
          </a:p>
        </p:txBody>
      </p:sp>
      <p:grpSp>
        <p:nvGrpSpPr>
          <p:cNvPr id="4" name="Group 55">
            <a:extLst>
              <a:ext uri="{FF2B5EF4-FFF2-40B4-BE49-F238E27FC236}">
                <a16:creationId xmlns:a16="http://schemas.microsoft.com/office/drawing/2014/main" id="{1E335085-8D86-9A5B-DEFD-0E17F763BCEE}"/>
              </a:ext>
            </a:extLst>
          </p:cNvPr>
          <p:cNvGrpSpPr/>
          <p:nvPr/>
        </p:nvGrpSpPr>
        <p:grpSpPr>
          <a:xfrm rot="5400000">
            <a:off x="1624834" y="4522433"/>
            <a:ext cx="609600" cy="3733800"/>
            <a:chOff x="2438400" y="990600"/>
            <a:chExt cx="762000" cy="3200400"/>
          </a:xfrm>
        </p:grpSpPr>
        <p:sp>
          <p:nvSpPr>
            <p:cNvPr id="5" name="Pentagon 56">
              <a:extLst>
                <a:ext uri="{FF2B5EF4-FFF2-40B4-BE49-F238E27FC236}">
                  <a16:creationId xmlns:a16="http://schemas.microsoft.com/office/drawing/2014/main" id="{22620073-B2B8-0238-5030-6BE0C408D651}"/>
                </a:ext>
              </a:extLst>
            </p:cNvPr>
            <p:cNvSpPr/>
            <p:nvPr/>
          </p:nvSpPr>
          <p:spPr>
            <a:xfrm rot="16200000">
              <a:off x="1562100" y="2171700"/>
              <a:ext cx="2514600" cy="152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laque 5">
              <a:extLst>
                <a:ext uri="{FF2B5EF4-FFF2-40B4-BE49-F238E27FC236}">
                  <a16:creationId xmlns:a16="http://schemas.microsoft.com/office/drawing/2014/main" id="{DEFCC2AB-92DB-AAB4-D759-8BE203002EE6}"/>
                </a:ext>
              </a:extLst>
            </p:cNvPr>
            <p:cNvSpPr/>
            <p:nvPr/>
          </p:nvSpPr>
          <p:spPr>
            <a:xfrm>
              <a:off x="2438400" y="3124200"/>
              <a:ext cx="762000" cy="685800"/>
            </a:xfrm>
            <a:prstGeom prst="plaque">
              <a:avLst>
                <a:gd name="adj" fmla="val 4137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58">
              <a:extLst>
                <a:ext uri="{FF2B5EF4-FFF2-40B4-BE49-F238E27FC236}">
                  <a16:creationId xmlns:a16="http://schemas.microsoft.com/office/drawing/2014/main" id="{EAB2196C-89A8-D383-AB29-AFD10D9A3E77}"/>
                </a:ext>
              </a:extLst>
            </p:cNvPr>
            <p:cNvSpPr/>
            <p:nvPr/>
          </p:nvSpPr>
          <p:spPr>
            <a:xfrm>
              <a:off x="2667000" y="3657600"/>
              <a:ext cx="304800" cy="533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nut 59">
              <a:extLst>
                <a:ext uri="{FF2B5EF4-FFF2-40B4-BE49-F238E27FC236}">
                  <a16:creationId xmlns:a16="http://schemas.microsoft.com/office/drawing/2014/main" id="{21212250-0C81-7852-18FE-CDB2E4A96CC1}"/>
                </a:ext>
              </a:extLst>
            </p:cNvPr>
            <p:cNvSpPr/>
            <p:nvPr/>
          </p:nvSpPr>
          <p:spPr>
            <a:xfrm>
              <a:off x="2590800" y="3276600"/>
              <a:ext cx="457200" cy="3048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60">
              <a:extLst>
                <a:ext uri="{FF2B5EF4-FFF2-40B4-BE49-F238E27FC236}">
                  <a16:creationId xmlns:a16="http://schemas.microsoft.com/office/drawing/2014/main" id="{CFFC01F8-05BA-1DCB-C42B-00E86C5F1E41}"/>
                </a:ext>
              </a:extLst>
            </p:cNvPr>
            <p:cNvSpPr/>
            <p:nvPr/>
          </p:nvSpPr>
          <p:spPr>
            <a:xfrm>
              <a:off x="2667000" y="3124200"/>
              <a:ext cx="304800" cy="2286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TextBox 9">
            <a:extLst>
              <a:ext uri="{FF2B5EF4-FFF2-40B4-BE49-F238E27FC236}">
                <a16:creationId xmlns:a16="http://schemas.microsoft.com/office/drawing/2014/main" id="{373AF8ED-C39D-DC84-2799-62294F41AC6B}"/>
              </a:ext>
            </a:extLst>
          </p:cNvPr>
          <p:cNvSpPr txBox="1"/>
          <p:nvPr/>
        </p:nvSpPr>
        <p:spPr>
          <a:xfrm>
            <a:off x="1698338" y="5957561"/>
            <a:ext cx="6144986" cy="369332"/>
          </a:xfrm>
          <a:prstGeom prst="rect">
            <a:avLst/>
          </a:prstGeom>
          <a:noFill/>
        </p:spPr>
        <p:txBody>
          <a:bodyPr wrap="square">
            <a:spAutoFit/>
          </a:bodyPr>
          <a:lstStyle/>
          <a:p>
            <a:r>
              <a:rPr lang="en-US" sz="1800" dirty="0">
                <a:solidFill>
                  <a:srgbClr val="FFFF00"/>
                </a:solidFill>
              </a:rPr>
              <a:t>1 Nephi 4:1-3</a:t>
            </a:r>
          </a:p>
        </p:txBody>
      </p:sp>
      <p:grpSp>
        <p:nvGrpSpPr>
          <p:cNvPr id="23" name="Group 22">
            <a:extLst>
              <a:ext uri="{FF2B5EF4-FFF2-40B4-BE49-F238E27FC236}">
                <a16:creationId xmlns:a16="http://schemas.microsoft.com/office/drawing/2014/main" id="{B4A83574-4FB4-D4F5-871B-8545E0174BBE}"/>
              </a:ext>
            </a:extLst>
          </p:cNvPr>
          <p:cNvGrpSpPr/>
          <p:nvPr/>
        </p:nvGrpSpPr>
        <p:grpSpPr>
          <a:xfrm>
            <a:off x="65908" y="1468012"/>
            <a:ext cx="3912821" cy="3049034"/>
            <a:chOff x="65908" y="1468012"/>
            <a:chExt cx="3912821" cy="3049034"/>
          </a:xfrm>
        </p:grpSpPr>
        <p:sp>
          <p:nvSpPr>
            <p:cNvPr id="12" name="TextBox 11">
              <a:extLst>
                <a:ext uri="{FF2B5EF4-FFF2-40B4-BE49-F238E27FC236}">
                  <a16:creationId xmlns:a16="http://schemas.microsoft.com/office/drawing/2014/main" id="{B3258941-228D-AE18-F6C4-6B5D231D3815}"/>
                </a:ext>
              </a:extLst>
            </p:cNvPr>
            <p:cNvSpPr txBox="1"/>
            <p:nvPr/>
          </p:nvSpPr>
          <p:spPr>
            <a:xfrm>
              <a:off x="773934" y="1468012"/>
              <a:ext cx="3204795" cy="830997"/>
            </a:xfrm>
            <a:prstGeom prst="rect">
              <a:avLst/>
            </a:prstGeom>
            <a:noFill/>
          </p:spPr>
          <p:txBody>
            <a:bodyPr wrap="square">
              <a:spAutoFit/>
            </a:bodyPr>
            <a:lstStyle/>
            <a:p>
              <a:r>
                <a:rPr lang="en-US" sz="2400" b="0" i="1" dirty="0">
                  <a:solidFill>
                    <a:srgbClr val="FFFF00"/>
                  </a:solidFill>
                  <a:effectLst/>
                  <a:latin typeface="Abadi" panose="020B0604020104020204" pitchFamily="34" charset="0"/>
                </a:rPr>
                <a:t>Let us go up again unto Jerusalem</a:t>
              </a:r>
              <a:endParaRPr lang="en-US" sz="2400" i="1" dirty="0">
                <a:solidFill>
                  <a:srgbClr val="FFFF00"/>
                </a:solidFill>
                <a:latin typeface="Abadi" panose="020B0604020104020204" pitchFamily="34" charset="0"/>
              </a:endParaRPr>
            </a:p>
          </p:txBody>
        </p:sp>
        <p:pic>
          <p:nvPicPr>
            <p:cNvPr id="18" name="Picture 17">
              <a:extLst>
                <a:ext uri="{FF2B5EF4-FFF2-40B4-BE49-F238E27FC236}">
                  <a16:creationId xmlns:a16="http://schemas.microsoft.com/office/drawing/2014/main" id="{4FDB3A09-61AB-99DB-10E8-4C2C63D90FFA}"/>
                </a:ext>
              </a:extLst>
            </p:cNvPr>
            <p:cNvPicPr>
              <a:picLocks noChangeAspect="1"/>
            </p:cNvPicPr>
            <p:nvPr/>
          </p:nvPicPr>
          <p:blipFill>
            <a:blip r:embed="rId2"/>
            <a:stretch>
              <a:fillRect/>
            </a:stretch>
          </p:blipFill>
          <p:spPr>
            <a:xfrm>
              <a:off x="65908" y="2379983"/>
              <a:ext cx="3730626" cy="2137063"/>
            </a:xfrm>
            <a:prstGeom prst="rect">
              <a:avLst/>
            </a:prstGeom>
          </p:spPr>
        </p:pic>
      </p:grpSp>
      <p:grpSp>
        <p:nvGrpSpPr>
          <p:cNvPr id="24" name="Group 23">
            <a:extLst>
              <a:ext uri="{FF2B5EF4-FFF2-40B4-BE49-F238E27FC236}">
                <a16:creationId xmlns:a16="http://schemas.microsoft.com/office/drawing/2014/main" id="{F0A78B4E-A13C-8703-C43C-E5C45E8D658E}"/>
              </a:ext>
            </a:extLst>
          </p:cNvPr>
          <p:cNvGrpSpPr/>
          <p:nvPr/>
        </p:nvGrpSpPr>
        <p:grpSpPr>
          <a:xfrm>
            <a:off x="4101444" y="2631151"/>
            <a:ext cx="3562098" cy="3665122"/>
            <a:chOff x="4101444" y="2631151"/>
            <a:chExt cx="3562098" cy="3665122"/>
          </a:xfrm>
        </p:grpSpPr>
        <p:sp>
          <p:nvSpPr>
            <p:cNvPr id="14" name="TextBox 13">
              <a:extLst>
                <a:ext uri="{FF2B5EF4-FFF2-40B4-BE49-F238E27FC236}">
                  <a16:creationId xmlns:a16="http://schemas.microsoft.com/office/drawing/2014/main" id="{8EFBD780-74DB-D971-4396-A565DDA29F9B}"/>
                </a:ext>
              </a:extLst>
            </p:cNvPr>
            <p:cNvSpPr txBox="1"/>
            <p:nvPr/>
          </p:nvSpPr>
          <p:spPr>
            <a:xfrm>
              <a:off x="4648199" y="2631151"/>
              <a:ext cx="3015343" cy="830997"/>
            </a:xfrm>
            <a:prstGeom prst="rect">
              <a:avLst/>
            </a:prstGeom>
            <a:noFill/>
          </p:spPr>
          <p:txBody>
            <a:bodyPr wrap="square">
              <a:spAutoFit/>
            </a:bodyPr>
            <a:lstStyle/>
            <a:p>
              <a:r>
                <a:rPr lang="en-US" sz="2400" b="0" i="1" dirty="0">
                  <a:solidFill>
                    <a:srgbClr val="FFFF00"/>
                  </a:solidFill>
                  <a:effectLst/>
                  <a:latin typeface="Abadi" panose="020B0604020104020204" pitchFamily="34" charset="0"/>
                </a:rPr>
                <a:t>let us be strong like unto Moses;</a:t>
              </a:r>
              <a:endParaRPr lang="en-US" sz="2400" i="1" dirty="0">
                <a:solidFill>
                  <a:srgbClr val="FFFF00"/>
                </a:solidFill>
                <a:latin typeface="Abadi" panose="020B0604020104020204" pitchFamily="34" charset="0"/>
              </a:endParaRPr>
            </a:p>
          </p:txBody>
        </p:sp>
        <p:pic>
          <p:nvPicPr>
            <p:cNvPr id="20" name="Picture 19">
              <a:extLst>
                <a:ext uri="{FF2B5EF4-FFF2-40B4-BE49-F238E27FC236}">
                  <a16:creationId xmlns:a16="http://schemas.microsoft.com/office/drawing/2014/main" id="{815A275C-6250-6004-C38A-E46FF2C3BCE9}"/>
                </a:ext>
              </a:extLst>
            </p:cNvPr>
            <p:cNvPicPr>
              <a:picLocks noChangeAspect="1"/>
            </p:cNvPicPr>
            <p:nvPr/>
          </p:nvPicPr>
          <p:blipFill>
            <a:blip r:embed="rId3"/>
            <a:stretch>
              <a:fillRect/>
            </a:stretch>
          </p:blipFill>
          <p:spPr>
            <a:xfrm>
              <a:off x="4101444" y="3766907"/>
              <a:ext cx="3562098" cy="2529366"/>
            </a:xfrm>
            <a:prstGeom prst="rect">
              <a:avLst/>
            </a:prstGeom>
          </p:spPr>
        </p:pic>
      </p:grpSp>
      <p:grpSp>
        <p:nvGrpSpPr>
          <p:cNvPr id="25" name="Group 24">
            <a:extLst>
              <a:ext uri="{FF2B5EF4-FFF2-40B4-BE49-F238E27FC236}">
                <a16:creationId xmlns:a16="http://schemas.microsoft.com/office/drawing/2014/main" id="{82194595-4D87-0BAC-C902-E7A49E30AB4A}"/>
              </a:ext>
            </a:extLst>
          </p:cNvPr>
          <p:cNvGrpSpPr/>
          <p:nvPr/>
        </p:nvGrpSpPr>
        <p:grpSpPr>
          <a:xfrm>
            <a:off x="8094818" y="1462962"/>
            <a:ext cx="3834607" cy="3304981"/>
            <a:chOff x="8094818" y="1462962"/>
            <a:chExt cx="3834607" cy="3304981"/>
          </a:xfrm>
        </p:grpSpPr>
        <p:sp>
          <p:nvSpPr>
            <p:cNvPr id="16" name="TextBox 15">
              <a:extLst>
                <a:ext uri="{FF2B5EF4-FFF2-40B4-BE49-F238E27FC236}">
                  <a16:creationId xmlns:a16="http://schemas.microsoft.com/office/drawing/2014/main" id="{D05E0C38-BA78-0E79-6D7D-A7A47F589B37}"/>
                </a:ext>
              </a:extLst>
            </p:cNvPr>
            <p:cNvSpPr txBox="1"/>
            <p:nvPr/>
          </p:nvSpPr>
          <p:spPr>
            <a:xfrm>
              <a:off x="8559940" y="1462962"/>
              <a:ext cx="3204796" cy="830997"/>
            </a:xfrm>
            <a:prstGeom prst="rect">
              <a:avLst/>
            </a:prstGeom>
            <a:noFill/>
          </p:spPr>
          <p:txBody>
            <a:bodyPr wrap="square">
              <a:spAutoFit/>
            </a:bodyPr>
            <a:lstStyle/>
            <a:p>
              <a:r>
                <a:rPr lang="en-US" sz="2400" b="0" i="1" dirty="0">
                  <a:solidFill>
                    <a:srgbClr val="FFFF00"/>
                  </a:solidFill>
                  <a:effectLst/>
                  <a:latin typeface="Abadi" panose="020B0604020104020204" pitchFamily="34" charset="0"/>
                </a:rPr>
                <a:t>Let us go up; the Lord is able to deliver us</a:t>
              </a:r>
              <a:endParaRPr lang="en-US" sz="2400" i="1" dirty="0">
                <a:solidFill>
                  <a:srgbClr val="FFFF00"/>
                </a:solidFill>
                <a:latin typeface="Abadi" panose="020B0604020104020204" pitchFamily="34" charset="0"/>
              </a:endParaRPr>
            </a:p>
          </p:txBody>
        </p:sp>
        <p:pic>
          <p:nvPicPr>
            <p:cNvPr id="22" name="Picture 21">
              <a:extLst>
                <a:ext uri="{FF2B5EF4-FFF2-40B4-BE49-F238E27FC236}">
                  <a16:creationId xmlns:a16="http://schemas.microsoft.com/office/drawing/2014/main" id="{51335977-F9B8-1B58-8222-B262BFD4E619}"/>
                </a:ext>
              </a:extLst>
            </p:cNvPr>
            <p:cNvPicPr>
              <a:picLocks noChangeAspect="1"/>
            </p:cNvPicPr>
            <p:nvPr/>
          </p:nvPicPr>
          <p:blipFill>
            <a:blip r:embed="rId4"/>
            <a:stretch>
              <a:fillRect/>
            </a:stretch>
          </p:blipFill>
          <p:spPr>
            <a:xfrm>
              <a:off x="8094818" y="2391567"/>
              <a:ext cx="3834607" cy="2376376"/>
            </a:xfrm>
            <a:prstGeom prst="rect">
              <a:avLst/>
            </a:prstGeom>
          </p:spPr>
        </p:pic>
      </p:grpSp>
    </p:spTree>
    <p:extLst>
      <p:ext uri="{BB962C8B-B14F-4D97-AF65-F5344CB8AC3E}">
        <p14:creationId xmlns:p14="http://schemas.microsoft.com/office/powerpoint/2010/main" val="329969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D6ADCB54-6E72-4D78-8A5A-DB8007EFB6AA}"/>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Faithfully Persist</a:t>
            </a:r>
          </a:p>
        </p:txBody>
      </p:sp>
      <p:grpSp>
        <p:nvGrpSpPr>
          <p:cNvPr id="3" name="Group 55"/>
          <p:cNvGrpSpPr/>
          <p:nvPr/>
        </p:nvGrpSpPr>
        <p:grpSpPr>
          <a:xfrm rot="5400000">
            <a:off x="1624834" y="4522433"/>
            <a:ext cx="609600" cy="3733800"/>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438400" y="3124200"/>
              <a:ext cx="762000" cy="685800"/>
            </a:xfrm>
            <a:prstGeom prst="plaque">
              <a:avLst>
                <a:gd name="adj" fmla="val 4137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667000" y="3657600"/>
              <a:ext cx="304800" cy="533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9"/>
            <p:cNvSpPr/>
            <p:nvPr/>
          </p:nvSpPr>
          <p:spPr>
            <a:xfrm>
              <a:off x="2590800" y="3276600"/>
              <a:ext cx="457200" cy="3048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434395" y="1260811"/>
            <a:ext cx="3581400" cy="1015663"/>
          </a:xfrm>
          <a:prstGeom prst="rect">
            <a:avLst/>
          </a:prstGeom>
        </p:spPr>
        <p:txBody>
          <a:bodyPr wrap="square">
            <a:spAutoFit/>
          </a:bodyPr>
          <a:lstStyle/>
          <a:p>
            <a:r>
              <a:rPr lang="en-US" sz="2000" dirty="0">
                <a:solidFill>
                  <a:schemeClr val="bg1"/>
                </a:solidFill>
              </a:rPr>
              <a:t>“And I was led by the Spirit, not knowing beforehand the things which I should do.”</a:t>
            </a:r>
          </a:p>
        </p:txBody>
      </p:sp>
      <p:sp>
        <p:nvSpPr>
          <p:cNvPr id="191" name="Rectangle 190"/>
          <p:cNvSpPr/>
          <p:nvPr/>
        </p:nvSpPr>
        <p:spPr>
          <a:xfrm>
            <a:off x="7762423" y="1382529"/>
            <a:ext cx="3627664" cy="3170099"/>
          </a:xfrm>
          <a:prstGeom prst="rect">
            <a:avLst/>
          </a:prstGeom>
        </p:spPr>
        <p:txBody>
          <a:bodyPr wrap="square">
            <a:spAutoFit/>
          </a:bodyPr>
          <a:lstStyle/>
          <a:p>
            <a:r>
              <a:rPr lang="en-US" sz="2000" dirty="0">
                <a:solidFill>
                  <a:schemeClr val="bg1"/>
                </a:solidFill>
              </a:rPr>
              <a:t>The Lord may inspire us to do something without immediately revealing how, when, or why we should do it. </a:t>
            </a:r>
          </a:p>
          <a:p>
            <a:endParaRPr lang="en-US" sz="2000" dirty="0">
              <a:solidFill>
                <a:schemeClr val="bg1"/>
              </a:solidFill>
            </a:endParaRPr>
          </a:p>
          <a:p>
            <a:r>
              <a:rPr lang="en-US" sz="2000" dirty="0">
                <a:solidFill>
                  <a:schemeClr val="bg1"/>
                </a:solidFill>
              </a:rPr>
              <a:t>Nephi learned how, when, and why the Lord would help him only after he allowed the Holy Ghost to direct him and after he decided to go forward in faith.</a:t>
            </a:r>
          </a:p>
        </p:txBody>
      </p:sp>
      <p:grpSp>
        <p:nvGrpSpPr>
          <p:cNvPr id="2" name="Group 1"/>
          <p:cNvGrpSpPr/>
          <p:nvPr/>
        </p:nvGrpSpPr>
        <p:grpSpPr>
          <a:xfrm>
            <a:off x="4024463" y="1876738"/>
            <a:ext cx="5214403" cy="4496773"/>
            <a:chOff x="2438400" y="2030301"/>
            <a:chExt cx="5214403" cy="4496773"/>
          </a:xfrm>
        </p:grpSpPr>
        <p:sp>
          <p:nvSpPr>
            <p:cNvPr id="49" name="Rectangle 48"/>
            <p:cNvSpPr/>
            <p:nvPr/>
          </p:nvSpPr>
          <p:spPr>
            <a:xfrm>
              <a:off x="2438400" y="3352800"/>
              <a:ext cx="3383588" cy="2246769"/>
            </a:xfrm>
            <a:prstGeom prst="rect">
              <a:avLst/>
            </a:prstGeom>
          </p:spPr>
          <p:txBody>
            <a:bodyPr wrap="square">
              <a:spAutoFit/>
            </a:bodyPr>
            <a:lstStyle/>
            <a:p>
              <a:r>
                <a:rPr lang="en-US" sz="2000" dirty="0">
                  <a:solidFill>
                    <a:schemeClr val="bg1"/>
                  </a:solidFill>
                </a:rPr>
                <a:t>“You must learn to walk to the edge of the light, and perhaps a few steps into the darkness [the unknown], and you will find that the light will appear and move ahead of you”</a:t>
              </a:r>
            </a:p>
            <a:p>
              <a:r>
                <a:rPr lang="en-US" sz="2000" dirty="0">
                  <a:solidFill>
                    <a:schemeClr val="bg1"/>
                  </a:solidFill>
                </a:rPr>
                <a:t>--Harold B. Lee</a:t>
              </a:r>
            </a:p>
          </p:txBody>
        </p:sp>
        <p:pic>
          <p:nvPicPr>
            <p:cNvPr id="7170" name="Picture 2" descr="http://www.josephsmith.net/Static%20Images/harold_b_lee_MD.jpg"/>
            <p:cNvPicPr>
              <a:picLocks noChangeAspect="1" noChangeArrowheads="1"/>
            </p:cNvPicPr>
            <p:nvPr/>
          </p:nvPicPr>
          <p:blipFill>
            <a:blip r:embed="rId2" cstate="print"/>
            <a:srcRect/>
            <a:stretch>
              <a:fillRect/>
            </a:stretch>
          </p:blipFill>
          <p:spPr bwMode="auto">
            <a:xfrm>
              <a:off x="3646714" y="2030301"/>
              <a:ext cx="1088571" cy="1371600"/>
            </a:xfrm>
            <a:prstGeom prst="rect">
              <a:avLst/>
            </a:prstGeom>
            <a:noFill/>
          </p:spPr>
        </p:pic>
        <p:grpSp>
          <p:nvGrpSpPr>
            <p:cNvPr id="15" name="Group 14"/>
            <p:cNvGrpSpPr/>
            <p:nvPr/>
          </p:nvGrpSpPr>
          <p:grpSpPr>
            <a:xfrm>
              <a:off x="6480629" y="5057968"/>
              <a:ext cx="1172174" cy="1469106"/>
              <a:chOff x="7546712" y="702053"/>
              <a:chExt cx="2957738" cy="3706985"/>
            </a:xfrm>
            <a:solidFill>
              <a:srgbClr val="FFFF00"/>
            </a:solidFill>
          </p:grpSpPr>
          <p:cxnSp>
            <p:nvCxnSpPr>
              <p:cNvPr id="16" name="Straight Connector 15"/>
              <p:cNvCxnSpPr/>
              <p:nvPr/>
            </p:nvCxnSpPr>
            <p:spPr>
              <a:xfrm>
                <a:off x="7546712" y="2514804"/>
                <a:ext cx="2957738" cy="1894234"/>
              </a:xfrm>
              <a:prstGeom prst="line">
                <a:avLst/>
              </a:prstGeom>
              <a:grpFill/>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182812" y="702053"/>
                <a:ext cx="697117" cy="697117"/>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ounded Rectangle 29"/>
              <p:cNvSpPr/>
              <p:nvPr/>
            </p:nvSpPr>
            <p:spPr>
              <a:xfrm>
                <a:off x="9281675" y="1428545"/>
                <a:ext cx="512435" cy="1339913"/>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Rounded Rectangle 30"/>
              <p:cNvSpPr/>
              <p:nvPr/>
            </p:nvSpPr>
            <p:spPr>
              <a:xfrm rot="3213884">
                <a:off x="8979806" y="1337099"/>
                <a:ext cx="300291" cy="1045310"/>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Rounded Rectangle 31"/>
              <p:cNvSpPr/>
              <p:nvPr/>
            </p:nvSpPr>
            <p:spPr>
              <a:xfrm rot="17970910">
                <a:off x="9806829" y="1307873"/>
                <a:ext cx="300291" cy="1088236"/>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32"/>
              <p:cNvSpPr/>
              <p:nvPr/>
            </p:nvSpPr>
            <p:spPr>
              <a:xfrm rot="20397456">
                <a:off x="9529411" y="2490162"/>
                <a:ext cx="271839" cy="1493760"/>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33"/>
              <p:cNvSpPr/>
              <p:nvPr/>
            </p:nvSpPr>
            <p:spPr>
              <a:xfrm rot="3392342">
                <a:off x="9318445" y="2679932"/>
                <a:ext cx="272940" cy="961627"/>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34"/>
              <p:cNvSpPr/>
              <p:nvPr/>
            </p:nvSpPr>
            <p:spPr>
              <a:xfrm rot="19250169">
                <a:off x="9611599" y="2560855"/>
                <a:ext cx="300183" cy="523312"/>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grpSp>
        <p:nvGrpSpPr>
          <p:cNvPr id="28" name="Group 27">
            <a:extLst>
              <a:ext uri="{FF2B5EF4-FFF2-40B4-BE49-F238E27FC236}">
                <a16:creationId xmlns:a16="http://schemas.microsoft.com/office/drawing/2014/main" id="{ACE8BCFF-14A4-B1CF-5552-835F7222CB0B}"/>
              </a:ext>
            </a:extLst>
          </p:cNvPr>
          <p:cNvGrpSpPr/>
          <p:nvPr/>
        </p:nvGrpSpPr>
        <p:grpSpPr>
          <a:xfrm>
            <a:off x="2146055" y="3047181"/>
            <a:ext cx="1114219" cy="2926899"/>
            <a:chOff x="397451" y="228208"/>
            <a:chExt cx="1468018" cy="3502792"/>
          </a:xfrm>
        </p:grpSpPr>
        <p:sp>
          <p:nvSpPr>
            <p:cNvPr id="29" name="Oval 28">
              <a:extLst>
                <a:ext uri="{FF2B5EF4-FFF2-40B4-BE49-F238E27FC236}">
                  <a16:creationId xmlns:a16="http://schemas.microsoft.com/office/drawing/2014/main" id="{64FF88F0-A93D-0286-4748-0EEA8CA70DFD}"/>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332DCAB-554B-A77B-108F-287277607FFF}"/>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2BA669A9-77FC-B0DE-9A8D-525F762D5927}"/>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E51726D-5BA9-96A0-4252-E93E7D53F482}"/>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a:extLst>
                <a:ext uri="{FF2B5EF4-FFF2-40B4-BE49-F238E27FC236}">
                  <a16:creationId xmlns:a16="http://schemas.microsoft.com/office/drawing/2014/main" id="{4B723825-F9EC-4320-497A-4C964E7E7639}"/>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CC03189-3B66-DE56-F15F-D9974F3570B9}"/>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a:extLst>
                <a:ext uri="{FF2B5EF4-FFF2-40B4-BE49-F238E27FC236}">
                  <a16:creationId xmlns:a16="http://schemas.microsoft.com/office/drawing/2014/main" id="{46DFA14C-4105-B2F4-2EC2-43F9360AC0B0}"/>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F4FD233-9974-E967-C319-9C89842EB97A}"/>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E43A829D-FED8-F860-C5FA-E52919FEEB21}"/>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Rounded Rectangle 152">
              <a:extLst>
                <a:ext uri="{FF2B5EF4-FFF2-40B4-BE49-F238E27FC236}">
                  <a16:creationId xmlns:a16="http://schemas.microsoft.com/office/drawing/2014/main" id="{2CE4E05D-D473-7793-8FE6-054670D86ECC}"/>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1A7ACD0-5325-59F7-1630-7B8E7B32959E}"/>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154">
              <a:extLst>
                <a:ext uri="{FF2B5EF4-FFF2-40B4-BE49-F238E27FC236}">
                  <a16:creationId xmlns:a16="http://schemas.microsoft.com/office/drawing/2014/main" id="{46988163-E8DD-3E2D-F107-FE5F734057C9}"/>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F45CF76-7F29-8896-C309-0114AC143DBD}"/>
              </a:ext>
            </a:extLst>
          </p:cNvPr>
          <p:cNvSpPr txBox="1"/>
          <p:nvPr/>
        </p:nvSpPr>
        <p:spPr>
          <a:xfrm>
            <a:off x="1698338" y="5957561"/>
            <a:ext cx="6144986" cy="369332"/>
          </a:xfrm>
          <a:prstGeom prst="rect">
            <a:avLst/>
          </a:prstGeom>
          <a:noFill/>
        </p:spPr>
        <p:txBody>
          <a:bodyPr wrap="square">
            <a:spAutoFit/>
          </a:bodyPr>
          <a:lstStyle/>
          <a:p>
            <a:r>
              <a:rPr lang="en-US" sz="1800" dirty="0">
                <a:solidFill>
                  <a:srgbClr val="FFFF00"/>
                </a:solidFill>
              </a:rPr>
              <a:t>1 Nephi 4:6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0" presetClass="exit" presetSubtype="0" fill="hold" grpId="0" nodeType="withEffect">
                                  <p:stCondLst>
                                    <p:cond delay="0"/>
                                  </p:stCondLst>
                                  <p:childTnLst>
                                    <p:animEffect transition="out" filter="fade">
                                      <p:cBhvr>
                                        <p:cTn id="16" dur="500"/>
                                        <p:tgtEl>
                                          <p:spTgt spid="191">
                                            <p:txEl>
                                              <p:pRg st="0" end="0"/>
                                            </p:txEl>
                                          </p:spTgt>
                                        </p:tgtEl>
                                      </p:cBhvr>
                                    </p:animEffect>
                                    <p:set>
                                      <p:cBhvr>
                                        <p:cTn id="17" dur="1" fill="hold">
                                          <p:stCondLst>
                                            <p:cond delay="499"/>
                                          </p:stCondLst>
                                        </p:cTn>
                                        <p:tgtEl>
                                          <p:spTgt spid="191">
                                            <p:txEl>
                                              <p:pRg st="0" end="0"/>
                                            </p:txEl>
                                          </p:spTgt>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191">
                                            <p:txEl>
                                              <p:pRg st="2" end="2"/>
                                            </p:txEl>
                                          </p:spTgt>
                                        </p:tgtEl>
                                      </p:cBhvr>
                                    </p:animEffect>
                                    <p:set>
                                      <p:cBhvr>
                                        <p:cTn id="20" dur="1" fill="hold">
                                          <p:stCondLst>
                                            <p:cond delay="499"/>
                                          </p:stCondLst>
                                        </p:cTn>
                                        <p:tgtEl>
                                          <p:spTgt spid="19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F163FCA-72BB-45F9-A757-C8E146FA168D}"/>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Exercising Faith</a:t>
            </a:r>
          </a:p>
        </p:txBody>
      </p:sp>
      <p:grpSp>
        <p:nvGrpSpPr>
          <p:cNvPr id="2" name="Group 55"/>
          <p:cNvGrpSpPr/>
          <p:nvPr/>
        </p:nvGrpSpPr>
        <p:grpSpPr>
          <a:xfrm rot="5400000">
            <a:off x="1639837" y="4565898"/>
            <a:ext cx="609600" cy="3733800"/>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438400" y="3124200"/>
              <a:ext cx="762000" cy="685800"/>
            </a:xfrm>
            <a:prstGeom prst="plaque">
              <a:avLst>
                <a:gd name="adj" fmla="val 4137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667000" y="3657600"/>
              <a:ext cx="304800" cy="533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9"/>
            <p:cNvSpPr/>
            <p:nvPr/>
          </p:nvSpPr>
          <p:spPr>
            <a:xfrm>
              <a:off x="2590800" y="3276600"/>
              <a:ext cx="457200" cy="3048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 name="Rectangle 38"/>
          <p:cNvSpPr/>
          <p:nvPr/>
        </p:nvSpPr>
        <p:spPr>
          <a:xfrm>
            <a:off x="966737" y="1132739"/>
            <a:ext cx="4343400" cy="1323439"/>
          </a:xfrm>
          <a:prstGeom prst="rect">
            <a:avLst/>
          </a:prstGeom>
        </p:spPr>
        <p:txBody>
          <a:bodyPr wrap="square">
            <a:spAutoFit/>
          </a:bodyPr>
          <a:lstStyle/>
          <a:p>
            <a:r>
              <a:rPr lang="en-US" sz="2000" dirty="0">
                <a:solidFill>
                  <a:schemeClr val="bg1"/>
                </a:solidFill>
              </a:rPr>
              <a:t>When we exercise faith in God and seek to do what He asks, even when we cannot see the outcome, He will lead us by the influence of the Holy Ghost.</a:t>
            </a:r>
          </a:p>
        </p:txBody>
      </p:sp>
      <p:sp>
        <p:nvSpPr>
          <p:cNvPr id="191" name="Rectangle 190"/>
          <p:cNvSpPr/>
          <p:nvPr/>
        </p:nvSpPr>
        <p:spPr>
          <a:xfrm>
            <a:off x="4953000" y="2971801"/>
            <a:ext cx="5486400" cy="3785652"/>
          </a:xfrm>
          <a:prstGeom prst="rect">
            <a:avLst/>
          </a:prstGeom>
        </p:spPr>
        <p:txBody>
          <a:bodyPr wrap="square">
            <a:spAutoFit/>
          </a:bodyPr>
          <a:lstStyle/>
          <a:p>
            <a:r>
              <a:rPr lang="en-US" sz="2000" dirty="0">
                <a:solidFill>
                  <a:schemeClr val="bg1"/>
                </a:solidFill>
              </a:rPr>
              <a:t>What justification is there for a righteous man like Nephi to take the life of another person? </a:t>
            </a:r>
          </a:p>
          <a:p>
            <a:endParaRPr lang="en-US" sz="2000" dirty="0">
              <a:solidFill>
                <a:schemeClr val="bg1"/>
              </a:solidFill>
            </a:endParaRPr>
          </a:p>
          <a:p>
            <a:r>
              <a:rPr lang="en-US" sz="2000" dirty="0">
                <a:solidFill>
                  <a:schemeClr val="bg1"/>
                </a:solidFill>
              </a:rPr>
              <a:t>“God said, ‘Thou shalt not kill;’ at another time He said ‘Thou shalt utterly destroy.’ This is the principle on which the government of heaven is conducted—by revelation adapted to the circumstances in which the children of the kingdom are placed. Whatever God requires is right, no matter what it is, although we may not see the reason thereof till long after the events transpire.” –Joseph Smith</a:t>
            </a:r>
          </a:p>
        </p:txBody>
      </p:sp>
      <p:sp>
        <p:nvSpPr>
          <p:cNvPr id="14" name="Rectangle 13"/>
          <p:cNvSpPr/>
          <p:nvPr/>
        </p:nvSpPr>
        <p:spPr>
          <a:xfrm>
            <a:off x="1766837" y="5910768"/>
            <a:ext cx="4343400" cy="400110"/>
          </a:xfrm>
          <a:prstGeom prst="rect">
            <a:avLst/>
          </a:prstGeom>
        </p:spPr>
        <p:txBody>
          <a:bodyPr wrap="square">
            <a:spAutoFit/>
          </a:bodyPr>
          <a:lstStyle/>
          <a:p>
            <a:r>
              <a:rPr lang="en-US" sz="2000" dirty="0">
                <a:solidFill>
                  <a:srgbClr val="FFFF00"/>
                </a:solidFill>
              </a:rPr>
              <a:t>1 Nephi 4:7-19</a:t>
            </a:r>
          </a:p>
        </p:txBody>
      </p:sp>
      <p:pic>
        <p:nvPicPr>
          <p:cNvPr id="15" name="Picture 14" descr="joseph smith.jpg"/>
          <p:cNvPicPr>
            <a:picLocks noChangeAspect="1"/>
          </p:cNvPicPr>
          <p:nvPr/>
        </p:nvPicPr>
        <p:blipFill>
          <a:blip r:embed="rId2" cstate="print"/>
          <a:stretch>
            <a:fillRect/>
          </a:stretch>
        </p:blipFill>
        <p:spPr>
          <a:xfrm>
            <a:off x="10900059" y="5475947"/>
            <a:ext cx="1009461" cy="1269752"/>
          </a:xfrm>
          <a:prstGeom prst="rect">
            <a:avLst/>
          </a:prstGeom>
        </p:spPr>
      </p:pic>
      <p:grpSp>
        <p:nvGrpSpPr>
          <p:cNvPr id="3" name="Group 2">
            <a:extLst>
              <a:ext uri="{FF2B5EF4-FFF2-40B4-BE49-F238E27FC236}">
                <a16:creationId xmlns:a16="http://schemas.microsoft.com/office/drawing/2014/main" id="{78CF2515-932B-381F-2919-31624BED3C80}"/>
              </a:ext>
            </a:extLst>
          </p:cNvPr>
          <p:cNvGrpSpPr/>
          <p:nvPr/>
        </p:nvGrpSpPr>
        <p:grpSpPr>
          <a:xfrm>
            <a:off x="3015766" y="3018805"/>
            <a:ext cx="1009462" cy="2651717"/>
            <a:chOff x="397451" y="228208"/>
            <a:chExt cx="1468018" cy="3502792"/>
          </a:xfrm>
        </p:grpSpPr>
        <p:sp>
          <p:nvSpPr>
            <p:cNvPr id="4" name="Oval 3">
              <a:extLst>
                <a:ext uri="{FF2B5EF4-FFF2-40B4-BE49-F238E27FC236}">
                  <a16:creationId xmlns:a16="http://schemas.microsoft.com/office/drawing/2014/main" id="{D5915B90-5530-5ABD-1AC7-A38B27F4AD97}"/>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FE47335-3C19-230D-A981-6EF558DB60D0}"/>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apezoid 6">
              <a:extLst>
                <a:ext uri="{FF2B5EF4-FFF2-40B4-BE49-F238E27FC236}">
                  <a16:creationId xmlns:a16="http://schemas.microsoft.com/office/drawing/2014/main" id="{6B853958-2797-859F-8EE6-43FFE344C37C}"/>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D429BB9-7029-674B-7487-739A2A0F6286}"/>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517008B4-1C67-9552-F2F9-2835BAC72868}"/>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F542BC2-299D-5699-245B-64D6E88B62AA}"/>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A57E0FD3-C7E9-6A93-BAF9-83077AF32721}"/>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405EA0C-8044-E9CB-720B-A00870229493}"/>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FA24A0F-F433-AFE9-5546-30F2C0DFBA42}"/>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ounded Rectangle 152">
              <a:extLst>
                <a:ext uri="{FF2B5EF4-FFF2-40B4-BE49-F238E27FC236}">
                  <a16:creationId xmlns:a16="http://schemas.microsoft.com/office/drawing/2014/main" id="{0F9347E2-01DB-6ECE-A529-5F0AA8EE6B38}"/>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7A7D153-E0EC-2E75-EEA2-B9CB2A73BE13}"/>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54">
              <a:extLst>
                <a:ext uri="{FF2B5EF4-FFF2-40B4-BE49-F238E27FC236}">
                  <a16:creationId xmlns:a16="http://schemas.microsoft.com/office/drawing/2014/main" id="{CFA3C976-0091-A1F9-B0EA-AAAD5DCD527A}"/>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58B063-0A6C-E547-7B9C-F520B9E91818}"/>
              </a:ext>
            </a:extLst>
          </p:cNvPr>
          <p:cNvSpPr/>
          <p:nvPr/>
        </p:nvSpPr>
        <p:spPr>
          <a:xfrm>
            <a:off x="-84083" y="0"/>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63D7CA1-1166-F863-5C76-931F2ECFF7AB}"/>
              </a:ext>
            </a:extLst>
          </p:cNvPr>
          <p:cNvSpPr txBox="1"/>
          <p:nvPr/>
        </p:nvSpPr>
        <p:spPr>
          <a:xfrm>
            <a:off x="4324350" y="1505956"/>
            <a:ext cx="6144986" cy="4524315"/>
          </a:xfrm>
          <a:prstGeom prst="rect">
            <a:avLst/>
          </a:prstGeom>
          <a:noFill/>
        </p:spPr>
        <p:txBody>
          <a:bodyPr wrap="square">
            <a:spAutoFit/>
          </a:bodyPr>
          <a:lstStyle/>
          <a:p>
            <a:pPr algn="l" fontAlgn="base"/>
            <a:r>
              <a:rPr lang="en-US" sz="2400" b="0" i="0" dirty="0">
                <a:solidFill>
                  <a:schemeClr val="bg1"/>
                </a:solidFill>
                <a:effectLst/>
                <a:latin typeface="Abadi" panose="020B0604020104020204" pitchFamily="34" charset="0"/>
              </a:rPr>
              <a:t>In my study of the scriptures I have noted that most revelation to the children of God comes when they are on the move, not when they are sitting back in their habitations waiting for the Lord to tell them the first step to take. …</a:t>
            </a:r>
          </a:p>
          <a:p>
            <a:pPr algn="l" fontAlgn="base"/>
            <a:endParaRPr lang="en-US" sz="2400" b="0" i="0" dirty="0">
              <a:solidFill>
                <a:schemeClr val="bg1"/>
              </a:solidFill>
              <a:effectLst/>
              <a:latin typeface="Abadi" panose="020B0604020104020204" pitchFamily="34" charset="0"/>
            </a:endParaRPr>
          </a:p>
          <a:p>
            <a:pPr algn="l" fontAlgn="base"/>
            <a:r>
              <a:rPr lang="en-US" sz="2400" b="0" i="0" dirty="0">
                <a:solidFill>
                  <a:schemeClr val="bg1"/>
                </a:solidFill>
                <a:effectLst/>
                <a:latin typeface="Abadi" panose="020B0604020104020204" pitchFamily="34" charset="0"/>
              </a:rPr>
              <a:t>So we do all we can. </a:t>
            </a:r>
          </a:p>
          <a:p>
            <a:pPr algn="l" fontAlgn="base"/>
            <a:endParaRPr lang="en-US" sz="2400" dirty="0">
              <a:solidFill>
                <a:schemeClr val="bg1"/>
              </a:solidFill>
              <a:latin typeface="Abadi" panose="020B0604020104020204" pitchFamily="34" charset="0"/>
            </a:endParaRPr>
          </a:p>
          <a:p>
            <a:pPr algn="l" fontAlgn="base"/>
            <a:r>
              <a:rPr lang="en-US" sz="2400" b="0" i="0" dirty="0">
                <a:solidFill>
                  <a:schemeClr val="bg1"/>
                </a:solidFill>
                <a:effectLst/>
                <a:latin typeface="Abadi" panose="020B0604020104020204" pitchFamily="34" charset="0"/>
              </a:rPr>
              <a:t>Then we wait upon the Lord for His revelation. </a:t>
            </a:r>
          </a:p>
          <a:p>
            <a:pPr algn="l" fontAlgn="base"/>
            <a:r>
              <a:rPr lang="en-US" sz="2400" b="0" i="0" dirty="0">
                <a:solidFill>
                  <a:schemeClr val="bg1"/>
                </a:solidFill>
                <a:effectLst/>
                <a:latin typeface="Abadi" panose="020B0604020104020204" pitchFamily="34" charset="0"/>
              </a:rPr>
              <a:t>Dallin H. Oaks</a:t>
            </a:r>
          </a:p>
        </p:txBody>
      </p:sp>
      <p:grpSp>
        <p:nvGrpSpPr>
          <p:cNvPr id="6" name="Group 3">
            <a:extLst>
              <a:ext uri="{FF2B5EF4-FFF2-40B4-BE49-F238E27FC236}">
                <a16:creationId xmlns:a16="http://schemas.microsoft.com/office/drawing/2014/main" id="{8338D249-DC77-CB9B-BE8F-ACA2C7C5414B}"/>
              </a:ext>
            </a:extLst>
          </p:cNvPr>
          <p:cNvGrpSpPr/>
          <p:nvPr/>
        </p:nvGrpSpPr>
        <p:grpSpPr>
          <a:xfrm>
            <a:off x="1108109" y="2274381"/>
            <a:ext cx="2024050" cy="2309237"/>
            <a:chOff x="71718" y="1120588"/>
            <a:chExt cx="3048000" cy="4572000"/>
          </a:xfrm>
        </p:grpSpPr>
        <p:grpSp>
          <p:nvGrpSpPr>
            <p:cNvPr id="7" name="Group 13">
              <a:extLst>
                <a:ext uri="{FF2B5EF4-FFF2-40B4-BE49-F238E27FC236}">
                  <a16:creationId xmlns:a16="http://schemas.microsoft.com/office/drawing/2014/main" id="{8A5134B7-5466-1534-A108-3359DD7840EE}"/>
                </a:ext>
              </a:extLst>
            </p:cNvPr>
            <p:cNvGrpSpPr/>
            <p:nvPr/>
          </p:nvGrpSpPr>
          <p:grpSpPr>
            <a:xfrm>
              <a:off x="71718" y="1120588"/>
              <a:ext cx="3048000" cy="4572000"/>
              <a:chOff x="838200" y="1066800"/>
              <a:chExt cx="2438400" cy="3352800"/>
            </a:xfrm>
          </p:grpSpPr>
          <p:sp>
            <p:nvSpPr>
              <p:cNvPr id="9" name="Rounded Rectangle 61">
                <a:extLst>
                  <a:ext uri="{FF2B5EF4-FFF2-40B4-BE49-F238E27FC236}">
                    <a16:creationId xmlns:a16="http://schemas.microsoft.com/office/drawing/2014/main" id="{8159BD37-F6E2-E651-99B4-AD19B00D4EAF}"/>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
                <a:extLst>
                  <a:ext uri="{FF2B5EF4-FFF2-40B4-BE49-F238E27FC236}">
                    <a16:creationId xmlns:a16="http://schemas.microsoft.com/office/drawing/2014/main" id="{56F9B423-6874-07E2-663F-1A57598C43A1}"/>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2A4F187E-798C-B7A5-5588-F62785F2A5E8}"/>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4">
                <a:extLst>
                  <a:ext uri="{FF2B5EF4-FFF2-40B4-BE49-F238E27FC236}">
                    <a16:creationId xmlns:a16="http://schemas.microsoft.com/office/drawing/2014/main" id="{A885203D-B7E3-EAF1-5BC3-3F15623B02C9}"/>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nut 5">
                <a:extLst>
                  <a:ext uri="{FF2B5EF4-FFF2-40B4-BE49-F238E27FC236}">
                    <a16:creationId xmlns:a16="http://schemas.microsoft.com/office/drawing/2014/main" id="{B437ED7E-0000-BD35-50F2-5C7D2F7946FF}"/>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6">
                <a:extLst>
                  <a:ext uri="{FF2B5EF4-FFF2-40B4-BE49-F238E27FC236}">
                    <a16:creationId xmlns:a16="http://schemas.microsoft.com/office/drawing/2014/main" id="{77B3299B-F24A-ABA5-E7E6-978E86978456}"/>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7">
                <a:extLst>
                  <a:ext uri="{FF2B5EF4-FFF2-40B4-BE49-F238E27FC236}">
                    <a16:creationId xmlns:a16="http://schemas.microsoft.com/office/drawing/2014/main" id="{1EBDE0F4-5017-B6B6-9F85-1C972294EB27}"/>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Plaque 8">
                <a:extLst>
                  <a:ext uri="{FF2B5EF4-FFF2-40B4-BE49-F238E27FC236}">
                    <a16:creationId xmlns:a16="http://schemas.microsoft.com/office/drawing/2014/main" id="{79159230-4A33-F784-04ED-4483E6BE0C96}"/>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laque 9">
                <a:extLst>
                  <a:ext uri="{FF2B5EF4-FFF2-40B4-BE49-F238E27FC236}">
                    <a16:creationId xmlns:a16="http://schemas.microsoft.com/office/drawing/2014/main" id="{9271325A-DF76-3259-ADC1-E4C36018AAFB}"/>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aque 10">
                <a:extLst>
                  <a:ext uri="{FF2B5EF4-FFF2-40B4-BE49-F238E27FC236}">
                    <a16:creationId xmlns:a16="http://schemas.microsoft.com/office/drawing/2014/main" id="{EBBBDE12-0905-9607-F05B-04FB62EED6DF}"/>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748E5228-DC2D-D98B-A882-9E90F91F9A81}"/>
                </a:ext>
              </a:extLst>
            </p:cNvPr>
            <p:cNvSpPr txBox="1"/>
            <p:nvPr/>
          </p:nvSpPr>
          <p:spPr>
            <a:xfrm>
              <a:off x="738468" y="1435236"/>
              <a:ext cx="2352161" cy="3595219"/>
            </a:xfrm>
            <a:prstGeom prst="rect">
              <a:avLst/>
            </a:prstGeom>
            <a:noFill/>
          </p:spPr>
          <p:txBody>
            <a:bodyPr wrap="square" rtlCol="0">
              <a:spAutoFit/>
            </a:bodyPr>
            <a:lstStyle/>
            <a:p>
              <a:pPr algn="ctr"/>
              <a:r>
                <a:rPr lang="en-US" sz="1400" b="1" dirty="0">
                  <a:solidFill>
                    <a:srgbClr val="000000"/>
                  </a:solidFill>
                </a:rPr>
                <a:t>I</a:t>
              </a:r>
              <a:r>
                <a:rPr lang="en-US" sz="1400" b="1" i="0" dirty="0">
                  <a:solidFill>
                    <a:srgbClr val="000000"/>
                  </a:solidFill>
                  <a:effectLst/>
                </a:rPr>
                <a:t>n times of uncertainty, we can receive guidance from Heavenly Father through the Spirit as we go forth with faith</a:t>
              </a:r>
              <a:r>
                <a:rPr lang="en-US" sz="1400" b="0" i="0" dirty="0">
                  <a:solidFill>
                    <a:srgbClr val="000000"/>
                  </a:solidFill>
                  <a:effectLst/>
                </a:rPr>
                <a:t>.</a:t>
              </a:r>
              <a:endParaRPr lang="en-US" sz="1400" b="1" dirty="0">
                <a:solidFill>
                  <a:schemeClr val="bg2">
                    <a:lumMod val="25000"/>
                  </a:schemeClr>
                </a:solidFill>
              </a:endParaRPr>
            </a:p>
          </p:txBody>
        </p:sp>
      </p:grpSp>
      <p:pic>
        <p:nvPicPr>
          <p:cNvPr id="20" name="Picture 19" descr="A person in a suit and tie&#10;&#10;Description automatically generated">
            <a:extLst>
              <a:ext uri="{FF2B5EF4-FFF2-40B4-BE49-F238E27FC236}">
                <a16:creationId xmlns:a16="http://schemas.microsoft.com/office/drawing/2014/main" id="{6B3DE9E2-D9BD-31AF-DDDE-839927BF7B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5688" y="5018314"/>
            <a:ext cx="1289959" cy="1607683"/>
          </a:xfrm>
          <a:prstGeom prst="rect">
            <a:avLst/>
          </a:prstGeom>
        </p:spPr>
      </p:pic>
    </p:spTree>
    <p:extLst>
      <p:ext uri="{BB962C8B-B14F-4D97-AF65-F5344CB8AC3E}">
        <p14:creationId xmlns:p14="http://schemas.microsoft.com/office/powerpoint/2010/main" val="416481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52495C6-F88F-4E38-8261-FFE90B6ABAC9}"/>
              </a:ext>
            </a:extLst>
          </p:cNvPr>
          <p:cNvSpPr/>
          <p:nvPr/>
        </p:nvSpPr>
        <p:spPr>
          <a:xfrm>
            <a:off x="-42042" y="-6854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3999" y="-65982"/>
            <a:ext cx="9144000" cy="1015663"/>
          </a:xfrm>
          <a:prstGeom prst="rect">
            <a:avLst/>
          </a:prstGeom>
          <a:noFill/>
        </p:spPr>
        <p:txBody>
          <a:bodyPr wrap="square" rtlCol="0">
            <a:spAutoFit/>
          </a:bodyPr>
          <a:lstStyle/>
          <a:p>
            <a:pPr algn="ctr"/>
            <a:r>
              <a:rPr lang="en-US" sz="6000" dirty="0">
                <a:solidFill>
                  <a:schemeClr val="bg1"/>
                </a:solidFill>
                <a:latin typeface="Imprint MT Shadow" pitchFamily="82" charset="0"/>
              </a:rPr>
              <a:t>Laban’s Fate</a:t>
            </a:r>
          </a:p>
        </p:txBody>
      </p:sp>
      <p:grpSp>
        <p:nvGrpSpPr>
          <p:cNvPr id="2" name="Group 55"/>
          <p:cNvGrpSpPr/>
          <p:nvPr/>
        </p:nvGrpSpPr>
        <p:grpSpPr>
          <a:xfrm rot="5400000">
            <a:off x="1660071" y="4551358"/>
            <a:ext cx="609600" cy="3733800"/>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438400" y="3124200"/>
              <a:ext cx="762000" cy="685800"/>
            </a:xfrm>
            <a:prstGeom prst="plaque">
              <a:avLst>
                <a:gd name="adj" fmla="val 4137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667000" y="3657600"/>
              <a:ext cx="304800" cy="533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9"/>
            <p:cNvSpPr/>
            <p:nvPr/>
          </p:nvSpPr>
          <p:spPr>
            <a:xfrm>
              <a:off x="2590800" y="3276600"/>
              <a:ext cx="457200" cy="3048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1" name="Rectangle 190"/>
          <p:cNvSpPr/>
          <p:nvPr/>
        </p:nvSpPr>
        <p:spPr>
          <a:xfrm>
            <a:off x="1265557" y="713016"/>
            <a:ext cx="8654347" cy="5355312"/>
          </a:xfrm>
          <a:prstGeom prst="rect">
            <a:avLst/>
          </a:prstGeom>
        </p:spPr>
        <p:txBody>
          <a:bodyPr wrap="square">
            <a:spAutoFit/>
          </a:bodyPr>
          <a:lstStyle/>
          <a:p>
            <a:r>
              <a:rPr lang="en-US" dirty="0">
                <a:solidFill>
                  <a:schemeClr val="bg1"/>
                </a:solidFill>
              </a:rPr>
              <a:t>To better understand the Lord’s command to slay Laban, it may help to remember the following:</a:t>
            </a:r>
          </a:p>
          <a:p>
            <a:endParaRPr lang="en-US" dirty="0">
              <a:solidFill>
                <a:schemeClr val="bg1"/>
              </a:solidFill>
            </a:endParaRPr>
          </a:p>
          <a:p>
            <a:pPr marL="342900" indent="-342900">
              <a:buAutoNum type="arabicPeriod"/>
            </a:pPr>
            <a:r>
              <a:rPr lang="en-US" dirty="0">
                <a:solidFill>
                  <a:schemeClr val="bg1"/>
                </a:solidFill>
              </a:rPr>
              <a:t>The Lord gave Laban at least two chances to part with the brass plates before requiring his life. Laban was a liar and a robber, and he had at least twice sought to murder. </a:t>
            </a:r>
          </a:p>
          <a:p>
            <a:r>
              <a:rPr lang="en-US" dirty="0">
                <a:solidFill>
                  <a:schemeClr val="bg1"/>
                </a:solidFill>
              </a:rPr>
              <a:t>      </a:t>
            </a:r>
          </a:p>
          <a:p>
            <a:r>
              <a:rPr lang="en-US" dirty="0">
                <a:solidFill>
                  <a:schemeClr val="bg1"/>
                </a:solidFill>
              </a:rPr>
              <a:t>      Under the law of Moses, stealing and attempted murder could both be punishable by death.</a:t>
            </a:r>
          </a:p>
          <a:p>
            <a:pPr marL="342900" indent="-342900"/>
            <a:r>
              <a:rPr lang="en-US" dirty="0">
                <a:solidFill>
                  <a:schemeClr val="bg1"/>
                </a:solidFill>
              </a:rPr>
              <a:t>      Exodus 21:14; 22:2 and Deuteronomy 24:7</a:t>
            </a:r>
          </a:p>
          <a:p>
            <a:pPr marL="342900" indent="-342900"/>
            <a:endParaRPr lang="en-US" dirty="0">
              <a:solidFill>
                <a:schemeClr val="bg1"/>
              </a:solidFill>
            </a:endParaRPr>
          </a:p>
          <a:p>
            <a:r>
              <a:rPr lang="en-US" dirty="0">
                <a:solidFill>
                  <a:schemeClr val="bg1"/>
                </a:solidFill>
              </a:rPr>
              <a:t>2. The Lord wanted Lehi and his descendants to have the scriptural record contained in the brass plates, even if “one man should perish” for it to happen. The brass plates not only blessed the Nephite and </a:t>
            </a:r>
            <a:r>
              <a:rPr lang="en-US" dirty="0" err="1">
                <a:solidFill>
                  <a:schemeClr val="bg1"/>
                </a:solidFill>
              </a:rPr>
              <a:t>Mulekite</a:t>
            </a:r>
            <a:r>
              <a:rPr lang="en-US" dirty="0">
                <a:solidFill>
                  <a:schemeClr val="bg1"/>
                </a:solidFill>
              </a:rPr>
              <a:t> nations, they also provided some of the content of the gold plates (such as the quotations from Isaiah and from </a:t>
            </a:r>
            <a:r>
              <a:rPr lang="en-US" dirty="0" err="1">
                <a:solidFill>
                  <a:schemeClr val="bg1"/>
                </a:solidFill>
              </a:rPr>
              <a:t>Zenos</a:t>
            </a:r>
            <a:r>
              <a:rPr lang="en-US" dirty="0">
                <a:solidFill>
                  <a:schemeClr val="bg1"/>
                </a:solidFill>
              </a:rPr>
              <a:t>’ allegory of the tame and wild olive trees). </a:t>
            </a:r>
          </a:p>
          <a:p>
            <a:endParaRPr lang="en-US" dirty="0">
              <a:solidFill>
                <a:schemeClr val="bg1"/>
              </a:solidFill>
            </a:endParaRPr>
          </a:p>
          <a:p>
            <a:r>
              <a:rPr lang="en-US" dirty="0">
                <a:solidFill>
                  <a:schemeClr val="bg1"/>
                </a:solidFill>
              </a:rPr>
              <a:t>The Book of Mormon has blessed millions of people and will bless millions more. Ultimately, all of this was at stake when Nephi stood over Laban and followed the Spirit’s direction.</a:t>
            </a:r>
          </a:p>
        </p:txBody>
      </p:sp>
      <p:sp>
        <p:nvSpPr>
          <p:cNvPr id="14" name="Rectangle 13"/>
          <p:cNvSpPr/>
          <p:nvPr/>
        </p:nvSpPr>
        <p:spPr>
          <a:xfrm>
            <a:off x="1752599" y="5957188"/>
            <a:ext cx="4343400" cy="400110"/>
          </a:xfrm>
          <a:prstGeom prst="rect">
            <a:avLst/>
          </a:prstGeom>
        </p:spPr>
        <p:txBody>
          <a:bodyPr wrap="square">
            <a:spAutoFit/>
          </a:bodyPr>
          <a:lstStyle/>
          <a:p>
            <a:r>
              <a:rPr lang="en-US" sz="2000" dirty="0">
                <a:solidFill>
                  <a:srgbClr val="FFFF00"/>
                </a:solidFill>
              </a:rPr>
              <a:t>1 Nephi 4:14</a:t>
            </a:r>
          </a:p>
        </p:txBody>
      </p:sp>
      <p:grpSp>
        <p:nvGrpSpPr>
          <p:cNvPr id="10" name="Group 9">
            <a:extLst>
              <a:ext uri="{FF2B5EF4-FFF2-40B4-BE49-F238E27FC236}">
                <a16:creationId xmlns:a16="http://schemas.microsoft.com/office/drawing/2014/main" id="{699942EF-8A93-7E6E-EDC2-A69AB5CF01EB}"/>
              </a:ext>
            </a:extLst>
          </p:cNvPr>
          <p:cNvGrpSpPr/>
          <p:nvPr/>
        </p:nvGrpSpPr>
        <p:grpSpPr>
          <a:xfrm>
            <a:off x="10178346" y="840510"/>
            <a:ext cx="1421611" cy="1079778"/>
            <a:chOff x="9443277" y="982025"/>
            <a:chExt cx="1421611" cy="1079778"/>
          </a:xfrm>
        </p:grpSpPr>
        <p:grpSp>
          <p:nvGrpSpPr>
            <p:cNvPr id="15" name="Group 14"/>
            <p:cNvGrpSpPr/>
            <p:nvPr/>
          </p:nvGrpSpPr>
          <p:grpSpPr>
            <a:xfrm rot="4131556">
              <a:off x="9614194" y="811108"/>
              <a:ext cx="1079778" cy="1421611"/>
              <a:chOff x="1486430" y="2904111"/>
              <a:chExt cx="1079778" cy="1421611"/>
            </a:xfrm>
          </p:grpSpPr>
          <p:sp>
            <p:nvSpPr>
              <p:cNvPr id="16" name="Oval 15"/>
              <p:cNvSpPr/>
              <p:nvPr/>
            </p:nvSpPr>
            <p:spPr>
              <a:xfrm rot="20950279">
                <a:off x="1523144" y="3882006"/>
                <a:ext cx="614488" cy="3773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20950279">
                <a:off x="1905982" y="3948347"/>
                <a:ext cx="614488" cy="37737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1486430" y="2904111"/>
                <a:ext cx="1079778" cy="113451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7C3B5621-0CB5-C2E8-106D-4803A96EA9E4}"/>
                </a:ext>
              </a:extLst>
            </p:cNvPr>
            <p:cNvGrpSpPr/>
            <p:nvPr/>
          </p:nvGrpSpPr>
          <p:grpSpPr>
            <a:xfrm rot="4095699">
              <a:off x="9876818" y="1291756"/>
              <a:ext cx="845078" cy="315986"/>
              <a:chOff x="9966936" y="4431939"/>
              <a:chExt cx="1021196" cy="297529"/>
            </a:xfrm>
          </p:grpSpPr>
          <p:sp>
            <p:nvSpPr>
              <p:cNvPr id="3" name="Flowchart: Extract 2">
                <a:extLst>
                  <a:ext uri="{FF2B5EF4-FFF2-40B4-BE49-F238E27FC236}">
                    <a16:creationId xmlns:a16="http://schemas.microsoft.com/office/drawing/2014/main" id="{18844208-94F4-FDA4-8B70-B8CCD25EA79C}"/>
                  </a:ext>
                </a:extLst>
              </p:cNvPr>
              <p:cNvSpPr/>
              <p:nvPr/>
            </p:nvSpPr>
            <p:spPr>
              <a:xfrm>
                <a:off x="9966936" y="4491445"/>
                <a:ext cx="191474" cy="238023"/>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Extract 3">
                <a:extLst>
                  <a:ext uri="{FF2B5EF4-FFF2-40B4-BE49-F238E27FC236}">
                    <a16:creationId xmlns:a16="http://schemas.microsoft.com/office/drawing/2014/main" id="{CC9D2B82-7B69-CBA1-8066-0A7BC35C1A3E}"/>
                  </a:ext>
                </a:extLst>
              </p:cNvPr>
              <p:cNvSpPr/>
              <p:nvPr/>
            </p:nvSpPr>
            <p:spPr>
              <a:xfrm>
                <a:off x="10222235" y="4491445"/>
                <a:ext cx="191474" cy="238023"/>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Extract 5">
                <a:extLst>
                  <a:ext uri="{FF2B5EF4-FFF2-40B4-BE49-F238E27FC236}">
                    <a16:creationId xmlns:a16="http://schemas.microsoft.com/office/drawing/2014/main" id="{1FFC5DB0-168B-C97A-5DBF-E23FF7E6B524}"/>
                  </a:ext>
                </a:extLst>
              </p:cNvPr>
              <p:cNvSpPr/>
              <p:nvPr/>
            </p:nvSpPr>
            <p:spPr>
              <a:xfrm>
                <a:off x="10541359" y="4491445"/>
                <a:ext cx="191474" cy="238023"/>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Extract 6">
                <a:extLst>
                  <a:ext uri="{FF2B5EF4-FFF2-40B4-BE49-F238E27FC236}">
                    <a16:creationId xmlns:a16="http://schemas.microsoft.com/office/drawing/2014/main" id="{7192E49A-CEC1-04AF-13C5-A949B8CB674A}"/>
                  </a:ext>
                </a:extLst>
              </p:cNvPr>
              <p:cNvSpPr/>
              <p:nvPr/>
            </p:nvSpPr>
            <p:spPr>
              <a:xfrm>
                <a:off x="10796658" y="4491445"/>
                <a:ext cx="191474" cy="238023"/>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F954F0-8AAB-FA57-79E4-8FF69DEFE74C}"/>
                  </a:ext>
                </a:extLst>
              </p:cNvPr>
              <p:cNvSpPr/>
              <p:nvPr/>
            </p:nvSpPr>
            <p:spPr>
              <a:xfrm>
                <a:off x="10030761" y="4431939"/>
                <a:ext cx="893547" cy="59506"/>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1">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1799A5-709B-4B59-993F-9D5FA5340B8C}"/>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52401"/>
            <a:ext cx="9144000" cy="1015663"/>
          </a:xfrm>
          <a:prstGeom prst="rect">
            <a:avLst/>
          </a:prstGeom>
          <a:noFill/>
        </p:spPr>
        <p:txBody>
          <a:bodyPr wrap="square" rtlCol="0">
            <a:spAutoFit/>
          </a:bodyPr>
          <a:lstStyle/>
          <a:p>
            <a:pPr algn="ctr"/>
            <a:r>
              <a:rPr lang="en-US" sz="6000" dirty="0">
                <a:solidFill>
                  <a:schemeClr val="bg2"/>
                </a:solidFill>
                <a:latin typeface="Abadi" panose="020B0604020104020204" pitchFamily="34" charset="0"/>
              </a:rPr>
              <a:t>Spiritual Impressions</a:t>
            </a:r>
          </a:p>
        </p:txBody>
      </p:sp>
      <p:grpSp>
        <p:nvGrpSpPr>
          <p:cNvPr id="2" name="Group 55"/>
          <p:cNvGrpSpPr/>
          <p:nvPr/>
        </p:nvGrpSpPr>
        <p:grpSpPr>
          <a:xfrm rot="5400000">
            <a:off x="1562100" y="4616264"/>
            <a:ext cx="609600" cy="3733800"/>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438400" y="3124200"/>
              <a:ext cx="762000" cy="685800"/>
            </a:xfrm>
            <a:prstGeom prst="plaque">
              <a:avLst>
                <a:gd name="adj" fmla="val 4137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667000" y="3657600"/>
              <a:ext cx="304800" cy="533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9"/>
            <p:cNvSpPr/>
            <p:nvPr/>
          </p:nvSpPr>
          <p:spPr>
            <a:xfrm>
              <a:off x="2590800" y="3276600"/>
              <a:ext cx="457200" cy="3048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1" name="Rectangle 190"/>
          <p:cNvSpPr/>
          <p:nvPr/>
        </p:nvSpPr>
        <p:spPr>
          <a:xfrm>
            <a:off x="311149" y="1424957"/>
            <a:ext cx="10487479" cy="4801314"/>
          </a:xfrm>
          <a:prstGeom prst="rect">
            <a:avLst/>
          </a:prstGeom>
        </p:spPr>
        <p:txBody>
          <a:bodyPr wrap="square">
            <a:spAutoFit/>
          </a:bodyPr>
          <a:lstStyle/>
          <a:p>
            <a:r>
              <a:rPr lang="en-US" dirty="0">
                <a:solidFill>
                  <a:schemeClr val="bg2"/>
                </a:solidFill>
              </a:rPr>
              <a:t>“1. What do the standard works have to say about it? ‘To the law and to the testimony: if they speak not according to this word, it is because there is no light in them,’ said Isaiah. </a:t>
            </a:r>
            <a:r>
              <a:rPr lang="en-US" dirty="0">
                <a:solidFill>
                  <a:srgbClr val="FFFF00"/>
                </a:solidFill>
              </a:rPr>
              <a:t>Isaiah 8:20</a:t>
            </a:r>
            <a:r>
              <a:rPr lang="en-US" dirty="0">
                <a:solidFill>
                  <a:schemeClr val="bg2"/>
                </a:solidFill>
              </a:rPr>
              <a:t> …</a:t>
            </a:r>
          </a:p>
          <a:p>
            <a:r>
              <a:rPr lang="en-US" dirty="0">
                <a:solidFill>
                  <a:schemeClr val="bg2"/>
                </a:solidFill>
              </a:rPr>
              <a:t>“We must diligently study the scriptures. Of special importance to us are the Book of Mormon and the Doctrine and Covenants …</a:t>
            </a:r>
          </a:p>
          <a:p>
            <a:endParaRPr lang="en-US" dirty="0">
              <a:solidFill>
                <a:schemeClr val="bg2"/>
              </a:solidFill>
            </a:endParaRPr>
          </a:p>
          <a:p>
            <a:r>
              <a:rPr lang="en-US" dirty="0">
                <a:solidFill>
                  <a:schemeClr val="bg2"/>
                </a:solidFill>
              </a:rPr>
              <a:t>“2. The second guide is: what do the latter-day Presidents of the Church have to say on the subject—particularly the living President? …</a:t>
            </a:r>
          </a:p>
          <a:p>
            <a:endParaRPr lang="en-US" dirty="0">
              <a:solidFill>
                <a:schemeClr val="bg2"/>
              </a:solidFill>
            </a:endParaRPr>
          </a:p>
          <a:p>
            <a:r>
              <a:rPr lang="en-US" dirty="0">
                <a:solidFill>
                  <a:schemeClr val="bg2"/>
                </a:solidFill>
              </a:rPr>
              <a:t>“There is only one man on the earth today who speaks for the Church. </a:t>
            </a:r>
            <a:r>
              <a:rPr lang="en-US" dirty="0">
                <a:solidFill>
                  <a:srgbClr val="FFFF00"/>
                </a:solidFill>
              </a:rPr>
              <a:t>(See D&amp;C 132:7; 21:4)</a:t>
            </a:r>
            <a:r>
              <a:rPr lang="en-US" dirty="0">
                <a:solidFill>
                  <a:schemeClr val="bg2"/>
                </a:solidFill>
              </a:rPr>
              <a:t>. That man is [the] President [of the Church]. Because he gives the word of the Lord for us today, his words have an even more immediate importance than those of the dead prophets. When speaking under the influence of the Holy Ghost his words are scripture. </a:t>
            </a:r>
            <a:r>
              <a:rPr lang="en-US" dirty="0">
                <a:solidFill>
                  <a:srgbClr val="FFFF00"/>
                </a:solidFill>
              </a:rPr>
              <a:t>(See D&amp;C 68:4)</a:t>
            </a:r>
            <a:r>
              <a:rPr lang="en-US" dirty="0">
                <a:solidFill>
                  <a:schemeClr val="bg2"/>
                </a:solidFill>
              </a:rPr>
              <a:t> …</a:t>
            </a:r>
          </a:p>
          <a:p>
            <a:endParaRPr lang="en-US" dirty="0">
              <a:solidFill>
                <a:schemeClr val="bg2"/>
              </a:solidFill>
            </a:endParaRPr>
          </a:p>
          <a:p>
            <a:r>
              <a:rPr lang="en-US" dirty="0">
                <a:solidFill>
                  <a:schemeClr val="bg2"/>
                </a:solidFill>
              </a:rPr>
              <a:t>“3. The third and final test is the Holy Ghost—the test of the Spirit. By that Spirit we ‘… may know the truth of all things.’ </a:t>
            </a:r>
            <a:r>
              <a:rPr lang="en-US" dirty="0">
                <a:solidFill>
                  <a:srgbClr val="FFFF00"/>
                </a:solidFill>
              </a:rPr>
              <a:t>(Moroni 10:5) </a:t>
            </a:r>
            <a:r>
              <a:rPr lang="en-US" dirty="0">
                <a:solidFill>
                  <a:schemeClr val="bg2"/>
                </a:solidFill>
              </a:rPr>
              <a:t>This test can only be fully effective if one’s channels of communication with God are clean and virtuous and uncluttered with sin.”</a:t>
            </a:r>
          </a:p>
          <a:p>
            <a:r>
              <a:rPr lang="en-US" dirty="0">
                <a:solidFill>
                  <a:schemeClr val="bg2"/>
                </a:solidFill>
              </a:rPr>
              <a:t>--Ezra Taft Benson</a:t>
            </a:r>
          </a:p>
        </p:txBody>
      </p:sp>
      <p:pic>
        <p:nvPicPr>
          <p:cNvPr id="19" name="Picture 18" descr="Ezra t benson.jpg"/>
          <p:cNvPicPr>
            <a:picLocks noChangeAspect="1"/>
          </p:cNvPicPr>
          <p:nvPr/>
        </p:nvPicPr>
        <p:blipFill>
          <a:blip r:embed="rId2" cstate="print"/>
          <a:stretch>
            <a:fillRect/>
          </a:stretch>
        </p:blipFill>
        <p:spPr>
          <a:xfrm>
            <a:off x="10707826" y="5022035"/>
            <a:ext cx="1238770"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1">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2346756" y="-12794"/>
            <a:ext cx="7696200" cy="923330"/>
          </a:xfrm>
          <a:prstGeom prst="rect">
            <a:avLst/>
          </a:prstGeom>
          <a:noFill/>
        </p:spPr>
        <p:txBody>
          <a:bodyPr wrap="square" rtlCol="0">
            <a:spAutoFit/>
          </a:bodyPr>
          <a:lstStyle/>
          <a:p>
            <a:pPr algn="ctr"/>
            <a:r>
              <a:rPr lang="en-US" sz="5400" dirty="0">
                <a:solidFill>
                  <a:schemeClr val="bg1"/>
                </a:solidFill>
                <a:latin typeface="Century" panose="02040604050505020304" pitchFamily="18" charset="0"/>
              </a:rPr>
              <a:t>30 Years Later</a:t>
            </a:r>
          </a:p>
        </p:txBody>
      </p:sp>
      <p:sp>
        <p:nvSpPr>
          <p:cNvPr id="2" name="Rectangle 1">
            <a:extLst>
              <a:ext uri="{FF2B5EF4-FFF2-40B4-BE49-F238E27FC236}">
                <a16:creationId xmlns:a16="http://schemas.microsoft.com/office/drawing/2014/main" id="{58F301D1-C80C-4976-ACE7-88378270D6F8}"/>
              </a:ext>
            </a:extLst>
          </p:cNvPr>
          <p:cNvSpPr/>
          <p:nvPr/>
        </p:nvSpPr>
        <p:spPr>
          <a:xfrm>
            <a:off x="0" y="0"/>
            <a:ext cx="12192000" cy="6858000"/>
          </a:xfrm>
          <a:prstGeom prst="rect">
            <a:avLst/>
          </a:prstGeom>
          <a:gradFill>
            <a:gsLst>
              <a:gs pos="0">
                <a:schemeClr val="accent2">
                  <a:lumMod val="50000"/>
                </a:schemeClr>
              </a:gs>
              <a:gs pos="74000">
                <a:schemeClr val="accent3">
                  <a:lumMod val="5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7">
            <a:extLst>
              <a:ext uri="{FF2B5EF4-FFF2-40B4-BE49-F238E27FC236}">
                <a16:creationId xmlns:a16="http://schemas.microsoft.com/office/drawing/2014/main" id="{D338090A-2772-4E50-93A3-BA99A3EFF981}"/>
              </a:ext>
            </a:extLst>
          </p:cNvPr>
          <p:cNvGrpSpPr/>
          <p:nvPr/>
        </p:nvGrpSpPr>
        <p:grpSpPr>
          <a:xfrm>
            <a:off x="1524000" y="4648200"/>
            <a:ext cx="1066800" cy="1295400"/>
            <a:chOff x="152400" y="381000"/>
            <a:chExt cx="3849028" cy="5410199"/>
          </a:xfrm>
        </p:grpSpPr>
        <p:grpSp>
          <p:nvGrpSpPr>
            <p:cNvPr id="5" name="Group 1">
              <a:extLst>
                <a:ext uri="{FF2B5EF4-FFF2-40B4-BE49-F238E27FC236}">
                  <a16:creationId xmlns:a16="http://schemas.microsoft.com/office/drawing/2014/main" id="{94F2513B-F4C9-4CD7-B399-5DDE662360FC}"/>
                </a:ext>
              </a:extLst>
            </p:cNvPr>
            <p:cNvGrpSpPr/>
            <p:nvPr/>
          </p:nvGrpSpPr>
          <p:grpSpPr>
            <a:xfrm>
              <a:off x="533400" y="381000"/>
              <a:ext cx="3468028" cy="5410199"/>
              <a:chOff x="357468" y="1120587"/>
              <a:chExt cx="2788222" cy="4572001"/>
            </a:xfrm>
          </p:grpSpPr>
          <p:grpSp>
            <p:nvGrpSpPr>
              <p:cNvPr id="10" name="Group 13">
                <a:extLst>
                  <a:ext uri="{FF2B5EF4-FFF2-40B4-BE49-F238E27FC236}">
                    <a16:creationId xmlns:a16="http://schemas.microsoft.com/office/drawing/2014/main" id="{3DE0794D-B92D-40CC-BADF-44B8C9FE1B26}"/>
                  </a:ext>
                </a:extLst>
              </p:cNvPr>
              <p:cNvGrpSpPr/>
              <p:nvPr/>
            </p:nvGrpSpPr>
            <p:grpSpPr>
              <a:xfrm>
                <a:off x="357468" y="1120587"/>
                <a:ext cx="2788222" cy="4572001"/>
                <a:chOff x="1066800" y="1066799"/>
                <a:chExt cx="2230577" cy="3352801"/>
              </a:xfrm>
            </p:grpSpPr>
            <p:sp>
              <p:nvSpPr>
                <p:cNvPr id="12" name="Rounded Rectangle 80">
                  <a:extLst>
                    <a:ext uri="{FF2B5EF4-FFF2-40B4-BE49-F238E27FC236}">
                      <a16:creationId xmlns:a16="http://schemas.microsoft.com/office/drawing/2014/main" id="{D5C4849D-1DC2-412D-AA2E-F74937E5E042}"/>
                    </a:ext>
                  </a:extLst>
                </p:cNvPr>
                <p:cNvSpPr/>
                <p:nvPr/>
              </p:nvSpPr>
              <p:spPr>
                <a:xfrm>
                  <a:off x="1066800" y="12954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
                  <a:extLst>
                    <a:ext uri="{FF2B5EF4-FFF2-40B4-BE49-F238E27FC236}">
                      <a16:creationId xmlns:a16="http://schemas.microsoft.com/office/drawing/2014/main" id="{2BA2DFF4-F31A-4F4C-92BB-E9F041EC62BD}"/>
                    </a:ext>
                  </a:extLst>
                </p:cNvPr>
                <p:cNvSpPr/>
                <p:nvPr/>
              </p:nvSpPr>
              <p:spPr>
                <a:xfrm>
                  <a:off x="1143000" y="12192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3">
                  <a:extLst>
                    <a:ext uri="{FF2B5EF4-FFF2-40B4-BE49-F238E27FC236}">
                      <a16:creationId xmlns:a16="http://schemas.microsoft.com/office/drawing/2014/main" id="{F4742953-9569-4C30-9C30-E00A6E141A6F}"/>
                    </a:ext>
                  </a:extLst>
                </p:cNvPr>
                <p:cNvSpPr/>
                <p:nvPr/>
              </p:nvSpPr>
              <p:spPr>
                <a:xfrm>
                  <a:off x="1219200" y="11430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4">
                  <a:extLst>
                    <a:ext uri="{FF2B5EF4-FFF2-40B4-BE49-F238E27FC236}">
                      <a16:creationId xmlns:a16="http://schemas.microsoft.com/office/drawing/2014/main" id="{56381319-DA8E-4E55-A09F-D6B887FFDC33}"/>
                    </a:ext>
                  </a:extLst>
                </p:cNvPr>
                <p:cNvSpPr/>
                <p:nvPr/>
              </p:nvSpPr>
              <p:spPr>
                <a:xfrm>
                  <a:off x="1316177" y="1066799"/>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A3E844A8-51B7-41EC-ADC8-D0DBB415E959}"/>
                  </a:ext>
                </a:extLst>
              </p:cNvPr>
              <p:cNvSpPr txBox="1"/>
              <p:nvPr/>
            </p:nvSpPr>
            <p:spPr>
              <a:xfrm>
                <a:off x="1086770" y="1491458"/>
                <a:ext cx="1676399" cy="3313127"/>
              </a:xfrm>
              <a:prstGeom prst="rect">
                <a:avLst/>
              </a:prstGeom>
              <a:noFill/>
            </p:spPr>
            <p:txBody>
              <a:bodyPr wrap="square" rtlCol="0">
                <a:spAutoFit/>
              </a:bodyPr>
              <a:lstStyle/>
              <a:p>
                <a:pPr algn="ctr"/>
                <a:r>
                  <a:rPr lang="en-US" sz="1100" b="1" dirty="0">
                    <a:solidFill>
                      <a:schemeClr val="bg2">
                        <a:lumMod val="25000"/>
                      </a:schemeClr>
                    </a:solidFill>
                    <a:latin typeface="Tempus Sans ITC" pitchFamily="82" charset="0"/>
                  </a:rPr>
                  <a:t>The Small Plates of Nephi</a:t>
                </a:r>
              </a:p>
            </p:txBody>
          </p:sp>
        </p:grpSp>
        <p:sp>
          <p:nvSpPr>
            <p:cNvPr id="6" name="Chevron 74">
              <a:extLst>
                <a:ext uri="{FF2B5EF4-FFF2-40B4-BE49-F238E27FC236}">
                  <a16:creationId xmlns:a16="http://schemas.microsoft.com/office/drawing/2014/main" id="{3AA8A527-E1A4-4BEE-BC74-BE650D7E7766}"/>
                </a:ext>
              </a:extLst>
            </p:cNvPr>
            <p:cNvSpPr/>
            <p:nvPr/>
          </p:nvSpPr>
          <p:spPr>
            <a:xfrm rot="10800000">
              <a:off x="152400" y="1143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75">
              <a:extLst>
                <a:ext uri="{FF2B5EF4-FFF2-40B4-BE49-F238E27FC236}">
                  <a16:creationId xmlns:a16="http://schemas.microsoft.com/office/drawing/2014/main" id="{0688396E-FC32-4947-B00E-3076F896C5DC}"/>
                </a:ext>
              </a:extLst>
            </p:cNvPr>
            <p:cNvSpPr/>
            <p:nvPr/>
          </p:nvSpPr>
          <p:spPr>
            <a:xfrm rot="10800000">
              <a:off x="152400" y="2286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6">
              <a:extLst>
                <a:ext uri="{FF2B5EF4-FFF2-40B4-BE49-F238E27FC236}">
                  <a16:creationId xmlns:a16="http://schemas.microsoft.com/office/drawing/2014/main" id="{8F1A65B9-DA89-4611-80DB-F3B488ACE982}"/>
                </a:ext>
              </a:extLst>
            </p:cNvPr>
            <p:cNvSpPr/>
            <p:nvPr/>
          </p:nvSpPr>
          <p:spPr>
            <a:xfrm rot="10800000">
              <a:off x="152400" y="3429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3FF9E5AB-B822-48A4-B480-F57E2FF8E88B}"/>
                </a:ext>
              </a:extLst>
            </p:cNvPr>
            <p:cNvSpPr/>
            <p:nvPr/>
          </p:nvSpPr>
          <p:spPr>
            <a:xfrm>
              <a:off x="685800" y="914400"/>
              <a:ext cx="228600" cy="41910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A8B616DC-0529-4AB5-AB38-951B4041E76E}"/>
              </a:ext>
            </a:extLst>
          </p:cNvPr>
          <p:cNvSpPr txBox="1"/>
          <p:nvPr/>
        </p:nvSpPr>
        <p:spPr>
          <a:xfrm>
            <a:off x="2346756" y="-12794"/>
            <a:ext cx="7696200" cy="923330"/>
          </a:xfrm>
          <a:prstGeom prst="rect">
            <a:avLst/>
          </a:prstGeom>
          <a:noFill/>
        </p:spPr>
        <p:txBody>
          <a:bodyPr wrap="square" rtlCol="0">
            <a:spAutoFit/>
          </a:bodyPr>
          <a:lstStyle/>
          <a:p>
            <a:pPr algn="ctr"/>
            <a:r>
              <a:rPr lang="en-US" sz="5400" dirty="0">
                <a:solidFill>
                  <a:schemeClr val="bg1"/>
                </a:solidFill>
                <a:latin typeface="Century" panose="02040604050505020304" pitchFamily="18" charset="0"/>
              </a:rPr>
              <a:t>30 Years Later</a:t>
            </a:r>
          </a:p>
        </p:txBody>
      </p:sp>
      <p:sp>
        <p:nvSpPr>
          <p:cNvPr id="17" name="TextBox 16">
            <a:extLst>
              <a:ext uri="{FF2B5EF4-FFF2-40B4-BE49-F238E27FC236}">
                <a16:creationId xmlns:a16="http://schemas.microsoft.com/office/drawing/2014/main" id="{0260B405-BF62-45E6-9ED1-3963E0F2211F}"/>
              </a:ext>
            </a:extLst>
          </p:cNvPr>
          <p:cNvSpPr txBox="1"/>
          <p:nvPr/>
        </p:nvSpPr>
        <p:spPr>
          <a:xfrm>
            <a:off x="3048000" y="1905000"/>
            <a:ext cx="4343400" cy="3970318"/>
          </a:xfrm>
          <a:prstGeom prst="rect">
            <a:avLst/>
          </a:prstGeom>
          <a:noFill/>
        </p:spPr>
        <p:txBody>
          <a:bodyPr wrap="square" rtlCol="0">
            <a:spAutoFit/>
          </a:bodyPr>
          <a:lstStyle/>
          <a:p>
            <a:r>
              <a:rPr lang="en-US" dirty="0">
                <a:solidFill>
                  <a:schemeClr val="bg2"/>
                </a:solidFill>
              </a:rPr>
              <a:t>It had been thirty years since Nephi left Jerusalem with his family. He was now in the land of promise. He had kept an accurate record of the experiences of his family on what came to be known as the large plates of Nephi. </a:t>
            </a:r>
          </a:p>
          <a:p>
            <a:endParaRPr lang="en-US" dirty="0">
              <a:solidFill>
                <a:schemeClr val="bg2"/>
              </a:solidFill>
            </a:endParaRPr>
          </a:p>
          <a:p>
            <a:r>
              <a:rPr lang="en-US" dirty="0">
                <a:solidFill>
                  <a:schemeClr val="bg2"/>
                </a:solidFill>
              </a:rPr>
              <a:t>But now a new commandment came from the Lord instructing him to make another record. </a:t>
            </a:r>
          </a:p>
          <a:p>
            <a:endParaRPr lang="en-US" dirty="0">
              <a:solidFill>
                <a:schemeClr val="bg2"/>
              </a:solidFill>
            </a:endParaRPr>
          </a:p>
          <a:p>
            <a:r>
              <a:rPr lang="en-US" dirty="0">
                <a:solidFill>
                  <a:schemeClr val="bg2"/>
                </a:solidFill>
              </a:rPr>
              <a:t>This record would be things of spiritual value to those who would read them. </a:t>
            </a:r>
          </a:p>
          <a:p>
            <a:r>
              <a:rPr lang="en-US" dirty="0">
                <a:solidFill>
                  <a:srgbClr val="FFC000"/>
                </a:solidFill>
              </a:rPr>
              <a:t>1 Nephi 9:1-5</a:t>
            </a:r>
          </a:p>
        </p:txBody>
      </p:sp>
      <p:grpSp>
        <p:nvGrpSpPr>
          <p:cNvPr id="18" name="Group 57">
            <a:extLst>
              <a:ext uri="{FF2B5EF4-FFF2-40B4-BE49-F238E27FC236}">
                <a16:creationId xmlns:a16="http://schemas.microsoft.com/office/drawing/2014/main" id="{7C0C1EFC-357E-4E7E-ABA1-8937C195CC3B}"/>
              </a:ext>
            </a:extLst>
          </p:cNvPr>
          <p:cNvGrpSpPr/>
          <p:nvPr/>
        </p:nvGrpSpPr>
        <p:grpSpPr>
          <a:xfrm>
            <a:off x="1676400" y="2209800"/>
            <a:ext cx="1066800" cy="1219200"/>
            <a:chOff x="990600" y="914402"/>
            <a:chExt cx="4652682" cy="6575612"/>
          </a:xfrm>
        </p:grpSpPr>
        <p:sp>
          <p:nvSpPr>
            <p:cNvPr id="19" name="Rounded Rectangle 89">
              <a:extLst>
                <a:ext uri="{FF2B5EF4-FFF2-40B4-BE49-F238E27FC236}">
                  <a16:creationId xmlns:a16="http://schemas.microsoft.com/office/drawing/2014/main" id="{796166A6-7E94-45D8-9728-9C877C0D23B7}"/>
                </a:ext>
              </a:extLst>
            </p:cNvPr>
            <p:cNvSpPr/>
            <p:nvPr/>
          </p:nvSpPr>
          <p:spPr>
            <a:xfrm>
              <a:off x="1288676" y="1362739"/>
              <a:ext cx="3904129" cy="6127275"/>
            </a:xfrm>
            <a:prstGeom prst="roundRect">
              <a:avLst/>
            </a:prstGeom>
            <a:solidFill>
              <a:srgbClr val="CF89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
              <a:extLst>
                <a:ext uri="{FF2B5EF4-FFF2-40B4-BE49-F238E27FC236}">
                  <a16:creationId xmlns:a16="http://schemas.microsoft.com/office/drawing/2014/main" id="{B4B0D0B6-AA85-4852-B2DD-923E54460C0A}"/>
                </a:ext>
              </a:extLst>
            </p:cNvPr>
            <p:cNvSpPr/>
            <p:nvPr/>
          </p:nvSpPr>
          <p:spPr>
            <a:xfrm>
              <a:off x="1438835" y="1213293"/>
              <a:ext cx="3904129" cy="6127275"/>
            </a:xfrm>
            <a:prstGeom prst="roundRect">
              <a:avLst/>
            </a:prstGeom>
            <a:solidFill>
              <a:srgbClr val="CF89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3">
              <a:extLst>
                <a:ext uri="{FF2B5EF4-FFF2-40B4-BE49-F238E27FC236}">
                  <a16:creationId xmlns:a16="http://schemas.microsoft.com/office/drawing/2014/main" id="{D68D49CE-D82B-4B79-98FE-7F9B0E951464}"/>
                </a:ext>
              </a:extLst>
            </p:cNvPr>
            <p:cNvSpPr/>
            <p:nvPr/>
          </p:nvSpPr>
          <p:spPr>
            <a:xfrm>
              <a:off x="1588994" y="1063848"/>
              <a:ext cx="3904129" cy="6127275"/>
            </a:xfrm>
            <a:prstGeom prst="roundRect">
              <a:avLst/>
            </a:prstGeom>
            <a:solidFill>
              <a:srgbClr val="CF89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41">
              <a:extLst>
                <a:ext uri="{FF2B5EF4-FFF2-40B4-BE49-F238E27FC236}">
                  <a16:creationId xmlns:a16="http://schemas.microsoft.com/office/drawing/2014/main" id="{5E9E3EA9-00FF-4269-9407-CF3E465ABD05}"/>
                </a:ext>
              </a:extLst>
            </p:cNvPr>
            <p:cNvGrpSpPr/>
            <p:nvPr/>
          </p:nvGrpSpPr>
          <p:grpSpPr>
            <a:xfrm>
              <a:off x="990600" y="1905000"/>
              <a:ext cx="914400" cy="1371600"/>
              <a:chOff x="838200" y="2133600"/>
              <a:chExt cx="990600" cy="1981200"/>
            </a:xfrm>
          </p:grpSpPr>
          <p:sp>
            <p:nvSpPr>
              <p:cNvPr id="31" name="Bent Arrow 101">
                <a:extLst>
                  <a:ext uri="{FF2B5EF4-FFF2-40B4-BE49-F238E27FC236}">
                    <a16:creationId xmlns:a16="http://schemas.microsoft.com/office/drawing/2014/main" id="{CDA9C280-1B41-42CE-9EE8-7C5E4C5745D0}"/>
                  </a:ext>
                </a:extLst>
              </p:cNvPr>
              <p:cNvSpPr/>
              <p:nvPr/>
            </p:nvSpPr>
            <p:spPr>
              <a:xfrm>
                <a:off x="838200" y="2133600"/>
                <a:ext cx="990600" cy="1066800"/>
              </a:xfrm>
              <a:prstGeom prst="bentArrow">
                <a:avLst>
                  <a:gd name="adj1" fmla="val 34416"/>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102">
                <a:extLst>
                  <a:ext uri="{FF2B5EF4-FFF2-40B4-BE49-F238E27FC236}">
                    <a16:creationId xmlns:a16="http://schemas.microsoft.com/office/drawing/2014/main" id="{EF87AE88-BCFA-449A-A7C1-DEDE3A2C0994}"/>
                  </a:ext>
                </a:extLst>
              </p:cNvPr>
              <p:cNvSpPr/>
              <p:nvPr/>
            </p:nvSpPr>
            <p:spPr>
              <a:xfrm rot="10800000" flipH="1">
                <a:off x="838200" y="3048000"/>
                <a:ext cx="990600" cy="1066800"/>
              </a:xfrm>
              <a:prstGeom prst="bentArrow">
                <a:avLst>
                  <a:gd name="adj1" fmla="val 35614"/>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 name="Group 42">
              <a:extLst>
                <a:ext uri="{FF2B5EF4-FFF2-40B4-BE49-F238E27FC236}">
                  <a16:creationId xmlns:a16="http://schemas.microsoft.com/office/drawing/2014/main" id="{513FEBF2-1EC7-44FF-9C5F-E83CE74941D8}"/>
                </a:ext>
              </a:extLst>
            </p:cNvPr>
            <p:cNvGrpSpPr/>
            <p:nvPr/>
          </p:nvGrpSpPr>
          <p:grpSpPr>
            <a:xfrm>
              <a:off x="990600" y="3352800"/>
              <a:ext cx="914400" cy="1371600"/>
              <a:chOff x="838200" y="2133600"/>
              <a:chExt cx="990600" cy="1981200"/>
            </a:xfrm>
          </p:grpSpPr>
          <p:sp>
            <p:nvSpPr>
              <p:cNvPr id="29" name="Bent Arrow 99">
                <a:extLst>
                  <a:ext uri="{FF2B5EF4-FFF2-40B4-BE49-F238E27FC236}">
                    <a16:creationId xmlns:a16="http://schemas.microsoft.com/office/drawing/2014/main" id="{B80EF334-DA48-4182-A939-4B916601A88E}"/>
                  </a:ext>
                </a:extLst>
              </p:cNvPr>
              <p:cNvSpPr/>
              <p:nvPr/>
            </p:nvSpPr>
            <p:spPr>
              <a:xfrm>
                <a:off x="838200" y="2133600"/>
                <a:ext cx="990600" cy="1066800"/>
              </a:xfrm>
              <a:prstGeom prst="bentArrow">
                <a:avLst>
                  <a:gd name="adj1" fmla="val 34416"/>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00">
                <a:extLst>
                  <a:ext uri="{FF2B5EF4-FFF2-40B4-BE49-F238E27FC236}">
                    <a16:creationId xmlns:a16="http://schemas.microsoft.com/office/drawing/2014/main" id="{ED395E77-3A7B-4F40-8366-22207E5572D8}"/>
                  </a:ext>
                </a:extLst>
              </p:cNvPr>
              <p:cNvSpPr/>
              <p:nvPr/>
            </p:nvSpPr>
            <p:spPr>
              <a:xfrm rot="10800000" flipH="1">
                <a:off x="838200" y="3048000"/>
                <a:ext cx="990600" cy="1066800"/>
              </a:xfrm>
              <a:prstGeom prst="bentArrow">
                <a:avLst>
                  <a:gd name="adj1" fmla="val 35614"/>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45">
              <a:extLst>
                <a:ext uri="{FF2B5EF4-FFF2-40B4-BE49-F238E27FC236}">
                  <a16:creationId xmlns:a16="http://schemas.microsoft.com/office/drawing/2014/main" id="{05634489-F5D7-4BAE-98F8-DE19CE5C9D7A}"/>
                </a:ext>
              </a:extLst>
            </p:cNvPr>
            <p:cNvGrpSpPr/>
            <p:nvPr/>
          </p:nvGrpSpPr>
          <p:grpSpPr>
            <a:xfrm>
              <a:off x="990600" y="5029200"/>
              <a:ext cx="914400" cy="1371600"/>
              <a:chOff x="838200" y="2133600"/>
              <a:chExt cx="990600" cy="1981200"/>
            </a:xfrm>
          </p:grpSpPr>
          <p:sp>
            <p:nvSpPr>
              <p:cNvPr id="27" name="Bent Arrow 97">
                <a:extLst>
                  <a:ext uri="{FF2B5EF4-FFF2-40B4-BE49-F238E27FC236}">
                    <a16:creationId xmlns:a16="http://schemas.microsoft.com/office/drawing/2014/main" id="{302156CD-023C-48D7-BA5B-746F6392AE9B}"/>
                  </a:ext>
                </a:extLst>
              </p:cNvPr>
              <p:cNvSpPr/>
              <p:nvPr/>
            </p:nvSpPr>
            <p:spPr>
              <a:xfrm>
                <a:off x="838200" y="2133600"/>
                <a:ext cx="990600" cy="1066800"/>
              </a:xfrm>
              <a:prstGeom prst="bentArrow">
                <a:avLst>
                  <a:gd name="adj1" fmla="val 34416"/>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98">
                <a:extLst>
                  <a:ext uri="{FF2B5EF4-FFF2-40B4-BE49-F238E27FC236}">
                    <a16:creationId xmlns:a16="http://schemas.microsoft.com/office/drawing/2014/main" id="{E8C9A935-A2B9-4B93-8E50-C4A782B193AA}"/>
                  </a:ext>
                </a:extLst>
              </p:cNvPr>
              <p:cNvSpPr/>
              <p:nvPr/>
            </p:nvSpPr>
            <p:spPr>
              <a:xfrm rot="10800000" flipH="1">
                <a:off x="838200" y="3048000"/>
                <a:ext cx="990600" cy="1066800"/>
              </a:xfrm>
              <a:prstGeom prst="bentArrow">
                <a:avLst>
                  <a:gd name="adj1" fmla="val 35614"/>
                  <a:gd name="adj2" fmla="val 25000"/>
                  <a:gd name="adj3" fmla="val 19006"/>
                  <a:gd name="adj4" fmla="val 30564"/>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 name="Rounded Rectangle 4">
              <a:extLst>
                <a:ext uri="{FF2B5EF4-FFF2-40B4-BE49-F238E27FC236}">
                  <a16:creationId xmlns:a16="http://schemas.microsoft.com/office/drawing/2014/main" id="{D109418B-C545-4B8C-A644-7652BBEB6CD4}"/>
                </a:ext>
              </a:extLst>
            </p:cNvPr>
            <p:cNvSpPr/>
            <p:nvPr/>
          </p:nvSpPr>
          <p:spPr>
            <a:xfrm>
              <a:off x="1739153" y="914402"/>
              <a:ext cx="3904129" cy="6127275"/>
            </a:xfrm>
            <a:prstGeom prst="roundRect">
              <a:avLst/>
            </a:prstGeom>
            <a:solidFill>
              <a:srgbClr val="CF893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A4EE65B-70E3-406C-BED5-AF2E6EA63B93}"/>
                </a:ext>
              </a:extLst>
            </p:cNvPr>
            <p:cNvSpPr txBox="1"/>
            <p:nvPr/>
          </p:nvSpPr>
          <p:spPr>
            <a:xfrm>
              <a:off x="2319938" y="1736354"/>
              <a:ext cx="2895601" cy="5062871"/>
            </a:xfrm>
            <a:prstGeom prst="rect">
              <a:avLst/>
            </a:prstGeom>
            <a:noFill/>
          </p:spPr>
          <p:txBody>
            <a:bodyPr wrap="square" rtlCol="0">
              <a:spAutoFit/>
            </a:bodyPr>
            <a:lstStyle/>
            <a:p>
              <a:pPr algn="ctr"/>
              <a:r>
                <a:rPr lang="en-US" sz="1100" b="1" dirty="0">
                  <a:solidFill>
                    <a:schemeClr val="bg2">
                      <a:lumMod val="25000"/>
                    </a:schemeClr>
                  </a:solidFill>
                  <a:latin typeface="Tempus Sans ITC" pitchFamily="82" charset="0"/>
                </a:rPr>
                <a:t>The Large Plates of Nephi</a:t>
              </a:r>
            </a:p>
          </p:txBody>
        </p:sp>
      </p:grpSp>
      <p:pic>
        <p:nvPicPr>
          <p:cNvPr id="33" name="Picture 32">
            <a:extLst>
              <a:ext uri="{FF2B5EF4-FFF2-40B4-BE49-F238E27FC236}">
                <a16:creationId xmlns:a16="http://schemas.microsoft.com/office/drawing/2014/main" id="{4CA5B832-3085-4D06-B0E1-A89FBBBA0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0" y="1524000"/>
            <a:ext cx="2865372" cy="4267200"/>
          </a:xfrm>
          <a:prstGeom prst="rect">
            <a:avLst/>
          </a:prstGeom>
        </p:spPr>
      </p:pic>
    </p:spTree>
    <p:extLst>
      <p:ext uri="{BB962C8B-B14F-4D97-AF65-F5344CB8AC3E}">
        <p14:creationId xmlns:p14="http://schemas.microsoft.com/office/powerpoint/2010/main" val="218955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5440F69E-1F30-452A-A20F-9306D5A5EFC6}"/>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52401"/>
            <a:ext cx="9144000" cy="1015663"/>
          </a:xfrm>
          <a:prstGeom prst="rect">
            <a:avLst/>
          </a:prstGeom>
          <a:noFill/>
        </p:spPr>
        <p:txBody>
          <a:bodyPr wrap="square" rtlCol="0">
            <a:spAutoFit/>
          </a:bodyPr>
          <a:lstStyle/>
          <a:p>
            <a:pPr algn="ctr"/>
            <a:r>
              <a:rPr lang="en-US" sz="6000" dirty="0" err="1">
                <a:solidFill>
                  <a:schemeClr val="bg2"/>
                </a:solidFill>
                <a:latin typeface="Imprint MT Shadow" pitchFamily="82" charset="0"/>
              </a:rPr>
              <a:t>Zoram</a:t>
            </a:r>
            <a:r>
              <a:rPr lang="en-US" sz="6000" dirty="0">
                <a:solidFill>
                  <a:schemeClr val="bg2"/>
                </a:solidFill>
                <a:latin typeface="Imprint MT Shadow" pitchFamily="82" charset="0"/>
              </a:rPr>
              <a:t> the Servant</a:t>
            </a:r>
          </a:p>
        </p:txBody>
      </p:sp>
      <p:grpSp>
        <p:nvGrpSpPr>
          <p:cNvPr id="2" name="Group 55"/>
          <p:cNvGrpSpPr/>
          <p:nvPr/>
        </p:nvGrpSpPr>
        <p:grpSpPr>
          <a:xfrm rot="5400000">
            <a:off x="3238500" y="4533900"/>
            <a:ext cx="609600" cy="3733800"/>
            <a:chOff x="2438400" y="990600"/>
            <a:chExt cx="762000" cy="3200400"/>
          </a:xfrm>
        </p:grpSpPr>
        <p:sp>
          <p:nvSpPr>
            <p:cNvPr id="57" name="Pentagon 56"/>
            <p:cNvSpPr/>
            <p:nvPr/>
          </p:nvSpPr>
          <p:spPr>
            <a:xfrm rot="16200000">
              <a:off x="1562100" y="2171700"/>
              <a:ext cx="2514600" cy="152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2438400" y="3124200"/>
              <a:ext cx="762000" cy="685800"/>
            </a:xfrm>
            <a:prstGeom prst="plaque">
              <a:avLst>
                <a:gd name="adj" fmla="val 4137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2667000" y="3657600"/>
              <a:ext cx="304800" cy="533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onut 59"/>
            <p:cNvSpPr/>
            <p:nvPr/>
          </p:nvSpPr>
          <p:spPr>
            <a:xfrm>
              <a:off x="2590800" y="3276600"/>
              <a:ext cx="457200" cy="3048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0"/>
            <p:cNvSpPr/>
            <p:nvPr/>
          </p:nvSpPr>
          <p:spPr>
            <a:xfrm>
              <a:off x="2667000" y="3124200"/>
              <a:ext cx="304800" cy="2286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1" name="Rectangle 190"/>
          <p:cNvSpPr/>
          <p:nvPr/>
        </p:nvSpPr>
        <p:spPr>
          <a:xfrm>
            <a:off x="3969158" y="1046043"/>
            <a:ext cx="5029200" cy="400110"/>
          </a:xfrm>
          <a:prstGeom prst="rect">
            <a:avLst/>
          </a:prstGeom>
        </p:spPr>
        <p:txBody>
          <a:bodyPr wrap="square">
            <a:spAutoFit/>
          </a:bodyPr>
          <a:lstStyle/>
          <a:p>
            <a:r>
              <a:rPr lang="en-US" sz="2000" dirty="0">
                <a:solidFill>
                  <a:schemeClr val="bg2"/>
                </a:solidFill>
              </a:rPr>
              <a:t>How to get away with the Brass Plates</a:t>
            </a:r>
          </a:p>
        </p:txBody>
      </p:sp>
      <p:sp>
        <p:nvSpPr>
          <p:cNvPr id="12" name="Rectangle 11"/>
          <p:cNvSpPr/>
          <p:nvPr/>
        </p:nvSpPr>
        <p:spPr>
          <a:xfrm>
            <a:off x="2362200" y="1828800"/>
            <a:ext cx="5029200" cy="400110"/>
          </a:xfrm>
          <a:prstGeom prst="rect">
            <a:avLst/>
          </a:prstGeom>
        </p:spPr>
        <p:txBody>
          <a:bodyPr wrap="square">
            <a:spAutoFit/>
          </a:bodyPr>
          <a:lstStyle/>
          <a:p>
            <a:r>
              <a:rPr lang="en-US" sz="2000" dirty="0">
                <a:solidFill>
                  <a:schemeClr val="bg2"/>
                </a:solidFill>
              </a:rPr>
              <a:t>Dressed like Laban</a:t>
            </a:r>
          </a:p>
        </p:txBody>
      </p:sp>
      <p:sp>
        <p:nvSpPr>
          <p:cNvPr id="13" name="Rectangle 12"/>
          <p:cNvSpPr/>
          <p:nvPr/>
        </p:nvSpPr>
        <p:spPr>
          <a:xfrm>
            <a:off x="3200400" y="2362200"/>
            <a:ext cx="5029200" cy="400110"/>
          </a:xfrm>
          <a:prstGeom prst="rect">
            <a:avLst/>
          </a:prstGeom>
        </p:spPr>
        <p:txBody>
          <a:bodyPr wrap="square">
            <a:spAutoFit/>
          </a:bodyPr>
          <a:lstStyle/>
          <a:p>
            <a:r>
              <a:rPr lang="en-US" sz="2000" dirty="0">
                <a:solidFill>
                  <a:schemeClr val="bg2"/>
                </a:solidFill>
              </a:rPr>
              <a:t>Disguised voice like Laban’s</a:t>
            </a:r>
          </a:p>
        </p:txBody>
      </p:sp>
      <p:sp>
        <p:nvSpPr>
          <p:cNvPr id="14" name="Rectangle 13"/>
          <p:cNvSpPr/>
          <p:nvPr/>
        </p:nvSpPr>
        <p:spPr>
          <a:xfrm>
            <a:off x="4343400" y="3581400"/>
            <a:ext cx="5029200" cy="400110"/>
          </a:xfrm>
          <a:prstGeom prst="rect">
            <a:avLst/>
          </a:prstGeom>
        </p:spPr>
        <p:txBody>
          <a:bodyPr wrap="square">
            <a:spAutoFit/>
          </a:bodyPr>
          <a:lstStyle/>
          <a:p>
            <a:r>
              <a:rPr lang="en-US" sz="2000" dirty="0">
                <a:solidFill>
                  <a:schemeClr val="bg2"/>
                </a:solidFill>
              </a:rPr>
              <a:t>Swore an oath to </a:t>
            </a:r>
            <a:r>
              <a:rPr lang="en-US" sz="2000" dirty="0" err="1">
                <a:solidFill>
                  <a:schemeClr val="bg2"/>
                </a:solidFill>
              </a:rPr>
              <a:t>Zoram</a:t>
            </a:r>
            <a:endParaRPr lang="en-US" sz="2000" dirty="0">
              <a:solidFill>
                <a:schemeClr val="bg2"/>
              </a:solidFill>
            </a:endParaRPr>
          </a:p>
        </p:txBody>
      </p:sp>
      <p:sp>
        <p:nvSpPr>
          <p:cNvPr id="15" name="Rectangle 14"/>
          <p:cNvSpPr/>
          <p:nvPr/>
        </p:nvSpPr>
        <p:spPr>
          <a:xfrm>
            <a:off x="5334000" y="6172200"/>
            <a:ext cx="4343400" cy="400110"/>
          </a:xfrm>
          <a:prstGeom prst="rect">
            <a:avLst/>
          </a:prstGeom>
        </p:spPr>
        <p:txBody>
          <a:bodyPr wrap="square">
            <a:spAutoFit/>
          </a:bodyPr>
          <a:lstStyle/>
          <a:p>
            <a:r>
              <a:rPr lang="en-US" sz="2000" dirty="0">
                <a:solidFill>
                  <a:srgbClr val="FFFF00"/>
                </a:solidFill>
              </a:rPr>
              <a:t>1 Nephi 19-37</a:t>
            </a:r>
          </a:p>
        </p:txBody>
      </p:sp>
      <p:sp>
        <p:nvSpPr>
          <p:cNvPr id="16" name="Rectangle 15"/>
          <p:cNvSpPr/>
          <p:nvPr/>
        </p:nvSpPr>
        <p:spPr>
          <a:xfrm>
            <a:off x="3657600" y="2971800"/>
            <a:ext cx="5029200" cy="400110"/>
          </a:xfrm>
          <a:prstGeom prst="rect">
            <a:avLst/>
          </a:prstGeom>
        </p:spPr>
        <p:txBody>
          <a:bodyPr wrap="square">
            <a:spAutoFit/>
          </a:bodyPr>
          <a:lstStyle/>
          <a:p>
            <a:r>
              <a:rPr lang="en-US" sz="2000" dirty="0">
                <a:solidFill>
                  <a:schemeClr val="bg2"/>
                </a:solidFill>
              </a:rPr>
              <a:t>Pretended to be Laban</a:t>
            </a:r>
          </a:p>
        </p:txBody>
      </p:sp>
      <p:sp>
        <p:nvSpPr>
          <p:cNvPr id="85" name="Rectangle 84"/>
          <p:cNvSpPr/>
          <p:nvPr/>
        </p:nvSpPr>
        <p:spPr>
          <a:xfrm>
            <a:off x="3429000" y="4267201"/>
            <a:ext cx="5029200" cy="1323439"/>
          </a:xfrm>
          <a:prstGeom prst="rect">
            <a:avLst/>
          </a:prstGeom>
        </p:spPr>
        <p:txBody>
          <a:bodyPr wrap="square">
            <a:spAutoFit/>
          </a:bodyPr>
          <a:lstStyle/>
          <a:p>
            <a:r>
              <a:rPr lang="en-US" sz="2000" dirty="0">
                <a:solidFill>
                  <a:schemeClr val="bg2"/>
                </a:solidFill>
              </a:rPr>
              <a:t>An oath is the one thing that is most sacred and inviolable among the desert people and their descendants. “As the Lord </a:t>
            </a:r>
            <a:r>
              <a:rPr lang="en-US" sz="2000" dirty="0" err="1">
                <a:solidFill>
                  <a:schemeClr val="bg2"/>
                </a:solidFill>
              </a:rPr>
              <a:t>liveth</a:t>
            </a:r>
            <a:r>
              <a:rPr lang="en-US" sz="2000" dirty="0">
                <a:solidFill>
                  <a:schemeClr val="bg2"/>
                </a:solidFill>
              </a:rPr>
              <a:t>, and as I live.” </a:t>
            </a:r>
            <a:r>
              <a:rPr lang="en-US" sz="2000" dirty="0">
                <a:solidFill>
                  <a:srgbClr val="FFFF00"/>
                </a:solidFill>
              </a:rPr>
              <a:t>1 Nephi 4:32</a:t>
            </a:r>
          </a:p>
        </p:txBody>
      </p:sp>
      <p:grpSp>
        <p:nvGrpSpPr>
          <p:cNvPr id="145" name="Group 144">
            <a:extLst>
              <a:ext uri="{FF2B5EF4-FFF2-40B4-BE49-F238E27FC236}">
                <a16:creationId xmlns:a16="http://schemas.microsoft.com/office/drawing/2014/main" id="{0D37D80A-1740-6E30-E19C-151C7AEA9F42}"/>
              </a:ext>
            </a:extLst>
          </p:cNvPr>
          <p:cNvGrpSpPr/>
          <p:nvPr/>
        </p:nvGrpSpPr>
        <p:grpSpPr>
          <a:xfrm>
            <a:off x="1211450" y="2413229"/>
            <a:ext cx="1247728" cy="2968838"/>
            <a:chOff x="3931466" y="716803"/>
            <a:chExt cx="2012134" cy="4787662"/>
          </a:xfrm>
        </p:grpSpPr>
        <p:sp>
          <p:nvSpPr>
            <p:cNvPr id="146" name="Oval 106">
              <a:extLst>
                <a:ext uri="{FF2B5EF4-FFF2-40B4-BE49-F238E27FC236}">
                  <a16:creationId xmlns:a16="http://schemas.microsoft.com/office/drawing/2014/main" id="{CC0E1216-8B1F-5334-4642-F752A9A85D94}"/>
                </a:ext>
              </a:extLst>
            </p:cNvPr>
            <p:cNvSpPr/>
            <p:nvPr/>
          </p:nvSpPr>
          <p:spPr>
            <a:xfrm>
              <a:off x="3931466" y="2574792"/>
              <a:ext cx="2012134" cy="2547909"/>
            </a:xfrm>
            <a:custGeom>
              <a:avLst/>
              <a:gdLst>
                <a:gd name="connsiteX0" fmla="*/ 0 w 2222205"/>
                <a:gd name="connsiteY0" fmla="*/ 1580579 h 3161157"/>
                <a:gd name="connsiteX1" fmla="*/ 1111103 w 2222205"/>
                <a:gd name="connsiteY1" fmla="*/ 0 h 3161157"/>
                <a:gd name="connsiteX2" fmla="*/ 2222206 w 2222205"/>
                <a:gd name="connsiteY2" fmla="*/ 1580579 h 3161157"/>
                <a:gd name="connsiteX3" fmla="*/ 1111103 w 2222205"/>
                <a:gd name="connsiteY3" fmla="*/ 3161158 h 3161157"/>
                <a:gd name="connsiteX4" fmla="*/ 0 w 2222205"/>
                <a:gd name="connsiteY4" fmla="*/ 1580579 h 3161157"/>
                <a:gd name="connsiteX0" fmla="*/ 137792 w 2497790"/>
                <a:gd name="connsiteY0" fmla="*/ 1580579 h 3162882"/>
                <a:gd name="connsiteX1" fmla="*/ 1248895 w 2497790"/>
                <a:gd name="connsiteY1" fmla="*/ 0 h 3162882"/>
                <a:gd name="connsiteX2" fmla="*/ 2359998 w 2497790"/>
                <a:gd name="connsiteY2" fmla="*/ 1580579 h 3162882"/>
                <a:gd name="connsiteX3" fmla="*/ 1248895 w 2497790"/>
                <a:gd name="connsiteY3" fmla="*/ 3161158 h 3162882"/>
                <a:gd name="connsiteX4" fmla="*/ 137792 w 2497790"/>
                <a:gd name="connsiteY4" fmla="*/ 1580579 h 316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790" h="3162882">
                  <a:moveTo>
                    <a:pt x="137792" y="1580579"/>
                  </a:moveTo>
                  <a:cubicBezTo>
                    <a:pt x="137792" y="707649"/>
                    <a:pt x="635250" y="0"/>
                    <a:pt x="1248895" y="0"/>
                  </a:cubicBezTo>
                  <a:cubicBezTo>
                    <a:pt x="1862540" y="0"/>
                    <a:pt x="2359998" y="707649"/>
                    <a:pt x="2359998" y="1580579"/>
                  </a:cubicBezTo>
                  <a:cubicBezTo>
                    <a:pt x="2359998" y="2453509"/>
                    <a:pt x="3074651" y="3118628"/>
                    <a:pt x="1248895" y="3161158"/>
                  </a:cubicBezTo>
                  <a:cubicBezTo>
                    <a:pt x="-576861" y="3203688"/>
                    <a:pt x="137792" y="2453509"/>
                    <a:pt x="137792" y="1580579"/>
                  </a:cubicBezTo>
                  <a:close/>
                </a:path>
              </a:pathLst>
            </a:cu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E77BCA14-7AC1-CE51-F75D-38C8ADC32283}"/>
                </a:ext>
              </a:extLst>
            </p:cNvPr>
            <p:cNvSpPr/>
            <p:nvPr/>
          </p:nvSpPr>
          <p:spPr>
            <a:xfrm>
              <a:off x="4421564" y="5247903"/>
              <a:ext cx="550367" cy="25656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9B14DA8A-B980-942C-4333-FC4BAFD5EDAB}"/>
                </a:ext>
              </a:extLst>
            </p:cNvPr>
            <p:cNvSpPr/>
            <p:nvPr/>
          </p:nvSpPr>
          <p:spPr>
            <a:xfrm>
              <a:off x="4971931" y="5247903"/>
              <a:ext cx="550367" cy="256562"/>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0FD647C5-A327-14BB-89A0-D4DD4630A49A}"/>
                </a:ext>
              </a:extLst>
            </p:cNvPr>
            <p:cNvSpPr/>
            <p:nvPr/>
          </p:nvSpPr>
          <p:spPr>
            <a:xfrm>
              <a:off x="4421564" y="2765717"/>
              <a:ext cx="963142" cy="301407"/>
            </a:xfrm>
            <a:prstGeom prst="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Manual Operation 149">
              <a:extLst>
                <a:ext uri="{FF2B5EF4-FFF2-40B4-BE49-F238E27FC236}">
                  <a16:creationId xmlns:a16="http://schemas.microsoft.com/office/drawing/2014/main" id="{0C5CB5BF-8DD6-822D-2755-842409AA3854}"/>
                </a:ext>
              </a:extLst>
            </p:cNvPr>
            <p:cNvSpPr/>
            <p:nvPr/>
          </p:nvSpPr>
          <p:spPr>
            <a:xfrm>
              <a:off x="4352769" y="2938843"/>
              <a:ext cx="1238325" cy="1090389"/>
            </a:xfrm>
            <a:prstGeom prst="flowChartManualOperation">
              <a:avLst/>
            </a:prstGeom>
            <a:solidFill>
              <a:srgbClr val="ECD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lowchart: Manual Operation 150">
              <a:extLst>
                <a:ext uri="{FF2B5EF4-FFF2-40B4-BE49-F238E27FC236}">
                  <a16:creationId xmlns:a16="http://schemas.microsoft.com/office/drawing/2014/main" id="{72D74632-F197-35DE-91C0-D814478748D2}"/>
                </a:ext>
              </a:extLst>
            </p:cNvPr>
            <p:cNvSpPr/>
            <p:nvPr/>
          </p:nvSpPr>
          <p:spPr>
            <a:xfrm rot="10800000">
              <a:off x="4541224" y="4927200"/>
              <a:ext cx="412775" cy="320703"/>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lowchart: Manual Operation 151">
              <a:extLst>
                <a:ext uri="{FF2B5EF4-FFF2-40B4-BE49-F238E27FC236}">
                  <a16:creationId xmlns:a16="http://schemas.microsoft.com/office/drawing/2014/main" id="{6FD30668-0066-1A26-EA73-F757F3C6AF5C}"/>
                </a:ext>
              </a:extLst>
            </p:cNvPr>
            <p:cNvSpPr/>
            <p:nvPr/>
          </p:nvSpPr>
          <p:spPr>
            <a:xfrm rot="10800000">
              <a:off x="4954000" y="4927200"/>
              <a:ext cx="412775" cy="320703"/>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Manual Operation 152">
              <a:extLst>
                <a:ext uri="{FF2B5EF4-FFF2-40B4-BE49-F238E27FC236}">
                  <a16:creationId xmlns:a16="http://schemas.microsoft.com/office/drawing/2014/main" id="{50139BA3-FAB5-F856-45F0-7D604AEC7E95}"/>
                </a:ext>
              </a:extLst>
            </p:cNvPr>
            <p:cNvSpPr/>
            <p:nvPr/>
          </p:nvSpPr>
          <p:spPr>
            <a:xfrm rot="10800000">
              <a:off x="4352769" y="3965091"/>
              <a:ext cx="1238325" cy="1388511"/>
            </a:xfrm>
            <a:prstGeom prst="flowChartManualOperation">
              <a:avLst/>
            </a:prstGeom>
            <a:solidFill>
              <a:srgbClr val="ECD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EE938EF0-A5F4-8C4C-BB71-1C209FA8B6FB}"/>
                </a:ext>
              </a:extLst>
            </p:cNvPr>
            <p:cNvSpPr/>
            <p:nvPr/>
          </p:nvSpPr>
          <p:spPr>
            <a:xfrm rot="19342540" flipH="1">
              <a:off x="4721021" y="2943885"/>
              <a:ext cx="169707" cy="564476"/>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155339ED-BE79-D224-5F4F-E3960744AB07}"/>
                </a:ext>
              </a:extLst>
            </p:cNvPr>
            <p:cNvSpPr/>
            <p:nvPr/>
          </p:nvSpPr>
          <p:spPr>
            <a:xfrm rot="1543519" flipH="1">
              <a:off x="3990280" y="3178489"/>
              <a:ext cx="762660" cy="715995"/>
            </a:xfrm>
            <a:custGeom>
              <a:avLst/>
              <a:gdLst>
                <a:gd name="connsiteX0" fmla="*/ 905729 w 946738"/>
                <a:gd name="connsiteY0" fmla="*/ 0 h 888810"/>
                <a:gd name="connsiteX1" fmla="*/ 539674 w 946738"/>
                <a:gd name="connsiteY1" fmla="*/ 0 h 888810"/>
                <a:gd name="connsiteX2" fmla="*/ 539674 w 946738"/>
                <a:gd name="connsiteY2" fmla="*/ 576729 h 888810"/>
                <a:gd name="connsiteX3" fmla="*/ 150822 w 946738"/>
                <a:gd name="connsiteY3" fmla="*/ 582578 h 888810"/>
                <a:gd name="connsiteX4" fmla="*/ 17 w 946738"/>
                <a:gd name="connsiteY4" fmla="*/ 737989 h 888810"/>
                <a:gd name="connsiteX5" fmla="*/ 155428 w 946738"/>
                <a:gd name="connsiteY5" fmla="*/ 888793 h 888810"/>
                <a:gd name="connsiteX6" fmla="*/ 795917 w 946738"/>
                <a:gd name="connsiteY6" fmla="*/ 879159 h 888810"/>
                <a:gd name="connsiteX7" fmla="*/ 946721 w 946738"/>
                <a:gd name="connsiteY7" fmla="*/ 723749 h 888810"/>
                <a:gd name="connsiteX8" fmla="*/ 933793 w 946738"/>
                <a:gd name="connsiteY8" fmla="*/ 664333 h 888810"/>
                <a:gd name="connsiteX9" fmla="*/ 905729 w 946738"/>
                <a:gd name="connsiteY9" fmla="*/ 624030 h 88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6738" h="888810">
                  <a:moveTo>
                    <a:pt x="905729" y="0"/>
                  </a:moveTo>
                  <a:lnTo>
                    <a:pt x="539674" y="0"/>
                  </a:lnTo>
                  <a:lnTo>
                    <a:pt x="539674" y="576729"/>
                  </a:lnTo>
                  <a:lnTo>
                    <a:pt x="150822" y="582578"/>
                  </a:lnTo>
                  <a:cubicBezTo>
                    <a:pt x="66263" y="583850"/>
                    <a:pt x="-1254" y="653429"/>
                    <a:pt x="17" y="737989"/>
                  </a:cubicBezTo>
                  <a:cubicBezTo>
                    <a:pt x="1289" y="822548"/>
                    <a:pt x="70869" y="890065"/>
                    <a:pt x="155428" y="888793"/>
                  </a:cubicBezTo>
                  <a:lnTo>
                    <a:pt x="795917" y="879159"/>
                  </a:lnTo>
                  <a:cubicBezTo>
                    <a:pt x="880476" y="877887"/>
                    <a:pt x="947993" y="808308"/>
                    <a:pt x="946721" y="723749"/>
                  </a:cubicBezTo>
                  <a:cubicBezTo>
                    <a:pt x="946403" y="702609"/>
                    <a:pt x="941816" y="682534"/>
                    <a:pt x="933793" y="664333"/>
                  </a:cubicBezTo>
                  <a:lnTo>
                    <a:pt x="905729" y="624030"/>
                  </a:lnTo>
                  <a:close/>
                </a:path>
              </a:pathLst>
            </a:custGeom>
            <a:solidFill>
              <a:srgbClr val="ECD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6" name="Freeform: Shape 155">
              <a:extLst>
                <a:ext uri="{FF2B5EF4-FFF2-40B4-BE49-F238E27FC236}">
                  <a16:creationId xmlns:a16="http://schemas.microsoft.com/office/drawing/2014/main" id="{388E3B3B-79EE-19E8-885B-9242F93911A5}"/>
                </a:ext>
              </a:extLst>
            </p:cNvPr>
            <p:cNvSpPr/>
            <p:nvPr/>
          </p:nvSpPr>
          <p:spPr>
            <a:xfrm rot="20056481">
              <a:off x="5143615" y="3191997"/>
              <a:ext cx="796485" cy="706557"/>
            </a:xfrm>
            <a:custGeom>
              <a:avLst/>
              <a:gdLst>
                <a:gd name="connsiteX0" fmla="*/ 964017 w 988727"/>
                <a:gd name="connsiteY0" fmla="*/ 0 h 877094"/>
                <a:gd name="connsiteX1" fmla="*/ 964017 w 988727"/>
                <a:gd name="connsiteY1" fmla="*/ 665376 h 877094"/>
                <a:gd name="connsiteX2" fmla="*/ 977828 w 988727"/>
                <a:gd name="connsiteY2" fmla="*/ 685209 h 877094"/>
                <a:gd name="connsiteX3" fmla="*/ 988713 w 988727"/>
                <a:gd name="connsiteY3" fmla="*/ 735235 h 877094"/>
                <a:gd name="connsiteX4" fmla="*/ 988713 w 988727"/>
                <a:gd name="connsiteY4" fmla="*/ 735234 h 877094"/>
                <a:gd name="connsiteX5" fmla="*/ 861740 w 988727"/>
                <a:gd name="connsiteY5" fmla="*/ 866086 h 877094"/>
                <a:gd name="connsiteX6" fmla="*/ 130866 w 988727"/>
                <a:gd name="connsiteY6" fmla="*/ 877080 h 877094"/>
                <a:gd name="connsiteX7" fmla="*/ 15 w 988727"/>
                <a:gd name="connsiteY7" fmla="*/ 750107 h 877094"/>
                <a:gd name="connsiteX8" fmla="*/ 14 w 988727"/>
                <a:gd name="connsiteY8" fmla="*/ 750107 h 877094"/>
                <a:gd name="connsiteX9" fmla="*/ 126987 w 988727"/>
                <a:gd name="connsiteY9" fmla="*/ 619255 h 877094"/>
                <a:gd name="connsiteX10" fmla="*/ 597962 w 988727"/>
                <a:gd name="connsiteY10" fmla="*/ 612171 h 877094"/>
                <a:gd name="connsiteX11" fmla="*/ 597962 w 988727"/>
                <a:gd name="connsiteY11" fmla="*/ 0 h 87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8727" h="877094">
                  <a:moveTo>
                    <a:pt x="964017" y="0"/>
                  </a:moveTo>
                  <a:lnTo>
                    <a:pt x="964017" y="665376"/>
                  </a:lnTo>
                  <a:lnTo>
                    <a:pt x="977828" y="685209"/>
                  </a:lnTo>
                  <a:cubicBezTo>
                    <a:pt x="984583" y="700534"/>
                    <a:pt x="988445" y="717436"/>
                    <a:pt x="988713" y="735235"/>
                  </a:cubicBezTo>
                  <a:lnTo>
                    <a:pt x="988713" y="735234"/>
                  </a:lnTo>
                  <a:cubicBezTo>
                    <a:pt x="989784" y="806430"/>
                    <a:pt x="932936" y="865015"/>
                    <a:pt x="861740" y="866086"/>
                  </a:cubicBezTo>
                  <a:lnTo>
                    <a:pt x="130866" y="877080"/>
                  </a:lnTo>
                  <a:cubicBezTo>
                    <a:pt x="59670" y="878151"/>
                    <a:pt x="1086" y="821303"/>
                    <a:pt x="15" y="750107"/>
                  </a:cubicBezTo>
                  <a:lnTo>
                    <a:pt x="14" y="750107"/>
                  </a:lnTo>
                  <a:cubicBezTo>
                    <a:pt x="-1057" y="678910"/>
                    <a:pt x="55791" y="620326"/>
                    <a:pt x="126987" y="619255"/>
                  </a:cubicBezTo>
                  <a:lnTo>
                    <a:pt x="597962" y="612171"/>
                  </a:lnTo>
                  <a:lnTo>
                    <a:pt x="597962" y="0"/>
                  </a:lnTo>
                  <a:close/>
                </a:path>
              </a:pathLst>
            </a:custGeom>
            <a:solidFill>
              <a:srgbClr val="ECD18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7" name="Regular Pentagon 18">
              <a:extLst>
                <a:ext uri="{FF2B5EF4-FFF2-40B4-BE49-F238E27FC236}">
                  <a16:creationId xmlns:a16="http://schemas.microsoft.com/office/drawing/2014/main" id="{419587E2-E8D3-6303-3569-A6157652A2AA}"/>
                </a:ext>
              </a:extLst>
            </p:cNvPr>
            <p:cNvSpPr/>
            <p:nvPr/>
          </p:nvSpPr>
          <p:spPr>
            <a:xfrm rot="1544728">
              <a:off x="4090175" y="2732918"/>
              <a:ext cx="708331" cy="577265"/>
            </a:xfrm>
            <a:prstGeom prst="pentagon">
              <a:avLst/>
            </a:prstGeom>
            <a:solidFill>
              <a:srgbClr val="CEC6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09B604B0-396C-E44A-5A9D-50CE9464623A}"/>
                </a:ext>
              </a:extLst>
            </p:cNvPr>
            <p:cNvSpPr/>
            <p:nvPr/>
          </p:nvSpPr>
          <p:spPr>
            <a:xfrm rot="2257460">
              <a:off x="5069017" y="2918439"/>
              <a:ext cx="150975" cy="609397"/>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gular Pentagon 20">
              <a:extLst>
                <a:ext uri="{FF2B5EF4-FFF2-40B4-BE49-F238E27FC236}">
                  <a16:creationId xmlns:a16="http://schemas.microsoft.com/office/drawing/2014/main" id="{F9130007-67AF-2835-59D5-AC14D8A6C0A4}"/>
                </a:ext>
              </a:extLst>
            </p:cNvPr>
            <p:cNvSpPr/>
            <p:nvPr/>
          </p:nvSpPr>
          <p:spPr>
            <a:xfrm rot="19338295">
              <a:off x="5120135" y="2674373"/>
              <a:ext cx="633655" cy="577265"/>
            </a:xfrm>
            <a:prstGeom prst="pentagon">
              <a:avLst/>
            </a:prstGeom>
            <a:solidFill>
              <a:srgbClr val="CEC6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Summing Junction 159">
              <a:extLst>
                <a:ext uri="{FF2B5EF4-FFF2-40B4-BE49-F238E27FC236}">
                  <a16:creationId xmlns:a16="http://schemas.microsoft.com/office/drawing/2014/main" id="{1AB2DD0B-5D13-E15C-8965-0ED55D4A5E88}"/>
                </a:ext>
              </a:extLst>
            </p:cNvPr>
            <p:cNvSpPr/>
            <p:nvPr/>
          </p:nvSpPr>
          <p:spPr>
            <a:xfrm>
              <a:off x="4836853" y="3443611"/>
              <a:ext cx="275184" cy="384844"/>
            </a:xfrm>
            <a:prstGeom prst="flowChartSummingJunc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a:extLst>
                <a:ext uri="{FF2B5EF4-FFF2-40B4-BE49-F238E27FC236}">
                  <a16:creationId xmlns:a16="http://schemas.microsoft.com/office/drawing/2014/main" id="{453FB787-C7A6-2862-7976-5B163CAFDCB1}"/>
                </a:ext>
              </a:extLst>
            </p:cNvPr>
            <p:cNvSpPr/>
            <p:nvPr/>
          </p:nvSpPr>
          <p:spPr>
            <a:xfrm>
              <a:off x="4364938" y="3974177"/>
              <a:ext cx="1226156" cy="1133315"/>
            </a:xfrm>
            <a:prstGeom prst="trapezoid">
              <a:avLst>
                <a:gd name="adj" fmla="val 20640"/>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2" name="Group 161">
              <a:extLst>
                <a:ext uri="{FF2B5EF4-FFF2-40B4-BE49-F238E27FC236}">
                  <a16:creationId xmlns:a16="http://schemas.microsoft.com/office/drawing/2014/main" id="{0AA81B75-7E45-E25B-7C91-69E3D958362B}"/>
                </a:ext>
              </a:extLst>
            </p:cNvPr>
            <p:cNvGrpSpPr/>
            <p:nvPr/>
          </p:nvGrpSpPr>
          <p:grpSpPr>
            <a:xfrm>
              <a:off x="4421564" y="4414076"/>
              <a:ext cx="1100734" cy="320703"/>
              <a:chOff x="1193158" y="5234506"/>
              <a:chExt cx="1366411" cy="398109"/>
            </a:xfrm>
          </p:grpSpPr>
          <p:sp>
            <p:nvSpPr>
              <p:cNvPr id="200" name="Flowchart: Extract 199">
                <a:extLst>
                  <a:ext uri="{FF2B5EF4-FFF2-40B4-BE49-F238E27FC236}">
                    <a16:creationId xmlns:a16="http://schemas.microsoft.com/office/drawing/2014/main" id="{E5B144AB-4591-7D02-5CCC-0C91E42D8FBB}"/>
                  </a:ext>
                </a:extLst>
              </p:cNvPr>
              <p:cNvSpPr/>
              <p:nvPr/>
            </p:nvSpPr>
            <p:spPr>
              <a:xfrm>
                <a:off x="1193158" y="5314128"/>
                <a:ext cx="256202" cy="318487"/>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Extract 200">
                <a:extLst>
                  <a:ext uri="{FF2B5EF4-FFF2-40B4-BE49-F238E27FC236}">
                    <a16:creationId xmlns:a16="http://schemas.microsoft.com/office/drawing/2014/main" id="{8F8DD5C4-19B1-1458-B060-3170E8F5BC59}"/>
                  </a:ext>
                </a:extLst>
              </p:cNvPr>
              <p:cNvSpPr/>
              <p:nvPr/>
            </p:nvSpPr>
            <p:spPr>
              <a:xfrm>
                <a:off x="1534761" y="5314128"/>
                <a:ext cx="256202" cy="318487"/>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Extract 201">
                <a:extLst>
                  <a:ext uri="{FF2B5EF4-FFF2-40B4-BE49-F238E27FC236}">
                    <a16:creationId xmlns:a16="http://schemas.microsoft.com/office/drawing/2014/main" id="{0CE9E75B-C0FA-FFCC-DA49-C4B520F6968A}"/>
                  </a:ext>
                </a:extLst>
              </p:cNvPr>
              <p:cNvSpPr/>
              <p:nvPr/>
            </p:nvSpPr>
            <p:spPr>
              <a:xfrm>
                <a:off x="1961765" y="5314128"/>
                <a:ext cx="256202" cy="318487"/>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Extract 202">
                <a:extLst>
                  <a:ext uri="{FF2B5EF4-FFF2-40B4-BE49-F238E27FC236}">
                    <a16:creationId xmlns:a16="http://schemas.microsoft.com/office/drawing/2014/main" id="{05C64B93-A1E9-2104-B6F5-5AE4FDCE9B4D}"/>
                  </a:ext>
                </a:extLst>
              </p:cNvPr>
              <p:cNvSpPr/>
              <p:nvPr/>
            </p:nvSpPr>
            <p:spPr>
              <a:xfrm>
                <a:off x="2303367" y="5314128"/>
                <a:ext cx="256202" cy="318487"/>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9121106B-441B-C30B-EE33-2AF39A6D26CB}"/>
                  </a:ext>
                </a:extLst>
              </p:cNvPr>
              <p:cNvSpPr/>
              <p:nvPr/>
            </p:nvSpPr>
            <p:spPr>
              <a:xfrm>
                <a:off x="1278559" y="5234506"/>
                <a:ext cx="1195610" cy="79622"/>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Oval 162">
              <a:extLst>
                <a:ext uri="{FF2B5EF4-FFF2-40B4-BE49-F238E27FC236}">
                  <a16:creationId xmlns:a16="http://schemas.microsoft.com/office/drawing/2014/main" id="{5D2E091D-5FF7-473A-2970-4E2F3E778880}"/>
                </a:ext>
              </a:extLst>
            </p:cNvPr>
            <p:cNvSpPr/>
            <p:nvPr/>
          </p:nvSpPr>
          <p:spPr>
            <a:xfrm rot="1677610">
              <a:off x="4491987" y="3836810"/>
              <a:ext cx="275184" cy="19242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FB565B0A-917F-CEDE-DDFE-2ED38D1C3DD3}"/>
                </a:ext>
              </a:extLst>
            </p:cNvPr>
            <p:cNvSpPr/>
            <p:nvPr/>
          </p:nvSpPr>
          <p:spPr>
            <a:xfrm rot="20319988">
              <a:off x="5109523" y="3836811"/>
              <a:ext cx="343979" cy="19242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a:extLst>
                <a:ext uri="{FF2B5EF4-FFF2-40B4-BE49-F238E27FC236}">
                  <a16:creationId xmlns:a16="http://schemas.microsoft.com/office/drawing/2014/main" id="{0F27DC5F-F6CD-3C30-20E6-65491B14F41F}"/>
                </a:ext>
              </a:extLst>
            </p:cNvPr>
            <p:cNvSpPr/>
            <p:nvPr/>
          </p:nvSpPr>
          <p:spPr>
            <a:xfrm rot="17838026" flipV="1">
              <a:off x="4530091" y="2730391"/>
              <a:ext cx="274582" cy="481580"/>
            </a:xfrm>
            <a:prstGeom prst="moon">
              <a:avLst>
                <a:gd name="adj" fmla="val 77042"/>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a:extLst>
                <a:ext uri="{FF2B5EF4-FFF2-40B4-BE49-F238E27FC236}">
                  <a16:creationId xmlns:a16="http://schemas.microsoft.com/office/drawing/2014/main" id="{89273774-D289-7091-2D14-A425E8FDC522}"/>
                </a:ext>
              </a:extLst>
            </p:cNvPr>
            <p:cNvGrpSpPr/>
            <p:nvPr/>
          </p:nvGrpSpPr>
          <p:grpSpPr>
            <a:xfrm>
              <a:off x="4116699" y="2729382"/>
              <a:ext cx="516550" cy="485985"/>
              <a:chOff x="6056855" y="1207485"/>
              <a:chExt cx="1782886" cy="1110677"/>
            </a:xfrm>
          </p:grpSpPr>
          <p:sp>
            <p:nvSpPr>
              <p:cNvPr id="194" name="Rounded Rectangle 17">
                <a:extLst>
                  <a:ext uri="{FF2B5EF4-FFF2-40B4-BE49-F238E27FC236}">
                    <a16:creationId xmlns:a16="http://schemas.microsoft.com/office/drawing/2014/main" id="{07341AB2-C898-D44B-B97A-4A932460A2A5}"/>
                  </a:ext>
                </a:extLst>
              </p:cNvPr>
              <p:cNvSpPr/>
              <p:nvPr/>
            </p:nvSpPr>
            <p:spPr>
              <a:xfrm>
                <a:off x="6056855" y="1213605"/>
                <a:ext cx="1782886" cy="39810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1907DF2A-A4EB-8565-AC3B-1D824696CFF4}"/>
                  </a:ext>
                </a:extLst>
              </p:cNvPr>
              <p:cNvSpPr/>
              <p:nvPr/>
            </p:nvSpPr>
            <p:spPr>
              <a:xfrm flipV="1">
                <a:off x="6068960" y="1223754"/>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6" name="Freeform: Shape 195">
                <a:extLst>
                  <a:ext uri="{FF2B5EF4-FFF2-40B4-BE49-F238E27FC236}">
                    <a16:creationId xmlns:a16="http://schemas.microsoft.com/office/drawing/2014/main" id="{541FB684-5E05-9223-A4A7-B97976738934}"/>
                  </a:ext>
                </a:extLst>
              </p:cNvPr>
              <p:cNvSpPr/>
              <p:nvPr/>
            </p:nvSpPr>
            <p:spPr>
              <a:xfrm flipV="1">
                <a:off x="6434011" y="121666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7" name="Freeform: Shape 196">
                <a:extLst>
                  <a:ext uri="{FF2B5EF4-FFF2-40B4-BE49-F238E27FC236}">
                    <a16:creationId xmlns:a16="http://schemas.microsoft.com/office/drawing/2014/main" id="{E7DD8026-D999-0E2F-D0A0-3FBD0A40A134}"/>
                  </a:ext>
                </a:extLst>
              </p:cNvPr>
              <p:cNvSpPr/>
              <p:nvPr/>
            </p:nvSpPr>
            <p:spPr>
              <a:xfrm flipV="1">
                <a:off x="6799062" y="121360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8" name="Freeform: Shape 197">
                <a:extLst>
                  <a:ext uri="{FF2B5EF4-FFF2-40B4-BE49-F238E27FC236}">
                    <a16:creationId xmlns:a16="http://schemas.microsoft.com/office/drawing/2014/main" id="{82BE9E4F-5627-E1A3-41CC-D3D90C328E47}"/>
                  </a:ext>
                </a:extLst>
              </p:cNvPr>
              <p:cNvSpPr/>
              <p:nvPr/>
            </p:nvSpPr>
            <p:spPr>
              <a:xfrm flipV="1">
                <a:off x="7164113" y="121054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9" name="Freeform: Shape 198">
                <a:extLst>
                  <a:ext uri="{FF2B5EF4-FFF2-40B4-BE49-F238E27FC236}">
                    <a16:creationId xmlns:a16="http://schemas.microsoft.com/office/drawing/2014/main" id="{1945EF48-C3C2-CF63-5B11-BE55D6163ABB}"/>
                  </a:ext>
                </a:extLst>
              </p:cNvPr>
              <p:cNvSpPr/>
              <p:nvPr/>
            </p:nvSpPr>
            <p:spPr>
              <a:xfrm flipV="1">
                <a:off x="7529164" y="120748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7" name="Moon 166">
              <a:extLst>
                <a:ext uri="{FF2B5EF4-FFF2-40B4-BE49-F238E27FC236}">
                  <a16:creationId xmlns:a16="http://schemas.microsoft.com/office/drawing/2014/main" id="{B66B2987-E3FC-6460-9927-2627F2DD9A33}"/>
                </a:ext>
              </a:extLst>
            </p:cNvPr>
            <p:cNvSpPr/>
            <p:nvPr/>
          </p:nvSpPr>
          <p:spPr>
            <a:xfrm rot="13946693" flipV="1">
              <a:off x="5098487" y="2719535"/>
              <a:ext cx="279926" cy="488613"/>
            </a:xfrm>
            <a:prstGeom prst="moon">
              <a:avLst>
                <a:gd name="adj" fmla="val 77042"/>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167">
              <a:extLst>
                <a:ext uri="{FF2B5EF4-FFF2-40B4-BE49-F238E27FC236}">
                  <a16:creationId xmlns:a16="http://schemas.microsoft.com/office/drawing/2014/main" id="{61C37AB2-B2F4-E7BE-C264-98C37FD87E98}"/>
                </a:ext>
              </a:extLst>
            </p:cNvPr>
            <p:cNvGrpSpPr/>
            <p:nvPr/>
          </p:nvGrpSpPr>
          <p:grpSpPr>
            <a:xfrm>
              <a:off x="5251893" y="2695850"/>
              <a:ext cx="516550" cy="485985"/>
              <a:chOff x="6056855" y="1207485"/>
              <a:chExt cx="1782886" cy="1110677"/>
            </a:xfrm>
          </p:grpSpPr>
          <p:sp>
            <p:nvSpPr>
              <p:cNvPr id="187" name="Rounded Rectangle 17">
                <a:extLst>
                  <a:ext uri="{FF2B5EF4-FFF2-40B4-BE49-F238E27FC236}">
                    <a16:creationId xmlns:a16="http://schemas.microsoft.com/office/drawing/2014/main" id="{713BB8D1-89E4-A02B-C4DA-3169496062BF}"/>
                  </a:ext>
                </a:extLst>
              </p:cNvPr>
              <p:cNvSpPr/>
              <p:nvPr/>
            </p:nvSpPr>
            <p:spPr>
              <a:xfrm>
                <a:off x="6056855" y="1213605"/>
                <a:ext cx="1782886" cy="398109"/>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BF187EC8-B573-0757-7DB3-779CE287CE0D}"/>
                  </a:ext>
                </a:extLst>
              </p:cNvPr>
              <p:cNvSpPr/>
              <p:nvPr/>
            </p:nvSpPr>
            <p:spPr>
              <a:xfrm flipV="1">
                <a:off x="6068960" y="1223754"/>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9" name="Freeform: Shape 188">
                <a:extLst>
                  <a:ext uri="{FF2B5EF4-FFF2-40B4-BE49-F238E27FC236}">
                    <a16:creationId xmlns:a16="http://schemas.microsoft.com/office/drawing/2014/main" id="{3B441C6F-6F9B-5D3A-A063-2CC4D9C84712}"/>
                  </a:ext>
                </a:extLst>
              </p:cNvPr>
              <p:cNvSpPr/>
              <p:nvPr/>
            </p:nvSpPr>
            <p:spPr>
              <a:xfrm flipV="1">
                <a:off x="6434011" y="121666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0" name="Freeform: Shape 189">
                <a:extLst>
                  <a:ext uri="{FF2B5EF4-FFF2-40B4-BE49-F238E27FC236}">
                    <a16:creationId xmlns:a16="http://schemas.microsoft.com/office/drawing/2014/main" id="{85FA8717-8B9E-6B3B-48AF-ACA7349D6CFF}"/>
                  </a:ext>
                </a:extLst>
              </p:cNvPr>
              <p:cNvSpPr/>
              <p:nvPr/>
            </p:nvSpPr>
            <p:spPr>
              <a:xfrm flipV="1">
                <a:off x="6799062" y="121360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2" name="Freeform: Shape 191">
                <a:extLst>
                  <a:ext uri="{FF2B5EF4-FFF2-40B4-BE49-F238E27FC236}">
                    <a16:creationId xmlns:a16="http://schemas.microsoft.com/office/drawing/2014/main" id="{96E9DFAF-47C3-5D1F-8D5B-D9069E927FBD}"/>
                  </a:ext>
                </a:extLst>
              </p:cNvPr>
              <p:cNvSpPr/>
              <p:nvPr/>
            </p:nvSpPr>
            <p:spPr>
              <a:xfrm flipV="1">
                <a:off x="7164113" y="121054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3" name="Freeform: Shape 192">
                <a:extLst>
                  <a:ext uri="{FF2B5EF4-FFF2-40B4-BE49-F238E27FC236}">
                    <a16:creationId xmlns:a16="http://schemas.microsoft.com/office/drawing/2014/main" id="{5161C8DB-AEDD-3037-4C7E-5C87E42BFE72}"/>
                  </a:ext>
                </a:extLst>
              </p:cNvPr>
              <p:cNvSpPr/>
              <p:nvPr/>
            </p:nvSpPr>
            <p:spPr>
              <a:xfrm flipV="1">
                <a:off x="7529164" y="1207485"/>
                <a:ext cx="310576" cy="1094408"/>
              </a:xfrm>
              <a:custGeom>
                <a:avLst/>
                <a:gdLst>
                  <a:gd name="connsiteX0" fmla="*/ 261665 w 523329"/>
                  <a:gd name="connsiteY0" fmla="*/ 1094408 h 1094408"/>
                  <a:gd name="connsiteX1" fmla="*/ 523329 w 523329"/>
                  <a:gd name="connsiteY1" fmla="*/ 816443 h 1094408"/>
                  <a:gd name="connsiteX2" fmla="*/ 351130 w 523329"/>
                  <a:gd name="connsiteY2" fmla="*/ 633516 h 1094408"/>
                  <a:gd name="connsiteX3" fmla="*/ 361505 w 523329"/>
                  <a:gd name="connsiteY3" fmla="*/ 633516 h 1094408"/>
                  <a:gd name="connsiteX4" fmla="*/ 428066 w 523329"/>
                  <a:gd name="connsiteY4" fmla="*/ 0 h 1094408"/>
                  <a:gd name="connsiteX5" fmla="*/ 95262 w 523329"/>
                  <a:gd name="connsiteY5" fmla="*/ 0 h 1094408"/>
                  <a:gd name="connsiteX6" fmla="*/ 161823 w 523329"/>
                  <a:gd name="connsiteY6" fmla="*/ 633516 h 1094408"/>
                  <a:gd name="connsiteX7" fmla="*/ 172200 w 523329"/>
                  <a:gd name="connsiteY7" fmla="*/ 633516 h 1094408"/>
                  <a:gd name="connsiteX8" fmla="*/ 0 w 523329"/>
                  <a:gd name="connsiteY8" fmla="*/ 816443 h 1094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329" h="1094408">
                    <a:moveTo>
                      <a:pt x="261665" y="1094408"/>
                    </a:moveTo>
                    <a:lnTo>
                      <a:pt x="523329" y="816443"/>
                    </a:lnTo>
                    <a:lnTo>
                      <a:pt x="351130" y="633516"/>
                    </a:lnTo>
                    <a:lnTo>
                      <a:pt x="361505" y="633516"/>
                    </a:lnTo>
                    <a:lnTo>
                      <a:pt x="428066" y="0"/>
                    </a:lnTo>
                    <a:lnTo>
                      <a:pt x="95262" y="0"/>
                    </a:lnTo>
                    <a:lnTo>
                      <a:pt x="161823" y="633516"/>
                    </a:lnTo>
                    <a:lnTo>
                      <a:pt x="172200" y="633516"/>
                    </a:lnTo>
                    <a:lnTo>
                      <a:pt x="0" y="816443"/>
                    </a:lnTo>
                    <a:close/>
                  </a:path>
                </a:pathLst>
              </a:cu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69" name="Group 168">
              <a:extLst>
                <a:ext uri="{FF2B5EF4-FFF2-40B4-BE49-F238E27FC236}">
                  <a16:creationId xmlns:a16="http://schemas.microsoft.com/office/drawing/2014/main" id="{BF886ACB-130C-0A01-5365-72787D28A4FA}"/>
                </a:ext>
              </a:extLst>
            </p:cNvPr>
            <p:cNvGrpSpPr/>
            <p:nvPr/>
          </p:nvGrpSpPr>
          <p:grpSpPr>
            <a:xfrm>
              <a:off x="4798183" y="2896039"/>
              <a:ext cx="264623" cy="283751"/>
              <a:chOff x="4348716" y="1996007"/>
              <a:chExt cx="612206" cy="597164"/>
            </a:xfrm>
          </p:grpSpPr>
          <p:sp>
            <p:nvSpPr>
              <p:cNvPr id="184" name="Oval 183">
                <a:extLst>
                  <a:ext uri="{FF2B5EF4-FFF2-40B4-BE49-F238E27FC236}">
                    <a16:creationId xmlns:a16="http://schemas.microsoft.com/office/drawing/2014/main" id="{F200629F-66FD-1F05-23C6-DBA05521A5C2}"/>
                  </a:ext>
                </a:extLst>
              </p:cNvPr>
              <p:cNvSpPr/>
              <p:nvPr/>
            </p:nvSpPr>
            <p:spPr>
              <a:xfrm>
                <a:off x="4348716" y="2169067"/>
                <a:ext cx="398109" cy="398109"/>
              </a:xfrm>
              <a:prstGeom prst="ellipse">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6DB93A4F-555B-EBEB-5732-7F42D7987309}"/>
                  </a:ext>
                </a:extLst>
              </p:cNvPr>
              <p:cNvSpPr/>
              <p:nvPr/>
            </p:nvSpPr>
            <p:spPr>
              <a:xfrm>
                <a:off x="4562813" y="2195062"/>
                <a:ext cx="398109" cy="398109"/>
              </a:xfrm>
              <a:prstGeom prst="ellipse">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F374FEE0-32DE-E46B-261D-783851D36BED}"/>
                  </a:ext>
                </a:extLst>
              </p:cNvPr>
              <p:cNvSpPr/>
              <p:nvPr/>
            </p:nvSpPr>
            <p:spPr>
              <a:xfrm>
                <a:off x="4455764" y="1996007"/>
                <a:ext cx="398109" cy="398109"/>
              </a:xfrm>
              <a:prstGeom prst="ellipse">
                <a:avLst/>
              </a:prstGeom>
              <a:solidFill>
                <a:srgbClr val="D6A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Oval 169">
              <a:extLst>
                <a:ext uri="{FF2B5EF4-FFF2-40B4-BE49-F238E27FC236}">
                  <a16:creationId xmlns:a16="http://schemas.microsoft.com/office/drawing/2014/main" id="{9EA1F0CE-04C6-263D-00B3-5158523F3EB0}"/>
                </a:ext>
              </a:extLst>
            </p:cNvPr>
            <p:cNvSpPr/>
            <p:nvPr/>
          </p:nvSpPr>
          <p:spPr>
            <a:xfrm>
              <a:off x="4353503" y="1157475"/>
              <a:ext cx="1168578" cy="172416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1D6154DF-2C82-2830-38C6-659960C2E8B9}"/>
                </a:ext>
              </a:extLst>
            </p:cNvPr>
            <p:cNvSpPr/>
            <p:nvPr/>
          </p:nvSpPr>
          <p:spPr>
            <a:xfrm rot="21115497">
              <a:off x="4251929" y="1305709"/>
              <a:ext cx="1335342" cy="1373331"/>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2" name="Group 171">
              <a:extLst>
                <a:ext uri="{FF2B5EF4-FFF2-40B4-BE49-F238E27FC236}">
                  <a16:creationId xmlns:a16="http://schemas.microsoft.com/office/drawing/2014/main" id="{F061E589-F2FC-30A4-F180-44BC686434D7}"/>
                </a:ext>
              </a:extLst>
            </p:cNvPr>
            <p:cNvGrpSpPr/>
            <p:nvPr/>
          </p:nvGrpSpPr>
          <p:grpSpPr>
            <a:xfrm>
              <a:off x="4225971" y="716803"/>
              <a:ext cx="1514419" cy="1090389"/>
              <a:chOff x="4196335" y="565642"/>
              <a:chExt cx="1514419" cy="1090389"/>
            </a:xfrm>
          </p:grpSpPr>
          <p:sp>
            <p:nvSpPr>
              <p:cNvPr id="179" name="Isosceles Triangle 178">
                <a:extLst>
                  <a:ext uri="{FF2B5EF4-FFF2-40B4-BE49-F238E27FC236}">
                    <a16:creationId xmlns:a16="http://schemas.microsoft.com/office/drawing/2014/main" id="{207BA7CE-3328-FC06-737B-912428E334F1}"/>
                  </a:ext>
                </a:extLst>
              </p:cNvPr>
              <p:cNvSpPr/>
              <p:nvPr/>
            </p:nvSpPr>
            <p:spPr>
              <a:xfrm rot="20772407">
                <a:off x="4196335" y="874531"/>
                <a:ext cx="756755" cy="51312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Isosceles Triangle 179">
                <a:extLst>
                  <a:ext uri="{FF2B5EF4-FFF2-40B4-BE49-F238E27FC236}">
                    <a16:creationId xmlns:a16="http://schemas.microsoft.com/office/drawing/2014/main" id="{8F03BCDF-D0C3-FCC0-994D-A42F4C1C5329}"/>
                  </a:ext>
                </a:extLst>
              </p:cNvPr>
              <p:cNvSpPr/>
              <p:nvPr/>
            </p:nvSpPr>
            <p:spPr>
              <a:xfrm rot="806414">
                <a:off x="5005993" y="926372"/>
                <a:ext cx="619163" cy="44898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Isosceles Triangle 180">
                <a:extLst>
                  <a:ext uri="{FF2B5EF4-FFF2-40B4-BE49-F238E27FC236}">
                    <a16:creationId xmlns:a16="http://schemas.microsoft.com/office/drawing/2014/main" id="{DEAD21E0-DE25-2677-3D6A-15D4956ADBD0}"/>
                  </a:ext>
                </a:extLst>
              </p:cNvPr>
              <p:cNvSpPr/>
              <p:nvPr/>
            </p:nvSpPr>
            <p:spPr>
              <a:xfrm>
                <a:off x="4610020" y="565642"/>
                <a:ext cx="619163" cy="76968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7">
                <a:extLst>
                  <a:ext uri="{FF2B5EF4-FFF2-40B4-BE49-F238E27FC236}">
                    <a16:creationId xmlns:a16="http://schemas.microsoft.com/office/drawing/2014/main" id="{6ECB4180-6678-29DE-DF04-2CA26FEB9FDD}"/>
                  </a:ext>
                </a:extLst>
              </p:cNvPr>
              <p:cNvSpPr/>
              <p:nvPr/>
            </p:nvSpPr>
            <p:spPr>
              <a:xfrm>
                <a:off x="4197245" y="1335328"/>
                <a:ext cx="1513509" cy="3207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Preparation 182">
                <a:extLst>
                  <a:ext uri="{FF2B5EF4-FFF2-40B4-BE49-F238E27FC236}">
                    <a16:creationId xmlns:a16="http://schemas.microsoft.com/office/drawing/2014/main" id="{DECD111E-C20E-FDFF-BA47-3264C07F7C59}"/>
                  </a:ext>
                </a:extLst>
              </p:cNvPr>
              <p:cNvSpPr/>
              <p:nvPr/>
            </p:nvSpPr>
            <p:spPr>
              <a:xfrm>
                <a:off x="4834339" y="950486"/>
                <a:ext cx="206388" cy="320703"/>
              </a:xfrm>
              <a:prstGeom prst="flowChartPrepa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55">
              <a:extLst>
                <a:ext uri="{FF2B5EF4-FFF2-40B4-BE49-F238E27FC236}">
                  <a16:creationId xmlns:a16="http://schemas.microsoft.com/office/drawing/2014/main" id="{05CDEE21-5CAC-0839-D83E-B25794785045}"/>
                </a:ext>
              </a:extLst>
            </p:cNvPr>
            <p:cNvGrpSpPr/>
            <p:nvPr/>
          </p:nvGrpSpPr>
          <p:grpSpPr>
            <a:xfrm rot="11715464">
              <a:off x="4946625" y="2080312"/>
              <a:ext cx="620012" cy="3044881"/>
              <a:chOff x="2438400" y="990600"/>
              <a:chExt cx="762000" cy="3200400"/>
            </a:xfrm>
          </p:grpSpPr>
          <p:sp>
            <p:nvSpPr>
              <p:cNvPr id="174" name="Pentagon 56">
                <a:extLst>
                  <a:ext uri="{FF2B5EF4-FFF2-40B4-BE49-F238E27FC236}">
                    <a16:creationId xmlns:a16="http://schemas.microsoft.com/office/drawing/2014/main" id="{5071B1FF-B423-F6BE-D683-8A5C5CE6E474}"/>
                  </a:ext>
                </a:extLst>
              </p:cNvPr>
              <p:cNvSpPr/>
              <p:nvPr/>
            </p:nvSpPr>
            <p:spPr>
              <a:xfrm rot="16200000">
                <a:off x="1562100" y="2171700"/>
                <a:ext cx="2514600" cy="1524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Plaque 174">
                <a:extLst>
                  <a:ext uri="{FF2B5EF4-FFF2-40B4-BE49-F238E27FC236}">
                    <a16:creationId xmlns:a16="http://schemas.microsoft.com/office/drawing/2014/main" id="{0A998290-97B7-3176-5C4B-FBB5122F8429}"/>
                  </a:ext>
                </a:extLst>
              </p:cNvPr>
              <p:cNvSpPr/>
              <p:nvPr/>
            </p:nvSpPr>
            <p:spPr>
              <a:xfrm>
                <a:off x="2438400" y="3124200"/>
                <a:ext cx="762000" cy="685800"/>
              </a:xfrm>
              <a:prstGeom prst="plaque">
                <a:avLst>
                  <a:gd name="adj" fmla="val 4137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58">
                <a:extLst>
                  <a:ext uri="{FF2B5EF4-FFF2-40B4-BE49-F238E27FC236}">
                    <a16:creationId xmlns:a16="http://schemas.microsoft.com/office/drawing/2014/main" id="{0CDA6C7B-D63E-5841-1885-8715D5C9E1CF}"/>
                  </a:ext>
                </a:extLst>
              </p:cNvPr>
              <p:cNvSpPr/>
              <p:nvPr/>
            </p:nvSpPr>
            <p:spPr>
              <a:xfrm>
                <a:off x="2667000" y="3657600"/>
                <a:ext cx="304800" cy="5334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onut 59">
                <a:extLst>
                  <a:ext uri="{FF2B5EF4-FFF2-40B4-BE49-F238E27FC236}">
                    <a16:creationId xmlns:a16="http://schemas.microsoft.com/office/drawing/2014/main" id="{798AD4D5-BB0F-BAB6-1ABE-65DE8F50F33F}"/>
                  </a:ext>
                </a:extLst>
              </p:cNvPr>
              <p:cNvSpPr/>
              <p:nvPr/>
            </p:nvSpPr>
            <p:spPr>
              <a:xfrm>
                <a:off x="2590800" y="3276600"/>
                <a:ext cx="457200" cy="3048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Donut 60">
                <a:extLst>
                  <a:ext uri="{FF2B5EF4-FFF2-40B4-BE49-F238E27FC236}">
                    <a16:creationId xmlns:a16="http://schemas.microsoft.com/office/drawing/2014/main" id="{AA53A13B-1510-7225-9AAB-54DCF06777FC}"/>
                  </a:ext>
                </a:extLst>
              </p:cNvPr>
              <p:cNvSpPr/>
              <p:nvPr/>
            </p:nvSpPr>
            <p:spPr>
              <a:xfrm>
                <a:off x="2667000" y="3124200"/>
                <a:ext cx="304800" cy="228600"/>
              </a:xfrm>
              <a:prstGeom prst="donut">
                <a:avLst>
                  <a:gd name="adj" fmla="val 205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5" name="Group 204">
            <a:extLst>
              <a:ext uri="{FF2B5EF4-FFF2-40B4-BE49-F238E27FC236}">
                <a16:creationId xmlns:a16="http://schemas.microsoft.com/office/drawing/2014/main" id="{28ACD223-BAFA-EE47-248C-84B9A3221BED}"/>
              </a:ext>
            </a:extLst>
          </p:cNvPr>
          <p:cNvGrpSpPr/>
          <p:nvPr/>
        </p:nvGrpSpPr>
        <p:grpSpPr>
          <a:xfrm>
            <a:off x="8461059" y="1585989"/>
            <a:ext cx="1384707" cy="3490866"/>
            <a:chOff x="712071" y="457199"/>
            <a:chExt cx="1522006" cy="3836999"/>
          </a:xfrm>
        </p:grpSpPr>
        <p:grpSp>
          <p:nvGrpSpPr>
            <p:cNvPr id="206" name="Group 205">
              <a:extLst>
                <a:ext uri="{FF2B5EF4-FFF2-40B4-BE49-F238E27FC236}">
                  <a16:creationId xmlns:a16="http://schemas.microsoft.com/office/drawing/2014/main" id="{BB141CFC-A2A4-65DC-286F-D6541F0B569D}"/>
                </a:ext>
              </a:extLst>
            </p:cNvPr>
            <p:cNvGrpSpPr/>
            <p:nvPr/>
          </p:nvGrpSpPr>
          <p:grpSpPr>
            <a:xfrm>
              <a:off x="712071" y="457199"/>
              <a:ext cx="1522006" cy="3836999"/>
              <a:chOff x="7489608" y="2057400"/>
              <a:chExt cx="1031707" cy="3263258"/>
            </a:xfrm>
          </p:grpSpPr>
          <p:sp>
            <p:nvSpPr>
              <p:cNvPr id="215" name="Oval 214">
                <a:extLst>
                  <a:ext uri="{FF2B5EF4-FFF2-40B4-BE49-F238E27FC236}">
                    <a16:creationId xmlns:a16="http://schemas.microsoft.com/office/drawing/2014/main" id="{69C75680-3CD3-1927-6AA6-D6ABB310573C}"/>
                  </a:ext>
                </a:extLst>
              </p:cNvPr>
              <p:cNvSpPr/>
              <p:nvPr/>
            </p:nvSpPr>
            <p:spPr>
              <a:xfrm rot="2901859">
                <a:off x="7534783" y="3849496"/>
                <a:ext cx="187037" cy="27738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a:extLst>
                  <a:ext uri="{FF2B5EF4-FFF2-40B4-BE49-F238E27FC236}">
                    <a16:creationId xmlns:a16="http://schemas.microsoft.com/office/drawing/2014/main" id="{51F36665-E982-3100-65BB-D7FDF46E7B95}"/>
                  </a:ext>
                </a:extLst>
              </p:cNvPr>
              <p:cNvSpPr/>
              <p:nvPr/>
            </p:nvSpPr>
            <p:spPr>
              <a:xfrm rot="1442139">
                <a:off x="7672206" y="2964650"/>
                <a:ext cx="270730" cy="1062183"/>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75">
                <a:extLst>
                  <a:ext uri="{FF2B5EF4-FFF2-40B4-BE49-F238E27FC236}">
                    <a16:creationId xmlns:a16="http://schemas.microsoft.com/office/drawing/2014/main" id="{868FBEE0-8A5D-089A-848D-7C7B6978A786}"/>
                  </a:ext>
                </a:extLst>
              </p:cNvPr>
              <p:cNvSpPr/>
              <p:nvPr/>
            </p:nvSpPr>
            <p:spPr>
              <a:xfrm rot="710134">
                <a:off x="7630128" y="2237063"/>
                <a:ext cx="306951" cy="977562"/>
              </a:xfrm>
              <a:prstGeom prst="roundRect">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596F62A1-B542-6C94-0E8B-48C1D0116DB2}"/>
                  </a:ext>
                </a:extLst>
              </p:cNvPr>
              <p:cNvSpPr/>
              <p:nvPr/>
            </p:nvSpPr>
            <p:spPr>
              <a:xfrm rot="6128217">
                <a:off x="8017234" y="5022995"/>
                <a:ext cx="305740" cy="284181"/>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F4909932-C8ED-6FEE-C6B7-ABA330B19120}"/>
                  </a:ext>
                </a:extLst>
              </p:cNvPr>
              <p:cNvSpPr/>
              <p:nvPr/>
            </p:nvSpPr>
            <p:spPr>
              <a:xfrm rot="4472555">
                <a:off x="7780658" y="5052465"/>
                <a:ext cx="280087" cy="256300"/>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5FC34F7E-3DDF-7508-3B61-13A61575C579}"/>
                  </a:ext>
                </a:extLst>
              </p:cNvPr>
              <p:cNvSpPr/>
              <p:nvPr/>
            </p:nvSpPr>
            <p:spPr>
              <a:xfrm rot="20226769">
                <a:off x="8340167" y="3777331"/>
                <a:ext cx="181148" cy="3944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a:extLst>
                  <a:ext uri="{FF2B5EF4-FFF2-40B4-BE49-F238E27FC236}">
                    <a16:creationId xmlns:a16="http://schemas.microsoft.com/office/drawing/2014/main" id="{812A1293-3AFE-BE80-E383-05F8B80970A2}"/>
                  </a:ext>
                </a:extLst>
              </p:cNvPr>
              <p:cNvSpPr/>
              <p:nvPr/>
            </p:nvSpPr>
            <p:spPr>
              <a:xfrm>
                <a:off x="7651985" y="3116991"/>
                <a:ext cx="784975" cy="202725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a:extLst>
                  <a:ext uri="{FF2B5EF4-FFF2-40B4-BE49-F238E27FC236}">
                    <a16:creationId xmlns:a16="http://schemas.microsoft.com/office/drawing/2014/main" id="{ADA797B3-84F5-BDB7-9BCB-DAFC0D0DC912}"/>
                  </a:ext>
                </a:extLst>
              </p:cNvPr>
              <p:cNvSpPr/>
              <p:nvPr/>
            </p:nvSpPr>
            <p:spPr>
              <a:xfrm rot="20249249">
                <a:off x="8149346" y="3011326"/>
                <a:ext cx="293459" cy="1062183"/>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72">
                <a:extLst>
                  <a:ext uri="{FF2B5EF4-FFF2-40B4-BE49-F238E27FC236}">
                    <a16:creationId xmlns:a16="http://schemas.microsoft.com/office/drawing/2014/main" id="{90DA3F38-69D7-6215-A17E-6ACE41AE2303}"/>
                  </a:ext>
                </a:extLst>
              </p:cNvPr>
              <p:cNvSpPr/>
              <p:nvPr/>
            </p:nvSpPr>
            <p:spPr>
              <a:xfrm rot="5400000">
                <a:off x="7849733" y="1921392"/>
                <a:ext cx="385737" cy="657753"/>
              </a:xfrm>
              <a:prstGeom prst="roundRect">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Trapezoid 223">
                <a:extLst>
                  <a:ext uri="{FF2B5EF4-FFF2-40B4-BE49-F238E27FC236}">
                    <a16:creationId xmlns:a16="http://schemas.microsoft.com/office/drawing/2014/main" id="{99E63F3F-7E99-CC12-541F-43112D8589F5}"/>
                  </a:ext>
                </a:extLst>
              </p:cNvPr>
              <p:cNvSpPr/>
              <p:nvPr/>
            </p:nvSpPr>
            <p:spPr>
              <a:xfrm rot="1022102">
                <a:off x="7694009" y="3275204"/>
                <a:ext cx="630107" cy="1841585"/>
              </a:xfrm>
              <a:prstGeom prst="trapezoid">
                <a:avLst>
                  <a:gd name="adj" fmla="val 39287"/>
                </a:avLst>
              </a:prstGeom>
              <a:solidFill>
                <a:srgbClr val="D2C3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Oval 224">
                <a:extLst>
                  <a:ext uri="{FF2B5EF4-FFF2-40B4-BE49-F238E27FC236}">
                    <a16:creationId xmlns:a16="http://schemas.microsoft.com/office/drawing/2014/main" id="{40855425-40F0-9F83-4EA7-4B1CBF251069}"/>
                  </a:ext>
                </a:extLst>
              </p:cNvPr>
              <p:cNvSpPr/>
              <p:nvPr/>
            </p:nvSpPr>
            <p:spPr>
              <a:xfrm>
                <a:off x="7730701" y="2212642"/>
                <a:ext cx="573635" cy="11339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76">
                <a:extLst>
                  <a:ext uri="{FF2B5EF4-FFF2-40B4-BE49-F238E27FC236}">
                    <a16:creationId xmlns:a16="http://schemas.microsoft.com/office/drawing/2014/main" id="{F4102985-1FDB-D03A-7458-3E8AFC1BB69D}"/>
                  </a:ext>
                </a:extLst>
              </p:cNvPr>
              <p:cNvSpPr/>
              <p:nvPr/>
            </p:nvSpPr>
            <p:spPr>
              <a:xfrm rot="20698466" flipH="1">
                <a:off x="8139220" y="2232113"/>
                <a:ext cx="306951" cy="1022257"/>
              </a:xfrm>
              <a:prstGeom prst="roundRect">
                <a:avLst>
                  <a:gd name="adj" fmla="val 5000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77">
                <a:extLst>
                  <a:ext uri="{FF2B5EF4-FFF2-40B4-BE49-F238E27FC236}">
                    <a16:creationId xmlns:a16="http://schemas.microsoft.com/office/drawing/2014/main" id="{DDBC8728-A723-9A8D-A2B1-1CC5A3BB2E28}"/>
                  </a:ext>
                </a:extLst>
              </p:cNvPr>
              <p:cNvSpPr/>
              <p:nvPr/>
            </p:nvSpPr>
            <p:spPr>
              <a:xfrm>
                <a:off x="7686851" y="2212642"/>
                <a:ext cx="712674" cy="225758"/>
              </a:xfrm>
              <a:prstGeom prst="roundRect">
                <a:avLst>
                  <a:gd name="adj" fmla="val 27035"/>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Trapezoid 227">
                <a:extLst>
                  <a:ext uri="{FF2B5EF4-FFF2-40B4-BE49-F238E27FC236}">
                    <a16:creationId xmlns:a16="http://schemas.microsoft.com/office/drawing/2014/main" id="{B4424F48-B9FC-8BA4-5F68-0BDF1B281ABA}"/>
                  </a:ext>
                </a:extLst>
              </p:cNvPr>
              <p:cNvSpPr/>
              <p:nvPr/>
            </p:nvSpPr>
            <p:spPr>
              <a:xfrm rot="947398">
                <a:off x="7753610" y="3239736"/>
                <a:ext cx="548993" cy="1731971"/>
              </a:xfrm>
              <a:prstGeom prst="trapezoid">
                <a:avLst>
                  <a:gd name="adj" fmla="val 42843"/>
                </a:avLst>
              </a:prstGeom>
              <a:solidFill>
                <a:srgbClr val="BCA5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0BF12A0-1E64-ADCA-A6BF-33A1C8117FFC}"/>
                  </a:ext>
                </a:extLst>
              </p:cNvPr>
              <p:cNvSpPr/>
              <p:nvPr/>
            </p:nvSpPr>
            <p:spPr>
              <a:xfrm>
                <a:off x="8153400" y="3200400"/>
                <a:ext cx="15240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a:extLst>
                <a:ext uri="{FF2B5EF4-FFF2-40B4-BE49-F238E27FC236}">
                  <a16:creationId xmlns:a16="http://schemas.microsoft.com/office/drawing/2014/main" id="{93E42A57-2216-77B4-D3A2-CC8797AFFC3B}"/>
                </a:ext>
              </a:extLst>
            </p:cNvPr>
            <p:cNvGrpSpPr/>
            <p:nvPr/>
          </p:nvGrpSpPr>
          <p:grpSpPr>
            <a:xfrm>
              <a:off x="1083393" y="675932"/>
              <a:ext cx="811104" cy="192963"/>
              <a:chOff x="2286000" y="476669"/>
              <a:chExt cx="1050701" cy="479648"/>
            </a:xfrm>
          </p:grpSpPr>
          <p:grpSp>
            <p:nvGrpSpPr>
              <p:cNvPr id="208" name="Group 207">
                <a:extLst>
                  <a:ext uri="{FF2B5EF4-FFF2-40B4-BE49-F238E27FC236}">
                    <a16:creationId xmlns:a16="http://schemas.microsoft.com/office/drawing/2014/main" id="{BAE786FC-A9E6-4514-5128-D799E3FC19C7}"/>
                  </a:ext>
                </a:extLst>
              </p:cNvPr>
              <p:cNvGrpSpPr/>
              <p:nvPr/>
            </p:nvGrpSpPr>
            <p:grpSpPr>
              <a:xfrm>
                <a:off x="2286000" y="476669"/>
                <a:ext cx="405006" cy="466085"/>
                <a:chOff x="2286000" y="476669"/>
                <a:chExt cx="405006" cy="466085"/>
              </a:xfrm>
            </p:grpSpPr>
            <p:sp>
              <p:nvSpPr>
                <p:cNvPr id="213" name="Diamond 212">
                  <a:extLst>
                    <a:ext uri="{FF2B5EF4-FFF2-40B4-BE49-F238E27FC236}">
                      <a16:creationId xmlns:a16="http://schemas.microsoft.com/office/drawing/2014/main" id="{B1960E38-1E14-C5CB-2EFD-2888B56EEF36}"/>
                    </a:ext>
                  </a:extLst>
                </p:cNvPr>
                <p:cNvSpPr/>
                <p:nvPr/>
              </p:nvSpPr>
              <p:spPr>
                <a:xfrm>
                  <a:off x="2286000" y="476669"/>
                  <a:ext cx="228600" cy="466085"/>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Summing Junction 213">
                  <a:extLst>
                    <a:ext uri="{FF2B5EF4-FFF2-40B4-BE49-F238E27FC236}">
                      <a16:creationId xmlns:a16="http://schemas.microsoft.com/office/drawing/2014/main" id="{5684C09A-B920-A594-9A40-D2DA607823FE}"/>
                    </a:ext>
                  </a:extLst>
                </p:cNvPr>
                <p:cNvSpPr/>
                <p:nvPr/>
              </p:nvSpPr>
              <p:spPr>
                <a:xfrm>
                  <a:off x="2514600" y="545995"/>
                  <a:ext cx="176406" cy="341469"/>
                </a:xfrm>
                <a:prstGeom prst="flowChartSummingJunction">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08">
                <a:extLst>
                  <a:ext uri="{FF2B5EF4-FFF2-40B4-BE49-F238E27FC236}">
                    <a16:creationId xmlns:a16="http://schemas.microsoft.com/office/drawing/2014/main" id="{005F9600-DBBE-43B0-BD9F-DD2439F51DE9}"/>
                  </a:ext>
                </a:extLst>
              </p:cNvPr>
              <p:cNvGrpSpPr/>
              <p:nvPr/>
            </p:nvGrpSpPr>
            <p:grpSpPr>
              <a:xfrm>
                <a:off x="2700419" y="483686"/>
                <a:ext cx="405006" cy="466085"/>
                <a:chOff x="2286000" y="476669"/>
                <a:chExt cx="405006" cy="466085"/>
              </a:xfrm>
            </p:grpSpPr>
            <p:sp>
              <p:nvSpPr>
                <p:cNvPr id="211" name="Diamond 210">
                  <a:extLst>
                    <a:ext uri="{FF2B5EF4-FFF2-40B4-BE49-F238E27FC236}">
                      <a16:creationId xmlns:a16="http://schemas.microsoft.com/office/drawing/2014/main" id="{6F83505A-9D7F-C2CE-3B43-843D786EC59D}"/>
                    </a:ext>
                  </a:extLst>
                </p:cNvPr>
                <p:cNvSpPr/>
                <p:nvPr/>
              </p:nvSpPr>
              <p:spPr>
                <a:xfrm>
                  <a:off x="2286000" y="476669"/>
                  <a:ext cx="228600" cy="466085"/>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Summing Junction 211">
                  <a:extLst>
                    <a:ext uri="{FF2B5EF4-FFF2-40B4-BE49-F238E27FC236}">
                      <a16:creationId xmlns:a16="http://schemas.microsoft.com/office/drawing/2014/main" id="{3119BE49-4BB8-F0CD-C457-BFFBC378C513}"/>
                    </a:ext>
                  </a:extLst>
                </p:cNvPr>
                <p:cNvSpPr/>
                <p:nvPr/>
              </p:nvSpPr>
              <p:spPr>
                <a:xfrm>
                  <a:off x="2514600" y="545995"/>
                  <a:ext cx="176406" cy="341469"/>
                </a:xfrm>
                <a:prstGeom prst="flowChartSummingJunction">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Diamond 209">
                <a:extLst>
                  <a:ext uri="{FF2B5EF4-FFF2-40B4-BE49-F238E27FC236}">
                    <a16:creationId xmlns:a16="http://schemas.microsoft.com/office/drawing/2014/main" id="{430D3170-2506-109E-A5B7-093542EBEC0C}"/>
                  </a:ext>
                </a:extLst>
              </p:cNvPr>
              <p:cNvSpPr/>
              <p:nvPr/>
            </p:nvSpPr>
            <p:spPr>
              <a:xfrm>
                <a:off x="3108101" y="490232"/>
                <a:ext cx="228600" cy="466085"/>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P spid="8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063406B-542B-487C-A190-42CF31FFA5D3}"/>
              </a:ext>
            </a:extLst>
          </p:cNvPr>
          <p:cNvSpPr/>
          <p:nvPr/>
        </p:nvSpPr>
        <p:spPr>
          <a:xfrm>
            <a:off x="-84083" y="-60435"/>
            <a:ext cx="12276083" cy="6918435"/>
          </a:xfrm>
          <a:prstGeom prst="rect">
            <a:avLst/>
          </a:prstGeom>
          <a:gradFill flip="none" rotWithShape="1">
            <a:gsLst>
              <a:gs pos="8000">
                <a:schemeClr val="accent5">
                  <a:lumMod val="60000"/>
                  <a:lumOff val="40000"/>
                </a:schemeClr>
              </a:gs>
              <a:gs pos="37000">
                <a:schemeClr val="accent5">
                  <a:lumMod val="75000"/>
                </a:schemeClr>
              </a:gs>
              <a:gs pos="99000">
                <a:schemeClr val="accent5">
                  <a:lumMod val="50000"/>
                </a:schemeClr>
              </a:gs>
            </a:gsLst>
            <a:path path="rect">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105498"/>
            <a:ext cx="8915400" cy="3970318"/>
          </a:xfrm>
          <a:prstGeom prst="rect">
            <a:avLst/>
          </a:prstGeom>
          <a:noFill/>
        </p:spPr>
        <p:txBody>
          <a:bodyPr wrap="square" rtlCol="0">
            <a:spAutoFit/>
          </a:bodyPr>
          <a:lstStyle/>
          <a:p>
            <a:r>
              <a:rPr lang="en-US" dirty="0">
                <a:solidFill>
                  <a:schemeClr val="bg2"/>
                </a:solidFill>
              </a:rPr>
              <a:t>Sources:</a:t>
            </a:r>
          </a:p>
          <a:p>
            <a:endParaRPr lang="en-US" dirty="0">
              <a:solidFill>
                <a:schemeClr val="bg2"/>
              </a:solidFill>
            </a:endParaRPr>
          </a:p>
          <a:p>
            <a:r>
              <a:rPr lang="en-US" dirty="0">
                <a:solidFill>
                  <a:schemeClr val="bg2"/>
                </a:solidFill>
              </a:rPr>
              <a:t>Spencer W. Kimball Ensign May 1978</a:t>
            </a:r>
          </a:p>
          <a:p>
            <a:r>
              <a:rPr lang="en-US" dirty="0">
                <a:solidFill>
                  <a:schemeClr val="bg2"/>
                </a:solidFill>
              </a:rPr>
              <a:t>Brass plates http://en.wikipedia.org/wiki/Laban_(Book_of_Mormon)</a:t>
            </a:r>
          </a:p>
          <a:p>
            <a:r>
              <a:rPr lang="en-US" dirty="0">
                <a:solidFill>
                  <a:schemeClr val="bg2"/>
                </a:solidFill>
              </a:rPr>
              <a:t>Casting lots http://www.gotquestions.org/casting-lots.html#ixzz2VvE3sc3q</a:t>
            </a:r>
          </a:p>
          <a:p>
            <a:r>
              <a:rPr lang="en-US" dirty="0">
                <a:solidFill>
                  <a:schemeClr val="bg2"/>
                </a:solidFill>
              </a:rPr>
              <a:t>Hugh Nibley “Lehi in the Desert and the World of the </a:t>
            </a:r>
            <a:r>
              <a:rPr lang="en-US" dirty="0" err="1">
                <a:solidFill>
                  <a:schemeClr val="bg2"/>
                </a:solidFill>
              </a:rPr>
              <a:t>Jaredites</a:t>
            </a:r>
            <a:r>
              <a:rPr lang="en-US" dirty="0">
                <a:solidFill>
                  <a:schemeClr val="bg2"/>
                </a:solidFill>
              </a:rPr>
              <a:t>” page 111</a:t>
            </a:r>
          </a:p>
          <a:p>
            <a:r>
              <a:rPr lang="en-US" dirty="0">
                <a:solidFill>
                  <a:schemeClr val="bg2"/>
                </a:solidFill>
              </a:rPr>
              <a:t>Bruce R. McConkie Conference Report April 1982</a:t>
            </a:r>
          </a:p>
          <a:p>
            <a:r>
              <a:rPr lang="en-US" dirty="0">
                <a:solidFill>
                  <a:schemeClr val="bg2"/>
                </a:solidFill>
              </a:rPr>
              <a:t>Harold B. Lee (in Lucile C. Tate, Boyd K. Packer: A Watchman on the Tower [1995], 137–38).</a:t>
            </a:r>
          </a:p>
          <a:p>
            <a:r>
              <a:rPr lang="en-US" dirty="0">
                <a:solidFill>
                  <a:schemeClr val="bg2"/>
                </a:solidFill>
              </a:rPr>
              <a:t>Ezra Taft Benson  Conference Report, Oct. 1963, 16–17).</a:t>
            </a:r>
          </a:p>
          <a:p>
            <a:r>
              <a:rPr lang="en-US" dirty="0">
                <a:solidFill>
                  <a:schemeClr val="bg2"/>
                </a:solidFill>
              </a:rPr>
              <a:t>Joseph Smith History of the Church, 5:135</a:t>
            </a:r>
          </a:p>
          <a:p>
            <a:r>
              <a:rPr lang="en-US" b="0" i="0" dirty="0">
                <a:solidFill>
                  <a:schemeClr val="bg1"/>
                </a:solidFill>
                <a:effectLst/>
                <a:latin typeface="Abadi" panose="020B0604020104020204" pitchFamily="34" charset="0"/>
              </a:rPr>
              <a:t>Dieter F. Uchtdorf, “</a:t>
            </a:r>
            <a:r>
              <a:rPr lang="en-US" b="0" i="0" u="none" strike="noStrike" dirty="0">
                <a:solidFill>
                  <a:schemeClr val="bg1"/>
                </a:solidFill>
                <a:effectLst/>
                <a:latin typeface="Abadi" panose="020B0604020104020204" pitchFamily="34" charset="0"/>
              </a:rPr>
              <a:t>A Yearning for Home</a:t>
            </a:r>
            <a:r>
              <a:rPr lang="en-US" b="0" i="0" dirty="0">
                <a:solidFill>
                  <a:schemeClr val="bg1"/>
                </a:solidFill>
                <a:effectLst/>
                <a:latin typeface="Abadi" panose="020B0604020104020204" pitchFamily="34" charset="0"/>
              </a:rPr>
              <a:t>,” </a:t>
            </a:r>
            <a:r>
              <a:rPr lang="en-US" b="0" i="1" dirty="0">
                <a:solidFill>
                  <a:schemeClr val="bg1"/>
                </a:solidFill>
                <a:effectLst/>
                <a:latin typeface="Abadi" panose="020B0604020104020204" pitchFamily="34" charset="0"/>
              </a:rPr>
              <a:t>Ensign</a:t>
            </a:r>
            <a:r>
              <a:rPr lang="en-US" b="0" i="0" dirty="0">
                <a:solidFill>
                  <a:schemeClr val="bg1"/>
                </a:solidFill>
                <a:effectLst/>
                <a:latin typeface="Abadi" panose="020B0604020104020204" pitchFamily="34" charset="0"/>
              </a:rPr>
              <a:t> or </a:t>
            </a:r>
            <a:r>
              <a:rPr lang="en-US" b="0" i="1" dirty="0">
                <a:solidFill>
                  <a:schemeClr val="bg1"/>
                </a:solidFill>
                <a:effectLst/>
                <a:latin typeface="Abadi" panose="020B0604020104020204" pitchFamily="34" charset="0"/>
              </a:rPr>
              <a:t>Liahona</a:t>
            </a:r>
            <a:r>
              <a:rPr lang="en-US" b="0" i="0" dirty="0">
                <a:solidFill>
                  <a:schemeClr val="bg1"/>
                </a:solidFill>
                <a:effectLst/>
                <a:latin typeface="Abadi" panose="020B0604020104020204" pitchFamily="34" charset="0"/>
              </a:rPr>
              <a:t>, Nov. 2017, 22</a:t>
            </a:r>
          </a:p>
          <a:p>
            <a:r>
              <a:rPr lang="en-US" b="0" i="0" dirty="0">
                <a:solidFill>
                  <a:schemeClr val="bg1"/>
                </a:solidFill>
                <a:effectLst/>
                <a:latin typeface="Abadi" panose="020B0604020104020204" pitchFamily="34" charset="0"/>
              </a:rPr>
              <a:t>Russell M. Nelson, “</a:t>
            </a:r>
            <a:r>
              <a:rPr lang="en-US" b="0" i="0" u="none" strike="noStrike" dirty="0">
                <a:solidFill>
                  <a:schemeClr val="bg1"/>
                </a:solidFill>
                <a:effectLst/>
                <a:latin typeface="Abadi" panose="020B0604020104020204" pitchFamily="34" charset="0"/>
              </a:rPr>
              <a:t>Revelation for the Church, Revelation for Our Lives</a:t>
            </a:r>
            <a:r>
              <a:rPr lang="en-US" b="0" i="0" dirty="0">
                <a:solidFill>
                  <a:schemeClr val="bg1"/>
                </a:solidFill>
                <a:effectLst/>
                <a:latin typeface="Abadi" panose="020B0604020104020204" pitchFamily="34" charset="0"/>
              </a:rPr>
              <a:t>,” </a:t>
            </a:r>
            <a:r>
              <a:rPr lang="en-US" b="0" i="1" dirty="0">
                <a:solidFill>
                  <a:schemeClr val="bg1"/>
                </a:solidFill>
                <a:effectLst/>
                <a:latin typeface="Abadi" panose="020B0604020104020204" pitchFamily="34" charset="0"/>
              </a:rPr>
              <a:t>Ensign</a:t>
            </a:r>
            <a:r>
              <a:rPr lang="en-US" b="0" i="0" dirty="0">
                <a:solidFill>
                  <a:schemeClr val="bg1"/>
                </a:solidFill>
                <a:effectLst/>
                <a:latin typeface="Abadi" panose="020B0604020104020204" pitchFamily="34" charset="0"/>
              </a:rPr>
              <a:t> or </a:t>
            </a:r>
            <a:r>
              <a:rPr lang="en-US" b="0" i="1" dirty="0">
                <a:solidFill>
                  <a:schemeClr val="bg1"/>
                </a:solidFill>
                <a:effectLst/>
                <a:latin typeface="Abadi" panose="020B0604020104020204" pitchFamily="34" charset="0"/>
              </a:rPr>
              <a:t>Liahona</a:t>
            </a:r>
            <a:r>
              <a:rPr lang="en-US" b="0" i="0" dirty="0">
                <a:solidFill>
                  <a:schemeClr val="bg1"/>
                </a:solidFill>
                <a:effectLst/>
                <a:latin typeface="Abadi" panose="020B0604020104020204" pitchFamily="34" charset="0"/>
              </a:rPr>
              <a:t>, May 2018, 94</a:t>
            </a:r>
            <a:r>
              <a:rPr lang="en-US" sz="1800" b="0" i="0" dirty="0">
                <a:solidFill>
                  <a:schemeClr val="bg1"/>
                </a:solidFill>
                <a:effectLst/>
                <a:latin typeface="Abadi" panose="020B0604020104020204" pitchFamily="34" charset="0"/>
              </a:rPr>
              <a:t> </a:t>
            </a:r>
          </a:p>
          <a:p>
            <a:r>
              <a:rPr lang="en-US" sz="1800" b="0" i="0" dirty="0">
                <a:solidFill>
                  <a:schemeClr val="bg1"/>
                </a:solidFill>
                <a:effectLst/>
                <a:latin typeface="Abadi" panose="020B0604020104020204" pitchFamily="34" charset="0"/>
              </a:rPr>
              <a:t>Dallin H. Oaks, “</a:t>
            </a:r>
            <a:r>
              <a:rPr lang="en-US" sz="1800" b="0" i="0" u="none" strike="noStrike" dirty="0">
                <a:solidFill>
                  <a:schemeClr val="bg1"/>
                </a:solidFill>
                <a:effectLst/>
                <a:latin typeface="Abadi" panose="020B0604020104020204" pitchFamily="34" charset="0"/>
              </a:rPr>
              <a:t>In His Own Time, in His Own Way</a:t>
            </a:r>
            <a:r>
              <a:rPr lang="en-US" sz="1800" b="0" i="0" dirty="0">
                <a:solidFill>
                  <a:schemeClr val="bg1"/>
                </a:solidFill>
                <a:effectLst/>
                <a:latin typeface="Abadi" panose="020B0604020104020204" pitchFamily="34" charset="0"/>
              </a:rPr>
              <a:t>,” </a:t>
            </a:r>
            <a:r>
              <a:rPr lang="en-US" sz="1800" b="0" i="1" dirty="0">
                <a:solidFill>
                  <a:schemeClr val="bg1"/>
                </a:solidFill>
                <a:effectLst/>
                <a:latin typeface="Abadi" panose="020B0604020104020204" pitchFamily="34" charset="0"/>
              </a:rPr>
              <a:t>Ensign</a:t>
            </a:r>
            <a:r>
              <a:rPr lang="en-US" sz="1800" b="0" i="0" dirty="0">
                <a:solidFill>
                  <a:schemeClr val="bg1"/>
                </a:solidFill>
                <a:effectLst/>
                <a:latin typeface="Abadi" panose="020B0604020104020204" pitchFamily="34" charset="0"/>
              </a:rPr>
              <a:t>, Aug. 2013, 22–24</a:t>
            </a:r>
            <a:endParaRPr lang="en-US" dirty="0">
              <a:solidFill>
                <a:schemeClr val="bg2"/>
              </a:solidFill>
            </a:endParaRPr>
          </a:p>
        </p:txBody>
      </p:sp>
      <p:sp>
        <p:nvSpPr>
          <p:cNvPr id="3" name="Footer Placeholder 14">
            <a:extLst>
              <a:ext uri="{FF2B5EF4-FFF2-40B4-BE49-F238E27FC236}">
                <a16:creationId xmlns:a16="http://schemas.microsoft.com/office/drawing/2014/main" id="{84BA96B5-12E4-5A8A-8FEF-72EB7F7BEE4F}"/>
              </a:ext>
            </a:extLst>
          </p:cNvPr>
          <p:cNvSpPr>
            <a:spLocks noGrp="1"/>
          </p:cNvSpPr>
          <p:nvPr/>
        </p:nvSpPr>
        <p:spPr>
          <a:xfrm>
            <a:off x="762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Presentation by ©http://fashionsbylynda.com/blog/</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845" y="29982"/>
            <a:ext cx="4572000" cy="2800767"/>
          </a:xfrm>
          <a:prstGeom prst="rect">
            <a:avLst/>
          </a:prstGeom>
          <a:ln>
            <a:solidFill>
              <a:schemeClr val="tx1"/>
            </a:solidFill>
          </a:ln>
        </p:spPr>
        <p:txBody>
          <a:bodyPr>
            <a:spAutoFit/>
          </a:bodyPr>
          <a:lstStyle/>
          <a:p>
            <a:r>
              <a:rPr lang="en-US" sz="1100" dirty="0">
                <a:solidFill>
                  <a:srgbClr val="000000"/>
                </a:solidFill>
              </a:rPr>
              <a:t>“J. W. Jack noted in 1938 that „excavations have shown a closer connection with the land of the Pharaohs that was suspected‟….Recently found ivories, seals, inscriptions, and the preliminary study of mounds throughout the land all tell the same story: over-whelming and unexpected preponderance of Egyptian influence, to the equally surprising exclusion of influences from Babylonia and Assyria...Elephantine papyri tell us an-other thing that scholars never dreamed of and which they were at first most reluctant to believe, namely, that the colonies of Jewish soldiers and merchants were entirely at home in upper Egypt, where they enjoyed free practice of their religion. The ties between Palestine and Egypt were, moreover, of a very long standing, centuries of „a common Hebrew-Egyptian environment‟ being necessary to produce the permeation of Egyptian modes of thought and expression into Hebrew…[A] near contemporary of Lehi can boast, „behold, are not the Ethiopian, the Syrian, and all foreigners alike instructed in the language of Egypt?‟ For centuries it was the custom of the princes of Syria to send their sons to Egypt to be educated.” (Hugh Nibley, </a:t>
            </a:r>
            <a:r>
              <a:rPr lang="en-US" sz="1100" i="1" dirty="0">
                <a:solidFill>
                  <a:srgbClr val="000000"/>
                </a:solidFill>
              </a:rPr>
              <a:t>Lehi in the Desert, </a:t>
            </a:r>
            <a:r>
              <a:rPr lang="en-US" sz="1100" dirty="0">
                <a:solidFill>
                  <a:srgbClr val="000000"/>
                </a:solidFill>
              </a:rPr>
              <a:t>9-11) </a:t>
            </a:r>
            <a:endParaRPr lang="en-US" sz="1100" dirty="0"/>
          </a:p>
        </p:txBody>
      </p:sp>
      <p:sp>
        <p:nvSpPr>
          <p:cNvPr id="3" name="Rectangle 2"/>
          <p:cNvSpPr/>
          <p:nvPr/>
        </p:nvSpPr>
        <p:spPr>
          <a:xfrm>
            <a:off x="234845" y="2837280"/>
            <a:ext cx="4572000" cy="1277273"/>
          </a:xfrm>
          <a:prstGeom prst="rect">
            <a:avLst/>
          </a:prstGeom>
          <a:ln>
            <a:solidFill>
              <a:schemeClr val="tx1"/>
            </a:solidFill>
          </a:ln>
        </p:spPr>
        <p:txBody>
          <a:bodyPr>
            <a:spAutoFit/>
          </a:bodyPr>
          <a:lstStyle/>
          <a:p>
            <a:r>
              <a:rPr lang="en-US" sz="1100" dirty="0">
                <a:solidFill>
                  <a:srgbClr val="000000"/>
                </a:solidFill>
              </a:rPr>
              <a:t>“The discovery of the Elephantine documents in 1925 showed that colonies of Jews actually did flee into the desert in the manner of Lehi, during his lifetime, and for the same reasons; arriving in their new home far up the Nile, they proceeded to build a replica of Solomon's Temple, exactly as Lehi did upon landing in the New World. Both of these oddities, especially the latter, were once considered damning refutations of the Book of Mormon.” (Hugh Nibley, The Prophetic Book of Mormon, 388)</a:t>
            </a:r>
            <a:endParaRPr lang="en-US" sz="1100" dirty="0"/>
          </a:p>
        </p:txBody>
      </p:sp>
      <p:sp>
        <p:nvSpPr>
          <p:cNvPr id="4" name="Rectangle 3"/>
          <p:cNvSpPr/>
          <p:nvPr/>
        </p:nvSpPr>
        <p:spPr>
          <a:xfrm>
            <a:off x="237022" y="4095923"/>
            <a:ext cx="4572000" cy="2631490"/>
          </a:xfrm>
          <a:prstGeom prst="rect">
            <a:avLst/>
          </a:prstGeom>
          <a:ln>
            <a:solidFill>
              <a:schemeClr val="tx1"/>
            </a:solidFill>
          </a:ln>
        </p:spPr>
        <p:txBody>
          <a:bodyPr>
            <a:spAutoFit/>
          </a:bodyPr>
          <a:lstStyle/>
          <a:p>
            <a:r>
              <a:rPr lang="en-US" sz="1100" dirty="0">
                <a:solidFill>
                  <a:srgbClr val="000000"/>
                </a:solidFill>
              </a:rPr>
              <a:t>“The first three verses of 1 Nephi, sharply set off from the rest of the text, are a typical colophon, a literary device that is highly characteristic of Egyptian compositions. Typical is the famous Bremer-Rhind Papyrus, which opens with a colophon containing (1) the date, (2) the titles of Nasim, the author, (3) the names of his parents and a word in praise of their virtues, with special mention of his father’s prophetic calling, (4) a curse against anyone who might “take the book away,”….Compare this with Nephi’s colophon: (1) his name, (2) the merits of his parents, …(3) a solemn avowal (corresponding to Nasim’s curse) that the record is true, and the assertion, “I make it with mine own hand‟—an indispensable condition of every true colophon, since the purpose of a colophon is to establish the identity of the actual writer-down...of the text. Egyptian literary writings regularly close with the formula and thus it is,‟ and so it is.‟ Nephi ends the main sections of his book with the phrase, And thus it is, Amen‟”. (Hugh Nibley, Lehi in the Desert, 17)</a:t>
            </a:r>
            <a:endParaRPr lang="en-US" sz="1100" dirty="0"/>
          </a:p>
        </p:txBody>
      </p:sp>
      <p:sp>
        <p:nvSpPr>
          <p:cNvPr id="5" name="TextBox 4"/>
          <p:cNvSpPr txBox="1"/>
          <p:nvPr/>
        </p:nvSpPr>
        <p:spPr>
          <a:xfrm>
            <a:off x="5175357" y="2024744"/>
            <a:ext cx="2209800" cy="646331"/>
          </a:xfrm>
          <a:prstGeom prst="rect">
            <a:avLst/>
          </a:prstGeom>
          <a:noFill/>
        </p:spPr>
        <p:txBody>
          <a:bodyPr wrap="square" rtlCol="0">
            <a:spAutoFit/>
          </a:bodyPr>
          <a:lstStyle/>
          <a:p>
            <a:r>
              <a:rPr lang="en-US" dirty="0"/>
              <a:t>Insight to Lehi’s Time  by Hugh Nibley</a:t>
            </a:r>
          </a:p>
        </p:txBody>
      </p:sp>
    </p:spTree>
    <p:extLst>
      <p:ext uri="{BB962C8B-B14F-4D97-AF65-F5344CB8AC3E}">
        <p14:creationId xmlns:p14="http://schemas.microsoft.com/office/powerpoint/2010/main" val="37162488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95500" y="1872343"/>
            <a:ext cx="8001000" cy="1938992"/>
          </a:xfrm>
          <a:prstGeom prst="rect">
            <a:avLst/>
          </a:prstGeom>
          <a:noFill/>
        </p:spPr>
        <p:txBody>
          <a:bodyPr wrap="square" rtlCol="0">
            <a:spAutoFit/>
          </a:bodyPr>
          <a:lstStyle/>
          <a:p>
            <a:pPr algn="ctr"/>
            <a:r>
              <a:rPr lang="en-US" sz="4000" dirty="0">
                <a:solidFill>
                  <a:schemeClr val="bg1"/>
                </a:solidFill>
                <a:latin typeface="Engravers MT" pitchFamily="18" charset="0"/>
              </a:rPr>
              <a:t>Of Great Worth</a:t>
            </a:r>
          </a:p>
          <a:p>
            <a:pPr algn="ctr"/>
            <a:endParaRPr lang="en-US" sz="4000" dirty="0">
              <a:solidFill>
                <a:schemeClr val="bg1"/>
              </a:solidFill>
              <a:latin typeface="Engravers MT" pitchFamily="18" charset="0"/>
            </a:endParaRPr>
          </a:p>
          <a:p>
            <a:pPr algn="ctr"/>
            <a:r>
              <a:rPr lang="en-US" sz="4000" dirty="0">
                <a:solidFill>
                  <a:schemeClr val="bg1"/>
                </a:solidFill>
                <a:latin typeface="Engravers MT" pitchFamily="18" charset="0"/>
              </a:rPr>
              <a:t>1 </a:t>
            </a:r>
            <a:r>
              <a:rPr lang="en-US" sz="4000" dirty="0" err="1">
                <a:solidFill>
                  <a:schemeClr val="bg1"/>
                </a:solidFill>
                <a:latin typeface="Engravers MT" pitchFamily="18" charset="0"/>
              </a:rPr>
              <a:t>nephi</a:t>
            </a:r>
            <a:r>
              <a:rPr lang="en-US" sz="4000" dirty="0">
                <a:solidFill>
                  <a:schemeClr val="bg1"/>
                </a:solidFill>
                <a:latin typeface="Engravers MT" pitchFamily="18" charset="0"/>
              </a:rPr>
              <a:t> 5</a:t>
            </a:r>
          </a:p>
        </p:txBody>
      </p:sp>
      <p:grpSp>
        <p:nvGrpSpPr>
          <p:cNvPr id="3" name="Group 2">
            <a:extLst>
              <a:ext uri="{FF2B5EF4-FFF2-40B4-BE49-F238E27FC236}">
                <a16:creationId xmlns:a16="http://schemas.microsoft.com/office/drawing/2014/main" id="{766974FD-9D91-3E9A-12CB-10712A15BC9C}"/>
              </a:ext>
            </a:extLst>
          </p:cNvPr>
          <p:cNvGrpSpPr/>
          <p:nvPr/>
        </p:nvGrpSpPr>
        <p:grpSpPr>
          <a:xfrm>
            <a:off x="2943585" y="3222970"/>
            <a:ext cx="1398976" cy="2841360"/>
            <a:chOff x="4847870" y="1415932"/>
            <a:chExt cx="2215815" cy="4500383"/>
          </a:xfrm>
        </p:grpSpPr>
        <p:sp>
          <p:nvSpPr>
            <p:cNvPr id="8" name="Oval 7">
              <a:extLst>
                <a:ext uri="{FF2B5EF4-FFF2-40B4-BE49-F238E27FC236}">
                  <a16:creationId xmlns:a16="http://schemas.microsoft.com/office/drawing/2014/main" id="{DE399E4F-7C5F-738F-8807-B56EED529FFA}"/>
                </a:ext>
              </a:extLst>
            </p:cNvPr>
            <p:cNvSpPr/>
            <p:nvPr/>
          </p:nvSpPr>
          <p:spPr>
            <a:xfrm rot="19744272">
              <a:off x="4847870" y="4230969"/>
              <a:ext cx="630621" cy="3346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DDF7B220-0014-53CB-0970-0CCCB146063A}"/>
                </a:ext>
              </a:extLst>
            </p:cNvPr>
            <p:cNvSpPr/>
            <p:nvPr/>
          </p:nvSpPr>
          <p:spPr>
            <a:xfrm rot="1233741">
              <a:off x="5084353" y="2975994"/>
              <a:ext cx="709449" cy="150596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3862342-F0C8-1CB7-187F-99E426A81407}"/>
                </a:ext>
              </a:extLst>
            </p:cNvPr>
            <p:cNvSpPr/>
            <p:nvPr/>
          </p:nvSpPr>
          <p:spPr>
            <a:xfrm rot="2202347">
              <a:off x="6433064" y="4252944"/>
              <a:ext cx="630621" cy="33466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rapezoid 10">
              <a:extLst>
                <a:ext uri="{FF2B5EF4-FFF2-40B4-BE49-F238E27FC236}">
                  <a16:creationId xmlns:a16="http://schemas.microsoft.com/office/drawing/2014/main" id="{9DD2C2E4-ACB2-B702-9463-323EBCB46649}"/>
                </a:ext>
              </a:extLst>
            </p:cNvPr>
            <p:cNvSpPr/>
            <p:nvPr/>
          </p:nvSpPr>
          <p:spPr>
            <a:xfrm>
              <a:off x="5320835" y="3059660"/>
              <a:ext cx="1261242" cy="234261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8258D186-3014-1CE5-B119-FD2CEE70E892}"/>
                </a:ext>
              </a:extLst>
            </p:cNvPr>
            <p:cNvSpPr/>
            <p:nvPr/>
          </p:nvSpPr>
          <p:spPr>
            <a:xfrm rot="20366259" flipH="1">
              <a:off x="6179920" y="2987634"/>
              <a:ext cx="650202" cy="1505969"/>
            </a:xfrm>
            <a:prstGeom prst="trapezoid">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7D72FE8-F3C6-BD23-DF08-C7524DE29E1F}"/>
                </a:ext>
              </a:extLst>
            </p:cNvPr>
            <p:cNvSpPr/>
            <p:nvPr/>
          </p:nvSpPr>
          <p:spPr>
            <a:xfrm>
              <a:off x="5399663" y="1637355"/>
              <a:ext cx="1103586" cy="16733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apezoid 13">
              <a:extLst>
                <a:ext uri="{FF2B5EF4-FFF2-40B4-BE49-F238E27FC236}">
                  <a16:creationId xmlns:a16="http://schemas.microsoft.com/office/drawing/2014/main" id="{3D6311EC-AC8D-8E5B-5F40-F65CDA249FF0}"/>
                </a:ext>
              </a:extLst>
            </p:cNvPr>
            <p:cNvSpPr/>
            <p:nvPr/>
          </p:nvSpPr>
          <p:spPr>
            <a:xfrm>
              <a:off x="5242009" y="5151284"/>
              <a:ext cx="1418897" cy="501990"/>
            </a:xfrm>
            <a:prstGeom prst="trapezoi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CD6E7B-F62D-73FA-6D62-FE81DEFCBF29}"/>
                </a:ext>
              </a:extLst>
            </p:cNvPr>
            <p:cNvSpPr/>
            <p:nvPr/>
          </p:nvSpPr>
          <p:spPr>
            <a:xfrm>
              <a:off x="5320835" y="5581654"/>
              <a:ext cx="630621" cy="334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C0BB5D4-C543-EE3E-E5E4-C907461B47AA}"/>
                </a:ext>
              </a:extLst>
            </p:cNvPr>
            <p:cNvSpPr/>
            <p:nvPr/>
          </p:nvSpPr>
          <p:spPr>
            <a:xfrm>
              <a:off x="5959534" y="5573793"/>
              <a:ext cx="630621" cy="334661"/>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D0DE62-68B1-A67E-9DCF-01697A89AA2A}"/>
                </a:ext>
              </a:extLst>
            </p:cNvPr>
            <p:cNvSpPr/>
            <p:nvPr/>
          </p:nvSpPr>
          <p:spPr>
            <a:xfrm>
              <a:off x="5529254" y="2885821"/>
              <a:ext cx="922919" cy="1056930"/>
            </a:xfrm>
            <a:custGeom>
              <a:avLst/>
              <a:gdLst>
                <a:gd name="connsiteX0" fmla="*/ 105396 w 922919"/>
                <a:gd name="connsiteY0" fmla="*/ 1094 h 1056930"/>
                <a:gd name="connsiteX1" fmla="*/ 421582 w 922919"/>
                <a:gd name="connsiteY1" fmla="*/ 42506 h 1056930"/>
                <a:gd name="connsiteX2" fmla="*/ 843164 w 922919"/>
                <a:gd name="connsiteY2" fmla="*/ 42506 h 1056930"/>
                <a:gd name="connsiteX3" fmla="*/ 843164 w 922919"/>
                <a:gd name="connsiteY3" fmla="*/ 255949 h 1056930"/>
                <a:gd name="connsiteX4" fmla="*/ 851927 w 922919"/>
                <a:gd name="connsiteY4" fmla="*/ 252961 h 1056930"/>
                <a:gd name="connsiteX5" fmla="*/ 894523 w 922919"/>
                <a:gd name="connsiteY5" fmla="*/ 200696 h 1056930"/>
                <a:gd name="connsiteX6" fmla="*/ 899357 w 922919"/>
                <a:gd name="connsiteY6" fmla="*/ 189109 h 1056930"/>
                <a:gd name="connsiteX7" fmla="*/ 922919 w 922919"/>
                <a:gd name="connsiteY7" fmla="*/ 180967 h 1056930"/>
                <a:gd name="connsiteX8" fmla="*/ 922919 w 922919"/>
                <a:gd name="connsiteY8" fmla="*/ 929183 h 1056930"/>
                <a:gd name="connsiteX9" fmla="*/ 468562 w 922919"/>
                <a:gd name="connsiteY9" fmla="*/ 929183 h 1056930"/>
                <a:gd name="connsiteX10" fmla="*/ 14204 w 922919"/>
                <a:gd name="connsiteY10" fmla="*/ 929183 h 1056930"/>
                <a:gd name="connsiteX11" fmla="*/ 14204 w 922919"/>
                <a:gd name="connsiteY11" fmla="*/ 289701 h 1056930"/>
                <a:gd name="connsiteX12" fmla="*/ 0 w 922919"/>
                <a:gd name="connsiteY12" fmla="*/ 291461 h 1056930"/>
                <a:gd name="connsiteX13" fmla="*/ 0 w 922919"/>
                <a:gd name="connsiteY13" fmla="*/ 42506 h 1056930"/>
                <a:gd name="connsiteX14" fmla="*/ 105396 w 922919"/>
                <a:gd name="connsiteY14" fmla="*/ 1094 h 105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2919" h="1056930">
                  <a:moveTo>
                    <a:pt x="105396" y="1094"/>
                  </a:moveTo>
                  <a:cubicBezTo>
                    <a:pt x="210791" y="14898"/>
                    <a:pt x="316187" y="152938"/>
                    <a:pt x="421582" y="42506"/>
                  </a:cubicBezTo>
                  <a:cubicBezTo>
                    <a:pt x="562110" y="-104738"/>
                    <a:pt x="702637" y="189749"/>
                    <a:pt x="843164" y="42506"/>
                  </a:cubicBezTo>
                  <a:lnTo>
                    <a:pt x="843164" y="255949"/>
                  </a:lnTo>
                  <a:lnTo>
                    <a:pt x="851927" y="252961"/>
                  </a:lnTo>
                  <a:cubicBezTo>
                    <a:pt x="866126" y="244290"/>
                    <a:pt x="880325" y="227598"/>
                    <a:pt x="894523" y="200696"/>
                  </a:cubicBezTo>
                  <a:lnTo>
                    <a:pt x="899357" y="189109"/>
                  </a:lnTo>
                  <a:lnTo>
                    <a:pt x="922919" y="180967"/>
                  </a:lnTo>
                  <a:lnTo>
                    <a:pt x="922919" y="929183"/>
                  </a:lnTo>
                  <a:cubicBezTo>
                    <a:pt x="771467" y="1371712"/>
                    <a:pt x="620014" y="486655"/>
                    <a:pt x="468562" y="929183"/>
                  </a:cubicBezTo>
                  <a:cubicBezTo>
                    <a:pt x="317109" y="1371712"/>
                    <a:pt x="165657" y="486655"/>
                    <a:pt x="14204" y="929183"/>
                  </a:cubicBezTo>
                  <a:lnTo>
                    <a:pt x="14204" y="289701"/>
                  </a:lnTo>
                  <a:lnTo>
                    <a:pt x="0" y="291461"/>
                  </a:lnTo>
                  <a:lnTo>
                    <a:pt x="0" y="42506"/>
                  </a:lnTo>
                  <a:cubicBezTo>
                    <a:pt x="35132" y="5695"/>
                    <a:pt x="70264" y="-3508"/>
                    <a:pt x="105396" y="1094"/>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Double Wave 17">
              <a:extLst>
                <a:ext uri="{FF2B5EF4-FFF2-40B4-BE49-F238E27FC236}">
                  <a16:creationId xmlns:a16="http://schemas.microsoft.com/office/drawing/2014/main" id="{3FF55C6E-D52A-67E7-CD96-574D8B0494C4}"/>
                </a:ext>
              </a:extLst>
            </p:cNvPr>
            <p:cNvSpPr/>
            <p:nvPr/>
          </p:nvSpPr>
          <p:spPr>
            <a:xfrm rot="21185090">
              <a:off x="6290989" y="1654373"/>
              <a:ext cx="371139" cy="1840629"/>
            </a:xfrm>
            <a:prstGeom prst="doubleWav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uble Wave 18">
              <a:extLst>
                <a:ext uri="{FF2B5EF4-FFF2-40B4-BE49-F238E27FC236}">
                  <a16:creationId xmlns:a16="http://schemas.microsoft.com/office/drawing/2014/main" id="{D935755C-0868-2095-C1D2-279790BB3F7D}"/>
                </a:ext>
              </a:extLst>
            </p:cNvPr>
            <p:cNvSpPr/>
            <p:nvPr/>
          </p:nvSpPr>
          <p:spPr>
            <a:xfrm rot="366356">
              <a:off x="5260199" y="1821504"/>
              <a:ext cx="384564" cy="1723326"/>
            </a:xfrm>
            <a:prstGeom prst="doubleWave">
              <a:avLst>
                <a:gd name="adj1" fmla="val 5066"/>
                <a:gd name="adj2" fmla="val 26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9">
              <a:extLst>
                <a:ext uri="{FF2B5EF4-FFF2-40B4-BE49-F238E27FC236}">
                  <a16:creationId xmlns:a16="http://schemas.microsoft.com/office/drawing/2014/main" id="{C4DDA8EA-C274-DDC9-E9DE-7FC9A90EBD53}"/>
                </a:ext>
              </a:extLst>
            </p:cNvPr>
            <p:cNvSpPr/>
            <p:nvPr/>
          </p:nvSpPr>
          <p:spPr>
            <a:xfrm rot="16357899">
              <a:off x="5662352" y="1088261"/>
              <a:ext cx="672456" cy="1327797"/>
            </a:xfrm>
            <a:prstGeom prst="flowChartDelay">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DCE996-8BB4-99A1-2AF8-EAEB9BF25B90}"/>
                </a:ext>
              </a:extLst>
            </p:cNvPr>
            <p:cNvSpPr/>
            <p:nvPr/>
          </p:nvSpPr>
          <p:spPr>
            <a:xfrm rot="5400000">
              <a:off x="5913198" y="2970260"/>
              <a:ext cx="203476" cy="30851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B4E5ABE1-628A-29E6-D58B-587ECA54F390}"/>
              </a:ext>
            </a:extLst>
          </p:cNvPr>
          <p:cNvGrpSpPr/>
          <p:nvPr/>
        </p:nvGrpSpPr>
        <p:grpSpPr>
          <a:xfrm>
            <a:off x="8103740" y="3362768"/>
            <a:ext cx="1269474" cy="2578147"/>
            <a:chOff x="1752601" y="3962400"/>
            <a:chExt cx="990599" cy="1828800"/>
          </a:xfrm>
        </p:grpSpPr>
        <p:sp>
          <p:nvSpPr>
            <p:cNvPr id="23" name="Oval 22">
              <a:extLst>
                <a:ext uri="{FF2B5EF4-FFF2-40B4-BE49-F238E27FC236}">
                  <a16:creationId xmlns:a16="http://schemas.microsoft.com/office/drawing/2014/main" id="{A6BCD61A-DF7B-9B51-A10C-83639DA38437}"/>
                </a:ext>
              </a:extLst>
            </p:cNvPr>
            <p:cNvSpPr/>
            <p:nvPr/>
          </p:nvSpPr>
          <p:spPr>
            <a:xfrm rot="4630237">
              <a:off x="1996397" y="5551579"/>
              <a:ext cx="176078" cy="30316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4FE46B0-31F2-883A-BDB9-B925E6ABB6F4}"/>
                </a:ext>
              </a:extLst>
            </p:cNvPr>
            <p:cNvSpPr/>
            <p:nvPr/>
          </p:nvSpPr>
          <p:spPr>
            <a:xfrm rot="4630237">
              <a:off x="2283530" y="5536610"/>
              <a:ext cx="176078" cy="30316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lay 24">
              <a:extLst>
                <a:ext uri="{FF2B5EF4-FFF2-40B4-BE49-F238E27FC236}">
                  <a16:creationId xmlns:a16="http://schemas.microsoft.com/office/drawing/2014/main" id="{8018C3F5-61A2-711C-F85E-C2481736D736}"/>
                </a:ext>
              </a:extLst>
            </p:cNvPr>
            <p:cNvSpPr/>
            <p:nvPr/>
          </p:nvSpPr>
          <p:spPr>
            <a:xfrm rot="16200000">
              <a:off x="1637209" y="4213855"/>
              <a:ext cx="1259895" cy="756985"/>
            </a:xfrm>
            <a:prstGeom prst="flowChartDelay">
              <a:avLst/>
            </a:prstGeom>
            <a:solidFill>
              <a:srgbClr val="D0BE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51506B4-EB03-3F0B-231F-9027DE415632}"/>
                </a:ext>
              </a:extLst>
            </p:cNvPr>
            <p:cNvSpPr/>
            <p:nvPr/>
          </p:nvSpPr>
          <p:spPr>
            <a:xfrm rot="7016247">
              <a:off x="2531273" y="4914747"/>
              <a:ext cx="160189" cy="2636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A70CA1C-4AA6-F6C4-711F-E295B99A2F6C}"/>
                </a:ext>
              </a:extLst>
            </p:cNvPr>
            <p:cNvSpPr/>
            <p:nvPr/>
          </p:nvSpPr>
          <p:spPr>
            <a:xfrm rot="4630237">
              <a:off x="1804338" y="4961409"/>
              <a:ext cx="160189" cy="2636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a:extLst>
                <a:ext uri="{FF2B5EF4-FFF2-40B4-BE49-F238E27FC236}">
                  <a16:creationId xmlns:a16="http://schemas.microsoft.com/office/drawing/2014/main" id="{C819A2BA-9297-4358-5E57-C6294E3A7543}"/>
                </a:ext>
              </a:extLst>
            </p:cNvPr>
            <p:cNvSpPr/>
            <p:nvPr/>
          </p:nvSpPr>
          <p:spPr>
            <a:xfrm rot="10800000">
              <a:off x="2045282" y="4709005"/>
              <a:ext cx="443750" cy="723273"/>
            </a:xfrm>
            <a:prstGeom prst="flowChartManualOperation">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28">
              <a:extLst>
                <a:ext uri="{FF2B5EF4-FFF2-40B4-BE49-F238E27FC236}">
                  <a16:creationId xmlns:a16="http://schemas.microsoft.com/office/drawing/2014/main" id="{5D0B35DC-3747-0C48-7B4B-CE0DD547CA6F}"/>
                </a:ext>
              </a:extLst>
            </p:cNvPr>
            <p:cNvSpPr/>
            <p:nvPr/>
          </p:nvSpPr>
          <p:spPr>
            <a:xfrm rot="10800000">
              <a:off x="1966973" y="5128970"/>
              <a:ext cx="600368" cy="349971"/>
            </a:xfrm>
            <a:prstGeom prst="flowChartManualOperation">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nual Operation 29">
              <a:extLst>
                <a:ext uri="{FF2B5EF4-FFF2-40B4-BE49-F238E27FC236}">
                  <a16:creationId xmlns:a16="http://schemas.microsoft.com/office/drawing/2014/main" id="{C17644CA-A49E-343D-CE7C-4ED47322DC05}"/>
                </a:ext>
              </a:extLst>
            </p:cNvPr>
            <p:cNvSpPr/>
            <p:nvPr/>
          </p:nvSpPr>
          <p:spPr>
            <a:xfrm rot="12427803">
              <a:off x="1905094" y="4667306"/>
              <a:ext cx="261029" cy="442901"/>
            </a:xfrm>
            <a:prstGeom prst="flowChartManualOperation">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30">
              <a:extLst>
                <a:ext uri="{FF2B5EF4-FFF2-40B4-BE49-F238E27FC236}">
                  <a16:creationId xmlns:a16="http://schemas.microsoft.com/office/drawing/2014/main" id="{2B47A2AB-671C-4F67-3C09-750A25A9DC87}"/>
                </a:ext>
              </a:extLst>
            </p:cNvPr>
            <p:cNvSpPr/>
            <p:nvPr/>
          </p:nvSpPr>
          <p:spPr>
            <a:xfrm rot="9172197" flipH="1">
              <a:off x="2352726" y="4644511"/>
              <a:ext cx="261029" cy="442901"/>
            </a:xfrm>
            <a:prstGeom prst="flowChartManualOperation">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81EAA64-964F-128D-62D0-B7FC403FFF62}"/>
                </a:ext>
              </a:extLst>
            </p:cNvPr>
            <p:cNvSpPr/>
            <p:nvPr/>
          </p:nvSpPr>
          <p:spPr>
            <a:xfrm>
              <a:off x="2019179" y="4125720"/>
              <a:ext cx="495956" cy="62994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nual Operation 32">
              <a:extLst>
                <a:ext uri="{FF2B5EF4-FFF2-40B4-BE49-F238E27FC236}">
                  <a16:creationId xmlns:a16="http://schemas.microsoft.com/office/drawing/2014/main" id="{DD03D140-4E60-1C7D-A586-D8CBEB8A2C3E}"/>
                </a:ext>
              </a:extLst>
            </p:cNvPr>
            <p:cNvSpPr/>
            <p:nvPr/>
          </p:nvSpPr>
          <p:spPr>
            <a:xfrm rot="10800000">
              <a:off x="1888664" y="5292290"/>
              <a:ext cx="756985" cy="349971"/>
            </a:xfrm>
            <a:prstGeom prst="flowChartManualOperation">
              <a:avLst/>
            </a:prstGeom>
            <a:solidFill>
              <a:srgbClr val="E6D97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a:extLst>
                <a:ext uri="{FF2B5EF4-FFF2-40B4-BE49-F238E27FC236}">
                  <a16:creationId xmlns:a16="http://schemas.microsoft.com/office/drawing/2014/main" id="{BCD28E5E-54AC-7D58-492D-6C02FEC5BF9C}"/>
                </a:ext>
              </a:extLst>
            </p:cNvPr>
            <p:cNvSpPr/>
            <p:nvPr/>
          </p:nvSpPr>
          <p:spPr>
            <a:xfrm rot="16200000">
              <a:off x="2175687" y="4714603"/>
              <a:ext cx="165051" cy="186405"/>
            </a:xfrm>
            <a:prstGeom prst="moon">
              <a:avLst>
                <a:gd name="adj" fmla="val 32489"/>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a:extLst>
                <a:ext uri="{FF2B5EF4-FFF2-40B4-BE49-F238E27FC236}">
                  <a16:creationId xmlns:a16="http://schemas.microsoft.com/office/drawing/2014/main" id="{FC961469-90B0-E5D3-DFA0-2B6E5145C941}"/>
                </a:ext>
              </a:extLst>
            </p:cNvPr>
            <p:cNvSpPr/>
            <p:nvPr/>
          </p:nvSpPr>
          <p:spPr>
            <a:xfrm>
              <a:off x="2019179" y="4125720"/>
              <a:ext cx="495956" cy="186651"/>
            </a:xfrm>
            <a:prstGeom prst="doubleWave">
              <a:avLst>
                <a:gd name="adj1" fmla="val 6250"/>
                <a:gd name="adj2" fmla="val 103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90">
              <a:extLst>
                <a:ext uri="{FF2B5EF4-FFF2-40B4-BE49-F238E27FC236}">
                  <a16:creationId xmlns:a16="http://schemas.microsoft.com/office/drawing/2014/main" id="{C78E7A90-4142-3B13-179E-EB96CC427678}"/>
                </a:ext>
              </a:extLst>
            </p:cNvPr>
            <p:cNvSpPr/>
            <p:nvPr/>
          </p:nvSpPr>
          <p:spPr>
            <a:xfrm>
              <a:off x="1966973" y="4125720"/>
              <a:ext cx="600368" cy="69994"/>
            </a:xfrm>
            <a:prstGeom prst="round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34688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0"/>
            <a:ext cx="8001000" cy="707886"/>
          </a:xfrm>
          <a:prstGeom prst="rect">
            <a:avLst/>
          </a:prstGeom>
          <a:noFill/>
        </p:spPr>
        <p:txBody>
          <a:bodyPr wrap="square" rtlCol="0">
            <a:spAutoFit/>
          </a:bodyPr>
          <a:lstStyle/>
          <a:p>
            <a:pPr algn="ctr"/>
            <a:r>
              <a:rPr lang="en-US" sz="4000" dirty="0">
                <a:latin typeface="Engravers MT" pitchFamily="18" charset="0"/>
              </a:rPr>
              <a:t>Safe Return</a:t>
            </a:r>
          </a:p>
        </p:txBody>
      </p:sp>
      <p:sp>
        <p:nvSpPr>
          <p:cNvPr id="7" name="TextBox 6"/>
          <p:cNvSpPr txBox="1"/>
          <p:nvPr/>
        </p:nvSpPr>
        <p:spPr>
          <a:xfrm>
            <a:off x="367534" y="745927"/>
            <a:ext cx="5247807" cy="6001643"/>
          </a:xfrm>
          <a:prstGeom prst="rect">
            <a:avLst/>
          </a:prstGeom>
          <a:noFill/>
        </p:spPr>
        <p:txBody>
          <a:bodyPr wrap="square" rtlCol="0">
            <a:spAutoFit/>
          </a:bodyPr>
          <a:lstStyle/>
          <a:p>
            <a:r>
              <a:rPr lang="en-US" sz="2400" dirty="0" err="1">
                <a:solidFill>
                  <a:schemeClr val="bg1"/>
                </a:solidFill>
              </a:rPr>
              <a:t>Sariah’s</a:t>
            </a:r>
            <a:r>
              <a:rPr lang="en-US" sz="2400" dirty="0">
                <a:solidFill>
                  <a:schemeClr val="bg1"/>
                </a:solidFill>
              </a:rPr>
              <a:t> complaints: </a:t>
            </a:r>
          </a:p>
          <a:p>
            <a:endParaRPr lang="en-US" sz="2400" dirty="0">
              <a:solidFill>
                <a:schemeClr val="bg1"/>
              </a:solidFill>
            </a:endParaRPr>
          </a:p>
          <a:p>
            <a:endParaRPr lang="en-US" sz="2400" dirty="0">
              <a:solidFill>
                <a:schemeClr val="bg1"/>
              </a:solidFill>
            </a:endParaRPr>
          </a:p>
          <a:p>
            <a:pPr>
              <a:buFont typeface="Arial" charset="0"/>
              <a:buChar char="•"/>
            </a:pPr>
            <a:r>
              <a:rPr lang="en-US" sz="2400" dirty="0">
                <a:solidFill>
                  <a:schemeClr val="bg1"/>
                </a:solidFill>
              </a:rPr>
              <a:t>Lehi was a visionary man</a:t>
            </a:r>
          </a:p>
          <a:p>
            <a:pPr>
              <a:buFont typeface="Arial" charset="0"/>
              <a:buChar char="•"/>
            </a:pPr>
            <a:endParaRPr lang="en-US" sz="2400" dirty="0">
              <a:solidFill>
                <a:schemeClr val="bg1"/>
              </a:solidFill>
            </a:endParaRPr>
          </a:p>
          <a:p>
            <a:pPr>
              <a:buFont typeface="Arial" charset="0"/>
              <a:buChar char="•"/>
            </a:pPr>
            <a:r>
              <a:rPr lang="en-US" sz="2400" dirty="0">
                <a:solidFill>
                  <a:schemeClr val="bg1"/>
                </a:solidFill>
              </a:rPr>
              <a:t> Lehi had led the family away from    the land of their inheritance</a:t>
            </a:r>
          </a:p>
          <a:p>
            <a:pPr>
              <a:buFont typeface="Arial" charset="0"/>
              <a:buChar char="•"/>
            </a:pPr>
            <a:endParaRPr lang="en-US" sz="2400" dirty="0">
              <a:solidFill>
                <a:schemeClr val="bg1"/>
              </a:solidFill>
            </a:endParaRPr>
          </a:p>
          <a:p>
            <a:pPr>
              <a:buFont typeface="Arial" pitchFamily="34" charset="0"/>
              <a:buChar char="•"/>
            </a:pPr>
            <a:r>
              <a:rPr lang="en-US" sz="2400" dirty="0">
                <a:solidFill>
                  <a:schemeClr val="bg1"/>
                </a:solidFill>
              </a:rPr>
              <a:t>Lehi had made decisions that may have led to the loss of their sons and that could lead to their own deaths in the wilderness. </a:t>
            </a:r>
          </a:p>
          <a:p>
            <a:pPr>
              <a:buFont typeface="Arial" pitchFamily="34" charset="0"/>
              <a:buChar char="•"/>
            </a:pPr>
            <a:endParaRPr lang="en-US" sz="2400" dirty="0">
              <a:solidFill>
                <a:schemeClr val="bg1"/>
              </a:solidFill>
            </a:endParaRPr>
          </a:p>
          <a:p>
            <a:r>
              <a:rPr lang="en-US" sz="2400" dirty="0">
                <a:solidFill>
                  <a:schemeClr val="bg2"/>
                </a:solidFill>
              </a:rPr>
              <a:t>Are they just?</a:t>
            </a:r>
          </a:p>
          <a:p>
            <a:pPr>
              <a:buFont typeface="Arial" pitchFamily="34" charset="0"/>
              <a:buChar char="•"/>
            </a:pPr>
            <a:endParaRPr lang="en-US" sz="2400" dirty="0">
              <a:solidFill>
                <a:schemeClr val="bg1"/>
              </a:solidFill>
            </a:endParaRPr>
          </a:p>
          <a:p>
            <a:endParaRPr lang="en-US" sz="2400" dirty="0">
              <a:solidFill>
                <a:schemeClr val="bg1"/>
              </a:solidFill>
            </a:endParaRPr>
          </a:p>
        </p:txBody>
      </p:sp>
      <p:sp>
        <p:nvSpPr>
          <p:cNvPr id="2" name="Rectangle 1"/>
          <p:cNvSpPr/>
          <p:nvPr/>
        </p:nvSpPr>
        <p:spPr>
          <a:xfrm>
            <a:off x="0" y="6416279"/>
            <a:ext cx="1452642" cy="369332"/>
          </a:xfrm>
          <a:prstGeom prst="rect">
            <a:avLst/>
          </a:prstGeom>
        </p:spPr>
        <p:txBody>
          <a:bodyPr wrap="none">
            <a:spAutoFit/>
          </a:bodyPr>
          <a:lstStyle/>
          <a:p>
            <a:r>
              <a:rPr lang="en-US" dirty="0">
                <a:solidFill>
                  <a:srgbClr val="FFFF00"/>
                </a:solidFill>
              </a:rPr>
              <a:t>1 Nephi 5:1-3</a:t>
            </a:r>
          </a:p>
        </p:txBody>
      </p:sp>
      <p:pic>
        <p:nvPicPr>
          <p:cNvPr id="6" name="Picture 5">
            <a:extLst>
              <a:ext uri="{FF2B5EF4-FFF2-40B4-BE49-F238E27FC236}">
                <a16:creationId xmlns:a16="http://schemas.microsoft.com/office/drawing/2014/main" id="{12CED408-8ECC-4065-B4E5-DEE20DD5F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27880"/>
            <a:ext cx="5247807" cy="39170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2F1B1B-A9BC-47D6-AD80-48B8D3A361DF}"/>
              </a:ext>
            </a:extLst>
          </p:cNvPr>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0"/>
            <a:ext cx="8001000" cy="707886"/>
          </a:xfrm>
          <a:prstGeom prst="rect">
            <a:avLst/>
          </a:prstGeom>
          <a:noFill/>
        </p:spPr>
        <p:txBody>
          <a:bodyPr wrap="square" rtlCol="0">
            <a:spAutoFit/>
          </a:bodyPr>
          <a:lstStyle/>
          <a:p>
            <a:pPr algn="ctr"/>
            <a:r>
              <a:rPr lang="en-US" sz="4000" dirty="0">
                <a:latin typeface="Engravers MT" pitchFamily="18" charset="0"/>
              </a:rPr>
              <a:t>Complaining</a:t>
            </a:r>
          </a:p>
        </p:txBody>
      </p:sp>
      <p:sp>
        <p:nvSpPr>
          <p:cNvPr id="7" name="TextBox 6"/>
          <p:cNvSpPr txBox="1"/>
          <p:nvPr/>
        </p:nvSpPr>
        <p:spPr>
          <a:xfrm>
            <a:off x="2590800" y="1447800"/>
            <a:ext cx="3581400" cy="369332"/>
          </a:xfrm>
          <a:prstGeom prst="rect">
            <a:avLst/>
          </a:prstGeom>
          <a:noFill/>
        </p:spPr>
        <p:txBody>
          <a:bodyPr wrap="square" rtlCol="0">
            <a:spAutoFit/>
          </a:bodyPr>
          <a:lstStyle/>
          <a:p>
            <a:endParaRPr lang="en-US" dirty="0">
              <a:solidFill>
                <a:schemeClr val="bg1"/>
              </a:solidFill>
            </a:endParaRPr>
          </a:p>
        </p:txBody>
      </p:sp>
      <p:sp>
        <p:nvSpPr>
          <p:cNvPr id="8" name="TextBox 7"/>
          <p:cNvSpPr txBox="1"/>
          <p:nvPr/>
        </p:nvSpPr>
        <p:spPr>
          <a:xfrm>
            <a:off x="6172200" y="2438400"/>
            <a:ext cx="3581400" cy="1815882"/>
          </a:xfrm>
          <a:prstGeom prst="rect">
            <a:avLst/>
          </a:prstGeom>
          <a:noFill/>
        </p:spPr>
        <p:txBody>
          <a:bodyPr wrap="square" rtlCol="0">
            <a:spAutoFit/>
          </a:bodyPr>
          <a:lstStyle/>
          <a:p>
            <a:pPr algn="ctr"/>
            <a:endParaRPr lang="en-US" sz="2800" dirty="0">
              <a:solidFill>
                <a:schemeClr val="bg1"/>
              </a:solidFill>
            </a:endParaRPr>
          </a:p>
          <a:p>
            <a:pPr algn="ctr"/>
            <a:r>
              <a:rPr lang="en-US" sz="2800" dirty="0">
                <a:solidFill>
                  <a:schemeClr val="bg1"/>
                </a:solidFill>
              </a:rPr>
              <a:t>Did you know all the information?</a:t>
            </a:r>
          </a:p>
          <a:p>
            <a:pPr algn="ctr"/>
            <a:endParaRPr lang="en-US" sz="2800" dirty="0">
              <a:solidFill>
                <a:schemeClr val="bg1"/>
              </a:solidFill>
            </a:endParaRPr>
          </a:p>
        </p:txBody>
      </p:sp>
      <p:pic>
        <p:nvPicPr>
          <p:cNvPr id="3" name="Picture 2">
            <a:extLst>
              <a:ext uri="{FF2B5EF4-FFF2-40B4-BE49-F238E27FC236}">
                <a16:creationId xmlns:a16="http://schemas.microsoft.com/office/drawing/2014/main" id="{3157154A-05F8-4C28-AAA8-BCBA65F1A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979" y="1394105"/>
            <a:ext cx="4516822" cy="454532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6574DC-75BA-4EA3-B4C0-B745FEB81E69}"/>
              </a:ext>
            </a:extLst>
          </p:cNvPr>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0"/>
            <a:ext cx="8001000" cy="707886"/>
          </a:xfrm>
          <a:prstGeom prst="rect">
            <a:avLst/>
          </a:prstGeom>
          <a:noFill/>
        </p:spPr>
        <p:txBody>
          <a:bodyPr wrap="square" rtlCol="0">
            <a:spAutoFit/>
          </a:bodyPr>
          <a:lstStyle/>
          <a:p>
            <a:pPr algn="ctr"/>
            <a:r>
              <a:rPr lang="en-US" sz="4000" dirty="0">
                <a:latin typeface="Engravers MT" pitchFamily="18" charset="0"/>
              </a:rPr>
              <a:t>Lehi’s response</a:t>
            </a:r>
          </a:p>
        </p:txBody>
      </p:sp>
      <p:sp>
        <p:nvSpPr>
          <p:cNvPr id="7" name="TextBox 6"/>
          <p:cNvSpPr txBox="1"/>
          <p:nvPr/>
        </p:nvSpPr>
        <p:spPr>
          <a:xfrm>
            <a:off x="1981200" y="762001"/>
            <a:ext cx="4953000" cy="4401205"/>
          </a:xfrm>
          <a:prstGeom prst="rect">
            <a:avLst/>
          </a:prstGeom>
          <a:noFill/>
        </p:spPr>
        <p:txBody>
          <a:bodyPr wrap="square" rtlCol="0">
            <a:spAutoFit/>
          </a:bodyPr>
          <a:lstStyle/>
          <a:p>
            <a:r>
              <a:rPr lang="en-US" sz="2800" dirty="0">
                <a:solidFill>
                  <a:schemeClr val="bg1"/>
                </a:solidFill>
              </a:rPr>
              <a:t>A Testimony:</a:t>
            </a:r>
          </a:p>
          <a:p>
            <a:endParaRPr lang="en-US" dirty="0">
              <a:solidFill>
                <a:schemeClr val="bg1"/>
              </a:solidFill>
            </a:endParaRPr>
          </a:p>
          <a:p>
            <a:r>
              <a:rPr lang="en-US" dirty="0">
                <a:solidFill>
                  <a:schemeClr val="bg1"/>
                </a:solidFill>
              </a:rPr>
              <a:t>Lehi knew he is a visionary man</a:t>
            </a:r>
          </a:p>
          <a:p>
            <a:endParaRPr lang="en-US" dirty="0">
              <a:solidFill>
                <a:schemeClr val="bg1"/>
              </a:solidFill>
            </a:endParaRPr>
          </a:p>
          <a:p>
            <a:r>
              <a:rPr lang="en-US" dirty="0">
                <a:solidFill>
                  <a:schemeClr val="bg1"/>
                </a:solidFill>
              </a:rPr>
              <a:t>Lehi had seen God</a:t>
            </a:r>
          </a:p>
          <a:p>
            <a:endParaRPr lang="en-US" dirty="0">
              <a:solidFill>
                <a:schemeClr val="bg1"/>
              </a:solidFill>
            </a:endParaRPr>
          </a:p>
          <a:p>
            <a:r>
              <a:rPr lang="en-US" dirty="0">
                <a:solidFill>
                  <a:schemeClr val="bg1"/>
                </a:solidFill>
              </a:rPr>
              <a:t>Lehi knew the goodness of God</a:t>
            </a:r>
          </a:p>
          <a:p>
            <a:endParaRPr lang="en-US" dirty="0">
              <a:solidFill>
                <a:schemeClr val="bg1"/>
              </a:solidFill>
            </a:endParaRPr>
          </a:p>
          <a:p>
            <a:r>
              <a:rPr lang="en-US" dirty="0">
                <a:solidFill>
                  <a:schemeClr val="bg1"/>
                </a:solidFill>
              </a:rPr>
              <a:t>Lehi knew of the imminent destruction of Jerusalem</a:t>
            </a:r>
          </a:p>
          <a:p>
            <a:endParaRPr lang="en-US" dirty="0">
              <a:solidFill>
                <a:schemeClr val="bg1"/>
              </a:solidFill>
            </a:endParaRPr>
          </a:p>
          <a:p>
            <a:r>
              <a:rPr lang="en-US" dirty="0">
                <a:solidFill>
                  <a:schemeClr val="bg1"/>
                </a:solidFill>
              </a:rPr>
              <a:t>Lehi knew there was a better place (a land of promise) in which his family was to enjoy</a:t>
            </a:r>
          </a:p>
          <a:p>
            <a:endParaRPr lang="en-US" dirty="0">
              <a:solidFill>
                <a:schemeClr val="bg1"/>
              </a:solidFill>
            </a:endParaRPr>
          </a:p>
          <a:p>
            <a:r>
              <a:rPr lang="en-US" dirty="0">
                <a:solidFill>
                  <a:schemeClr val="bg1"/>
                </a:solidFill>
              </a:rPr>
              <a:t>Lehi knew that his sons would be safe</a:t>
            </a:r>
          </a:p>
        </p:txBody>
      </p:sp>
      <p:sp>
        <p:nvSpPr>
          <p:cNvPr id="9" name="TextBox 8"/>
          <p:cNvSpPr txBox="1"/>
          <p:nvPr/>
        </p:nvSpPr>
        <p:spPr>
          <a:xfrm>
            <a:off x="6172200" y="5638800"/>
            <a:ext cx="4953000" cy="523220"/>
          </a:xfrm>
          <a:prstGeom prst="rect">
            <a:avLst/>
          </a:prstGeom>
          <a:noFill/>
        </p:spPr>
        <p:txBody>
          <a:bodyPr wrap="square" rtlCol="0">
            <a:spAutoFit/>
          </a:bodyPr>
          <a:lstStyle/>
          <a:p>
            <a:r>
              <a:rPr lang="en-US" sz="2800" dirty="0">
                <a:solidFill>
                  <a:schemeClr val="bg1"/>
                </a:solidFill>
              </a:rPr>
              <a:t>Lehi comforted his wife</a:t>
            </a:r>
            <a:endParaRPr lang="en-US" dirty="0">
              <a:solidFill>
                <a:schemeClr val="bg1"/>
              </a:solidFill>
            </a:endParaRPr>
          </a:p>
        </p:txBody>
      </p:sp>
      <p:sp>
        <p:nvSpPr>
          <p:cNvPr id="2" name="Rectangle 1"/>
          <p:cNvSpPr/>
          <p:nvPr/>
        </p:nvSpPr>
        <p:spPr>
          <a:xfrm>
            <a:off x="0" y="6488668"/>
            <a:ext cx="1452642" cy="369332"/>
          </a:xfrm>
          <a:prstGeom prst="rect">
            <a:avLst/>
          </a:prstGeom>
        </p:spPr>
        <p:txBody>
          <a:bodyPr wrap="none">
            <a:spAutoFit/>
          </a:bodyPr>
          <a:lstStyle/>
          <a:p>
            <a:r>
              <a:rPr lang="en-US" dirty="0">
                <a:solidFill>
                  <a:srgbClr val="FFFF00"/>
                </a:solidFill>
              </a:rPr>
              <a:t>1 Nephi 5:4-9</a:t>
            </a:r>
          </a:p>
        </p:txBody>
      </p:sp>
      <p:pic>
        <p:nvPicPr>
          <p:cNvPr id="6" name="Picture 5">
            <a:extLst>
              <a:ext uri="{FF2B5EF4-FFF2-40B4-BE49-F238E27FC236}">
                <a16:creationId xmlns:a16="http://schemas.microsoft.com/office/drawing/2014/main" id="{3EFCFB86-8EE4-4612-A231-D4E2DCB80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1143000"/>
            <a:ext cx="28575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F817BD-CB6C-4F8D-B0F9-6995B72E5376}"/>
              </a:ext>
            </a:extLst>
          </p:cNvPr>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95600" y="2514600"/>
            <a:ext cx="5638800" cy="3416320"/>
          </a:xfrm>
          <a:prstGeom prst="rect">
            <a:avLst/>
          </a:prstGeom>
          <a:noFill/>
        </p:spPr>
        <p:txBody>
          <a:bodyPr wrap="square" rtlCol="0">
            <a:spAutoFit/>
          </a:bodyPr>
          <a:lstStyle/>
          <a:p>
            <a:r>
              <a:rPr lang="en-US" sz="2400" dirty="0">
                <a:solidFill>
                  <a:schemeClr val="bg1"/>
                </a:solidFill>
              </a:rPr>
              <a:t>“... A successful union is the result of mature commitment, personal selflessness, unity, and loving understanding. Such a marriage includes the ability and willingness to share spiritual feelings, show love and affection, support and encourage each other, resolve normal and natural differences, and communicate effectively.”</a:t>
            </a:r>
          </a:p>
          <a:p>
            <a:r>
              <a:rPr lang="en-US" sz="2400" dirty="0">
                <a:solidFill>
                  <a:schemeClr val="bg1"/>
                </a:solidFill>
              </a:rPr>
              <a:t>--Spencer W. Kimball</a:t>
            </a:r>
          </a:p>
        </p:txBody>
      </p:sp>
      <p:pic>
        <p:nvPicPr>
          <p:cNvPr id="3" name="Picture 2">
            <a:extLst>
              <a:ext uri="{FF2B5EF4-FFF2-40B4-BE49-F238E27FC236}">
                <a16:creationId xmlns:a16="http://schemas.microsoft.com/office/drawing/2014/main" id="{EBE7CC13-F800-44C1-99C0-E028A3E61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1" y="4876800"/>
            <a:ext cx="1283993" cy="1690688"/>
          </a:xfrm>
          <a:prstGeom prst="rect">
            <a:avLst/>
          </a:prstGeom>
        </p:spPr>
      </p:pic>
      <p:pic>
        <p:nvPicPr>
          <p:cNvPr id="6" name="Picture 5">
            <a:extLst>
              <a:ext uri="{FF2B5EF4-FFF2-40B4-BE49-F238E27FC236}">
                <a16:creationId xmlns:a16="http://schemas.microsoft.com/office/drawing/2014/main" id="{7A285C9C-4AC6-4CFC-9C9A-A8F3AE043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41" y="357352"/>
            <a:ext cx="3028950" cy="2031984"/>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9F80541-35EB-4304-A258-58C6AC7FCE4F}"/>
              </a:ext>
            </a:extLst>
          </p:cNvPr>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
          <p:cNvGrpSpPr/>
          <p:nvPr/>
        </p:nvGrpSpPr>
        <p:grpSpPr>
          <a:xfrm>
            <a:off x="4648201" y="838201"/>
            <a:ext cx="2472321" cy="2822673"/>
            <a:chOff x="71718" y="1120588"/>
            <a:chExt cx="3048000" cy="4572000"/>
          </a:xfrm>
        </p:grpSpPr>
        <p:grpSp>
          <p:nvGrpSpPr>
            <p:cNvPr id="8" name="Group 13"/>
            <p:cNvGrpSpPr/>
            <p:nvPr/>
          </p:nvGrpSpPr>
          <p:grpSpPr>
            <a:xfrm>
              <a:off x="71718" y="1120588"/>
              <a:ext cx="3048000" cy="4572000"/>
              <a:chOff x="838200" y="1066800"/>
              <a:chExt cx="2438400" cy="3352800"/>
            </a:xfrm>
          </p:grpSpPr>
          <p:sp>
            <p:nvSpPr>
              <p:cNvPr id="10" name="Rounded Rectangle 61"/>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865083" y="1549027"/>
              <a:ext cx="2032946" cy="3290221"/>
            </a:xfrm>
            <a:prstGeom prst="rect">
              <a:avLst/>
            </a:prstGeom>
            <a:noFill/>
          </p:spPr>
          <p:txBody>
            <a:bodyPr wrap="square" rtlCol="0">
              <a:spAutoFit/>
            </a:bodyPr>
            <a:lstStyle/>
            <a:p>
              <a:pPr algn="ctr"/>
              <a:r>
                <a:rPr lang="en-US" b="1" dirty="0"/>
                <a:t>When we receive blessings from God, we can choose to pause and give Him thanks</a:t>
              </a:r>
              <a:endParaRPr lang="en-US" sz="1100" b="1" dirty="0">
                <a:solidFill>
                  <a:schemeClr val="bg2">
                    <a:lumMod val="25000"/>
                  </a:schemeClr>
                </a:solidFill>
                <a:latin typeface="Tempus Sans ITC" pitchFamily="82" charset="0"/>
              </a:endParaRPr>
            </a:p>
          </p:txBody>
        </p:sp>
      </p:grpSp>
      <p:sp>
        <p:nvSpPr>
          <p:cNvPr id="20" name="TextBox 19"/>
          <p:cNvSpPr txBox="1"/>
          <p:nvPr/>
        </p:nvSpPr>
        <p:spPr>
          <a:xfrm>
            <a:off x="1524000" y="1"/>
            <a:ext cx="9144000" cy="584775"/>
          </a:xfrm>
          <a:prstGeom prst="rect">
            <a:avLst/>
          </a:prstGeom>
          <a:noFill/>
        </p:spPr>
        <p:txBody>
          <a:bodyPr wrap="square" rtlCol="0">
            <a:spAutoFit/>
          </a:bodyPr>
          <a:lstStyle/>
          <a:p>
            <a:pPr algn="ctr"/>
            <a:r>
              <a:rPr lang="en-US" sz="3200" dirty="0">
                <a:latin typeface="Engravers MT" pitchFamily="18" charset="0"/>
              </a:rPr>
              <a:t>Learning by Example</a:t>
            </a:r>
          </a:p>
        </p:txBody>
      </p:sp>
      <p:sp>
        <p:nvSpPr>
          <p:cNvPr id="2" name="Rectangle 1"/>
          <p:cNvSpPr/>
          <p:nvPr/>
        </p:nvSpPr>
        <p:spPr>
          <a:xfrm>
            <a:off x="136634" y="6488668"/>
            <a:ext cx="1265090" cy="369332"/>
          </a:xfrm>
          <a:prstGeom prst="rect">
            <a:avLst/>
          </a:prstGeom>
        </p:spPr>
        <p:txBody>
          <a:bodyPr wrap="none">
            <a:spAutoFit/>
          </a:bodyPr>
          <a:lstStyle/>
          <a:p>
            <a:r>
              <a:rPr lang="en-US" dirty="0">
                <a:solidFill>
                  <a:srgbClr val="FFFF00"/>
                </a:solidFill>
              </a:rPr>
              <a:t>1 Nephi 5:9</a:t>
            </a:r>
          </a:p>
        </p:txBody>
      </p:sp>
      <p:pic>
        <p:nvPicPr>
          <p:cNvPr id="1026" name="Picture 2" descr="Image result for lds couple pray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1" y="2590800"/>
            <a:ext cx="2487471" cy="3733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62200" y="4648200"/>
            <a:ext cx="5029200" cy="923330"/>
          </a:xfrm>
          <a:prstGeom prst="rect">
            <a:avLst/>
          </a:prstGeom>
        </p:spPr>
        <p:txBody>
          <a:bodyPr wrap="square">
            <a:spAutoFit/>
          </a:bodyPr>
          <a:lstStyle/>
          <a:p>
            <a:pPr fontAlgn="base"/>
            <a:r>
              <a:rPr lang="en-US" i="1" dirty="0">
                <a:solidFill>
                  <a:srgbClr val="FFFF00"/>
                </a:solidFill>
              </a:rPr>
              <a:t>Giving thanks always for all things unto God and the Father in the name of our Lord Jesus Christ; </a:t>
            </a:r>
          </a:p>
          <a:p>
            <a:pPr fontAlgn="base"/>
            <a:r>
              <a:rPr lang="en-US" i="1" dirty="0">
                <a:solidFill>
                  <a:srgbClr val="FFFF00"/>
                </a:solidFill>
              </a:rPr>
              <a:t>Ephesians 5:20</a:t>
            </a:r>
            <a:endParaRPr lang="en-US" sz="1200" i="1" dirty="0">
              <a:solidFill>
                <a:srgbClr val="FFFF00"/>
              </a:solidFill>
              <a:latin typeface="Open Sans"/>
            </a:endParaRPr>
          </a:p>
        </p:txBody>
      </p:sp>
      <p:sp>
        <p:nvSpPr>
          <p:cNvPr id="21" name="Rectangle 20"/>
          <p:cNvSpPr/>
          <p:nvPr/>
        </p:nvSpPr>
        <p:spPr>
          <a:xfrm>
            <a:off x="592905" y="1906548"/>
            <a:ext cx="3230611" cy="1754326"/>
          </a:xfrm>
          <a:prstGeom prst="rect">
            <a:avLst/>
          </a:prstGeom>
        </p:spPr>
        <p:txBody>
          <a:bodyPr wrap="square">
            <a:spAutoFit/>
          </a:bodyPr>
          <a:lstStyle/>
          <a:p>
            <a:r>
              <a:rPr lang="en-US" i="1" dirty="0">
                <a:solidFill>
                  <a:srgbClr val="FFFF00"/>
                </a:solidFill>
                <a:latin typeface="Abadi" panose="020B0604020104020204" pitchFamily="34" charset="0"/>
              </a:rPr>
              <a:t>And it came to pass that they did rejoice exceedingly and did offer sacrifice and burnt offerings unto the Lord; and they </a:t>
            </a:r>
            <a:r>
              <a:rPr lang="en-US" b="1" i="1" dirty="0">
                <a:solidFill>
                  <a:srgbClr val="FFFF00"/>
                </a:solidFill>
                <a:latin typeface="Abadi" panose="020B0604020104020204" pitchFamily="34" charset="0"/>
              </a:rPr>
              <a:t>gave thanks</a:t>
            </a:r>
            <a:r>
              <a:rPr lang="en-US" i="1" dirty="0">
                <a:solidFill>
                  <a:srgbClr val="FFFF00"/>
                </a:solidFill>
                <a:latin typeface="Abadi" panose="020B0604020104020204" pitchFamily="34" charset="0"/>
              </a:rPr>
              <a:t> unto the God of Israel. </a:t>
            </a:r>
            <a:endParaRPr lang="en-US" i="1" dirty="0">
              <a:solidFill>
                <a:srgbClr val="FFFF00"/>
              </a:solidFill>
            </a:endParaRPr>
          </a:p>
        </p:txBody>
      </p:sp>
    </p:spTree>
    <p:extLst>
      <p:ext uri="{BB962C8B-B14F-4D97-AF65-F5344CB8AC3E}">
        <p14:creationId xmlns:p14="http://schemas.microsoft.com/office/powerpoint/2010/main" val="54342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DDF21E-D625-489E-9E60-3566B3F292B8}"/>
              </a:ext>
            </a:extLst>
          </p:cNvPr>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00" y="0"/>
            <a:ext cx="9144000" cy="523220"/>
          </a:xfrm>
          <a:prstGeom prst="rect">
            <a:avLst/>
          </a:prstGeom>
          <a:noFill/>
        </p:spPr>
        <p:txBody>
          <a:bodyPr wrap="square" rtlCol="0">
            <a:spAutoFit/>
          </a:bodyPr>
          <a:lstStyle/>
          <a:p>
            <a:pPr algn="ctr"/>
            <a:r>
              <a:rPr lang="en-US" sz="2800" dirty="0">
                <a:latin typeface="Engravers MT" pitchFamily="18" charset="0"/>
              </a:rPr>
              <a:t>What Are These Worth To You?</a:t>
            </a:r>
          </a:p>
        </p:txBody>
      </p:sp>
      <p:sp>
        <p:nvSpPr>
          <p:cNvPr id="2" name="Rectangle 1"/>
          <p:cNvSpPr/>
          <p:nvPr/>
        </p:nvSpPr>
        <p:spPr>
          <a:xfrm>
            <a:off x="218841" y="6408867"/>
            <a:ext cx="1686680" cy="369332"/>
          </a:xfrm>
          <a:prstGeom prst="rect">
            <a:avLst/>
          </a:prstGeom>
        </p:spPr>
        <p:txBody>
          <a:bodyPr wrap="none">
            <a:spAutoFit/>
          </a:bodyPr>
          <a:lstStyle/>
          <a:p>
            <a:r>
              <a:rPr lang="en-US" dirty="0">
                <a:solidFill>
                  <a:srgbClr val="FFFF00"/>
                </a:solidFill>
              </a:rPr>
              <a:t>1 Nephi 5:10-22</a:t>
            </a:r>
          </a:p>
        </p:txBody>
      </p:sp>
      <p:pic>
        <p:nvPicPr>
          <p:cNvPr id="2054" name="Picture 6" descr="Image result for cars"/>
          <p:cNvPicPr>
            <a:picLocks noChangeAspect="1" noChangeArrowheads="1"/>
          </p:cNvPicPr>
          <p:nvPr/>
        </p:nvPicPr>
        <p:blipFill rotWithShape="1">
          <a:blip r:embed="rId3">
            <a:extLst>
              <a:ext uri="{28A0092B-C50C-407E-A947-70E740481C1C}">
                <a14:useLocalDpi xmlns:a14="http://schemas.microsoft.com/office/drawing/2010/main" val="0"/>
              </a:ext>
            </a:extLst>
          </a:blip>
          <a:srcRect l="4575" t="10294" r="4462" b="15665"/>
          <a:stretch/>
        </p:blipFill>
        <p:spPr bwMode="auto">
          <a:xfrm>
            <a:off x="3962400" y="3276600"/>
            <a:ext cx="3604334" cy="17932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phon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442" t="1367" r="12046"/>
          <a:stretch/>
        </p:blipFill>
        <p:spPr bwMode="auto">
          <a:xfrm>
            <a:off x="8333173" y="790113"/>
            <a:ext cx="1553593" cy="202928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29200" y="1143000"/>
            <a:ext cx="3276600" cy="1477328"/>
          </a:xfrm>
          <a:prstGeom prst="rect">
            <a:avLst/>
          </a:prstGeom>
        </p:spPr>
        <p:txBody>
          <a:bodyPr wrap="square">
            <a:spAutoFit/>
          </a:bodyPr>
          <a:lstStyle/>
          <a:p>
            <a:r>
              <a:rPr lang="en-US" dirty="0">
                <a:solidFill>
                  <a:schemeClr val="bg1"/>
                </a:solidFill>
                <a:latin typeface="Open Sans"/>
              </a:rPr>
              <a:t>One way to determine an object’s worth is by determining what people are willing to pay or exchange for the object.</a:t>
            </a:r>
            <a:endParaRPr lang="en-US" dirty="0">
              <a:solidFill>
                <a:schemeClr val="bg1"/>
              </a:solidFill>
            </a:endParaRPr>
          </a:p>
        </p:txBody>
      </p:sp>
      <p:sp>
        <p:nvSpPr>
          <p:cNvPr id="7" name="Rectangle 6"/>
          <p:cNvSpPr/>
          <p:nvPr/>
        </p:nvSpPr>
        <p:spPr>
          <a:xfrm>
            <a:off x="5029200" y="5638801"/>
            <a:ext cx="4572000" cy="646331"/>
          </a:xfrm>
          <a:prstGeom prst="rect">
            <a:avLst/>
          </a:prstGeom>
        </p:spPr>
        <p:txBody>
          <a:bodyPr>
            <a:spAutoFit/>
          </a:bodyPr>
          <a:lstStyle/>
          <a:p>
            <a:pPr fontAlgn="base"/>
            <a:r>
              <a:rPr lang="en-US" dirty="0">
                <a:solidFill>
                  <a:schemeClr val="bg1"/>
                </a:solidFill>
                <a:latin typeface="Open Sans"/>
              </a:rPr>
              <a:t>In addition to their financial value, what are other ways these items could have worth?</a:t>
            </a:r>
          </a:p>
        </p:txBody>
      </p:sp>
      <p:grpSp>
        <p:nvGrpSpPr>
          <p:cNvPr id="22" name="Group 21"/>
          <p:cNvGrpSpPr/>
          <p:nvPr/>
        </p:nvGrpSpPr>
        <p:grpSpPr>
          <a:xfrm>
            <a:off x="1752600" y="838201"/>
            <a:ext cx="3048000" cy="1989595"/>
            <a:chOff x="228600" y="838200"/>
            <a:chExt cx="3048000" cy="1989595"/>
          </a:xfrm>
        </p:grpSpPr>
        <p:sp>
          <p:nvSpPr>
            <p:cNvPr id="21" name="Rectangle 20"/>
            <p:cNvSpPr/>
            <p:nvPr/>
          </p:nvSpPr>
          <p:spPr>
            <a:xfrm>
              <a:off x="228600" y="914400"/>
              <a:ext cx="3048000" cy="190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8" name="Picture 10" descr="Image result for 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38200"/>
              <a:ext cx="2971800" cy="19895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5169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F04DBDC-E0C8-4064-A204-285B48BD67F5}"/>
              </a:ext>
            </a:extLst>
          </p:cNvPr>
          <p:cNvSpPr/>
          <p:nvPr/>
        </p:nvSpPr>
        <p:spPr>
          <a:xfrm>
            <a:off x="0" y="0"/>
            <a:ext cx="12192000" cy="6858000"/>
          </a:xfrm>
          <a:prstGeom prst="rect">
            <a:avLst/>
          </a:prstGeom>
          <a:gradFill>
            <a:gsLst>
              <a:gs pos="0">
                <a:schemeClr val="accent2">
                  <a:lumMod val="50000"/>
                </a:schemeClr>
              </a:gs>
              <a:gs pos="74000">
                <a:schemeClr val="accent3">
                  <a:lumMod val="5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7"/>
          <p:cNvGrpSpPr/>
          <p:nvPr/>
        </p:nvGrpSpPr>
        <p:grpSpPr>
          <a:xfrm>
            <a:off x="1752600" y="1219200"/>
            <a:ext cx="1066800" cy="1295400"/>
            <a:chOff x="152400" y="381000"/>
            <a:chExt cx="3849028" cy="5410199"/>
          </a:xfrm>
        </p:grpSpPr>
        <p:grpSp>
          <p:nvGrpSpPr>
            <p:cNvPr id="3" name="Group 1"/>
            <p:cNvGrpSpPr/>
            <p:nvPr/>
          </p:nvGrpSpPr>
          <p:grpSpPr>
            <a:xfrm>
              <a:off x="533400" y="381000"/>
              <a:ext cx="3468028" cy="5410199"/>
              <a:chOff x="357468" y="1120587"/>
              <a:chExt cx="2788222" cy="4572001"/>
            </a:xfrm>
          </p:grpSpPr>
          <p:grpSp>
            <p:nvGrpSpPr>
              <p:cNvPr id="4" name="Group 13"/>
              <p:cNvGrpSpPr/>
              <p:nvPr/>
            </p:nvGrpSpPr>
            <p:grpSpPr>
              <a:xfrm>
                <a:off x="357468" y="1120587"/>
                <a:ext cx="2788222" cy="4572001"/>
                <a:chOff x="1066800" y="1066799"/>
                <a:chExt cx="2230577" cy="3352801"/>
              </a:xfrm>
            </p:grpSpPr>
            <p:sp>
              <p:nvSpPr>
                <p:cNvPr id="81" name="Rounded Rectangle 80"/>
                <p:cNvSpPr/>
                <p:nvPr/>
              </p:nvSpPr>
              <p:spPr>
                <a:xfrm>
                  <a:off x="1066800" y="12954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2"/>
                <p:cNvSpPr/>
                <p:nvPr/>
              </p:nvSpPr>
              <p:spPr>
                <a:xfrm>
                  <a:off x="1143000" y="12192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3"/>
                <p:cNvSpPr/>
                <p:nvPr/>
              </p:nvSpPr>
              <p:spPr>
                <a:xfrm>
                  <a:off x="1219200" y="1143000"/>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4"/>
                <p:cNvSpPr/>
                <p:nvPr/>
              </p:nvSpPr>
              <p:spPr>
                <a:xfrm>
                  <a:off x="1316177" y="1066799"/>
                  <a:ext cx="1981200" cy="3124200"/>
                </a:xfrm>
                <a:prstGeom prst="roundRect">
                  <a:avLst/>
                </a:prstGeom>
                <a:solidFill>
                  <a:srgbClr val="FFD8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p:cNvSpPr txBox="1"/>
              <p:nvPr/>
            </p:nvSpPr>
            <p:spPr>
              <a:xfrm>
                <a:off x="1086770" y="1491458"/>
                <a:ext cx="1676399" cy="3313127"/>
              </a:xfrm>
              <a:prstGeom prst="rect">
                <a:avLst/>
              </a:prstGeom>
              <a:noFill/>
            </p:spPr>
            <p:txBody>
              <a:bodyPr wrap="square" rtlCol="0">
                <a:spAutoFit/>
              </a:bodyPr>
              <a:lstStyle/>
              <a:p>
                <a:pPr algn="ctr"/>
                <a:r>
                  <a:rPr lang="en-US" sz="1100" b="1" dirty="0">
                    <a:solidFill>
                      <a:schemeClr val="bg2">
                        <a:lumMod val="25000"/>
                      </a:schemeClr>
                    </a:solidFill>
                    <a:latin typeface="Tempus Sans ITC" pitchFamily="82" charset="0"/>
                  </a:rPr>
                  <a:t>The Small Plates of Nephi</a:t>
                </a:r>
              </a:p>
            </p:txBody>
          </p:sp>
        </p:grpSp>
        <p:sp>
          <p:nvSpPr>
            <p:cNvPr id="75" name="Chevron 74"/>
            <p:cNvSpPr/>
            <p:nvPr/>
          </p:nvSpPr>
          <p:spPr>
            <a:xfrm rot="10800000">
              <a:off x="152400" y="1143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Chevron 75"/>
            <p:cNvSpPr/>
            <p:nvPr/>
          </p:nvSpPr>
          <p:spPr>
            <a:xfrm rot="10800000">
              <a:off x="152400" y="2286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Chevron 76"/>
            <p:cNvSpPr/>
            <p:nvPr/>
          </p:nvSpPr>
          <p:spPr>
            <a:xfrm rot="10800000">
              <a:off x="152400" y="3429000"/>
              <a:ext cx="990600" cy="1143000"/>
            </a:xfrm>
            <a:prstGeom prst="chevron">
              <a:avLst>
                <a:gd name="adj" fmla="val 70380"/>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Rectangle 77"/>
            <p:cNvSpPr/>
            <p:nvPr/>
          </p:nvSpPr>
          <p:spPr>
            <a:xfrm>
              <a:off x="685800" y="914400"/>
              <a:ext cx="228600" cy="4191000"/>
            </a:xfrm>
            <a:prstGeom prst="rect">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p:cNvSpPr txBox="1"/>
          <p:nvPr/>
        </p:nvSpPr>
        <p:spPr>
          <a:xfrm>
            <a:off x="2438400" y="1"/>
            <a:ext cx="7696200" cy="830997"/>
          </a:xfrm>
          <a:prstGeom prst="rect">
            <a:avLst/>
          </a:prstGeom>
          <a:noFill/>
        </p:spPr>
        <p:txBody>
          <a:bodyPr wrap="square" rtlCol="0">
            <a:spAutoFit/>
          </a:bodyPr>
          <a:lstStyle/>
          <a:p>
            <a:pPr algn="ctr"/>
            <a:r>
              <a:rPr lang="en-US" sz="4800" dirty="0">
                <a:solidFill>
                  <a:schemeClr val="bg1"/>
                </a:solidFill>
                <a:latin typeface="Century" panose="02040604050505020304" pitchFamily="18" charset="0"/>
              </a:rPr>
              <a:t>The Language Written</a:t>
            </a:r>
          </a:p>
        </p:txBody>
      </p:sp>
      <p:sp>
        <p:nvSpPr>
          <p:cNvPr id="87" name="TextBox 86"/>
          <p:cNvSpPr txBox="1"/>
          <p:nvPr/>
        </p:nvSpPr>
        <p:spPr>
          <a:xfrm>
            <a:off x="3429000" y="1150067"/>
            <a:ext cx="4343400" cy="1200329"/>
          </a:xfrm>
          <a:prstGeom prst="rect">
            <a:avLst/>
          </a:prstGeom>
          <a:noFill/>
        </p:spPr>
        <p:txBody>
          <a:bodyPr wrap="square" rtlCol="0">
            <a:spAutoFit/>
          </a:bodyPr>
          <a:lstStyle/>
          <a:p>
            <a:r>
              <a:rPr lang="en-US" dirty="0">
                <a:solidFill>
                  <a:schemeClr val="bg2"/>
                </a:solidFill>
              </a:rPr>
              <a:t>Moroni indicates the plates were written in reformed Egyptian that had been altered by the </a:t>
            </a:r>
            <a:r>
              <a:rPr lang="en-US" dirty="0" err="1">
                <a:solidFill>
                  <a:schemeClr val="bg2"/>
                </a:solidFill>
              </a:rPr>
              <a:t>Nephites</a:t>
            </a:r>
            <a:r>
              <a:rPr lang="en-US" dirty="0">
                <a:solidFill>
                  <a:schemeClr val="bg2"/>
                </a:solidFill>
              </a:rPr>
              <a:t> after their manner of speech.</a:t>
            </a:r>
          </a:p>
          <a:p>
            <a:r>
              <a:rPr lang="en-US" dirty="0">
                <a:solidFill>
                  <a:srgbClr val="FFC000"/>
                </a:solidFill>
              </a:rPr>
              <a:t>Mormon 9:32-33  </a:t>
            </a:r>
          </a:p>
        </p:txBody>
      </p:sp>
      <p:sp>
        <p:nvSpPr>
          <p:cNvPr id="19" name="TextBox 18"/>
          <p:cNvSpPr txBox="1"/>
          <p:nvPr/>
        </p:nvSpPr>
        <p:spPr>
          <a:xfrm>
            <a:off x="6172200" y="2743200"/>
            <a:ext cx="2667000" cy="369332"/>
          </a:xfrm>
          <a:prstGeom prst="rect">
            <a:avLst/>
          </a:prstGeom>
          <a:noFill/>
        </p:spPr>
        <p:txBody>
          <a:bodyPr wrap="square" rtlCol="0">
            <a:spAutoFit/>
          </a:bodyPr>
          <a:lstStyle/>
          <a:p>
            <a:r>
              <a:rPr lang="en-US" dirty="0">
                <a:solidFill>
                  <a:schemeClr val="bg2"/>
                </a:solidFill>
              </a:rPr>
              <a:t>A type of shorthand</a:t>
            </a:r>
            <a:endParaRPr lang="en-US" dirty="0">
              <a:solidFill>
                <a:srgbClr val="FFC000"/>
              </a:solidFill>
            </a:endParaRPr>
          </a:p>
        </p:txBody>
      </p:sp>
      <p:sp>
        <p:nvSpPr>
          <p:cNvPr id="20" name="TextBox 19"/>
          <p:cNvSpPr txBox="1"/>
          <p:nvPr/>
        </p:nvSpPr>
        <p:spPr>
          <a:xfrm>
            <a:off x="3505200" y="5791200"/>
            <a:ext cx="5791200" cy="923330"/>
          </a:xfrm>
          <a:prstGeom prst="rect">
            <a:avLst/>
          </a:prstGeom>
          <a:noFill/>
        </p:spPr>
        <p:txBody>
          <a:bodyPr wrap="square" rtlCol="0">
            <a:spAutoFit/>
          </a:bodyPr>
          <a:lstStyle/>
          <a:p>
            <a:r>
              <a:rPr lang="en-US" dirty="0">
                <a:solidFill>
                  <a:schemeClr val="bg2"/>
                </a:solidFill>
              </a:rPr>
              <a:t>Moroni stated that if the plates had been larger, they would have been written in Hebrew—therefore the record would have been without imperfections.</a:t>
            </a:r>
            <a:endParaRPr lang="en-US" dirty="0">
              <a:solidFill>
                <a:srgbClr val="FFC000"/>
              </a:solidFill>
            </a:endParaRPr>
          </a:p>
        </p:txBody>
      </p:sp>
      <p:pic>
        <p:nvPicPr>
          <p:cNvPr id="6" name="Picture 5">
            <a:extLst>
              <a:ext uri="{FF2B5EF4-FFF2-40B4-BE49-F238E27FC236}">
                <a16:creationId xmlns:a16="http://schemas.microsoft.com/office/drawing/2014/main" id="{4F2F016E-33D6-423C-B939-E4F5CC637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200401"/>
            <a:ext cx="5734050" cy="2375727"/>
          </a:xfrm>
          <a:prstGeom prst="rect">
            <a:avLst/>
          </a:prstGeom>
        </p:spPr>
      </p:pic>
      <p:grpSp>
        <p:nvGrpSpPr>
          <p:cNvPr id="5" name="Group 4">
            <a:extLst>
              <a:ext uri="{FF2B5EF4-FFF2-40B4-BE49-F238E27FC236}">
                <a16:creationId xmlns:a16="http://schemas.microsoft.com/office/drawing/2014/main" id="{D9FB6E87-503B-C8D5-8BDB-6BF91FACE13D}"/>
              </a:ext>
            </a:extLst>
          </p:cNvPr>
          <p:cNvGrpSpPr/>
          <p:nvPr/>
        </p:nvGrpSpPr>
        <p:grpSpPr>
          <a:xfrm>
            <a:off x="8724053" y="894296"/>
            <a:ext cx="914713" cy="2146056"/>
            <a:chOff x="1600200" y="4114800"/>
            <a:chExt cx="1981200" cy="4648200"/>
          </a:xfrm>
        </p:grpSpPr>
        <p:grpSp>
          <p:nvGrpSpPr>
            <p:cNvPr id="7" name="Group 285">
              <a:extLst>
                <a:ext uri="{FF2B5EF4-FFF2-40B4-BE49-F238E27FC236}">
                  <a16:creationId xmlns:a16="http://schemas.microsoft.com/office/drawing/2014/main" id="{D1E0E8FB-08B9-A563-8BB9-5FD2F8E42409}"/>
                </a:ext>
              </a:extLst>
            </p:cNvPr>
            <p:cNvGrpSpPr/>
            <p:nvPr/>
          </p:nvGrpSpPr>
          <p:grpSpPr>
            <a:xfrm rot="17194410">
              <a:off x="2602773" y="8085383"/>
              <a:ext cx="509454" cy="722914"/>
              <a:chOff x="4934260" y="5008578"/>
              <a:chExt cx="373811" cy="553131"/>
            </a:xfrm>
          </p:grpSpPr>
          <p:sp>
            <p:nvSpPr>
              <p:cNvPr id="59" name="Oval 58">
                <a:extLst>
                  <a:ext uri="{FF2B5EF4-FFF2-40B4-BE49-F238E27FC236}">
                    <a16:creationId xmlns:a16="http://schemas.microsoft.com/office/drawing/2014/main" id="{CCB27203-E317-6D75-C518-F719D50839E3}"/>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EECC5DC-78D3-9F5C-168E-AAEC950A359F}"/>
                  </a:ext>
                </a:extLst>
              </p:cNvPr>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84">
              <a:extLst>
                <a:ext uri="{FF2B5EF4-FFF2-40B4-BE49-F238E27FC236}">
                  <a16:creationId xmlns:a16="http://schemas.microsoft.com/office/drawing/2014/main" id="{749105AB-D810-19C2-EFB1-5D2C3F1171B5}"/>
                </a:ext>
              </a:extLst>
            </p:cNvPr>
            <p:cNvGrpSpPr/>
            <p:nvPr/>
          </p:nvGrpSpPr>
          <p:grpSpPr>
            <a:xfrm>
              <a:off x="2057400" y="8077200"/>
              <a:ext cx="533400" cy="685800"/>
              <a:chOff x="4934260" y="5008578"/>
              <a:chExt cx="373811" cy="553131"/>
            </a:xfrm>
          </p:grpSpPr>
          <p:sp>
            <p:nvSpPr>
              <p:cNvPr id="57" name="Oval 56">
                <a:extLst>
                  <a:ext uri="{FF2B5EF4-FFF2-40B4-BE49-F238E27FC236}">
                    <a16:creationId xmlns:a16="http://schemas.microsoft.com/office/drawing/2014/main" id="{08AE31A6-2C20-D332-A643-394E8EF1D189}"/>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0CE8C75-521E-B2A4-BF78-1C226E039F05}"/>
                  </a:ext>
                </a:extLst>
              </p:cNvPr>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1">
              <a:extLst>
                <a:ext uri="{FF2B5EF4-FFF2-40B4-BE49-F238E27FC236}">
                  <a16:creationId xmlns:a16="http://schemas.microsoft.com/office/drawing/2014/main" id="{065CC20E-E42F-ADEB-2355-E37DF09347D6}"/>
                </a:ext>
              </a:extLst>
            </p:cNvPr>
            <p:cNvGrpSpPr/>
            <p:nvPr/>
          </p:nvGrpSpPr>
          <p:grpSpPr>
            <a:xfrm>
              <a:off x="1600200" y="5638800"/>
              <a:ext cx="1981200" cy="2743200"/>
              <a:chOff x="4419600" y="2060454"/>
              <a:chExt cx="3045502" cy="4187946"/>
            </a:xfrm>
          </p:grpSpPr>
          <p:sp>
            <p:nvSpPr>
              <p:cNvPr id="48" name="Oval 47">
                <a:extLst>
                  <a:ext uri="{FF2B5EF4-FFF2-40B4-BE49-F238E27FC236}">
                    <a16:creationId xmlns:a16="http://schemas.microsoft.com/office/drawing/2014/main" id="{E72E5B92-D555-D630-CBE1-4E6B3CF8AFC5}"/>
                  </a:ext>
                </a:extLst>
              </p:cNvPr>
              <p:cNvSpPr/>
              <p:nvPr/>
            </p:nvSpPr>
            <p:spPr>
              <a:xfrm>
                <a:off x="6890479" y="3785016"/>
                <a:ext cx="574623" cy="844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9D138AE-F498-3224-6F49-BBE0FCCAEDE3}"/>
                  </a:ext>
                </a:extLst>
              </p:cNvPr>
              <p:cNvSpPr/>
              <p:nvPr/>
            </p:nvSpPr>
            <p:spPr>
              <a:xfrm>
                <a:off x="4419600" y="3810000"/>
                <a:ext cx="574623" cy="844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81B3054A-61DD-8ACA-F39D-668263206EC0}"/>
                  </a:ext>
                </a:extLst>
              </p:cNvPr>
              <p:cNvSpPr/>
              <p:nvPr/>
            </p:nvSpPr>
            <p:spPr>
              <a:xfrm rot="20102191">
                <a:off x="6267526" y="2091421"/>
                <a:ext cx="990600" cy="2115430"/>
              </a:xfrm>
              <a:prstGeom prst="trapezoid">
                <a:avLst>
                  <a:gd name="adj" fmla="val 34133"/>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DCE483E6-972B-D3CF-B3FD-5C96DBDDF9BB}"/>
                  </a:ext>
                </a:extLst>
              </p:cNvPr>
              <p:cNvSpPr/>
              <p:nvPr/>
            </p:nvSpPr>
            <p:spPr>
              <a:xfrm rot="1327004">
                <a:off x="4648115" y="2060454"/>
                <a:ext cx="990600" cy="2115430"/>
              </a:xfrm>
              <a:prstGeom prst="trapezoid">
                <a:avLst>
                  <a:gd name="adj" fmla="val 34133"/>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apezoid 51">
                <a:extLst>
                  <a:ext uri="{FF2B5EF4-FFF2-40B4-BE49-F238E27FC236}">
                    <a16:creationId xmlns:a16="http://schemas.microsoft.com/office/drawing/2014/main" id="{B885467F-5D54-88B2-3931-FFA4BFC167DA}"/>
                  </a:ext>
                </a:extLst>
              </p:cNvPr>
              <p:cNvSpPr/>
              <p:nvPr/>
            </p:nvSpPr>
            <p:spPr>
              <a:xfrm>
                <a:off x="4876800" y="2133600"/>
                <a:ext cx="2133600" cy="4114800"/>
              </a:xfrm>
              <a:prstGeom prst="trapezoid">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D5C127E1-64C9-8279-E130-BA15A04CE77C}"/>
                  </a:ext>
                </a:extLst>
              </p:cNvPr>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9316D91E-B4CB-91E0-6644-6E7DCF866097}"/>
                  </a:ext>
                </a:extLst>
              </p:cNvPr>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a:extLst>
                  <a:ext uri="{FF2B5EF4-FFF2-40B4-BE49-F238E27FC236}">
                    <a16:creationId xmlns:a16="http://schemas.microsoft.com/office/drawing/2014/main" id="{05DF9646-326E-79DC-54F3-291A4B2E012A}"/>
                  </a:ext>
                </a:extLst>
              </p:cNvPr>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0BA22E4D-1918-92A8-8811-3EB240C63F8D}"/>
                  </a:ext>
                </a:extLst>
              </p:cNvPr>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ounded Rectangle 6">
              <a:extLst>
                <a:ext uri="{FF2B5EF4-FFF2-40B4-BE49-F238E27FC236}">
                  <a16:creationId xmlns:a16="http://schemas.microsoft.com/office/drawing/2014/main" id="{7B4916B3-7460-3C66-487B-C0CB7EAAFA04}"/>
                </a:ext>
              </a:extLst>
            </p:cNvPr>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7">
              <a:extLst>
                <a:ext uri="{FF2B5EF4-FFF2-40B4-BE49-F238E27FC236}">
                  <a16:creationId xmlns:a16="http://schemas.microsoft.com/office/drawing/2014/main" id="{F4F16991-865F-5BE0-96EC-F953AB1D69B3}"/>
                </a:ext>
              </a:extLst>
            </p:cNvPr>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8">
              <a:extLst>
                <a:ext uri="{FF2B5EF4-FFF2-40B4-BE49-F238E27FC236}">
                  <a16:creationId xmlns:a16="http://schemas.microsoft.com/office/drawing/2014/main" id="{CB529E28-E3DF-94D5-D557-CB9381A984EB}"/>
                </a:ext>
              </a:extLst>
            </p:cNvPr>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9">
              <a:extLst>
                <a:ext uri="{FF2B5EF4-FFF2-40B4-BE49-F238E27FC236}">
                  <a16:creationId xmlns:a16="http://schemas.microsoft.com/office/drawing/2014/main" id="{1019D53A-0881-B5AC-A635-AC78DDA28F5A}"/>
                </a:ext>
              </a:extLst>
            </p:cNvPr>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9540312-DA25-EC4A-A46A-3BBD21077F9E}"/>
                </a:ext>
              </a:extLst>
            </p:cNvPr>
            <p:cNvSpPr/>
            <p:nvPr/>
          </p:nvSpPr>
          <p:spPr>
            <a:xfrm>
              <a:off x="2057400" y="4267200"/>
              <a:ext cx="1052977" cy="15498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A1799B7-ABA7-417A-4814-5DF74CDF47B2}"/>
                </a:ext>
              </a:extLst>
            </p:cNvPr>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2">
              <a:extLst>
                <a:ext uri="{FF2B5EF4-FFF2-40B4-BE49-F238E27FC236}">
                  <a16:creationId xmlns:a16="http://schemas.microsoft.com/office/drawing/2014/main" id="{F53BEB8F-63EF-C7C8-DC39-098037CE6328}"/>
                </a:ext>
              </a:extLst>
            </p:cNvPr>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3">
              <a:extLst>
                <a:ext uri="{FF2B5EF4-FFF2-40B4-BE49-F238E27FC236}">
                  <a16:creationId xmlns:a16="http://schemas.microsoft.com/office/drawing/2014/main" id="{663FEE18-A500-D919-D24F-8755407A763D}"/>
                </a:ext>
              </a:extLst>
            </p:cNvPr>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4">
              <a:extLst>
                <a:ext uri="{FF2B5EF4-FFF2-40B4-BE49-F238E27FC236}">
                  <a16:creationId xmlns:a16="http://schemas.microsoft.com/office/drawing/2014/main" id="{91B74C35-9B78-25AB-2E9E-418435B8FED6}"/>
                </a:ext>
              </a:extLst>
            </p:cNvPr>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91845F-A0EA-4A49-BEFA-159EEB1E00E4}"/>
              </a:ext>
            </a:extLst>
          </p:cNvPr>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00" y="0"/>
            <a:ext cx="9144000" cy="523220"/>
          </a:xfrm>
          <a:prstGeom prst="rect">
            <a:avLst/>
          </a:prstGeom>
          <a:noFill/>
        </p:spPr>
        <p:txBody>
          <a:bodyPr wrap="square" rtlCol="0">
            <a:spAutoFit/>
          </a:bodyPr>
          <a:lstStyle/>
          <a:p>
            <a:pPr algn="ctr"/>
            <a:r>
              <a:rPr lang="en-US" sz="2800" dirty="0">
                <a:latin typeface="Engravers MT" pitchFamily="18" charset="0"/>
              </a:rPr>
              <a:t>What Was the Sacrifice?</a:t>
            </a:r>
          </a:p>
        </p:txBody>
      </p:sp>
      <p:sp>
        <p:nvSpPr>
          <p:cNvPr id="2" name="Rectangle 1"/>
          <p:cNvSpPr/>
          <p:nvPr/>
        </p:nvSpPr>
        <p:spPr>
          <a:xfrm>
            <a:off x="118358" y="6443085"/>
            <a:ext cx="1686680" cy="369332"/>
          </a:xfrm>
          <a:prstGeom prst="rect">
            <a:avLst/>
          </a:prstGeom>
        </p:spPr>
        <p:txBody>
          <a:bodyPr wrap="none">
            <a:spAutoFit/>
          </a:bodyPr>
          <a:lstStyle/>
          <a:p>
            <a:r>
              <a:rPr lang="en-US" dirty="0">
                <a:solidFill>
                  <a:srgbClr val="FFFF00"/>
                </a:solidFill>
              </a:rPr>
              <a:t>1 Nephi 5:10-22</a:t>
            </a:r>
          </a:p>
        </p:txBody>
      </p:sp>
      <p:sp>
        <p:nvSpPr>
          <p:cNvPr id="5" name="Rectangle 4"/>
          <p:cNvSpPr/>
          <p:nvPr/>
        </p:nvSpPr>
        <p:spPr>
          <a:xfrm>
            <a:off x="961698" y="4029521"/>
            <a:ext cx="5058103" cy="1384995"/>
          </a:xfrm>
          <a:prstGeom prst="rect">
            <a:avLst/>
          </a:prstGeom>
        </p:spPr>
        <p:txBody>
          <a:bodyPr wrap="square">
            <a:spAutoFit/>
          </a:bodyPr>
          <a:lstStyle/>
          <a:p>
            <a:r>
              <a:rPr lang="en-US" sz="2800" dirty="0">
                <a:solidFill>
                  <a:schemeClr val="bg1"/>
                </a:solidFill>
              </a:rPr>
              <a:t>Nephi and his brothers risked their lives, sacrificed their riches, and traveled a long distance.</a:t>
            </a:r>
          </a:p>
        </p:txBody>
      </p:sp>
      <p:pic>
        <p:nvPicPr>
          <p:cNvPr id="3074" name="Picture 2" descr="Image result for nephi and family in wilder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3842" y="3814763"/>
            <a:ext cx="3547696" cy="25622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043" y="533400"/>
            <a:ext cx="3363295" cy="25098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the brass plates l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249" y="685800"/>
            <a:ext cx="4191000" cy="235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32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BEA589-AEE4-496F-A859-EE1D992B0E37}"/>
              </a:ext>
            </a:extLst>
          </p:cNvPr>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1"/>
            <a:ext cx="8001000" cy="461665"/>
          </a:xfrm>
          <a:prstGeom prst="rect">
            <a:avLst/>
          </a:prstGeom>
          <a:noFill/>
        </p:spPr>
        <p:txBody>
          <a:bodyPr wrap="square" rtlCol="0">
            <a:spAutoFit/>
          </a:bodyPr>
          <a:lstStyle/>
          <a:p>
            <a:pPr algn="ctr"/>
            <a:r>
              <a:rPr lang="en-US" sz="2400" dirty="0">
                <a:latin typeface="Engravers MT" pitchFamily="18" charset="0"/>
              </a:rPr>
              <a:t>Reading VS Searching</a:t>
            </a:r>
          </a:p>
        </p:txBody>
      </p:sp>
      <p:sp>
        <p:nvSpPr>
          <p:cNvPr id="11" name="TextBox 10"/>
          <p:cNvSpPr txBox="1"/>
          <p:nvPr/>
        </p:nvSpPr>
        <p:spPr>
          <a:xfrm>
            <a:off x="1492469" y="1371601"/>
            <a:ext cx="4222531" cy="4708981"/>
          </a:xfrm>
          <a:prstGeom prst="rect">
            <a:avLst/>
          </a:prstGeom>
          <a:noFill/>
        </p:spPr>
        <p:txBody>
          <a:bodyPr wrap="square" rtlCol="0">
            <a:spAutoFit/>
          </a:bodyPr>
          <a:lstStyle/>
          <a:p>
            <a:r>
              <a:rPr lang="en-US" sz="2000" dirty="0">
                <a:solidFill>
                  <a:schemeClr val="bg1"/>
                </a:solidFill>
              </a:rPr>
              <a:t>Quantity</a:t>
            </a:r>
          </a:p>
          <a:p>
            <a:endParaRPr lang="en-US" sz="2000" dirty="0">
              <a:solidFill>
                <a:schemeClr val="bg1"/>
              </a:solidFill>
            </a:endParaRPr>
          </a:p>
          <a:p>
            <a:r>
              <a:rPr lang="en-US" sz="2000" dirty="0">
                <a:solidFill>
                  <a:schemeClr val="bg1"/>
                </a:solidFill>
              </a:rPr>
              <a:t>Skimming</a:t>
            </a:r>
          </a:p>
          <a:p>
            <a:endParaRPr lang="en-US" sz="2000" dirty="0">
              <a:solidFill>
                <a:schemeClr val="bg1"/>
              </a:solidFill>
            </a:endParaRPr>
          </a:p>
          <a:p>
            <a:r>
              <a:rPr lang="en-US" sz="2000" dirty="0">
                <a:solidFill>
                  <a:schemeClr val="bg1"/>
                </a:solidFill>
              </a:rPr>
              <a:t>Can’t wait to finish</a:t>
            </a:r>
          </a:p>
          <a:p>
            <a:endParaRPr lang="en-US" sz="2000" dirty="0">
              <a:solidFill>
                <a:schemeClr val="bg1"/>
              </a:solidFill>
            </a:endParaRPr>
          </a:p>
          <a:p>
            <a:r>
              <a:rPr lang="en-US" sz="2000" dirty="0">
                <a:solidFill>
                  <a:schemeClr val="bg1"/>
                </a:solidFill>
              </a:rPr>
              <a:t>Skipping over mundane paragraphs</a:t>
            </a:r>
          </a:p>
          <a:p>
            <a:endParaRPr lang="en-US" sz="2000" dirty="0">
              <a:solidFill>
                <a:schemeClr val="bg1"/>
              </a:solidFill>
            </a:endParaRPr>
          </a:p>
          <a:p>
            <a:r>
              <a:rPr lang="en-US" sz="2000" dirty="0">
                <a:solidFill>
                  <a:schemeClr val="bg1"/>
                </a:solidFill>
              </a:rPr>
              <a:t>Setting the book aside after reading  </a:t>
            </a:r>
          </a:p>
          <a:p>
            <a:endParaRPr lang="en-US" sz="2000" dirty="0">
              <a:solidFill>
                <a:schemeClr val="bg1"/>
              </a:solidFill>
            </a:endParaRPr>
          </a:p>
          <a:p>
            <a:r>
              <a:rPr lang="en-US" sz="2000" dirty="0">
                <a:solidFill>
                  <a:schemeClr val="bg1"/>
                </a:solidFill>
              </a:rPr>
              <a:t>Forgetting what was read</a:t>
            </a:r>
          </a:p>
          <a:p>
            <a:endParaRPr lang="en-US" sz="2000" dirty="0">
              <a:solidFill>
                <a:schemeClr val="bg1"/>
              </a:solidFill>
            </a:endParaRPr>
          </a:p>
          <a:p>
            <a:endParaRPr lang="en-US" sz="2000" dirty="0">
              <a:solidFill>
                <a:schemeClr val="bg1"/>
              </a:solidFill>
            </a:endParaRPr>
          </a:p>
          <a:p>
            <a:endParaRPr lang="en-US" sz="2000" dirty="0">
              <a:solidFill>
                <a:schemeClr val="bg1"/>
              </a:solidFill>
            </a:endParaRPr>
          </a:p>
          <a:p>
            <a:r>
              <a:rPr lang="en-US" sz="2000" dirty="0">
                <a:solidFill>
                  <a:schemeClr val="bg1"/>
                </a:solidFill>
              </a:rPr>
              <a:t>Putting the book out of mind</a:t>
            </a:r>
            <a:endParaRPr lang="en-US" sz="2000" dirty="0">
              <a:solidFill>
                <a:srgbClr val="FFFF00"/>
              </a:solidFill>
            </a:endParaRPr>
          </a:p>
        </p:txBody>
      </p:sp>
      <p:sp>
        <p:nvSpPr>
          <p:cNvPr id="13" name="TextBox 12"/>
          <p:cNvSpPr txBox="1"/>
          <p:nvPr/>
        </p:nvSpPr>
        <p:spPr>
          <a:xfrm>
            <a:off x="6172200" y="1295400"/>
            <a:ext cx="5410200" cy="5324535"/>
          </a:xfrm>
          <a:prstGeom prst="rect">
            <a:avLst/>
          </a:prstGeom>
          <a:noFill/>
        </p:spPr>
        <p:txBody>
          <a:bodyPr wrap="square" rtlCol="0">
            <a:spAutoFit/>
          </a:bodyPr>
          <a:lstStyle/>
          <a:p>
            <a:r>
              <a:rPr lang="en-US" sz="2000" dirty="0">
                <a:solidFill>
                  <a:schemeClr val="bg1"/>
                </a:solidFill>
              </a:rPr>
              <a:t>Quality</a:t>
            </a:r>
          </a:p>
          <a:p>
            <a:endParaRPr lang="en-US" sz="2000" dirty="0">
              <a:solidFill>
                <a:schemeClr val="bg1"/>
              </a:solidFill>
            </a:endParaRPr>
          </a:p>
          <a:p>
            <a:r>
              <a:rPr lang="en-US" sz="2000" dirty="0">
                <a:solidFill>
                  <a:schemeClr val="bg1"/>
                </a:solidFill>
              </a:rPr>
              <a:t>Stopping and pondering</a:t>
            </a:r>
          </a:p>
          <a:p>
            <a:endParaRPr lang="en-US" sz="2000" dirty="0">
              <a:solidFill>
                <a:schemeClr val="bg1"/>
              </a:solidFill>
            </a:endParaRPr>
          </a:p>
          <a:p>
            <a:r>
              <a:rPr lang="en-US" sz="2000" dirty="0">
                <a:solidFill>
                  <a:schemeClr val="bg1"/>
                </a:solidFill>
              </a:rPr>
              <a:t>Thirsting for more</a:t>
            </a:r>
          </a:p>
          <a:p>
            <a:endParaRPr lang="en-US" sz="2000" dirty="0">
              <a:solidFill>
                <a:schemeClr val="bg1"/>
              </a:solidFill>
            </a:endParaRPr>
          </a:p>
          <a:p>
            <a:r>
              <a:rPr lang="en-US" sz="2000" dirty="0">
                <a:solidFill>
                  <a:schemeClr val="bg1"/>
                </a:solidFill>
              </a:rPr>
              <a:t>Reading over and over again for understanding </a:t>
            </a:r>
          </a:p>
          <a:p>
            <a:endParaRPr lang="en-US" sz="2000" dirty="0">
              <a:solidFill>
                <a:schemeClr val="bg1"/>
              </a:solidFill>
            </a:endParaRPr>
          </a:p>
          <a:p>
            <a:r>
              <a:rPr lang="en-US" sz="2000" dirty="0">
                <a:solidFill>
                  <a:schemeClr val="bg1"/>
                </a:solidFill>
              </a:rPr>
              <a:t>Praying for spiritual impressions and writing down thoughts</a:t>
            </a:r>
          </a:p>
          <a:p>
            <a:endParaRPr lang="en-US" sz="2000" dirty="0">
              <a:solidFill>
                <a:schemeClr val="bg1"/>
              </a:solidFill>
            </a:endParaRPr>
          </a:p>
          <a:p>
            <a:r>
              <a:rPr lang="en-US" sz="2000" dirty="0">
                <a:solidFill>
                  <a:schemeClr val="bg1"/>
                </a:solidFill>
              </a:rPr>
              <a:t>Remembering what you felt when you read and the message that God had intended for you</a:t>
            </a:r>
          </a:p>
          <a:p>
            <a:endParaRPr lang="en-US" sz="2000" dirty="0">
              <a:solidFill>
                <a:schemeClr val="bg1"/>
              </a:solidFill>
            </a:endParaRPr>
          </a:p>
          <a:p>
            <a:r>
              <a:rPr lang="en-US" sz="2000" dirty="0">
                <a:solidFill>
                  <a:schemeClr val="bg1"/>
                </a:solidFill>
              </a:rPr>
              <a:t>Relating what you read to your life and how to make it better</a:t>
            </a:r>
          </a:p>
          <a:p>
            <a:r>
              <a:rPr lang="en-US" sz="2000" dirty="0">
                <a:solidFill>
                  <a:schemeClr val="bg1"/>
                </a:solidFill>
              </a:rPr>
              <a:t>  </a:t>
            </a:r>
            <a:endParaRPr lang="en-US" sz="2000" dirty="0">
              <a:solidFill>
                <a:srgbClr val="FFFF00"/>
              </a:solidFill>
            </a:endParaRPr>
          </a:p>
        </p:txBody>
      </p:sp>
      <p:pic>
        <p:nvPicPr>
          <p:cNvPr id="4098" name="Picture 2" descr="Image result for the brass plates ld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537" t="15808" r="17481" b="11896"/>
          <a:stretch/>
        </p:blipFill>
        <p:spPr bwMode="auto">
          <a:xfrm>
            <a:off x="8839201" y="152400"/>
            <a:ext cx="1549893" cy="13476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52400"/>
            <a:ext cx="1564186" cy="1204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54CC70A-1374-4E13-8576-ACA8C607133D}"/>
              </a:ext>
            </a:extLst>
          </p:cNvPr>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
          <p:cNvGrpSpPr/>
          <p:nvPr/>
        </p:nvGrpSpPr>
        <p:grpSpPr>
          <a:xfrm>
            <a:off x="1295401" y="806668"/>
            <a:ext cx="2091321" cy="2743200"/>
            <a:chOff x="71718" y="1120588"/>
            <a:chExt cx="3048000" cy="4572000"/>
          </a:xfrm>
        </p:grpSpPr>
        <p:grpSp>
          <p:nvGrpSpPr>
            <p:cNvPr id="8" name="Group 13"/>
            <p:cNvGrpSpPr/>
            <p:nvPr/>
          </p:nvGrpSpPr>
          <p:grpSpPr>
            <a:xfrm>
              <a:off x="71718" y="1120588"/>
              <a:ext cx="3048000" cy="4572000"/>
              <a:chOff x="838200" y="1066800"/>
              <a:chExt cx="2438400" cy="3352800"/>
            </a:xfrm>
          </p:grpSpPr>
          <p:sp>
            <p:nvSpPr>
              <p:cNvPr id="10" name="Rounded Rectangle 61"/>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849123" y="1374586"/>
              <a:ext cx="2212816" cy="3847207"/>
            </a:xfrm>
            <a:prstGeom prst="rect">
              <a:avLst/>
            </a:prstGeom>
            <a:noFill/>
          </p:spPr>
          <p:txBody>
            <a:bodyPr wrap="square" rtlCol="0">
              <a:spAutoFit/>
            </a:bodyPr>
            <a:lstStyle/>
            <a:p>
              <a:pPr algn="ctr"/>
              <a:r>
                <a:rPr lang="en-US" b="1" dirty="0"/>
                <a:t>As we search the scriptures, we can be filled with the Spirit and receive revelation</a:t>
              </a:r>
              <a:endParaRPr lang="en-US" sz="1100" b="1" dirty="0">
                <a:solidFill>
                  <a:schemeClr val="bg2">
                    <a:lumMod val="25000"/>
                  </a:schemeClr>
                </a:solidFill>
                <a:latin typeface="Tempus Sans ITC" pitchFamily="82" charset="0"/>
              </a:endParaRPr>
            </a:p>
          </p:txBody>
        </p:sp>
      </p:grpSp>
      <p:sp>
        <p:nvSpPr>
          <p:cNvPr id="2" name="Rectangle 1"/>
          <p:cNvSpPr/>
          <p:nvPr/>
        </p:nvSpPr>
        <p:spPr>
          <a:xfrm>
            <a:off x="273269" y="6411310"/>
            <a:ext cx="1452642" cy="369332"/>
          </a:xfrm>
          <a:prstGeom prst="rect">
            <a:avLst/>
          </a:prstGeom>
        </p:spPr>
        <p:txBody>
          <a:bodyPr wrap="none">
            <a:spAutoFit/>
          </a:bodyPr>
          <a:lstStyle/>
          <a:p>
            <a:r>
              <a:rPr lang="en-US" dirty="0">
                <a:solidFill>
                  <a:srgbClr val="FFFF00"/>
                </a:solidFill>
              </a:rPr>
              <a:t>1 Nephi 5:7-9</a:t>
            </a:r>
          </a:p>
        </p:txBody>
      </p:sp>
      <p:sp>
        <p:nvSpPr>
          <p:cNvPr id="5" name="Rectangle 4"/>
          <p:cNvSpPr/>
          <p:nvPr/>
        </p:nvSpPr>
        <p:spPr>
          <a:xfrm>
            <a:off x="3853544" y="3807226"/>
            <a:ext cx="6028808" cy="2677656"/>
          </a:xfrm>
          <a:prstGeom prst="rect">
            <a:avLst/>
          </a:prstGeom>
        </p:spPr>
        <p:txBody>
          <a:bodyPr wrap="square">
            <a:spAutoFit/>
          </a:bodyPr>
          <a:lstStyle/>
          <a:p>
            <a:r>
              <a:rPr lang="en-US" sz="2400" dirty="0">
                <a:solidFill>
                  <a:schemeClr val="bg1"/>
                </a:solidFill>
                <a:latin typeface="Open Sans"/>
              </a:rPr>
              <a:t>“When we want to speak to God, we pray. And when we want Him to speak to us, we search the scriptures; for His words are spoken through His prophets. He will then teach us as we listen to the promptings of the Holy Spirit.” </a:t>
            </a:r>
          </a:p>
          <a:p>
            <a:r>
              <a:rPr lang="en-US" sz="2400" dirty="0">
                <a:solidFill>
                  <a:schemeClr val="bg1"/>
                </a:solidFill>
                <a:latin typeface="Open Sans"/>
              </a:rPr>
              <a:t>Robert D. Hales</a:t>
            </a:r>
            <a:endParaRPr lang="en-US" sz="2400" dirty="0">
              <a:solidFill>
                <a:schemeClr val="bg1"/>
              </a:solidFill>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8131" y="5351033"/>
            <a:ext cx="990600" cy="1244943"/>
          </a:xfrm>
          <a:prstGeom prst="rect">
            <a:avLst/>
          </a:prstGeom>
        </p:spPr>
      </p:pic>
      <p:pic>
        <p:nvPicPr>
          <p:cNvPr id="6148" name="Picture 4" descr="Image result for searching the scripture 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213" y="381001"/>
            <a:ext cx="4339202"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21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ED0E8-4EB0-4C3C-9E8B-3BC60890AE87}"/>
              </a:ext>
            </a:extLst>
          </p:cNvPr>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1"/>
            <a:ext cx="8001000" cy="584775"/>
          </a:xfrm>
          <a:prstGeom prst="rect">
            <a:avLst/>
          </a:prstGeom>
          <a:noFill/>
        </p:spPr>
        <p:txBody>
          <a:bodyPr wrap="square" rtlCol="0">
            <a:spAutoFit/>
          </a:bodyPr>
          <a:lstStyle/>
          <a:p>
            <a:pPr algn="ctr"/>
            <a:r>
              <a:rPr lang="en-US" sz="3200" dirty="0">
                <a:latin typeface="Engravers MT" pitchFamily="18" charset="0"/>
              </a:rPr>
              <a:t>Enlarge my Soul</a:t>
            </a:r>
          </a:p>
        </p:txBody>
      </p:sp>
      <p:sp>
        <p:nvSpPr>
          <p:cNvPr id="7" name="TextBox 6"/>
          <p:cNvSpPr txBox="1"/>
          <p:nvPr/>
        </p:nvSpPr>
        <p:spPr>
          <a:xfrm>
            <a:off x="835186" y="987565"/>
            <a:ext cx="7483702" cy="5632311"/>
          </a:xfrm>
          <a:prstGeom prst="rect">
            <a:avLst/>
          </a:prstGeom>
          <a:noFill/>
        </p:spPr>
        <p:txBody>
          <a:bodyPr wrap="square" rtlCol="0">
            <a:spAutoFit/>
          </a:bodyPr>
          <a:lstStyle/>
          <a:p>
            <a:r>
              <a:rPr lang="en-US" dirty="0">
                <a:solidFill>
                  <a:schemeClr val="bg1"/>
                </a:solidFill>
              </a:rPr>
              <a:t>“When I say ‘study,’ I mean something more than reading. It is a good thing sometimes to read a book of scripture within a set period of time to get an overall sense of its message, but for conversion, you should care more about the amount of time you spend in the scriptures than about the amount you read in that time. </a:t>
            </a:r>
          </a:p>
          <a:p>
            <a:endParaRPr lang="en-US" dirty="0">
              <a:solidFill>
                <a:schemeClr val="bg1"/>
              </a:solidFill>
            </a:endParaRPr>
          </a:p>
          <a:p>
            <a:r>
              <a:rPr lang="en-US" dirty="0">
                <a:solidFill>
                  <a:schemeClr val="bg1"/>
                </a:solidFill>
              </a:rPr>
              <a:t>I see you sometimes reading a few verses, stopping to ponder them, carefully reading the verses again, and as you think about what they mean, praying for understanding, asking questions in your mind, waiting for spiritual impressions, and writing down the impressions and insights that come so you can remember and learn more. </a:t>
            </a:r>
          </a:p>
          <a:p>
            <a:endParaRPr lang="en-US" dirty="0">
              <a:solidFill>
                <a:schemeClr val="bg1"/>
              </a:solidFill>
            </a:endParaRPr>
          </a:p>
          <a:p>
            <a:r>
              <a:rPr lang="en-US" dirty="0">
                <a:solidFill>
                  <a:schemeClr val="bg1"/>
                </a:solidFill>
              </a:rPr>
              <a:t>Studying in this way, you may not read a lot of chapters or verses in a half hour, but you will be giving place in your heart for the word of God, and He will be speaking to you. </a:t>
            </a:r>
          </a:p>
          <a:p>
            <a:endParaRPr lang="en-US" dirty="0">
              <a:solidFill>
                <a:schemeClr val="bg1"/>
              </a:solidFill>
            </a:endParaRPr>
          </a:p>
          <a:p>
            <a:r>
              <a:rPr lang="en-US" dirty="0">
                <a:solidFill>
                  <a:schemeClr val="bg1"/>
                </a:solidFill>
              </a:rPr>
              <a:t>Remember Alma’s description of what it feels like:</a:t>
            </a:r>
          </a:p>
          <a:p>
            <a:r>
              <a:rPr lang="en-US" i="1" dirty="0">
                <a:solidFill>
                  <a:schemeClr val="bg1"/>
                </a:solidFill>
              </a:rPr>
              <a:t> </a:t>
            </a:r>
            <a:r>
              <a:rPr lang="en-US" i="1" dirty="0">
                <a:solidFill>
                  <a:srgbClr val="FFFF00"/>
                </a:solidFill>
              </a:rPr>
              <a:t>‘It </a:t>
            </a:r>
            <a:r>
              <a:rPr lang="en-US" i="1" dirty="0" err="1">
                <a:solidFill>
                  <a:srgbClr val="FFFF00"/>
                </a:solidFill>
              </a:rPr>
              <a:t>beginneth</a:t>
            </a:r>
            <a:r>
              <a:rPr lang="en-US" i="1" dirty="0">
                <a:solidFill>
                  <a:srgbClr val="FFFF00"/>
                </a:solidFill>
              </a:rPr>
              <a:t> to enlarge my soul; yea, it </a:t>
            </a:r>
            <a:r>
              <a:rPr lang="en-US" i="1" dirty="0" err="1">
                <a:solidFill>
                  <a:srgbClr val="FFFF00"/>
                </a:solidFill>
              </a:rPr>
              <a:t>beginneth</a:t>
            </a:r>
            <a:r>
              <a:rPr lang="en-US" i="1" dirty="0">
                <a:solidFill>
                  <a:srgbClr val="FFFF00"/>
                </a:solidFill>
              </a:rPr>
              <a:t> to enlighten my understanding, yea, it </a:t>
            </a:r>
            <a:r>
              <a:rPr lang="en-US" i="1" dirty="0" err="1">
                <a:solidFill>
                  <a:srgbClr val="FFFF00"/>
                </a:solidFill>
              </a:rPr>
              <a:t>beginneth</a:t>
            </a:r>
            <a:r>
              <a:rPr lang="en-US" i="1" dirty="0">
                <a:solidFill>
                  <a:srgbClr val="FFFF00"/>
                </a:solidFill>
              </a:rPr>
              <a:t> to be delicious to me’ [Alma 32:28]”</a:t>
            </a:r>
          </a:p>
          <a:p>
            <a:r>
              <a:rPr lang="en-US" dirty="0">
                <a:solidFill>
                  <a:schemeClr val="bg1"/>
                </a:solidFill>
              </a:rPr>
              <a:t>D. Todd </a:t>
            </a:r>
            <a:r>
              <a:rPr lang="en-US" dirty="0" err="1">
                <a:solidFill>
                  <a:schemeClr val="bg1"/>
                </a:solidFill>
              </a:rPr>
              <a:t>Christofferson</a:t>
            </a:r>
            <a:endParaRPr lang="en-US" dirty="0">
              <a:solidFill>
                <a:schemeClr val="bg1"/>
              </a:solidFill>
            </a:endParaRPr>
          </a:p>
        </p:txBody>
      </p:sp>
      <p:pic>
        <p:nvPicPr>
          <p:cNvPr id="5122" name="Picture 2" descr="Image result for clock 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801" y="685801"/>
            <a:ext cx="155257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ponder a book 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2895600"/>
            <a:ext cx="17780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F7C1A35-411F-4522-8553-B9ACF4FAD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5884" y="5181601"/>
            <a:ext cx="1148203" cy="1438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13D73A4-D1AB-49AD-9ED9-9071BFBD9D53}"/>
              </a:ext>
            </a:extLst>
          </p:cNvPr>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3"/>
          <p:cNvGrpSpPr/>
          <p:nvPr/>
        </p:nvGrpSpPr>
        <p:grpSpPr>
          <a:xfrm>
            <a:off x="4876801" y="762000"/>
            <a:ext cx="2243721" cy="2438400"/>
            <a:chOff x="71718" y="1120588"/>
            <a:chExt cx="3048000" cy="4572000"/>
          </a:xfrm>
        </p:grpSpPr>
        <p:grpSp>
          <p:nvGrpSpPr>
            <p:cNvPr id="8" name="Group 13"/>
            <p:cNvGrpSpPr/>
            <p:nvPr/>
          </p:nvGrpSpPr>
          <p:grpSpPr>
            <a:xfrm>
              <a:off x="71718" y="1120588"/>
              <a:ext cx="3048000" cy="4572000"/>
              <a:chOff x="838200" y="1066800"/>
              <a:chExt cx="2438400" cy="3352800"/>
            </a:xfrm>
          </p:grpSpPr>
          <p:sp>
            <p:nvSpPr>
              <p:cNvPr id="10" name="Rounded Rectangle 61"/>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2"/>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3"/>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4"/>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nut 5"/>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6"/>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7"/>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Plaque 8"/>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laque 9"/>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laque 10"/>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865083" y="1549027"/>
              <a:ext cx="2118873" cy="3289361"/>
            </a:xfrm>
            <a:prstGeom prst="rect">
              <a:avLst/>
            </a:prstGeom>
            <a:noFill/>
          </p:spPr>
          <p:txBody>
            <a:bodyPr wrap="square" rtlCol="0">
              <a:spAutoFit/>
            </a:bodyPr>
            <a:lstStyle/>
            <a:p>
              <a:pPr algn="ctr"/>
              <a:r>
                <a:rPr lang="en-US" b="1" dirty="0"/>
                <a:t>As we search the scriptures, we can discover their great worth for us.</a:t>
              </a:r>
              <a:endParaRPr lang="en-US" sz="1100" b="1" dirty="0">
                <a:solidFill>
                  <a:schemeClr val="bg2">
                    <a:lumMod val="25000"/>
                  </a:schemeClr>
                </a:solidFill>
                <a:latin typeface="Tempus Sans ITC" pitchFamily="82" charset="0"/>
              </a:endParaRPr>
            </a:p>
          </p:txBody>
        </p:sp>
      </p:grpSp>
      <p:sp>
        <p:nvSpPr>
          <p:cNvPr id="20" name="TextBox 19"/>
          <p:cNvSpPr txBox="1"/>
          <p:nvPr/>
        </p:nvSpPr>
        <p:spPr>
          <a:xfrm>
            <a:off x="1524000" y="1"/>
            <a:ext cx="9144000" cy="584775"/>
          </a:xfrm>
          <a:prstGeom prst="rect">
            <a:avLst/>
          </a:prstGeom>
          <a:noFill/>
        </p:spPr>
        <p:txBody>
          <a:bodyPr wrap="square" rtlCol="0">
            <a:spAutoFit/>
          </a:bodyPr>
          <a:lstStyle/>
          <a:p>
            <a:pPr algn="ctr"/>
            <a:r>
              <a:rPr lang="en-US" sz="3200" dirty="0">
                <a:latin typeface="Engravers MT" pitchFamily="18" charset="0"/>
              </a:rPr>
              <a:t>Of Great Worth</a:t>
            </a:r>
          </a:p>
        </p:txBody>
      </p:sp>
      <p:sp>
        <p:nvSpPr>
          <p:cNvPr id="2" name="Rectangle 1"/>
          <p:cNvSpPr/>
          <p:nvPr/>
        </p:nvSpPr>
        <p:spPr>
          <a:xfrm>
            <a:off x="294520" y="6420323"/>
            <a:ext cx="1686680" cy="369332"/>
          </a:xfrm>
          <a:prstGeom prst="rect">
            <a:avLst/>
          </a:prstGeom>
        </p:spPr>
        <p:txBody>
          <a:bodyPr wrap="none">
            <a:spAutoFit/>
          </a:bodyPr>
          <a:lstStyle/>
          <a:p>
            <a:r>
              <a:rPr lang="en-US" dirty="0">
                <a:solidFill>
                  <a:srgbClr val="FFFF00"/>
                </a:solidFill>
              </a:rPr>
              <a:t>1 Nephi 5:20-21</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453" y="951979"/>
            <a:ext cx="3124547" cy="4686821"/>
          </a:xfrm>
          <a:prstGeom prst="rect">
            <a:avLst/>
          </a:prstGeom>
        </p:spPr>
      </p:pic>
      <p:sp>
        <p:nvSpPr>
          <p:cNvPr id="22" name="Rectangle 21"/>
          <p:cNvSpPr/>
          <p:nvPr/>
        </p:nvSpPr>
        <p:spPr>
          <a:xfrm>
            <a:off x="5606142" y="4563254"/>
            <a:ext cx="4408714" cy="1477328"/>
          </a:xfrm>
          <a:prstGeom prst="rect">
            <a:avLst/>
          </a:prstGeom>
        </p:spPr>
        <p:txBody>
          <a:bodyPr wrap="square">
            <a:spAutoFit/>
          </a:bodyPr>
          <a:lstStyle/>
          <a:p>
            <a:r>
              <a:rPr lang="en-US" dirty="0">
                <a:solidFill>
                  <a:schemeClr val="bg1"/>
                </a:solidFill>
                <a:latin typeface="Open Sans"/>
              </a:rPr>
              <a:t>“If you have not heard His voice speaking to you lately, return with new eyes and new ears to the scriptures. They are our spiritual lifeline.”</a:t>
            </a:r>
          </a:p>
          <a:p>
            <a:r>
              <a:rPr lang="en-US" dirty="0">
                <a:solidFill>
                  <a:schemeClr val="bg1"/>
                </a:solidFill>
                <a:latin typeface="Open Sans"/>
              </a:rPr>
              <a:t>Robert D. Hales </a:t>
            </a:r>
            <a:endParaRPr lang="en-US" dirty="0">
              <a:solidFill>
                <a:schemeClr val="bg1"/>
              </a:solidFill>
            </a:endParaRP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5360046"/>
            <a:ext cx="990600" cy="1244943"/>
          </a:xfrm>
          <a:prstGeom prst="rect">
            <a:avLst/>
          </a:prstGeom>
        </p:spPr>
      </p:pic>
      <p:pic>
        <p:nvPicPr>
          <p:cNvPr id="7170" name="Picture 2" descr="Image result for book and glass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001" y="1981200"/>
            <a:ext cx="3124547" cy="213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50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C45557-3EBC-4AC6-8DD2-B9CBA5201F4D}"/>
              </a:ext>
            </a:extLst>
          </p:cNvPr>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0"/>
            <a:ext cx="8001000" cy="707886"/>
          </a:xfrm>
          <a:prstGeom prst="rect">
            <a:avLst/>
          </a:prstGeom>
          <a:noFill/>
        </p:spPr>
        <p:txBody>
          <a:bodyPr wrap="square" rtlCol="0">
            <a:spAutoFit/>
          </a:bodyPr>
          <a:lstStyle/>
          <a:p>
            <a:pPr algn="ctr"/>
            <a:r>
              <a:rPr lang="en-US" sz="4000" dirty="0">
                <a:latin typeface="Engravers MT" pitchFamily="18" charset="0"/>
              </a:rPr>
              <a:t>Concerning His Seed</a:t>
            </a:r>
          </a:p>
        </p:txBody>
      </p:sp>
      <p:sp>
        <p:nvSpPr>
          <p:cNvPr id="7" name="TextBox 6"/>
          <p:cNvSpPr txBox="1"/>
          <p:nvPr/>
        </p:nvSpPr>
        <p:spPr>
          <a:xfrm>
            <a:off x="1828800" y="1371600"/>
            <a:ext cx="4953000" cy="4154984"/>
          </a:xfrm>
          <a:prstGeom prst="rect">
            <a:avLst/>
          </a:prstGeom>
          <a:noFill/>
        </p:spPr>
        <p:txBody>
          <a:bodyPr wrap="square" rtlCol="0">
            <a:spAutoFit/>
          </a:bodyPr>
          <a:lstStyle/>
          <a:p>
            <a:r>
              <a:rPr lang="en-US" sz="2400" dirty="0">
                <a:solidFill>
                  <a:schemeClr val="bg1"/>
                </a:solidFill>
              </a:rPr>
              <a:t>Lehi was filled with the Holy Spirit and received revelation “concerning his seed” (his posterity). </a:t>
            </a:r>
          </a:p>
          <a:p>
            <a:endParaRPr lang="en-US" sz="2400" dirty="0">
              <a:solidFill>
                <a:schemeClr val="bg1"/>
              </a:solidFill>
            </a:endParaRPr>
          </a:p>
          <a:p>
            <a:r>
              <a:rPr lang="en-US" sz="2400" dirty="0">
                <a:solidFill>
                  <a:schemeClr val="bg1"/>
                </a:solidFill>
              </a:rPr>
              <a:t>We can be filled with the Holy Spirit and receive revelation. </a:t>
            </a:r>
          </a:p>
          <a:p>
            <a:endParaRPr lang="en-US" sz="2400" dirty="0">
              <a:solidFill>
                <a:schemeClr val="bg1"/>
              </a:solidFill>
            </a:endParaRPr>
          </a:p>
          <a:p>
            <a:r>
              <a:rPr lang="en-US" sz="2400" dirty="0">
                <a:solidFill>
                  <a:schemeClr val="bg1"/>
                </a:solidFill>
              </a:rPr>
              <a:t>Likewise, when we sacrifice our time and energy to search the scriptures as Lehi did, we can receive strength to keep God’s commandments.</a:t>
            </a:r>
          </a:p>
        </p:txBody>
      </p:sp>
      <p:pic>
        <p:nvPicPr>
          <p:cNvPr id="3" name="Picture 2">
            <a:extLst>
              <a:ext uri="{FF2B5EF4-FFF2-40B4-BE49-F238E27FC236}">
                <a16:creationId xmlns:a16="http://schemas.microsoft.com/office/drawing/2014/main" id="{C7227821-F74B-407B-9D7E-012E95063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752600"/>
            <a:ext cx="3162300"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3D454-4190-4D4C-BA31-8D2339AAC02D}"/>
              </a:ext>
            </a:extLst>
          </p:cNvPr>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09800" y="1"/>
            <a:ext cx="8001000" cy="984885"/>
          </a:xfrm>
          <a:prstGeom prst="rect">
            <a:avLst/>
          </a:prstGeom>
          <a:noFill/>
        </p:spPr>
        <p:txBody>
          <a:bodyPr wrap="square" rtlCol="0">
            <a:spAutoFit/>
          </a:bodyPr>
          <a:lstStyle/>
          <a:p>
            <a:pPr algn="ctr"/>
            <a:r>
              <a:rPr lang="en-US" sz="4000" dirty="0">
                <a:latin typeface="Engravers MT" pitchFamily="18" charset="0"/>
              </a:rPr>
              <a:t>What we can Learn</a:t>
            </a:r>
          </a:p>
          <a:p>
            <a:pPr algn="ctr"/>
            <a:r>
              <a:rPr lang="en-US" dirty="0">
                <a:latin typeface="Engravers MT" pitchFamily="18" charset="0"/>
              </a:rPr>
              <a:t>By Studying the Scriptures?</a:t>
            </a:r>
          </a:p>
        </p:txBody>
      </p:sp>
      <p:sp>
        <p:nvSpPr>
          <p:cNvPr id="7" name="TextBox 6"/>
          <p:cNvSpPr txBox="1"/>
          <p:nvPr/>
        </p:nvSpPr>
        <p:spPr>
          <a:xfrm>
            <a:off x="1752600" y="990601"/>
            <a:ext cx="4876800" cy="5632311"/>
          </a:xfrm>
          <a:prstGeom prst="rect">
            <a:avLst/>
          </a:prstGeom>
          <a:noFill/>
        </p:spPr>
        <p:txBody>
          <a:bodyPr wrap="square" rtlCol="0">
            <a:spAutoFit/>
          </a:bodyPr>
          <a:lstStyle/>
          <a:p>
            <a:r>
              <a:rPr lang="en-US" sz="2400" dirty="0">
                <a:solidFill>
                  <a:schemeClr val="bg1"/>
                </a:solidFill>
              </a:rPr>
              <a:t>Who we are</a:t>
            </a:r>
          </a:p>
          <a:p>
            <a:endParaRPr lang="en-US" sz="2400" dirty="0">
              <a:solidFill>
                <a:schemeClr val="bg1"/>
              </a:solidFill>
            </a:endParaRPr>
          </a:p>
          <a:p>
            <a:r>
              <a:rPr lang="en-US" sz="2400" dirty="0">
                <a:solidFill>
                  <a:schemeClr val="bg1"/>
                </a:solidFill>
              </a:rPr>
              <a:t>What we can become</a:t>
            </a:r>
          </a:p>
          <a:p>
            <a:endParaRPr lang="en-US" sz="2400" dirty="0">
              <a:solidFill>
                <a:schemeClr val="bg1"/>
              </a:solidFill>
            </a:endParaRPr>
          </a:p>
          <a:p>
            <a:r>
              <a:rPr lang="en-US" sz="2400" dirty="0">
                <a:solidFill>
                  <a:schemeClr val="bg1"/>
                </a:solidFill>
              </a:rPr>
              <a:t>Prophecies for us and for our posterity</a:t>
            </a:r>
          </a:p>
          <a:p>
            <a:endParaRPr lang="en-US" sz="2400" dirty="0">
              <a:solidFill>
                <a:schemeClr val="bg1"/>
              </a:solidFill>
            </a:endParaRPr>
          </a:p>
          <a:p>
            <a:r>
              <a:rPr lang="en-US" sz="2400" dirty="0">
                <a:solidFill>
                  <a:schemeClr val="bg1"/>
                </a:solidFill>
              </a:rPr>
              <a:t>The commandments, laws, ordinances, and covenants we must live to obtain eternal life</a:t>
            </a:r>
          </a:p>
          <a:p>
            <a:endParaRPr lang="en-US" sz="2400" dirty="0">
              <a:solidFill>
                <a:schemeClr val="bg1"/>
              </a:solidFill>
            </a:endParaRPr>
          </a:p>
          <a:p>
            <a:r>
              <a:rPr lang="en-US" sz="2400" dirty="0">
                <a:solidFill>
                  <a:schemeClr val="bg1"/>
                </a:solidFill>
              </a:rPr>
              <a:t>How we must live in order to endure to the end and return to our Heavenly Father with honor</a:t>
            </a:r>
          </a:p>
          <a:p>
            <a:r>
              <a:rPr lang="en-US" dirty="0">
                <a:solidFill>
                  <a:schemeClr val="bg1"/>
                </a:solidFill>
              </a:rPr>
              <a:t>Robert D. Hales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7904" y="5377969"/>
            <a:ext cx="990600" cy="1244943"/>
          </a:xfrm>
          <a:prstGeom prst="rect">
            <a:avLst/>
          </a:prstGeom>
        </p:spPr>
      </p:pic>
      <p:pic>
        <p:nvPicPr>
          <p:cNvPr id="6" name="Picture 5">
            <a:extLst>
              <a:ext uri="{FF2B5EF4-FFF2-40B4-BE49-F238E27FC236}">
                <a16:creationId xmlns:a16="http://schemas.microsoft.com/office/drawing/2014/main" id="{9AC5EA89-BA9B-407F-B9B4-5351EE9E2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1" y="1219200"/>
            <a:ext cx="3933825" cy="25565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8" end="8"/>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B1E81F-CFA2-4950-B2CF-5ECBB3FCAE49}"/>
              </a:ext>
            </a:extLst>
          </p:cNvPr>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24000" y="1"/>
            <a:ext cx="9144000" cy="584775"/>
          </a:xfrm>
          <a:prstGeom prst="rect">
            <a:avLst/>
          </a:prstGeom>
          <a:noFill/>
        </p:spPr>
        <p:txBody>
          <a:bodyPr wrap="square" rtlCol="0">
            <a:spAutoFit/>
          </a:bodyPr>
          <a:lstStyle/>
          <a:p>
            <a:pPr algn="ctr"/>
            <a:r>
              <a:rPr lang="en-US" sz="3200" dirty="0">
                <a:latin typeface="Engravers MT" pitchFamily="18" charset="0"/>
              </a:rPr>
              <a:t>Value of the Brass Plates</a:t>
            </a:r>
          </a:p>
        </p:txBody>
      </p:sp>
      <p:sp>
        <p:nvSpPr>
          <p:cNvPr id="6" name="Rectangle 5"/>
          <p:cNvSpPr/>
          <p:nvPr/>
        </p:nvSpPr>
        <p:spPr>
          <a:xfrm>
            <a:off x="1905000" y="2362201"/>
            <a:ext cx="8077200" cy="4247317"/>
          </a:xfrm>
          <a:prstGeom prst="rect">
            <a:avLst/>
          </a:prstGeom>
        </p:spPr>
        <p:txBody>
          <a:bodyPr wrap="square">
            <a:spAutoFit/>
          </a:bodyPr>
          <a:lstStyle/>
          <a:p>
            <a:r>
              <a:rPr lang="en-US" dirty="0">
                <a:solidFill>
                  <a:schemeClr val="bg1"/>
                </a:solidFill>
              </a:rPr>
              <a:t>“The value of the Brass Plates to the </a:t>
            </a:r>
            <a:r>
              <a:rPr lang="en-US" dirty="0" err="1">
                <a:solidFill>
                  <a:schemeClr val="bg1"/>
                </a:solidFill>
              </a:rPr>
              <a:t>Nephites</a:t>
            </a:r>
            <a:r>
              <a:rPr lang="en-US" dirty="0">
                <a:solidFill>
                  <a:schemeClr val="bg1"/>
                </a:solidFill>
              </a:rPr>
              <a:t> cannot be overestimated. By means of them they were able to preserve the language (</a:t>
            </a:r>
            <a:r>
              <a:rPr lang="en-US" dirty="0">
                <a:solidFill>
                  <a:srgbClr val="FFFF00"/>
                </a:solidFill>
              </a:rPr>
              <a:t>1 Nephi 3:19</a:t>
            </a:r>
            <a:r>
              <a:rPr lang="en-US" dirty="0">
                <a:solidFill>
                  <a:schemeClr val="bg1"/>
                </a:solidFill>
              </a:rPr>
              <a:t>), most of the civilization, and the religious knowledge of the people from whence they came. </a:t>
            </a:r>
          </a:p>
          <a:p>
            <a:r>
              <a:rPr lang="en-US" dirty="0">
                <a:solidFill>
                  <a:schemeClr val="bg1"/>
                </a:solidFill>
              </a:rPr>
              <a:t>(</a:t>
            </a:r>
            <a:r>
              <a:rPr lang="en-US" dirty="0">
                <a:solidFill>
                  <a:srgbClr val="FFFF00"/>
                </a:solidFill>
              </a:rPr>
              <a:t>1 Nephi 22:30</a:t>
            </a:r>
            <a:r>
              <a:rPr lang="en-US" dirty="0">
                <a:solidFill>
                  <a:schemeClr val="bg1"/>
                </a:solidFill>
              </a:rPr>
              <a:t>.) By way of contrast, the </a:t>
            </a:r>
            <a:r>
              <a:rPr lang="en-US" dirty="0" err="1">
                <a:solidFill>
                  <a:schemeClr val="bg1"/>
                </a:solidFill>
              </a:rPr>
              <a:t>Mulekites</a:t>
            </a:r>
            <a:r>
              <a:rPr lang="en-US" dirty="0">
                <a:solidFill>
                  <a:schemeClr val="bg1"/>
                </a:solidFill>
              </a:rPr>
              <a:t>, who were led out of Jerusalem some 11 years after Lehi’s departure, and who had no record equivalent to the Brass Plates, soon dwindled in apostasy and unbelief and lost their language, civilization, and religion. (</a:t>
            </a:r>
            <a:r>
              <a:rPr lang="en-US" dirty="0">
                <a:solidFill>
                  <a:srgbClr val="FFFF00"/>
                </a:solidFill>
              </a:rPr>
              <a:t>Omni 14-18</a:t>
            </a:r>
            <a:r>
              <a:rPr lang="en-US" dirty="0">
                <a:solidFill>
                  <a:schemeClr val="bg1"/>
                </a:solidFill>
              </a:rPr>
              <a:t>.)</a:t>
            </a:r>
          </a:p>
          <a:p>
            <a:endParaRPr lang="en-US" dirty="0">
              <a:solidFill>
                <a:schemeClr val="bg1"/>
              </a:solidFill>
            </a:endParaRPr>
          </a:p>
          <a:p>
            <a:r>
              <a:rPr lang="en-US" dirty="0">
                <a:solidFill>
                  <a:schemeClr val="bg1"/>
                </a:solidFill>
              </a:rPr>
              <a:t>“From prophet to prophet and generation to generation the Brass Plates were handed down and preserved by the </a:t>
            </a:r>
            <a:r>
              <a:rPr lang="en-US" dirty="0" err="1">
                <a:solidFill>
                  <a:schemeClr val="bg1"/>
                </a:solidFill>
              </a:rPr>
              <a:t>Nephites</a:t>
            </a:r>
            <a:r>
              <a:rPr lang="en-US" dirty="0">
                <a:solidFill>
                  <a:schemeClr val="bg1"/>
                </a:solidFill>
              </a:rPr>
              <a:t>. (</a:t>
            </a:r>
            <a:r>
              <a:rPr lang="en-US" dirty="0">
                <a:solidFill>
                  <a:srgbClr val="FFFF00"/>
                </a:solidFill>
              </a:rPr>
              <a:t>Mosiah 1:16; 28:20; 3 Nephi 1:2</a:t>
            </a:r>
            <a:r>
              <a:rPr lang="en-US" dirty="0">
                <a:solidFill>
                  <a:schemeClr val="bg1"/>
                </a:solidFill>
              </a:rPr>
              <a:t>.) At some future date the Lord has promised to bring them forth, undimmed by time and retaining their original brightness, and the scriptural accounts recorded on them are to ‘go forth unto every nation, kindred, tongue, and people.’ (</a:t>
            </a:r>
            <a:r>
              <a:rPr lang="en-US" dirty="0">
                <a:solidFill>
                  <a:srgbClr val="FFFF00"/>
                </a:solidFill>
              </a:rPr>
              <a:t>Alma 27:3-5; 1 Nephi 5:18-19</a:t>
            </a:r>
            <a:r>
              <a:rPr lang="en-US" dirty="0">
                <a:solidFill>
                  <a:schemeClr val="bg1"/>
                </a:solidFill>
              </a:rPr>
              <a:t>.)”</a:t>
            </a:r>
          </a:p>
          <a:p>
            <a:r>
              <a:rPr lang="en-US" dirty="0">
                <a:solidFill>
                  <a:schemeClr val="bg1"/>
                </a:solidFill>
              </a:rPr>
              <a:t>--Bruce R. </a:t>
            </a:r>
            <a:r>
              <a:rPr lang="en-US" dirty="0" err="1">
                <a:solidFill>
                  <a:schemeClr val="bg1"/>
                </a:solidFill>
              </a:rPr>
              <a:t>McConkie</a:t>
            </a:r>
            <a:endParaRPr lang="en-US"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9000" y="5749158"/>
            <a:ext cx="709684" cy="990600"/>
          </a:xfrm>
          <a:prstGeom prst="rect">
            <a:avLst/>
          </a:prstGeom>
        </p:spPr>
      </p:pic>
      <p:pic>
        <p:nvPicPr>
          <p:cNvPr id="7" name="Picture 6">
            <a:extLst>
              <a:ext uri="{FF2B5EF4-FFF2-40B4-BE49-F238E27FC236}">
                <a16:creationId xmlns:a16="http://schemas.microsoft.com/office/drawing/2014/main" id="{D8861517-887D-4972-9149-B77C4F954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609601"/>
            <a:ext cx="1371600" cy="16787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A2F258F-133C-4567-ACFC-7C6566E7E236}"/>
              </a:ext>
            </a:extLst>
          </p:cNvPr>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nvGraphicFramePr>
        <p:xfrm>
          <a:off x="1905000" y="304800"/>
          <a:ext cx="8305800" cy="6061752"/>
        </p:xfrm>
        <a:graphic>
          <a:graphicData uri="http://schemas.openxmlformats.org/drawingml/2006/table">
            <a:tbl>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652247">
                <a:tc>
                  <a:txBody>
                    <a:bodyPr/>
                    <a:lstStyle/>
                    <a:p>
                      <a:pPr>
                        <a:buFont typeface="+mj-lt"/>
                        <a:buAutoNum type="arabicPeriod"/>
                      </a:pPr>
                      <a:r>
                        <a:rPr lang="en-US" sz="1800" dirty="0">
                          <a:solidFill>
                            <a:schemeClr val="bg1"/>
                          </a:solidFill>
                        </a:rPr>
                        <a:t>The first five books of the Old Testament (see 1 Nephi 5:11)</a:t>
                      </a:r>
                    </a:p>
                    <a:p>
                      <a:pPr>
                        <a:buFont typeface="+mj-lt"/>
                        <a:buNone/>
                      </a:pPr>
                      <a:endParaRPr lang="en-US" sz="1800" dirty="0">
                        <a:solidFill>
                          <a:schemeClr val="bg1"/>
                        </a:solidFill>
                      </a:endParaRPr>
                    </a:p>
                  </a:txBody>
                  <a:tcPr marL="50173" marR="50173" marT="25086" marB="25086" anchor="ctr">
                    <a:lnL>
                      <a:noFill/>
                    </a:lnL>
                    <a:lnR>
                      <a:noFill/>
                    </a:lnR>
                    <a:lnT>
                      <a:noFill/>
                    </a:lnT>
                    <a:lnB>
                      <a:noFill/>
                    </a:lnB>
                  </a:tcPr>
                </a:tc>
                <a:tc>
                  <a:txBody>
                    <a:bodyPr/>
                    <a:lstStyle/>
                    <a:p>
                      <a:r>
                        <a:rPr lang="en-US" sz="1800">
                          <a:solidFill>
                            <a:schemeClr val="bg1"/>
                          </a:solidFill>
                        </a:rPr>
                        <a:t> </a:t>
                      </a:r>
                    </a:p>
                  </a:txBody>
                  <a:tcPr marL="50173" marR="50173" marT="25086" marB="25086" anchor="ctr">
                    <a:lnL>
                      <a:noFill/>
                    </a:lnL>
                    <a:lnR>
                      <a:noFill/>
                    </a:lnR>
                    <a:lnT>
                      <a:noFill/>
                    </a:lnT>
                    <a:lnB>
                      <a:noFill/>
                    </a:lnB>
                  </a:tcPr>
                </a:tc>
                <a:tc>
                  <a:txBody>
                    <a:bodyPr/>
                    <a:lstStyle/>
                    <a:p>
                      <a:pPr>
                        <a:buFont typeface="+mj-lt"/>
                        <a:buNone/>
                      </a:pPr>
                      <a:r>
                        <a:rPr lang="en-US" sz="1800" dirty="0">
                          <a:solidFill>
                            <a:schemeClr val="bg1"/>
                          </a:solidFill>
                        </a:rPr>
                        <a:t>A. The book of Jeremiah</a:t>
                      </a:r>
                    </a:p>
                  </a:txBody>
                  <a:tcPr marL="50173" marR="50173" marT="25086" marB="25086" anchor="ctr">
                    <a:lnL>
                      <a:noFill/>
                    </a:lnL>
                    <a:lnR>
                      <a:noFill/>
                    </a:lnR>
                    <a:lnT>
                      <a:noFill/>
                    </a:lnT>
                    <a:lnB>
                      <a:noFill/>
                    </a:lnB>
                  </a:tcPr>
                </a:tc>
                <a:extLst>
                  <a:ext uri="{0D108BD9-81ED-4DB2-BD59-A6C34878D82A}">
                    <a16:rowId xmlns:a16="http://schemas.microsoft.com/office/drawing/2014/main" val="10000"/>
                  </a:ext>
                </a:extLst>
              </a:tr>
              <a:tr h="802765">
                <a:tc>
                  <a:txBody>
                    <a:bodyPr/>
                    <a:lstStyle/>
                    <a:p>
                      <a:pPr>
                        <a:buFont typeface="+mj-lt"/>
                        <a:buNone/>
                      </a:pPr>
                      <a:r>
                        <a:rPr lang="en-US" sz="1800" dirty="0">
                          <a:solidFill>
                            <a:schemeClr val="bg1"/>
                          </a:solidFill>
                        </a:rPr>
                        <a:t>2. A valuable gift from the holy prophets (see 1 Nephi 5:13)</a:t>
                      </a:r>
                    </a:p>
                    <a:p>
                      <a:pPr>
                        <a:buFont typeface="+mj-lt"/>
                        <a:buNone/>
                      </a:pPr>
                      <a:endParaRPr lang="en-US" sz="1800" dirty="0">
                        <a:solidFill>
                          <a:schemeClr val="bg1"/>
                        </a:solidFill>
                      </a:endParaRPr>
                    </a:p>
                  </a:txBody>
                  <a:tcPr marL="50173" marR="50173" marT="25086" marB="25086" anchor="ctr">
                    <a:lnL>
                      <a:noFill/>
                    </a:lnL>
                    <a:lnR>
                      <a:noFill/>
                    </a:lnR>
                    <a:lnT>
                      <a:noFill/>
                    </a:lnT>
                    <a:lnB>
                      <a:noFill/>
                    </a:lnB>
                  </a:tcPr>
                </a:tc>
                <a:tc>
                  <a:txBody>
                    <a:bodyPr/>
                    <a:lstStyle/>
                    <a:p>
                      <a:r>
                        <a:rPr lang="en-US" sz="1800">
                          <a:solidFill>
                            <a:schemeClr val="bg1"/>
                          </a:solidFill>
                        </a:rPr>
                        <a:t> </a:t>
                      </a:r>
                    </a:p>
                  </a:txBody>
                  <a:tcPr marL="50173" marR="50173" marT="25086" marB="25086" anchor="ctr">
                    <a:lnL>
                      <a:noFill/>
                    </a:lnL>
                    <a:lnR>
                      <a:noFill/>
                    </a:lnR>
                    <a:lnT>
                      <a:noFill/>
                    </a:lnT>
                    <a:lnB>
                      <a:noFill/>
                    </a:lnB>
                  </a:tcPr>
                </a:tc>
                <a:tc>
                  <a:txBody>
                    <a:bodyPr/>
                    <a:lstStyle/>
                    <a:p>
                      <a:pPr>
                        <a:buFont typeface="+mj-lt"/>
                        <a:buNone/>
                      </a:pPr>
                      <a:r>
                        <a:rPr lang="en-US" sz="1800" dirty="0">
                          <a:solidFill>
                            <a:schemeClr val="bg1"/>
                          </a:solidFill>
                        </a:rPr>
                        <a:t>B. To help Lehi’s family and posterity keep God’s commandments</a:t>
                      </a:r>
                    </a:p>
                  </a:txBody>
                  <a:tcPr marL="50173" marR="50173" marT="25086" marB="25086" anchor="ctr">
                    <a:lnL>
                      <a:noFill/>
                    </a:lnL>
                    <a:lnR>
                      <a:noFill/>
                    </a:lnR>
                    <a:lnT>
                      <a:noFill/>
                    </a:lnT>
                    <a:lnB>
                      <a:noFill/>
                    </a:lnB>
                  </a:tcPr>
                </a:tc>
                <a:extLst>
                  <a:ext uri="{0D108BD9-81ED-4DB2-BD59-A6C34878D82A}">
                    <a16:rowId xmlns:a16="http://schemas.microsoft.com/office/drawing/2014/main" val="10001"/>
                  </a:ext>
                </a:extLst>
              </a:tr>
              <a:tr h="802765">
                <a:tc>
                  <a:txBody>
                    <a:bodyPr/>
                    <a:lstStyle/>
                    <a:p>
                      <a:pPr>
                        <a:buFont typeface="+mj-lt"/>
                        <a:buNone/>
                      </a:pPr>
                      <a:r>
                        <a:rPr lang="en-US" sz="1800" dirty="0">
                          <a:solidFill>
                            <a:schemeClr val="bg1"/>
                          </a:solidFill>
                        </a:rPr>
                        <a:t>3. Writings of a prophet who lived in Jerusalem at the same time as Lehi (see 1 Nephi</a:t>
                      </a:r>
                      <a:r>
                        <a:rPr lang="en-US" sz="1800" baseline="0" dirty="0">
                          <a:solidFill>
                            <a:schemeClr val="bg1"/>
                          </a:solidFill>
                        </a:rPr>
                        <a:t> 5:13)</a:t>
                      </a:r>
                      <a:endParaRPr lang="en-US" sz="1800" dirty="0">
                        <a:solidFill>
                          <a:schemeClr val="bg1"/>
                        </a:solidFill>
                      </a:endParaRPr>
                    </a:p>
                  </a:txBody>
                  <a:tcPr marL="50173" marR="50173" marT="25086" marB="25086" anchor="ctr">
                    <a:lnL>
                      <a:noFill/>
                    </a:lnL>
                    <a:lnR>
                      <a:noFill/>
                    </a:lnR>
                    <a:lnT>
                      <a:noFill/>
                    </a:lnT>
                    <a:lnB>
                      <a:noFill/>
                    </a:lnB>
                  </a:tcPr>
                </a:tc>
                <a:tc>
                  <a:txBody>
                    <a:bodyPr/>
                    <a:lstStyle/>
                    <a:p>
                      <a:r>
                        <a:rPr lang="en-US" sz="1800">
                          <a:solidFill>
                            <a:schemeClr val="bg1"/>
                          </a:solidFill>
                        </a:rPr>
                        <a:t> </a:t>
                      </a:r>
                    </a:p>
                  </a:txBody>
                  <a:tcPr marL="50173" marR="50173" marT="25086" marB="25086" anchor="ctr">
                    <a:lnL>
                      <a:noFill/>
                    </a:lnL>
                    <a:lnR>
                      <a:noFill/>
                    </a:lnR>
                    <a:lnT>
                      <a:noFill/>
                    </a:lnT>
                    <a:lnB>
                      <a:noFill/>
                    </a:lnB>
                  </a:tcPr>
                </a:tc>
                <a:tc>
                  <a:txBody>
                    <a:bodyPr/>
                    <a:lstStyle/>
                    <a:p>
                      <a:pPr>
                        <a:buFont typeface="+mj-lt"/>
                        <a:buNone/>
                      </a:pPr>
                      <a:r>
                        <a:rPr lang="en-US" sz="1800" dirty="0">
                          <a:solidFill>
                            <a:schemeClr val="bg1"/>
                          </a:solidFill>
                        </a:rPr>
                        <a:t>C. The books of Moses</a:t>
                      </a:r>
                    </a:p>
                  </a:txBody>
                  <a:tcPr marL="50173" marR="50173" marT="25086" marB="25086" anchor="ctr">
                    <a:lnL>
                      <a:noFill/>
                    </a:lnL>
                    <a:lnR>
                      <a:noFill/>
                    </a:lnR>
                    <a:lnT>
                      <a:noFill/>
                    </a:lnT>
                    <a:lnB>
                      <a:noFill/>
                    </a:lnB>
                  </a:tcPr>
                </a:tc>
                <a:extLst>
                  <a:ext uri="{0D108BD9-81ED-4DB2-BD59-A6C34878D82A}">
                    <a16:rowId xmlns:a16="http://schemas.microsoft.com/office/drawing/2014/main" val="10002"/>
                  </a:ext>
                </a:extLst>
              </a:tr>
              <a:tr h="652247">
                <a:tc>
                  <a:txBody>
                    <a:bodyPr/>
                    <a:lstStyle/>
                    <a:p>
                      <a:pPr>
                        <a:buFont typeface="+mj-lt"/>
                        <a:buNone/>
                      </a:pPr>
                      <a:r>
                        <a:rPr lang="en-US" sz="1800" dirty="0">
                          <a:solidFill>
                            <a:schemeClr val="bg1"/>
                          </a:solidFill>
                        </a:rPr>
                        <a:t>4. A record of Lehi’s fathers (see 1 Nephi</a:t>
                      </a:r>
                      <a:r>
                        <a:rPr lang="en-US" sz="1800" baseline="0" dirty="0">
                          <a:solidFill>
                            <a:schemeClr val="bg1"/>
                          </a:solidFill>
                        </a:rPr>
                        <a:t> 5:14-16)</a:t>
                      </a:r>
                      <a:endParaRPr lang="en-US" sz="1800" dirty="0">
                        <a:solidFill>
                          <a:schemeClr val="bg1"/>
                        </a:solidFill>
                      </a:endParaRPr>
                    </a:p>
                  </a:txBody>
                  <a:tcPr marL="50173" marR="50173" marT="25086" marB="25086" anchor="ctr">
                    <a:lnL>
                      <a:noFill/>
                    </a:lnL>
                    <a:lnR>
                      <a:noFill/>
                    </a:lnR>
                    <a:lnT>
                      <a:noFill/>
                    </a:lnT>
                    <a:lnB>
                      <a:noFill/>
                    </a:lnB>
                  </a:tcPr>
                </a:tc>
                <a:tc>
                  <a:txBody>
                    <a:bodyPr/>
                    <a:lstStyle/>
                    <a:p>
                      <a:r>
                        <a:rPr lang="en-US" sz="1800">
                          <a:solidFill>
                            <a:schemeClr val="bg1"/>
                          </a:solidFill>
                        </a:rPr>
                        <a:t> </a:t>
                      </a:r>
                    </a:p>
                  </a:txBody>
                  <a:tcPr marL="50173" marR="50173" marT="25086" marB="25086" anchor="ctr">
                    <a:lnL>
                      <a:noFill/>
                    </a:lnL>
                    <a:lnR>
                      <a:noFill/>
                    </a:lnR>
                    <a:lnT>
                      <a:noFill/>
                    </a:lnT>
                    <a:lnB>
                      <a:noFill/>
                    </a:lnB>
                  </a:tcPr>
                </a:tc>
                <a:tc>
                  <a:txBody>
                    <a:bodyPr/>
                    <a:lstStyle/>
                    <a:p>
                      <a:pPr>
                        <a:buFont typeface="+mj-lt"/>
                        <a:buNone/>
                      </a:pPr>
                      <a:r>
                        <a:rPr lang="en-US" sz="1800" dirty="0">
                          <a:solidFill>
                            <a:schemeClr val="bg1"/>
                          </a:solidFill>
                        </a:rPr>
                        <a:t>D. Will go forth to every nation, kindred, tongue, and people</a:t>
                      </a:r>
                    </a:p>
                  </a:txBody>
                  <a:tcPr marL="50173" marR="50173" marT="25086" marB="25086" anchor="ctr">
                    <a:lnL>
                      <a:noFill/>
                    </a:lnL>
                    <a:lnR>
                      <a:noFill/>
                    </a:lnR>
                    <a:lnT>
                      <a:noFill/>
                    </a:lnT>
                    <a:lnB>
                      <a:noFill/>
                    </a:lnB>
                  </a:tcPr>
                </a:tc>
                <a:extLst>
                  <a:ext uri="{0D108BD9-81ED-4DB2-BD59-A6C34878D82A}">
                    <a16:rowId xmlns:a16="http://schemas.microsoft.com/office/drawing/2014/main" val="10003"/>
                  </a:ext>
                </a:extLst>
              </a:tr>
              <a:tr h="501728">
                <a:tc>
                  <a:txBody>
                    <a:bodyPr/>
                    <a:lstStyle/>
                    <a:p>
                      <a:pPr>
                        <a:buFont typeface="+mj-lt"/>
                        <a:buNone/>
                      </a:pPr>
                      <a:r>
                        <a:rPr lang="en-US" sz="1800" dirty="0">
                          <a:solidFill>
                            <a:schemeClr val="bg1"/>
                          </a:solidFill>
                        </a:rPr>
                        <a:t>5. The future of the plates of brass (see 1 Nephi 5:18)</a:t>
                      </a:r>
                    </a:p>
                    <a:p>
                      <a:pPr>
                        <a:buFont typeface="+mj-lt"/>
                        <a:buNone/>
                      </a:pPr>
                      <a:endParaRPr lang="en-US" sz="1800" dirty="0">
                        <a:solidFill>
                          <a:schemeClr val="bg1"/>
                        </a:solidFill>
                      </a:endParaRPr>
                    </a:p>
                  </a:txBody>
                  <a:tcPr marL="50173" marR="50173" marT="25086" marB="25086" anchor="ctr">
                    <a:lnL>
                      <a:noFill/>
                    </a:lnL>
                    <a:lnR>
                      <a:noFill/>
                    </a:lnR>
                    <a:lnT>
                      <a:noFill/>
                    </a:lnT>
                    <a:lnB>
                      <a:noFill/>
                    </a:lnB>
                  </a:tcPr>
                </a:tc>
                <a:tc>
                  <a:txBody>
                    <a:bodyPr/>
                    <a:lstStyle/>
                    <a:p>
                      <a:r>
                        <a:rPr lang="en-US" sz="1800" dirty="0">
                          <a:solidFill>
                            <a:schemeClr val="bg1"/>
                          </a:solidFill>
                        </a:rPr>
                        <a:t> </a:t>
                      </a:r>
                    </a:p>
                  </a:txBody>
                  <a:tcPr marL="50173" marR="50173" marT="25086" marB="25086" anchor="ctr">
                    <a:lnL>
                      <a:noFill/>
                    </a:lnL>
                    <a:lnR>
                      <a:noFill/>
                    </a:lnR>
                    <a:lnT>
                      <a:noFill/>
                    </a:lnT>
                    <a:lnB>
                      <a:noFill/>
                    </a:lnB>
                  </a:tcPr>
                </a:tc>
                <a:tc>
                  <a:txBody>
                    <a:bodyPr/>
                    <a:lstStyle/>
                    <a:p>
                      <a:pPr>
                        <a:buFont typeface="+mj-lt"/>
                        <a:buNone/>
                      </a:pPr>
                      <a:r>
                        <a:rPr lang="en-US" sz="1800" dirty="0">
                          <a:solidFill>
                            <a:schemeClr val="bg1"/>
                          </a:solidFill>
                        </a:rPr>
                        <a:t>E. Genealogy</a:t>
                      </a:r>
                    </a:p>
                  </a:txBody>
                  <a:tcPr marL="50173" marR="50173" marT="25086" marB="25086" anchor="ctr">
                    <a:lnL>
                      <a:noFill/>
                    </a:lnL>
                    <a:lnR>
                      <a:noFill/>
                    </a:lnR>
                    <a:lnT>
                      <a:noFill/>
                    </a:lnT>
                    <a:lnB>
                      <a:noFill/>
                    </a:lnB>
                  </a:tcPr>
                </a:tc>
                <a:extLst>
                  <a:ext uri="{0D108BD9-81ED-4DB2-BD59-A6C34878D82A}">
                    <a16:rowId xmlns:a16="http://schemas.microsoft.com/office/drawing/2014/main" val="10004"/>
                  </a:ext>
                </a:extLst>
              </a:tr>
              <a:tr h="652247">
                <a:tc>
                  <a:txBody>
                    <a:bodyPr/>
                    <a:lstStyle/>
                    <a:p>
                      <a:pPr>
                        <a:buFont typeface="+mj-lt"/>
                        <a:buNone/>
                      </a:pPr>
                      <a:r>
                        <a:rPr lang="en-US" sz="1800" dirty="0">
                          <a:solidFill>
                            <a:schemeClr val="bg1"/>
                          </a:solidFill>
                        </a:rPr>
                        <a:t>6. Why Lehi’s family needed the plates of brass (see 1 Nephi 4:13-15)</a:t>
                      </a:r>
                    </a:p>
                  </a:txBody>
                  <a:tcPr marL="50173" marR="50173" marT="25086" marB="25086" anchor="ctr">
                    <a:lnL>
                      <a:noFill/>
                    </a:lnL>
                    <a:lnR>
                      <a:noFill/>
                    </a:lnR>
                    <a:lnT>
                      <a:noFill/>
                    </a:lnT>
                    <a:lnB>
                      <a:noFill/>
                    </a:lnB>
                  </a:tcPr>
                </a:tc>
                <a:tc>
                  <a:txBody>
                    <a:bodyPr/>
                    <a:lstStyle/>
                    <a:p>
                      <a:r>
                        <a:rPr lang="en-US" sz="1800">
                          <a:solidFill>
                            <a:schemeClr val="bg1"/>
                          </a:solidFill>
                        </a:rPr>
                        <a:t> </a:t>
                      </a:r>
                    </a:p>
                  </a:txBody>
                  <a:tcPr marL="50173" marR="50173" marT="25086" marB="25086" anchor="ctr">
                    <a:lnL>
                      <a:noFill/>
                    </a:lnL>
                    <a:lnR>
                      <a:noFill/>
                    </a:lnR>
                    <a:lnT>
                      <a:noFill/>
                    </a:lnT>
                    <a:lnB>
                      <a:noFill/>
                    </a:lnB>
                  </a:tcPr>
                </a:tc>
                <a:tc>
                  <a:txBody>
                    <a:bodyPr/>
                    <a:lstStyle/>
                    <a:p>
                      <a:pPr>
                        <a:buFont typeface="+mj-lt"/>
                        <a:buNone/>
                      </a:pPr>
                      <a:r>
                        <a:rPr lang="en-US" sz="1800" dirty="0">
                          <a:solidFill>
                            <a:schemeClr val="bg1"/>
                          </a:solidFill>
                        </a:rPr>
                        <a:t>F. Prophecies</a:t>
                      </a:r>
                    </a:p>
                  </a:txBody>
                  <a:tcPr marL="50173" marR="50173" marT="25086" marB="25086" anchor="ctr">
                    <a:lnL>
                      <a:noFill/>
                    </a:lnL>
                    <a:lnR>
                      <a:noFill/>
                    </a:lnR>
                    <a:lnT>
                      <a:noFill/>
                    </a:lnT>
                    <a:lnB>
                      <a:noFill/>
                    </a:lnB>
                  </a:tcPr>
                </a:tc>
                <a:extLst>
                  <a:ext uri="{0D108BD9-81ED-4DB2-BD59-A6C34878D82A}">
                    <a16:rowId xmlns:a16="http://schemas.microsoft.com/office/drawing/2014/main" val="10005"/>
                  </a:ext>
                </a:extLst>
              </a:tr>
            </a:tbl>
          </a:graphicData>
        </a:graphic>
      </p:graphicFrame>
      <p:cxnSp>
        <p:nvCxnSpPr>
          <p:cNvPr id="6" name="Straight Arrow Connector 5"/>
          <p:cNvCxnSpPr/>
          <p:nvPr/>
        </p:nvCxnSpPr>
        <p:spPr>
          <a:xfrm>
            <a:off x="4572000" y="685800"/>
            <a:ext cx="2819400" cy="2362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343400" y="1981200"/>
            <a:ext cx="3124200" cy="39624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343400" y="1066800"/>
            <a:ext cx="3200400" cy="20574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14800" y="4267200"/>
            <a:ext cx="3276600" cy="8382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419600" y="4038600"/>
            <a:ext cx="2971800" cy="9906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343400" y="1828800"/>
            <a:ext cx="3048000" cy="411480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524000" y="0"/>
            <a:ext cx="9144000" cy="400110"/>
          </a:xfrm>
          <a:prstGeom prst="rect">
            <a:avLst/>
          </a:prstGeom>
          <a:noFill/>
        </p:spPr>
        <p:txBody>
          <a:bodyPr wrap="square" rtlCol="0">
            <a:spAutoFit/>
          </a:bodyPr>
          <a:lstStyle/>
          <a:p>
            <a:pPr algn="ctr"/>
            <a:r>
              <a:rPr lang="en-US" sz="2000" dirty="0">
                <a:latin typeface="Engravers MT" pitchFamily="18" charset="0"/>
              </a:rPr>
              <a:t>Contents of Brass Plates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93E6175-0860-4401-8FE9-7482E414DABB}"/>
              </a:ext>
            </a:extLst>
          </p:cNvPr>
          <p:cNvSpPr/>
          <p:nvPr/>
        </p:nvSpPr>
        <p:spPr>
          <a:xfrm>
            <a:off x="0" y="0"/>
            <a:ext cx="12192000" cy="6858000"/>
          </a:xfrm>
          <a:prstGeom prst="rect">
            <a:avLst/>
          </a:prstGeom>
          <a:gradFill>
            <a:gsLst>
              <a:gs pos="0">
                <a:schemeClr val="accent2">
                  <a:lumMod val="20000"/>
                  <a:lumOff val="80000"/>
                </a:schemeClr>
              </a:gs>
              <a:gs pos="13000">
                <a:schemeClr val="accent2">
                  <a:lumMod val="60000"/>
                  <a:lumOff val="40000"/>
                </a:schemeClr>
              </a:gs>
              <a:gs pos="34000">
                <a:schemeClr val="accent2">
                  <a:lumMod val="75000"/>
                </a:schemeClr>
              </a:gs>
              <a:gs pos="81000">
                <a:schemeClr val="accent2">
                  <a:lumMod val="50000"/>
                </a:schemeClr>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80520"/>
            <a:ext cx="8382000" cy="2092881"/>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Spencer W. Kimball  “For Husbands and Wives” September 1981 Ensign</a:t>
            </a:r>
          </a:p>
          <a:p>
            <a:pPr fontAlgn="base"/>
            <a:r>
              <a:rPr lang="en-US" dirty="0">
                <a:solidFill>
                  <a:schemeClr val="bg1"/>
                </a:solidFill>
              </a:rPr>
              <a:t>Douglas Brinley “What Happily Married Couples Do” Jan. 2012 Ensign</a:t>
            </a:r>
          </a:p>
          <a:p>
            <a:r>
              <a:rPr lang="en-US" sz="1600" dirty="0">
                <a:solidFill>
                  <a:schemeClr val="bg1"/>
                </a:solidFill>
              </a:rPr>
              <a:t>D. Todd </a:t>
            </a:r>
            <a:r>
              <a:rPr lang="en-US" sz="1600" dirty="0" err="1">
                <a:solidFill>
                  <a:schemeClr val="bg1"/>
                </a:solidFill>
              </a:rPr>
              <a:t>Christofferson</a:t>
            </a:r>
            <a:r>
              <a:rPr lang="en-US" sz="1600" dirty="0">
                <a:solidFill>
                  <a:schemeClr val="bg1"/>
                </a:solidFill>
              </a:rPr>
              <a:t> “When Thou Art Converted,” Ensign or Liahona, May 2004</a:t>
            </a:r>
          </a:p>
          <a:p>
            <a:r>
              <a:rPr lang="en-US" sz="1600" dirty="0">
                <a:solidFill>
                  <a:schemeClr val="bg1"/>
                </a:solidFill>
              </a:rPr>
              <a:t>Robert D. Hales “Holy Scriptures: The Power of God unto Our Salvation,” Ensign or Liahona, Nov. 2006</a:t>
            </a:r>
          </a:p>
          <a:p>
            <a:r>
              <a:rPr lang="en-US" sz="1600" dirty="0">
                <a:solidFill>
                  <a:schemeClr val="bg1"/>
                </a:solidFill>
              </a:rPr>
              <a:t>Elder Bruce R. </a:t>
            </a:r>
            <a:r>
              <a:rPr lang="en-US" sz="1600" dirty="0" err="1">
                <a:solidFill>
                  <a:schemeClr val="bg1"/>
                </a:solidFill>
              </a:rPr>
              <a:t>McConkie</a:t>
            </a:r>
            <a:r>
              <a:rPr lang="en-US" sz="1600" dirty="0">
                <a:solidFill>
                  <a:schemeClr val="bg1"/>
                </a:solidFill>
              </a:rPr>
              <a:t>  “Mormon Doctrine”, 2nd ed. [1966],  pg. 103 </a:t>
            </a:r>
          </a:p>
        </p:txBody>
      </p:sp>
      <p:sp>
        <p:nvSpPr>
          <p:cNvPr id="26" name="Footer Placeholder 14">
            <a:extLst>
              <a:ext uri="{FF2B5EF4-FFF2-40B4-BE49-F238E27FC236}">
                <a16:creationId xmlns:a16="http://schemas.microsoft.com/office/drawing/2014/main" id="{170FCFBF-9FF4-472F-B165-CBEA29A77620}"/>
              </a:ext>
            </a:extLst>
          </p:cNvPr>
          <p:cNvSpPr>
            <a:spLocks noGrp="1"/>
          </p:cNvSpPr>
          <p:nvPr/>
        </p:nvSpPr>
        <p:spPr>
          <a:xfrm>
            <a:off x="762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Presentation by ©http://fashionsbylynda.com/blog/</a:t>
            </a:r>
          </a:p>
        </p:txBody>
      </p:sp>
      <p:pic>
        <p:nvPicPr>
          <p:cNvPr id="3" name="Picture 2">
            <a:extLst>
              <a:ext uri="{FF2B5EF4-FFF2-40B4-BE49-F238E27FC236}">
                <a16:creationId xmlns:a16="http://schemas.microsoft.com/office/drawing/2014/main" id="{545BA2E8-7D12-4D82-8884-5C4DBF9A5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395" y="3140440"/>
            <a:ext cx="2944605" cy="31623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a:extLst>
              <a:ext uri="{FF2B5EF4-FFF2-40B4-BE49-F238E27FC236}">
                <a16:creationId xmlns:a16="http://schemas.microsoft.com/office/drawing/2014/main" id="{59EC8387-A638-4D93-B91F-E27C0AB43C56}"/>
              </a:ext>
            </a:extLst>
          </p:cNvPr>
          <p:cNvSpPr/>
          <p:nvPr/>
        </p:nvSpPr>
        <p:spPr>
          <a:xfrm>
            <a:off x="0" y="0"/>
            <a:ext cx="12192000" cy="6858000"/>
          </a:xfrm>
          <a:prstGeom prst="rect">
            <a:avLst/>
          </a:prstGeom>
          <a:gradFill>
            <a:gsLst>
              <a:gs pos="0">
                <a:schemeClr val="accent2">
                  <a:lumMod val="50000"/>
                </a:schemeClr>
              </a:gs>
              <a:gs pos="74000">
                <a:schemeClr val="accent3">
                  <a:lumMod val="5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81200" y="1142137"/>
            <a:ext cx="1828800" cy="1754326"/>
          </a:xfrm>
          <a:prstGeom prst="rect">
            <a:avLst/>
          </a:prstGeom>
        </p:spPr>
        <p:txBody>
          <a:bodyPr wrap="square">
            <a:spAutoFit/>
          </a:bodyPr>
          <a:lstStyle/>
          <a:p>
            <a:pPr algn="ctr"/>
            <a:r>
              <a:rPr lang="en-US" dirty="0">
                <a:solidFill>
                  <a:schemeClr val="bg1"/>
                </a:solidFill>
                <a:latin typeface="Open Sans"/>
              </a:rPr>
              <a:t>1 Nephi 1:2</a:t>
            </a:r>
          </a:p>
          <a:p>
            <a:pPr algn="ctr"/>
            <a:endParaRPr lang="en-US" dirty="0">
              <a:solidFill>
                <a:schemeClr val="bg1"/>
              </a:solidFill>
              <a:latin typeface="Open Sans"/>
            </a:endParaRPr>
          </a:p>
          <a:p>
            <a:pPr algn="ctr"/>
            <a:r>
              <a:rPr lang="en-US" dirty="0">
                <a:solidFill>
                  <a:schemeClr val="bg1"/>
                </a:solidFill>
                <a:latin typeface="Open Sans"/>
              </a:rPr>
              <a:t>Nephi made his record in the language of the Egyptians</a:t>
            </a:r>
            <a:endParaRPr lang="en-US" dirty="0">
              <a:solidFill>
                <a:schemeClr val="bg1"/>
              </a:solidFill>
            </a:endParaRPr>
          </a:p>
        </p:txBody>
      </p:sp>
      <p:sp>
        <p:nvSpPr>
          <p:cNvPr id="7" name="TextBox 6"/>
          <p:cNvSpPr txBox="1"/>
          <p:nvPr/>
        </p:nvSpPr>
        <p:spPr>
          <a:xfrm>
            <a:off x="2346756" y="-12794"/>
            <a:ext cx="7696200" cy="769441"/>
          </a:xfrm>
          <a:prstGeom prst="rect">
            <a:avLst/>
          </a:prstGeom>
          <a:noFill/>
        </p:spPr>
        <p:txBody>
          <a:bodyPr wrap="square" rtlCol="0">
            <a:spAutoFit/>
          </a:bodyPr>
          <a:lstStyle/>
          <a:p>
            <a:pPr algn="ctr"/>
            <a:r>
              <a:rPr lang="en-US" sz="4400" dirty="0">
                <a:solidFill>
                  <a:schemeClr val="bg1"/>
                </a:solidFill>
                <a:latin typeface="Century" panose="02040604050505020304" pitchFamily="18" charset="0"/>
              </a:rPr>
              <a:t>The Language</a:t>
            </a:r>
          </a:p>
        </p:txBody>
      </p:sp>
      <p:sp>
        <p:nvSpPr>
          <p:cNvPr id="5" name="Rectangle 4"/>
          <p:cNvSpPr/>
          <p:nvPr/>
        </p:nvSpPr>
        <p:spPr>
          <a:xfrm>
            <a:off x="3505200" y="4038601"/>
            <a:ext cx="4800600" cy="2585323"/>
          </a:xfrm>
          <a:prstGeom prst="rect">
            <a:avLst/>
          </a:prstGeom>
        </p:spPr>
        <p:txBody>
          <a:bodyPr wrap="square">
            <a:spAutoFit/>
          </a:bodyPr>
          <a:lstStyle/>
          <a:p>
            <a:pPr algn="ctr"/>
            <a:r>
              <a:rPr lang="en-US" dirty="0">
                <a:solidFill>
                  <a:schemeClr val="bg1"/>
                </a:solidFill>
                <a:latin typeface="Open Sans"/>
              </a:rPr>
              <a:t>Mormon 9:32</a:t>
            </a:r>
          </a:p>
          <a:p>
            <a:pPr algn="ctr"/>
            <a:endParaRPr lang="en-US" dirty="0">
              <a:solidFill>
                <a:schemeClr val="bg1"/>
              </a:solidFill>
              <a:latin typeface="Open Sans"/>
            </a:endParaRPr>
          </a:p>
          <a:p>
            <a:pPr algn="ctr"/>
            <a:r>
              <a:rPr lang="en-US" dirty="0">
                <a:solidFill>
                  <a:schemeClr val="bg1"/>
                </a:solidFill>
                <a:latin typeface="Open Sans"/>
              </a:rPr>
              <a:t>Moroni indicated that by his day, approximately 1,000 years from the time of Lehi and Nephi, he and other record keepers had written “in the characters which are called among us the reformed Egyptian, being handed down and altered by us, according to our manner of speech”</a:t>
            </a:r>
            <a:endParaRPr lang="en-US" dirty="0">
              <a:solidFill>
                <a:schemeClr val="bg1"/>
              </a:solidFill>
            </a:endParaRPr>
          </a:p>
        </p:txBody>
      </p:sp>
      <p:sp>
        <p:nvSpPr>
          <p:cNvPr id="4" name="Rectangle 3"/>
          <p:cNvSpPr/>
          <p:nvPr/>
        </p:nvSpPr>
        <p:spPr>
          <a:xfrm>
            <a:off x="7238230" y="963882"/>
            <a:ext cx="3048000" cy="2585323"/>
          </a:xfrm>
          <a:prstGeom prst="rect">
            <a:avLst/>
          </a:prstGeom>
        </p:spPr>
        <p:txBody>
          <a:bodyPr wrap="square">
            <a:spAutoFit/>
          </a:bodyPr>
          <a:lstStyle/>
          <a:p>
            <a:pPr algn="ctr"/>
            <a:r>
              <a:rPr lang="en-US" dirty="0">
                <a:solidFill>
                  <a:schemeClr val="bg1"/>
                </a:solidFill>
                <a:latin typeface="Open Sans"/>
              </a:rPr>
              <a:t>Mosiah 1:2,4</a:t>
            </a:r>
          </a:p>
          <a:p>
            <a:pPr algn="ctr"/>
            <a:endParaRPr lang="en-US" dirty="0">
              <a:solidFill>
                <a:schemeClr val="bg1"/>
              </a:solidFill>
              <a:latin typeface="Open Sans"/>
            </a:endParaRPr>
          </a:p>
          <a:p>
            <a:pPr algn="ctr"/>
            <a:r>
              <a:rPr lang="en-US" dirty="0">
                <a:solidFill>
                  <a:schemeClr val="bg1"/>
                </a:solidFill>
                <a:latin typeface="Open Sans"/>
              </a:rPr>
              <a:t>About 470 years later, king Benjamin taught his sons in all the language of his father, which was likely the same language of the Egyptians that Lehi taught to his children</a:t>
            </a:r>
            <a:endParaRPr lang="en-US" dirty="0">
              <a:solidFill>
                <a:schemeClr val="bg1"/>
              </a:solidFill>
            </a:endParaRPr>
          </a:p>
        </p:txBody>
      </p:sp>
      <p:grpSp>
        <p:nvGrpSpPr>
          <p:cNvPr id="6" name="Group 5">
            <a:extLst>
              <a:ext uri="{FF2B5EF4-FFF2-40B4-BE49-F238E27FC236}">
                <a16:creationId xmlns:a16="http://schemas.microsoft.com/office/drawing/2014/main" id="{EF511B33-A839-0E72-6AAE-7FB88204BA93}"/>
              </a:ext>
            </a:extLst>
          </p:cNvPr>
          <p:cNvGrpSpPr/>
          <p:nvPr/>
        </p:nvGrpSpPr>
        <p:grpSpPr>
          <a:xfrm>
            <a:off x="2180739" y="3982720"/>
            <a:ext cx="1076278" cy="2525112"/>
            <a:chOff x="1600200" y="4114800"/>
            <a:chExt cx="1981200" cy="4648200"/>
          </a:xfrm>
        </p:grpSpPr>
        <p:grpSp>
          <p:nvGrpSpPr>
            <p:cNvPr id="83" name="Group 285">
              <a:extLst>
                <a:ext uri="{FF2B5EF4-FFF2-40B4-BE49-F238E27FC236}">
                  <a16:creationId xmlns:a16="http://schemas.microsoft.com/office/drawing/2014/main" id="{1E3D6412-9231-28F1-9252-2E1FE64CFCC0}"/>
                </a:ext>
              </a:extLst>
            </p:cNvPr>
            <p:cNvGrpSpPr/>
            <p:nvPr/>
          </p:nvGrpSpPr>
          <p:grpSpPr>
            <a:xfrm rot="17194410">
              <a:off x="2602773" y="8085383"/>
              <a:ext cx="509454" cy="722914"/>
              <a:chOff x="4934260" y="5008578"/>
              <a:chExt cx="373811" cy="553131"/>
            </a:xfrm>
          </p:grpSpPr>
          <p:sp>
            <p:nvSpPr>
              <p:cNvPr id="106" name="Oval 105">
                <a:extLst>
                  <a:ext uri="{FF2B5EF4-FFF2-40B4-BE49-F238E27FC236}">
                    <a16:creationId xmlns:a16="http://schemas.microsoft.com/office/drawing/2014/main" id="{C7E4C5E2-7F02-BA79-A2A0-A0578224B8B8}"/>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71C82496-4FDD-DA36-6AE9-13E9A22B7353}"/>
                  </a:ext>
                </a:extLst>
              </p:cNvPr>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284">
              <a:extLst>
                <a:ext uri="{FF2B5EF4-FFF2-40B4-BE49-F238E27FC236}">
                  <a16:creationId xmlns:a16="http://schemas.microsoft.com/office/drawing/2014/main" id="{3591850C-8813-1475-B91F-80D28831F6AC}"/>
                </a:ext>
              </a:extLst>
            </p:cNvPr>
            <p:cNvGrpSpPr/>
            <p:nvPr/>
          </p:nvGrpSpPr>
          <p:grpSpPr>
            <a:xfrm>
              <a:off x="2057400" y="8077200"/>
              <a:ext cx="533400" cy="685800"/>
              <a:chOff x="4934260" y="5008578"/>
              <a:chExt cx="373811" cy="553131"/>
            </a:xfrm>
          </p:grpSpPr>
          <p:sp>
            <p:nvSpPr>
              <p:cNvPr id="104" name="Oval 103">
                <a:extLst>
                  <a:ext uri="{FF2B5EF4-FFF2-40B4-BE49-F238E27FC236}">
                    <a16:creationId xmlns:a16="http://schemas.microsoft.com/office/drawing/2014/main" id="{6D3C0E16-2DCF-DCEC-91A8-6EE08AA5D681}"/>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7F5A9DB9-A698-0E9F-A5C7-9808A49FEBFC}"/>
                  </a:ext>
                </a:extLst>
              </p:cNvPr>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11">
              <a:extLst>
                <a:ext uri="{FF2B5EF4-FFF2-40B4-BE49-F238E27FC236}">
                  <a16:creationId xmlns:a16="http://schemas.microsoft.com/office/drawing/2014/main" id="{FF586B53-6AFD-D90F-0336-C952AD207187}"/>
                </a:ext>
              </a:extLst>
            </p:cNvPr>
            <p:cNvGrpSpPr/>
            <p:nvPr/>
          </p:nvGrpSpPr>
          <p:grpSpPr>
            <a:xfrm>
              <a:off x="1600200" y="5638800"/>
              <a:ext cx="1981200" cy="2743200"/>
              <a:chOff x="4419600" y="2060454"/>
              <a:chExt cx="3045502" cy="4187946"/>
            </a:xfrm>
          </p:grpSpPr>
          <p:sp>
            <p:nvSpPr>
              <p:cNvPr id="95" name="Oval 94">
                <a:extLst>
                  <a:ext uri="{FF2B5EF4-FFF2-40B4-BE49-F238E27FC236}">
                    <a16:creationId xmlns:a16="http://schemas.microsoft.com/office/drawing/2014/main" id="{BFD39EAC-9FD7-A745-DDBA-190C55258E64}"/>
                  </a:ext>
                </a:extLst>
              </p:cNvPr>
              <p:cNvSpPr/>
              <p:nvPr/>
            </p:nvSpPr>
            <p:spPr>
              <a:xfrm>
                <a:off x="6890479" y="3785016"/>
                <a:ext cx="574623" cy="844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1AA0F3B4-2D51-7742-1942-79CBD6420831}"/>
                  </a:ext>
                </a:extLst>
              </p:cNvPr>
              <p:cNvSpPr/>
              <p:nvPr/>
            </p:nvSpPr>
            <p:spPr>
              <a:xfrm>
                <a:off x="4419600" y="3810000"/>
                <a:ext cx="574623" cy="84444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a:extLst>
                  <a:ext uri="{FF2B5EF4-FFF2-40B4-BE49-F238E27FC236}">
                    <a16:creationId xmlns:a16="http://schemas.microsoft.com/office/drawing/2014/main" id="{07190F1D-B3D2-0E63-F1BC-F239A629B29C}"/>
                  </a:ext>
                </a:extLst>
              </p:cNvPr>
              <p:cNvSpPr/>
              <p:nvPr/>
            </p:nvSpPr>
            <p:spPr>
              <a:xfrm rot="20102191">
                <a:off x="6267526" y="2091421"/>
                <a:ext cx="990600" cy="2115430"/>
              </a:xfrm>
              <a:prstGeom prst="trapezoid">
                <a:avLst>
                  <a:gd name="adj" fmla="val 34133"/>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a:extLst>
                  <a:ext uri="{FF2B5EF4-FFF2-40B4-BE49-F238E27FC236}">
                    <a16:creationId xmlns:a16="http://schemas.microsoft.com/office/drawing/2014/main" id="{543CCA96-E4E8-0221-9C98-A6EE729393A6}"/>
                  </a:ext>
                </a:extLst>
              </p:cNvPr>
              <p:cNvSpPr/>
              <p:nvPr/>
            </p:nvSpPr>
            <p:spPr>
              <a:xfrm rot="1327004">
                <a:off x="4648115" y="2060454"/>
                <a:ext cx="990600" cy="2115430"/>
              </a:xfrm>
              <a:prstGeom prst="trapezoid">
                <a:avLst>
                  <a:gd name="adj" fmla="val 34133"/>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rapezoid 98">
                <a:extLst>
                  <a:ext uri="{FF2B5EF4-FFF2-40B4-BE49-F238E27FC236}">
                    <a16:creationId xmlns:a16="http://schemas.microsoft.com/office/drawing/2014/main" id="{5A6511C8-D6B4-09E4-4DC5-AB3FC426AEC0}"/>
                  </a:ext>
                </a:extLst>
              </p:cNvPr>
              <p:cNvSpPr/>
              <p:nvPr/>
            </p:nvSpPr>
            <p:spPr>
              <a:xfrm>
                <a:off x="4876800" y="2133600"/>
                <a:ext cx="2133600" cy="4114800"/>
              </a:xfrm>
              <a:prstGeom prst="trapezoid">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99">
                <a:extLst>
                  <a:ext uri="{FF2B5EF4-FFF2-40B4-BE49-F238E27FC236}">
                    <a16:creationId xmlns:a16="http://schemas.microsoft.com/office/drawing/2014/main" id="{4B502DE3-C981-0F23-74A3-27F2A87DC710}"/>
                  </a:ext>
                </a:extLst>
              </p:cNvPr>
              <p:cNvSpPr/>
              <p:nvPr/>
            </p:nvSpPr>
            <p:spPr>
              <a:xfrm rot="10800000">
                <a:off x="5638800" y="2133600"/>
                <a:ext cx="6096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F098547-F5D2-A90E-462B-1DBE074996E8}"/>
                  </a:ext>
                </a:extLst>
              </p:cNvPr>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a:extLst>
                  <a:ext uri="{FF2B5EF4-FFF2-40B4-BE49-F238E27FC236}">
                    <a16:creationId xmlns:a16="http://schemas.microsoft.com/office/drawing/2014/main" id="{E6E78F7E-575E-FC9C-9F0E-60B608389B5A}"/>
                  </a:ext>
                </a:extLst>
              </p:cNvPr>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a:extLst>
                  <a:ext uri="{FF2B5EF4-FFF2-40B4-BE49-F238E27FC236}">
                    <a16:creationId xmlns:a16="http://schemas.microsoft.com/office/drawing/2014/main" id="{8ED1A500-E707-9C61-650A-67F1145E3A05}"/>
                  </a:ext>
                </a:extLst>
              </p:cNvPr>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Rounded Rectangle 6">
              <a:extLst>
                <a:ext uri="{FF2B5EF4-FFF2-40B4-BE49-F238E27FC236}">
                  <a16:creationId xmlns:a16="http://schemas.microsoft.com/office/drawing/2014/main" id="{4374E6FE-EB13-C875-92D6-90B12F4F94CF}"/>
                </a:ext>
              </a:extLst>
            </p:cNvPr>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7">
              <a:extLst>
                <a:ext uri="{FF2B5EF4-FFF2-40B4-BE49-F238E27FC236}">
                  <a16:creationId xmlns:a16="http://schemas.microsoft.com/office/drawing/2014/main" id="{7EC3214C-1316-0565-DFBD-F2282CB79658}"/>
                </a:ext>
              </a:extLst>
            </p:cNvPr>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
              <a:extLst>
                <a:ext uri="{FF2B5EF4-FFF2-40B4-BE49-F238E27FC236}">
                  <a16:creationId xmlns:a16="http://schemas.microsoft.com/office/drawing/2014/main" id="{02B538CA-AA62-EB7F-8942-88C6DBB2D3B9}"/>
                </a:ext>
              </a:extLst>
            </p:cNvPr>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 Diagonal Corner Rectangle 9">
              <a:extLst>
                <a:ext uri="{FF2B5EF4-FFF2-40B4-BE49-F238E27FC236}">
                  <a16:creationId xmlns:a16="http://schemas.microsoft.com/office/drawing/2014/main" id="{E40AB383-BB46-F26F-57B7-21C8128009B9}"/>
                </a:ext>
              </a:extLst>
            </p:cNvPr>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6EA89A59-4296-39F8-5E73-450706CCF015}"/>
                </a:ext>
              </a:extLst>
            </p:cNvPr>
            <p:cNvSpPr/>
            <p:nvPr/>
          </p:nvSpPr>
          <p:spPr>
            <a:xfrm>
              <a:off x="2057400" y="4267200"/>
              <a:ext cx="1052977" cy="154981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A729D72C-95DC-3C52-CFFC-2F7232248B8C}"/>
                </a:ext>
              </a:extLst>
            </p:cNvPr>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12">
              <a:extLst>
                <a:ext uri="{FF2B5EF4-FFF2-40B4-BE49-F238E27FC236}">
                  <a16:creationId xmlns:a16="http://schemas.microsoft.com/office/drawing/2014/main" id="{CDCFC5B4-BC46-2499-50AD-5F5CC92A6F7E}"/>
                </a:ext>
              </a:extLst>
            </p:cNvPr>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13">
              <a:extLst>
                <a:ext uri="{FF2B5EF4-FFF2-40B4-BE49-F238E27FC236}">
                  <a16:creationId xmlns:a16="http://schemas.microsoft.com/office/drawing/2014/main" id="{578B33F6-9193-6F60-5256-F7BD8763D797}"/>
                </a:ext>
              </a:extLst>
            </p:cNvPr>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14">
              <a:extLst>
                <a:ext uri="{FF2B5EF4-FFF2-40B4-BE49-F238E27FC236}">
                  <a16:creationId xmlns:a16="http://schemas.microsoft.com/office/drawing/2014/main" id="{841495D0-8B50-D5DE-643C-9A954BF7B333}"/>
                </a:ext>
              </a:extLst>
            </p:cNvPr>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E4AFD4EC-0F75-6B9C-1E46-33A5641D6112}"/>
              </a:ext>
            </a:extLst>
          </p:cNvPr>
          <p:cNvGrpSpPr/>
          <p:nvPr/>
        </p:nvGrpSpPr>
        <p:grpSpPr>
          <a:xfrm>
            <a:off x="4109553" y="1234776"/>
            <a:ext cx="935747" cy="2232756"/>
            <a:chOff x="397451" y="228208"/>
            <a:chExt cx="1468018" cy="3502792"/>
          </a:xfrm>
        </p:grpSpPr>
        <p:sp>
          <p:nvSpPr>
            <p:cNvPr id="109" name="Oval 108">
              <a:extLst>
                <a:ext uri="{FF2B5EF4-FFF2-40B4-BE49-F238E27FC236}">
                  <a16:creationId xmlns:a16="http://schemas.microsoft.com/office/drawing/2014/main" id="{582D52DC-1E47-B761-5BD2-24DE6C66347E}"/>
                </a:ext>
              </a:extLst>
            </p:cNvPr>
            <p:cNvSpPr/>
            <p:nvPr/>
          </p:nvSpPr>
          <p:spPr>
            <a:xfrm rot="18351009">
              <a:off x="270681" y="2203966"/>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94B6B16D-7775-8252-003D-718DD99BD672}"/>
                </a:ext>
              </a:extLst>
            </p:cNvPr>
            <p:cNvSpPr/>
            <p:nvPr/>
          </p:nvSpPr>
          <p:spPr>
            <a:xfrm rot="3424369">
              <a:off x="1450963" y="2194762"/>
              <a:ext cx="541276" cy="28773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rapezoid 110">
              <a:extLst>
                <a:ext uri="{FF2B5EF4-FFF2-40B4-BE49-F238E27FC236}">
                  <a16:creationId xmlns:a16="http://schemas.microsoft.com/office/drawing/2014/main" id="{6303C21F-96E3-E737-C739-C797C9102014}"/>
                </a:ext>
              </a:extLst>
            </p:cNvPr>
            <p:cNvSpPr/>
            <p:nvPr/>
          </p:nvSpPr>
          <p:spPr>
            <a:xfrm>
              <a:off x="710999" y="1363546"/>
              <a:ext cx="939777" cy="2046452"/>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4F06A25C-02BB-7340-E984-F224C59687E4}"/>
                </a:ext>
              </a:extLst>
            </p:cNvPr>
            <p:cNvSpPr/>
            <p:nvPr/>
          </p:nvSpPr>
          <p:spPr>
            <a:xfrm rot="20950279">
              <a:off x="611582" y="3361948"/>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a:extLst>
                <a:ext uri="{FF2B5EF4-FFF2-40B4-BE49-F238E27FC236}">
                  <a16:creationId xmlns:a16="http://schemas.microsoft.com/office/drawing/2014/main" id="{272F13CF-2987-FF8E-60CC-196721BAB126}"/>
                </a:ext>
              </a:extLst>
            </p:cNvPr>
            <p:cNvSpPr/>
            <p:nvPr/>
          </p:nvSpPr>
          <p:spPr>
            <a:xfrm rot="19846626">
              <a:off x="1276514"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a:extLst>
                <a:ext uri="{FF2B5EF4-FFF2-40B4-BE49-F238E27FC236}">
                  <a16:creationId xmlns:a16="http://schemas.microsoft.com/office/drawing/2014/main" id="{B967BF73-29F4-B6A7-40FE-2C09259FB1C8}"/>
                </a:ext>
              </a:extLst>
            </p:cNvPr>
            <p:cNvSpPr/>
            <p:nvPr/>
          </p:nvSpPr>
          <p:spPr>
            <a:xfrm rot="20950279">
              <a:off x="1081472" y="3361950"/>
              <a:ext cx="534815" cy="36905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a:extLst>
                <a:ext uri="{FF2B5EF4-FFF2-40B4-BE49-F238E27FC236}">
                  <a16:creationId xmlns:a16="http://schemas.microsoft.com/office/drawing/2014/main" id="{F7CDA37F-5761-CA57-BFB6-09B498AB212B}"/>
                </a:ext>
              </a:extLst>
            </p:cNvPr>
            <p:cNvSpPr/>
            <p:nvPr/>
          </p:nvSpPr>
          <p:spPr>
            <a:xfrm rot="1753374" flipH="1">
              <a:off x="618671" y="1303512"/>
              <a:ext cx="413686" cy="1108167"/>
            </a:xfrm>
            <a:prstGeom prst="trapezoid">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0CCD50F5-678D-6E8A-3354-A167EC336D3E}"/>
                </a:ext>
              </a:extLst>
            </p:cNvPr>
            <p:cNvSpPr/>
            <p:nvPr/>
          </p:nvSpPr>
          <p:spPr>
            <a:xfrm>
              <a:off x="678482" y="343180"/>
              <a:ext cx="939777" cy="125948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1219CE3F-228E-7E51-0ABA-5679A7BF17F6}"/>
                </a:ext>
              </a:extLst>
            </p:cNvPr>
            <p:cNvSpPr/>
            <p:nvPr/>
          </p:nvSpPr>
          <p:spPr>
            <a:xfrm rot="21115497">
              <a:off x="421705" y="228208"/>
              <a:ext cx="1368039" cy="1223973"/>
            </a:xfrm>
            <a:custGeom>
              <a:avLst/>
              <a:gdLst>
                <a:gd name="connsiteX0" fmla="*/ 806836 w 1368039"/>
                <a:gd name="connsiteY0" fmla="*/ 11691 h 1223973"/>
                <a:gd name="connsiteX1" fmla="*/ 1366412 w 1368039"/>
                <a:gd name="connsiteY1" fmla="*/ 407315 h 1223973"/>
                <a:gd name="connsiteX2" fmla="*/ 1362201 w 1368039"/>
                <a:gd name="connsiteY2" fmla="*/ 419421 h 1223973"/>
                <a:gd name="connsiteX3" fmla="*/ 1362201 w 1368039"/>
                <a:gd name="connsiteY3" fmla="*/ 1168198 h 1223973"/>
                <a:gd name="connsiteX4" fmla="*/ 1223027 w 1368039"/>
                <a:gd name="connsiteY4" fmla="*/ 1168198 h 1223973"/>
                <a:gd name="connsiteX5" fmla="*/ 1083852 w 1368039"/>
                <a:gd name="connsiteY5" fmla="*/ 1168198 h 1223973"/>
                <a:gd name="connsiteX6" fmla="*/ 1083852 w 1368039"/>
                <a:gd name="connsiteY6" fmla="*/ 621291 h 1223973"/>
                <a:gd name="connsiteX7" fmla="*/ 1063840 w 1368039"/>
                <a:gd name="connsiteY7" fmla="*/ 626613 h 1223973"/>
                <a:gd name="connsiteX8" fmla="*/ 718874 w 1368039"/>
                <a:gd name="connsiteY8" fmla="*/ 631678 h 1223973"/>
                <a:gd name="connsiteX9" fmla="*/ 388931 w 1368039"/>
                <a:gd name="connsiteY9" fmla="*/ 530859 h 1223973"/>
                <a:gd name="connsiteX10" fmla="*/ 378632 w 1368039"/>
                <a:gd name="connsiteY10" fmla="*/ 524661 h 1223973"/>
                <a:gd name="connsiteX11" fmla="*/ 242097 w 1368039"/>
                <a:gd name="connsiteY11" fmla="*/ 1038860 h 1223973"/>
                <a:gd name="connsiteX12" fmla="*/ 121049 w 1368039"/>
                <a:gd name="connsiteY12" fmla="*/ 1006718 h 1223973"/>
                <a:gd name="connsiteX13" fmla="*/ 0 w 1368039"/>
                <a:gd name="connsiteY13" fmla="*/ 974577 h 1223973"/>
                <a:gd name="connsiteX14" fmla="*/ 172770 w 1368039"/>
                <a:gd name="connsiteY14" fmla="*/ 323915 h 1223973"/>
                <a:gd name="connsiteX15" fmla="*/ 162697 w 1368039"/>
                <a:gd name="connsiteY15" fmla="*/ 300268 h 1223973"/>
                <a:gd name="connsiteX16" fmla="*/ 159298 w 1368039"/>
                <a:gd name="connsiteY16" fmla="*/ 236054 h 1223973"/>
                <a:gd name="connsiteX17" fmla="*/ 806836 w 1368039"/>
                <a:gd name="connsiteY17" fmla="*/ 11691 h 122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68039" h="1223973">
                  <a:moveTo>
                    <a:pt x="806836" y="11691"/>
                  </a:moveTo>
                  <a:cubicBezTo>
                    <a:pt x="1140171" y="58983"/>
                    <a:pt x="1390702" y="236111"/>
                    <a:pt x="1366412" y="407315"/>
                  </a:cubicBezTo>
                  <a:lnTo>
                    <a:pt x="1362201" y="419421"/>
                  </a:lnTo>
                  <a:lnTo>
                    <a:pt x="1362201" y="1168198"/>
                  </a:lnTo>
                  <a:cubicBezTo>
                    <a:pt x="1315810" y="1361411"/>
                    <a:pt x="1269418" y="974986"/>
                    <a:pt x="1223027" y="1168198"/>
                  </a:cubicBezTo>
                  <a:cubicBezTo>
                    <a:pt x="1176635" y="1361411"/>
                    <a:pt x="1130244" y="974986"/>
                    <a:pt x="1083852" y="1168198"/>
                  </a:cubicBezTo>
                  <a:lnTo>
                    <a:pt x="1083852" y="621291"/>
                  </a:lnTo>
                  <a:lnTo>
                    <a:pt x="1063840" y="626613"/>
                  </a:lnTo>
                  <a:cubicBezTo>
                    <a:pt x="962769" y="646371"/>
                    <a:pt x="843875" y="649413"/>
                    <a:pt x="718874" y="631678"/>
                  </a:cubicBezTo>
                  <a:cubicBezTo>
                    <a:pt x="593874" y="613943"/>
                    <a:pt x="480517" y="577950"/>
                    <a:pt x="388931" y="530859"/>
                  </a:cubicBezTo>
                  <a:lnTo>
                    <a:pt x="378632" y="524661"/>
                  </a:lnTo>
                  <a:lnTo>
                    <a:pt x="242097" y="1038860"/>
                  </a:lnTo>
                  <a:cubicBezTo>
                    <a:pt x="152162" y="1214887"/>
                    <a:pt x="210984" y="830690"/>
                    <a:pt x="121049" y="1006718"/>
                  </a:cubicBezTo>
                  <a:cubicBezTo>
                    <a:pt x="31113" y="1182746"/>
                    <a:pt x="89936" y="798549"/>
                    <a:pt x="0" y="974577"/>
                  </a:cubicBezTo>
                  <a:lnTo>
                    <a:pt x="172770" y="323915"/>
                  </a:lnTo>
                  <a:lnTo>
                    <a:pt x="162697" y="300268"/>
                  </a:lnTo>
                  <a:cubicBezTo>
                    <a:pt x="157519" y="278947"/>
                    <a:pt x="156262" y="257454"/>
                    <a:pt x="159298" y="236054"/>
                  </a:cubicBezTo>
                  <a:cubicBezTo>
                    <a:pt x="183588" y="64849"/>
                    <a:pt x="473501" y="-35602"/>
                    <a:pt x="806836" y="11691"/>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8" name="Rounded Rectangle 152">
              <a:extLst>
                <a:ext uri="{FF2B5EF4-FFF2-40B4-BE49-F238E27FC236}">
                  <a16:creationId xmlns:a16="http://schemas.microsoft.com/office/drawing/2014/main" id="{EDEF4F11-717A-BCA8-47AC-152B22A7BFF5}"/>
                </a:ext>
              </a:extLst>
            </p:cNvPr>
            <p:cNvSpPr/>
            <p:nvPr/>
          </p:nvSpPr>
          <p:spPr>
            <a:xfrm rot="5400000">
              <a:off x="1067593" y="-36303"/>
              <a:ext cx="180121" cy="1312129"/>
            </a:xfrm>
            <a:prstGeom prst="roundRect">
              <a:avLst/>
            </a:prstGeom>
            <a:solidFill>
              <a:srgbClr val="DEC69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1EE6E7BC-3AA2-1907-07CC-BEB21342F77F}"/>
                </a:ext>
              </a:extLst>
            </p:cNvPr>
            <p:cNvSpPr/>
            <p:nvPr/>
          </p:nvSpPr>
          <p:spPr>
            <a:xfrm rot="2009698">
              <a:off x="1023518" y="1336540"/>
              <a:ext cx="110402" cy="1651790"/>
            </a:xfrm>
            <a:prstGeom prst="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54">
              <a:extLst>
                <a:ext uri="{FF2B5EF4-FFF2-40B4-BE49-F238E27FC236}">
                  <a16:creationId xmlns:a16="http://schemas.microsoft.com/office/drawing/2014/main" id="{E85A5A95-1EDD-DCA6-3F3E-FFD703139F3C}"/>
                </a:ext>
              </a:extLst>
            </p:cNvPr>
            <p:cNvSpPr/>
            <p:nvPr/>
          </p:nvSpPr>
          <p:spPr>
            <a:xfrm>
              <a:off x="491023" y="2480111"/>
              <a:ext cx="437375" cy="630423"/>
            </a:xfrm>
            <a:prstGeom prst="roundRect">
              <a:avLst/>
            </a:prstGeom>
            <a:solidFill>
              <a:srgbClr val="C6AA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24BD689E-50AA-42B7-3F24-A5358481605D}"/>
              </a:ext>
            </a:extLst>
          </p:cNvPr>
          <p:cNvGrpSpPr/>
          <p:nvPr/>
        </p:nvGrpSpPr>
        <p:grpSpPr>
          <a:xfrm>
            <a:off x="5905500" y="975004"/>
            <a:ext cx="1431146" cy="2793001"/>
            <a:chOff x="4795899" y="198408"/>
            <a:chExt cx="2932227" cy="5851754"/>
          </a:xfrm>
        </p:grpSpPr>
        <p:sp>
          <p:nvSpPr>
            <p:cNvPr id="122" name="Oval 121">
              <a:extLst>
                <a:ext uri="{FF2B5EF4-FFF2-40B4-BE49-F238E27FC236}">
                  <a16:creationId xmlns:a16="http://schemas.microsoft.com/office/drawing/2014/main" id="{5DC9FFF0-9ABD-2FEC-9A1E-6A8642EA7A96}"/>
                </a:ext>
              </a:extLst>
            </p:cNvPr>
            <p:cNvSpPr/>
            <p:nvPr/>
          </p:nvSpPr>
          <p:spPr>
            <a:xfrm rot="4296815">
              <a:off x="5589175" y="5402462"/>
              <a:ext cx="533400" cy="762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a:extLst>
                <a:ext uri="{FF2B5EF4-FFF2-40B4-BE49-F238E27FC236}">
                  <a16:creationId xmlns:a16="http://schemas.microsoft.com/office/drawing/2014/main" id="{64564EBB-C744-438A-EB80-D24DAD4B1EDF}"/>
                </a:ext>
              </a:extLst>
            </p:cNvPr>
            <p:cNvSpPr/>
            <p:nvPr/>
          </p:nvSpPr>
          <p:spPr>
            <a:xfrm rot="17303185" flipH="1">
              <a:off x="6351175" y="5402461"/>
              <a:ext cx="533400" cy="762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F06EC873-8506-9E06-6777-CB8D886FEDDD}"/>
                </a:ext>
              </a:extLst>
            </p:cNvPr>
            <p:cNvSpPr/>
            <p:nvPr/>
          </p:nvSpPr>
          <p:spPr>
            <a:xfrm rot="20477363">
              <a:off x="7194726" y="3265819"/>
              <a:ext cx="533400"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lowchart: Manual Operation 124">
              <a:extLst>
                <a:ext uri="{FF2B5EF4-FFF2-40B4-BE49-F238E27FC236}">
                  <a16:creationId xmlns:a16="http://schemas.microsoft.com/office/drawing/2014/main" id="{7CDCE1EE-5468-4816-133E-11D18A39115F}"/>
                </a:ext>
              </a:extLst>
            </p:cNvPr>
            <p:cNvSpPr/>
            <p:nvPr/>
          </p:nvSpPr>
          <p:spPr>
            <a:xfrm rot="8835867" flipH="1">
              <a:off x="6588884" y="2079723"/>
              <a:ext cx="775212" cy="1735223"/>
            </a:xfrm>
            <a:prstGeom prst="flowChartManualOperati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a:extLst>
                <a:ext uri="{FF2B5EF4-FFF2-40B4-BE49-F238E27FC236}">
                  <a16:creationId xmlns:a16="http://schemas.microsoft.com/office/drawing/2014/main" id="{6EB64467-694D-0E7E-82C2-6C6478FFAB47}"/>
                </a:ext>
              </a:extLst>
            </p:cNvPr>
            <p:cNvSpPr/>
            <p:nvPr/>
          </p:nvSpPr>
          <p:spPr>
            <a:xfrm>
              <a:off x="5257800" y="2198081"/>
              <a:ext cx="1981199" cy="3434968"/>
            </a:xfrm>
            <a:prstGeom prst="trapezoid">
              <a:avLst>
                <a:gd name="adj" fmla="val 4040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a:extLst>
                <a:ext uri="{FF2B5EF4-FFF2-40B4-BE49-F238E27FC236}">
                  <a16:creationId xmlns:a16="http://schemas.microsoft.com/office/drawing/2014/main" id="{9BD0700F-70F8-45B1-D331-855F78EC41BE}"/>
                </a:ext>
              </a:extLst>
            </p:cNvPr>
            <p:cNvSpPr/>
            <p:nvPr/>
          </p:nvSpPr>
          <p:spPr>
            <a:xfrm rot="1680779">
              <a:off x="4795899" y="3204824"/>
              <a:ext cx="533400"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a:extLst>
                <a:ext uri="{FF2B5EF4-FFF2-40B4-BE49-F238E27FC236}">
                  <a16:creationId xmlns:a16="http://schemas.microsoft.com/office/drawing/2014/main" id="{75AC6797-E199-92FE-BEBC-F1A7C53CFAEA}"/>
                </a:ext>
              </a:extLst>
            </p:cNvPr>
            <p:cNvSpPr/>
            <p:nvPr/>
          </p:nvSpPr>
          <p:spPr>
            <a:xfrm rot="21030811">
              <a:off x="6643325" y="1242903"/>
              <a:ext cx="381000" cy="1125258"/>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a:extLst>
                <a:ext uri="{FF2B5EF4-FFF2-40B4-BE49-F238E27FC236}">
                  <a16:creationId xmlns:a16="http://schemas.microsoft.com/office/drawing/2014/main" id="{57525C96-CDCA-1976-7DEA-D16A61EE4176}"/>
                </a:ext>
              </a:extLst>
            </p:cNvPr>
            <p:cNvSpPr/>
            <p:nvPr/>
          </p:nvSpPr>
          <p:spPr>
            <a:xfrm>
              <a:off x="5486400" y="1143000"/>
              <a:ext cx="381000" cy="12954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Manual Operation 129">
              <a:extLst>
                <a:ext uri="{FF2B5EF4-FFF2-40B4-BE49-F238E27FC236}">
                  <a16:creationId xmlns:a16="http://schemas.microsoft.com/office/drawing/2014/main" id="{567FCC5D-3ACF-9CD1-B714-BA80E0B4C7BA}"/>
                </a:ext>
              </a:extLst>
            </p:cNvPr>
            <p:cNvSpPr/>
            <p:nvPr/>
          </p:nvSpPr>
          <p:spPr>
            <a:xfrm rot="12764133">
              <a:off x="5138389" y="2058006"/>
              <a:ext cx="914400" cy="1799694"/>
            </a:xfrm>
            <a:prstGeom prst="flowChartManualOperation">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Trapezoid 130">
              <a:extLst>
                <a:ext uri="{FF2B5EF4-FFF2-40B4-BE49-F238E27FC236}">
                  <a16:creationId xmlns:a16="http://schemas.microsoft.com/office/drawing/2014/main" id="{8EC8B30A-4EB1-3F84-E3E0-A106D1B6AE4B}"/>
                </a:ext>
              </a:extLst>
            </p:cNvPr>
            <p:cNvSpPr/>
            <p:nvPr/>
          </p:nvSpPr>
          <p:spPr>
            <a:xfrm rot="397969">
              <a:off x="5116254" y="2122194"/>
              <a:ext cx="1290043" cy="2901508"/>
            </a:xfrm>
            <a:prstGeom prst="trapezoid">
              <a:avLst>
                <a:gd name="adj" fmla="val 45372"/>
              </a:avLst>
            </a:prstGeom>
            <a:solidFill>
              <a:srgbClr val="D142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Trapezoid 131">
              <a:extLst>
                <a:ext uri="{FF2B5EF4-FFF2-40B4-BE49-F238E27FC236}">
                  <a16:creationId xmlns:a16="http://schemas.microsoft.com/office/drawing/2014/main" id="{F31344B7-4696-F5ED-473E-C6C0B36CC309}"/>
                </a:ext>
              </a:extLst>
            </p:cNvPr>
            <p:cNvSpPr/>
            <p:nvPr/>
          </p:nvSpPr>
          <p:spPr>
            <a:xfrm rot="21153879">
              <a:off x="6049625" y="2127632"/>
              <a:ext cx="1273805" cy="2899065"/>
            </a:xfrm>
            <a:prstGeom prst="trapezoid">
              <a:avLst>
                <a:gd name="adj" fmla="val 44423"/>
              </a:avLst>
            </a:prstGeom>
            <a:solidFill>
              <a:srgbClr val="D142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Isosceles Triangle 132">
              <a:extLst>
                <a:ext uri="{FF2B5EF4-FFF2-40B4-BE49-F238E27FC236}">
                  <a16:creationId xmlns:a16="http://schemas.microsoft.com/office/drawing/2014/main" id="{9D7988E3-5ABE-C225-2250-ECAD0B491EB8}"/>
                </a:ext>
              </a:extLst>
            </p:cNvPr>
            <p:cNvSpPr/>
            <p:nvPr/>
          </p:nvSpPr>
          <p:spPr>
            <a:xfrm rot="10800000">
              <a:off x="6019800" y="2286000"/>
              <a:ext cx="381000" cy="3048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88">
              <a:extLst>
                <a:ext uri="{FF2B5EF4-FFF2-40B4-BE49-F238E27FC236}">
                  <a16:creationId xmlns:a16="http://schemas.microsoft.com/office/drawing/2014/main" id="{B35E5DCB-3C8D-1E9C-05E0-FADB30E39383}"/>
                </a:ext>
              </a:extLst>
            </p:cNvPr>
            <p:cNvGrpSpPr/>
            <p:nvPr/>
          </p:nvGrpSpPr>
          <p:grpSpPr>
            <a:xfrm>
              <a:off x="5334000" y="5257800"/>
              <a:ext cx="1817298" cy="314739"/>
              <a:chOff x="5334000" y="5257800"/>
              <a:chExt cx="1752600" cy="381000"/>
            </a:xfrm>
          </p:grpSpPr>
          <p:sp>
            <p:nvSpPr>
              <p:cNvPr id="149" name="Quad Arrow Callout 134">
                <a:extLst>
                  <a:ext uri="{FF2B5EF4-FFF2-40B4-BE49-F238E27FC236}">
                    <a16:creationId xmlns:a16="http://schemas.microsoft.com/office/drawing/2014/main" id="{46F06A64-1687-E2F4-FE8B-E0A0E7771759}"/>
                  </a:ext>
                </a:extLst>
              </p:cNvPr>
              <p:cNvSpPr/>
              <p:nvPr/>
            </p:nvSpPr>
            <p:spPr>
              <a:xfrm>
                <a:off x="53340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Callout 135">
                <a:extLst>
                  <a:ext uri="{FF2B5EF4-FFF2-40B4-BE49-F238E27FC236}">
                    <a16:creationId xmlns:a16="http://schemas.microsoft.com/office/drawing/2014/main" id="{1C913E6D-13ED-18D6-296B-936E9156C109}"/>
                  </a:ext>
                </a:extLst>
              </p:cNvPr>
              <p:cNvSpPr/>
              <p:nvPr/>
            </p:nvSpPr>
            <p:spPr>
              <a:xfrm>
                <a:off x="57912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Callout 136">
                <a:extLst>
                  <a:ext uri="{FF2B5EF4-FFF2-40B4-BE49-F238E27FC236}">
                    <a16:creationId xmlns:a16="http://schemas.microsoft.com/office/drawing/2014/main" id="{DA4762B6-8662-A703-859C-BBAFC859BE00}"/>
                  </a:ext>
                </a:extLst>
              </p:cNvPr>
              <p:cNvSpPr/>
              <p:nvPr/>
            </p:nvSpPr>
            <p:spPr>
              <a:xfrm>
                <a:off x="62484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Quad Arrow Callout 137">
                <a:extLst>
                  <a:ext uri="{FF2B5EF4-FFF2-40B4-BE49-F238E27FC236}">
                    <a16:creationId xmlns:a16="http://schemas.microsoft.com/office/drawing/2014/main" id="{FB7D2F04-2569-55CB-CE5B-8E674A3FA9DA}"/>
                  </a:ext>
                </a:extLst>
              </p:cNvPr>
              <p:cNvSpPr/>
              <p:nvPr/>
            </p:nvSpPr>
            <p:spPr>
              <a:xfrm>
                <a:off x="66294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Oval 134">
              <a:extLst>
                <a:ext uri="{FF2B5EF4-FFF2-40B4-BE49-F238E27FC236}">
                  <a16:creationId xmlns:a16="http://schemas.microsoft.com/office/drawing/2014/main" id="{BDB0ECA8-708E-4CE5-8640-17FD2C7553D4}"/>
                </a:ext>
              </a:extLst>
            </p:cNvPr>
            <p:cNvSpPr/>
            <p:nvPr/>
          </p:nvSpPr>
          <p:spPr>
            <a:xfrm>
              <a:off x="5638800" y="609600"/>
              <a:ext cx="1219200" cy="1752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lowchart: Stored Data 135">
              <a:extLst>
                <a:ext uri="{FF2B5EF4-FFF2-40B4-BE49-F238E27FC236}">
                  <a16:creationId xmlns:a16="http://schemas.microsoft.com/office/drawing/2014/main" id="{0BFB64A7-9D63-0EEF-2A8B-AD570E6DC392}"/>
                </a:ext>
              </a:extLst>
            </p:cNvPr>
            <p:cNvSpPr/>
            <p:nvPr/>
          </p:nvSpPr>
          <p:spPr>
            <a:xfrm rot="5400000">
              <a:off x="5905500" y="342900"/>
              <a:ext cx="685800" cy="1371600"/>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Isosceles Triangle 136">
              <a:extLst>
                <a:ext uri="{FF2B5EF4-FFF2-40B4-BE49-F238E27FC236}">
                  <a16:creationId xmlns:a16="http://schemas.microsoft.com/office/drawing/2014/main" id="{25EA8A9E-9ACA-DA41-2A72-F7753CDAE204}"/>
                </a:ext>
              </a:extLst>
            </p:cNvPr>
            <p:cNvSpPr/>
            <p:nvPr/>
          </p:nvSpPr>
          <p:spPr>
            <a:xfrm>
              <a:off x="56272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Isosceles Triangle 137">
              <a:extLst>
                <a:ext uri="{FF2B5EF4-FFF2-40B4-BE49-F238E27FC236}">
                  <a16:creationId xmlns:a16="http://schemas.microsoft.com/office/drawing/2014/main" id="{61AE0EC2-1D10-EBCE-1086-626698A59A16}"/>
                </a:ext>
              </a:extLst>
            </p:cNvPr>
            <p:cNvSpPr/>
            <p:nvPr/>
          </p:nvSpPr>
          <p:spPr>
            <a:xfrm>
              <a:off x="58558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Isosceles Triangle 138">
              <a:extLst>
                <a:ext uri="{FF2B5EF4-FFF2-40B4-BE49-F238E27FC236}">
                  <a16:creationId xmlns:a16="http://schemas.microsoft.com/office/drawing/2014/main" id="{DCE3BBE3-FE67-FEEB-828B-274C62346903}"/>
                </a:ext>
              </a:extLst>
            </p:cNvPr>
            <p:cNvSpPr/>
            <p:nvPr/>
          </p:nvSpPr>
          <p:spPr>
            <a:xfrm>
              <a:off x="61606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Isosceles Triangle 139">
              <a:extLst>
                <a:ext uri="{FF2B5EF4-FFF2-40B4-BE49-F238E27FC236}">
                  <a16:creationId xmlns:a16="http://schemas.microsoft.com/office/drawing/2014/main" id="{19E2B992-4019-DFCD-82C6-9E61FCF5796C}"/>
                </a:ext>
              </a:extLst>
            </p:cNvPr>
            <p:cNvSpPr/>
            <p:nvPr/>
          </p:nvSpPr>
          <p:spPr>
            <a:xfrm>
              <a:off x="64654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Left-Right Arrow 126">
              <a:extLst>
                <a:ext uri="{FF2B5EF4-FFF2-40B4-BE49-F238E27FC236}">
                  <a16:creationId xmlns:a16="http://schemas.microsoft.com/office/drawing/2014/main" id="{C9475CCF-0A5F-2403-5FFD-DB50887A2DDF}"/>
                </a:ext>
              </a:extLst>
            </p:cNvPr>
            <p:cNvSpPr/>
            <p:nvPr/>
          </p:nvSpPr>
          <p:spPr>
            <a:xfrm rot="11510161">
              <a:off x="5113257" y="3970256"/>
              <a:ext cx="914400" cy="914400"/>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Left-Right Arrow 127">
              <a:extLst>
                <a:ext uri="{FF2B5EF4-FFF2-40B4-BE49-F238E27FC236}">
                  <a16:creationId xmlns:a16="http://schemas.microsoft.com/office/drawing/2014/main" id="{05FC22F8-5D83-0A4C-C62B-C00F13DBDCF5}"/>
                </a:ext>
              </a:extLst>
            </p:cNvPr>
            <p:cNvSpPr/>
            <p:nvPr/>
          </p:nvSpPr>
          <p:spPr>
            <a:xfrm rot="10222339">
              <a:off x="6318424" y="4032425"/>
              <a:ext cx="914400" cy="914400"/>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onut 128">
              <a:extLst>
                <a:ext uri="{FF2B5EF4-FFF2-40B4-BE49-F238E27FC236}">
                  <a16:creationId xmlns:a16="http://schemas.microsoft.com/office/drawing/2014/main" id="{EB4B83A1-5C23-F076-C851-FECE3D1DA03C}"/>
                </a:ext>
              </a:extLst>
            </p:cNvPr>
            <p:cNvSpPr/>
            <p:nvPr/>
          </p:nvSpPr>
          <p:spPr>
            <a:xfrm rot="19961453">
              <a:off x="6040192" y="2567888"/>
              <a:ext cx="375708" cy="35762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44" name="Group 119">
              <a:extLst>
                <a:ext uri="{FF2B5EF4-FFF2-40B4-BE49-F238E27FC236}">
                  <a16:creationId xmlns:a16="http://schemas.microsoft.com/office/drawing/2014/main" id="{AC6F96D0-153D-59A4-BE5E-BBA8CF0725C5}"/>
                </a:ext>
              </a:extLst>
            </p:cNvPr>
            <p:cNvGrpSpPr/>
            <p:nvPr/>
          </p:nvGrpSpPr>
          <p:grpSpPr>
            <a:xfrm>
              <a:off x="5638800" y="838201"/>
              <a:ext cx="1253706" cy="248728"/>
              <a:chOff x="5334000" y="5257800"/>
              <a:chExt cx="1752600" cy="381000"/>
            </a:xfrm>
          </p:grpSpPr>
          <p:sp>
            <p:nvSpPr>
              <p:cNvPr id="145" name="Quad Arrow Callout 130">
                <a:extLst>
                  <a:ext uri="{FF2B5EF4-FFF2-40B4-BE49-F238E27FC236}">
                    <a16:creationId xmlns:a16="http://schemas.microsoft.com/office/drawing/2014/main" id="{94A5D39B-96D0-7BC8-63C3-2D0721C5E0A5}"/>
                  </a:ext>
                </a:extLst>
              </p:cNvPr>
              <p:cNvSpPr/>
              <p:nvPr/>
            </p:nvSpPr>
            <p:spPr>
              <a:xfrm>
                <a:off x="53340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Callout 131">
                <a:extLst>
                  <a:ext uri="{FF2B5EF4-FFF2-40B4-BE49-F238E27FC236}">
                    <a16:creationId xmlns:a16="http://schemas.microsoft.com/office/drawing/2014/main" id="{C1D245CD-4BA4-5444-CA26-67B9DBDFF5BE}"/>
                  </a:ext>
                </a:extLst>
              </p:cNvPr>
              <p:cNvSpPr/>
              <p:nvPr/>
            </p:nvSpPr>
            <p:spPr>
              <a:xfrm>
                <a:off x="57912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Quad Arrow Callout 132">
                <a:extLst>
                  <a:ext uri="{FF2B5EF4-FFF2-40B4-BE49-F238E27FC236}">
                    <a16:creationId xmlns:a16="http://schemas.microsoft.com/office/drawing/2014/main" id="{F2535322-DB19-6EE1-1848-D2BD3B376ABB}"/>
                  </a:ext>
                </a:extLst>
              </p:cNvPr>
              <p:cNvSpPr/>
              <p:nvPr/>
            </p:nvSpPr>
            <p:spPr>
              <a:xfrm>
                <a:off x="62484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Callout 133">
                <a:extLst>
                  <a:ext uri="{FF2B5EF4-FFF2-40B4-BE49-F238E27FC236}">
                    <a16:creationId xmlns:a16="http://schemas.microsoft.com/office/drawing/2014/main" id="{3F5BB002-F372-DBE4-D18E-B54870346BB4}"/>
                  </a:ext>
                </a:extLst>
              </p:cNvPr>
              <p:cNvSpPr/>
              <p:nvPr/>
            </p:nvSpPr>
            <p:spPr>
              <a:xfrm>
                <a:off x="66294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41608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418"/>
            <a:ext cx="6115235" cy="1169551"/>
          </a:xfrm>
          <a:prstGeom prst="rect">
            <a:avLst/>
          </a:prstGeom>
          <a:ln>
            <a:solidFill>
              <a:schemeClr val="tx1"/>
            </a:solidFill>
          </a:ln>
        </p:spPr>
        <p:txBody>
          <a:bodyPr wrap="square">
            <a:spAutoFit/>
          </a:bodyPr>
          <a:lstStyle/>
          <a:p>
            <a:r>
              <a:rPr lang="en-US" sz="1400" b="1" dirty="0">
                <a:solidFill>
                  <a:srgbClr val="333333"/>
                </a:solidFill>
              </a:rPr>
              <a:t>Marriage 1 Nephi 5:4-7:</a:t>
            </a:r>
          </a:p>
          <a:p>
            <a:r>
              <a:rPr lang="en-US" sz="1400" dirty="0">
                <a:solidFill>
                  <a:srgbClr val="333333"/>
                </a:solidFill>
              </a:rPr>
              <a:t>“A happy marriage is not so much a matter of romance as it is an anxious concern for the comfort and well-being of one’s companion.” If you want a happy marriage, do what happily married couples do. Pres. Gordon B. Hinckley </a:t>
            </a:r>
            <a:r>
              <a:rPr lang="en-US" sz="1400" dirty="0"/>
              <a:t>“What God Hath Joined Together,” Ensign, May 1991, 73.</a:t>
            </a:r>
          </a:p>
        </p:txBody>
      </p:sp>
      <p:sp>
        <p:nvSpPr>
          <p:cNvPr id="3" name="Rectangle 2"/>
          <p:cNvSpPr/>
          <p:nvPr/>
        </p:nvSpPr>
        <p:spPr>
          <a:xfrm>
            <a:off x="6121890" y="3600987"/>
            <a:ext cx="6070110" cy="2677656"/>
          </a:xfrm>
          <a:prstGeom prst="rect">
            <a:avLst/>
          </a:prstGeom>
          <a:ln>
            <a:solidFill>
              <a:schemeClr val="tx1"/>
            </a:solidFill>
          </a:ln>
        </p:spPr>
        <p:txBody>
          <a:bodyPr wrap="square">
            <a:spAutoFit/>
          </a:bodyPr>
          <a:lstStyle/>
          <a:p>
            <a:r>
              <a:rPr lang="en-US" sz="1200" dirty="0"/>
              <a:t>"</a:t>
            </a:r>
            <a:r>
              <a:rPr lang="en-US" sz="1200" b="1" dirty="0"/>
              <a:t>These plates of brass</a:t>
            </a:r>
            <a:r>
              <a:rPr lang="en-US" sz="1200" dirty="0"/>
              <a:t>, contained the prophecies of all the holy Prophets from the beginning-from the days of Adam; hence they must have contained the prophecies of Enoch, Adam, Noah, Abraham, Isaac, Jacob, and Joseph in Egypt. The prophecies of Isaiah and many others of the holy Prophets were contained upon these plates of brass.</a:t>
            </a:r>
          </a:p>
          <a:p>
            <a:r>
              <a:rPr lang="en-US" sz="1200" dirty="0"/>
              <a:t>"Notwithstanding brass is a metallic substance capable of being dissolved and crumbling back, in a few years to the elements, yet there was a miracle wrought upon these plates of brass. The Prophet said that these plates of brass should not be dimmed by time, that God would preserve them to the latest generations. What for? In order that they might come forth and their contents be translated by the Urim and Thummim, that these contents might be declared to all nations, and kindreds, and tongues, and people, who were the descendants of Lehi upon the face of all this continent, from the frozen regions of the north to the very utmost extremities of South America. That all these nations should come to a knowledge of the things contained on those plates of brass." Orson Pratt (</a:t>
            </a:r>
            <a:r>
              <a:rPr lang="en-US" sz="1200" i="1" dirty="0"/>
              <a:t>Journal of Discourses,</a:t>
            </a:r>
            <a:r>
              <a:rPr lang="en-US" sz="1200" dirty="0"/>
              <a:t>16: 55)</a:t>
            </a:r>
          </a:p>
          <a:p>
            <a:pPr fontAlgn="base"/>
            <a:endParaRPr lang="en-US" sz="1200" dirty="0"/>
          </a:p>
        </p:txBody>
      </p:sp>
      <p:sp>
        <p:nvSpPr>
          <p:cNvPr id="4" name="Rectangle 3"/>
          <p:cNvSpPr/>
          <p:nvPr/>
        </p:nvSpPr>
        <p:spPr>
          <a:xfrm>
            <a:off x="6102658" y="1"/>
            <a:ext cx="6089342" cy="3600986"/>
          </a:xfrm>
          <a:prstGeom prst="rect">
            <a:avLst/>
          </a:prstGeom>
          <a:ln>
            <a:solidFill>
              <a:schemeClr val="tx1"/>
            </a:solidFill>
          </a:ln>
        </p:spPr>
        <p:txBody>
          <a:bodyPr wrap="square">
            <a:spAutoFit/>
          </a:bodyPr>
          <a:lstStyle/>
          <a:p>
            <a:r>
              <a:rPr lang="en-US" sz="1200" b="1" dirty="0"/>
              <a:t>The description of Nephi 1 Nephi 5:11-13:</a:t>
            </a:r>
          </a:p>
          <a:p>
            <a:r>
              <a:rPr lang="en-US" sz="1200" dirty="0"/>
              <a:t>The brass plates of Laban contained the history of the Jews from the creation down to Lehi's day.  It included the Old Testament prophecies written prior to Lehi's day. Even the prophecies of Lehi's contemporary, Jeremiah, were contained on the plates (see 1 Ne 5:13).  Almost all the major Old Testament prophets' prophecies were recorded.  The Nephite record would not have included prophecies from Daniel, Ezekiel, Micah, or Malachi. This is hinted at by the ministry of the Savior among the Nephites. At that time, the Lord made sure that the most important scriptures were a part of the Nephite record.  This required Him to rehearse some of the Old Testament prophecies which were either of great doctrinal importance or which the Nephites did not have. A careful study of 3 Nephi demonstrates that he mostly quoted Isaiah, Micah, and Malachi.</a:t>
            </a:r>
          </a:p>
          <a:p>
            <a:r>
              <a:rPr lang="en-US" sz="1200" dirty="0"/>
              <a:t>The plates of brass represented a larger body of literature than our current Old Testament. This is apparent from the statement of Nephi, it (today's Bible) is a record like unto the engravings which are upon the plates of brass, save there are not so many (1 Ne 13:23).  The plates of brass obviously contained a considerable body of literature no longer extant in our Old Testament. It contained the words of many prophets whose message, without the Book of Mormon, would have otherwise been lost to the world. These were men who clearly taught of a Messiah who would come in the flesh to redeem his people. These prophets include </a:t>
            </a:r>
            <a:r>
              <a:rPr lang="en-US" sz="1200" dirty="0" err="1"/>
              <a:t>Zenock</a:t>
            </a:r>
            <a:r>
              <a:rPr lang="en-US" sz="1200" dirty="0"/>
              <a:t>, </a:t>
            </a:r>
            <a:r>
              <a:rPr lang="en-US" sz="1200" dirty="0" err="1"/>
              <a:t>Zenos</a:t>
            </a:r>
            <a:r>
              <a:rPr lang="en-US" sz="1200" dirty="0"/>
              <a:t>, and </a:t>
            </a:r>
            <a:r>
              <a:rPr lang="en-US" sz="1200" dirty="0" err="1"/>
              <a:t>Neum</a:t>
            </a:r>
            <a:r>
              <a:rPr lang="en-US" sz="1200" dirty="0"/>
              <a:t> (see the Book of Mormon Index). Gospeldoctrine.com</a:t>
            </a:r>
          </a:p>
        </p:txBody>
      </p:sp>
      <p:sp>
        <p:nvSpPr>
          <p:cNvPr id="5" name="Rectangle 4"/>
          <p:cNvSpPr/>
          <p:nvPr/>
        </p:nvSpPr>
        <p:spPr>
          <a:xfrm>
            <a:off x="-6657" y="4062652"/>
            <a:ext cx="6096000" cy="2492990"/>
          </a:xfrm>
          <a:prstGeom prst="rect">
            <a:avLst/>
          </a:prstGeom>
          <a:ln>
            <a:solidFill>
              <a:schemeClr val="tx1"/>
            </a:solidFill>
          </a:ln>
        </p:spPr>
        <p:txBody>
          <a:bodyPr wrap="square">
            <a:spAutoFit/>
          </a:bodyPr>
          <a:lstStyle/>
          <a:p>
            <a:r>
              <a:rPr lang="en-US" sz="1200" b="1" dirty="0"/>
              <a:t>1 Nephi 5:11 The five books of Moses are referred to as the "Pentateuch." The Bible dictionary states: </a:t>
            </a:r>
          </a:p>
          <a:p>
            <a:r>
              <a:rPr lang="en-US" sz="1200" dirty="0"/>
              <a:t>"A Greek word meaning the fivefold book; a name given to the five books that stand at the beginning of our Bible, and that contain the Torah or law of Israel. The Pentateuch was written by Moses, although it is evident that he used several documentary sources from which he compiled the book of Genesis, beside a divine revelation to him. It is also evident that scribes and copyists have left their traces upon the Pentateuch as we have it today; for example, the explanation of Moses' supposed death (Deut. 34:5-12) was surely added by a later hand. But latter-day revelation confirms that Moses was the author of the first five books of the Bible."</a:t>
            </a:r>
          </a:p>
          <a:p>
            <a:r>
              <a:rPr lang="en-US" sz="1200" dirty="0"/>
              <a:t>The first five books of Moses represent the most important of all Jewish canon. </a:t>
            </a:r>
            <a:r>
              <a:rPr lang="en-US" sz="1200" i="1" dirty="0"/>
              <a:t>The Torah</a:t>
            </a:r>
            <a:r>
              <a:rPr lang="en-US" sz="1200" dirty="0"/>
              <a:t> is the Jewish bible and contains nothing more than the first five books of Moses. </a:t>
            </a:r>
            <a:r>
              <a:rPr lang="en-US" sz="1200" i="1" dirty="0"/>
              <a:t>The Talmud</a:t>
            </a:r>
            <a:r>
              <a:rPr lang="en-US" sz="1200" dirty="0"/>
              <a:t> contains many other Old Testament writings, but these are considered to be less important - doctrinally and historically.</a:t>
            </a:r>
          </a:p>
        </p:txBody>
      </p:sp>
      <p:sp>
        <p:nvSpPr>
          <p:cNvPr id="6" name="Rectangle 5"/>
          <p:cNvSpPr/>
          <p:nvPr/>
        </p:nvSpPr>
        <p:spPr>
          <a:xfrm>
            <a:off x="-1" y="1169552"/>
            <a:ext cx="6115235" cy="2893100"/>
          </a:xfrm>
          <a:prstGeom prst="rect">
            <a:avLst/>
          </a:prstGeom>
          <a:ln>
            <a:solidFill>
              <a:schemeClr val="tx1"/>
            </a:solidFill>
          </a:ln>
        </p:spPr>
        <p:txBody>
          <a:bodyPr wrap="square">
            <a:spAutoFit/>
          </a:bodyPr>
          <a:lstStyle/>
          <a:p>
            <a:pPr fontAlgn="base"/>
            <a:r>
              <a:rPr lang="en-US" sz="1400" b="1" dirty="0"/>
              <a:t>Quick to Forgive 5 Nephi 4-7:</a:t>
            </a:r>
          </a:p>
          <a:p>
            <a:pPr fontAlgn="base"/>
            <a:r>
              <a:rPr lang="en-US" sz="1400" dirty="0"/>
              <a:t>“Marriage partners must be quick to forgive. If we will sue for peace, taking the initiative in settling differences—if we forgive and forget with all our hearts … if we forgive all real or fancied offenses before we ask forgiveness for our own sins—if we pay our own debts, large or small, before we press our debtors—if we manage to clear our own eyes of the blinding beams before we magnify the motes in the eyes of others—what a glorious world this would be! Divorce would be reduced to a minimum; courts would be freed from disgusting routines; family life would be heavenly; the building of the kingdom would go forward at an accelerated pace; and the peace which </a:t>
            </a:r>
            <a:r>
              <a:rPr lang="en-US" sz="1400" dirty="0" err="1"/>
              <a:t>passeth</a:t>
            </a:r>
            <a:r>
              <a:rPr lang="en-US" sz="1400" dirty="0"/>
              <a:t> understanding would bring to us all a joy and happiness which has hardly ‘entered into the heart of man.’”</a:t>
            </a:r>
          </a:p>
          <a:p>
            <a:pPr fontAlgn="base"/>
            <a:r>
              <a:rPr lang="en-US" sz="1400" i="1" dirty="0"/>
              <a:t>The Teachings of Spencer W. Kimball,</a:t>
            </a:r>
            <a:r>
              <a:rPr lang="en-US" sz="1400" dirty="0"/>
              <a:t> ed. Edward L. Kimball (1982), 242.</a:t>
            </a:r>
          </a:p>
        </p:txBody>
      </p:sp>
    </p:spTree>
    <p:extLst>
      <p:ext uri="{BB962C8B-B14F-4D97-AF65-F5344CB8AC3E}">
        <p14:creationId xmlns:p14="http://schemas.microsoft.com/office/powerpoint/2010/main" val="3712344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Rectangle 205">
            <a:extLst>
              <a:ext uri="{FF2B5EF4-FFF2-40B4-BE49-F238E27FC236}">
                <a16:creationId xmlns:a16="http://schemas.microsoft.com/office/drawing/2014/main" id="{06471FCF-7F07-4669-8838-A2BA55E80AF6}"/>
              </a:ext>
            </a:extLst>
          </p:cNvPr>
          <p:cNvSpPr/>
          <p:nvPr/>
        </p:nvSpPr>
        <p:spPr>
          <a:xfrm>
            <a:off x="0" y="0"/>
            <a:ext cx="12192000" cy="6858000"/>
          </a:xfrm>
          <a:prstGeom prst="rect">
            <a:avLst/>
          </a:prstGeom>
          <a:gradFill>
            <a:gsLst>
              <a:gs pos="0">
                <a:schemeClr val="accent2">
                  <a:lumMod val="50000"/>
                </a:schemeClr>
              </a:gs>
              <a:gs pos="74000">
                <a:schemeClr val="accent3">
                  <a:lumMod val="5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3367152" y="60222"/>
            <a:ext cx="5772150" cy="715581"/>
          </a:xfrm>
          <a:prstGeom prst="rect">
            <a:avLst/>
          </a:prstGeom>
          <a:noFill/>
        </p:spPr>
        <p:txBody>
          <a:bodyPr wrap="square" rtlCol="0">
            <a:spAutoFit/>
          </a:bodyPr>
          <a:lstStyle/>
          <a:p>
            <a:pPr algn="ctr"/>
            <a:r>
              <a:rPr lang="en-US" sz="4050" dirty="0">
                <a:solidFill>
                  <a:schemeClr val="bg1"/>
                </a:solidFill>
                <a:latin typeface="Century" panose="02040604050505020304" pitchFamily="18" charset="0"/>
              </a:rPr>
              <a:t>A Warning</a:t>
            </a:r>
          </a:p>
        </p:txBody>
      </p:sp>
      <p:sp>
        <p:nvSpPr>
          <p:cNvPr id="87" name="TextBox 86"/>
          <p:cNvSpPr txBox="1"/>
          <p:nvPr/>
        </p:nvSpPr>
        <p:spPr>
          <a:xfrm>
            <a:off x="4686773" y="776941"/>
            <a:ext cx="3257550" cy="300082"/>
          </a:xfrm>
          <a:prstGeom prst="rect">
            <a:avLst/>
          </a:prstGeom>
          <a:noFill/>
        </p:spPr>
        <p:txBody>
          <a:bodyPr wrap="square" rtlCol="0">
            <a:spAutoFit/>
          </a:bodyPr>
          <a:lstStyle/>
          <a:p>
            <a:r>
              <a:rPr lang="en-US" sz="1350" dirty="0">
                <a:solidFill>
                  <a:schemeClr val="bg1"/>
                </a:solidFill>
              </a:rPr>
              <a:t>Many Prophets came to warn the people</a:t>
            </a:r>
          </a:p>
        </p:txBody>
      </p:sp>
      <p:sp>
        <p:nvSpPr>
          <p:cNvPr id="20" name="TextBox 19"/>
          <p:cNvSpPr txBox="1"/>
          <p:nvPr/>
        </p:nvSpPr>
        <p:spPr>
          <a:xfrm>
            <a:off x="7756885" y="4801729"/>
            <a:ext cx="3586767" cy="1631216"/>
          </a:xfrm>
          <a:prstGeom prst="rect">
            <a:avLst/>
          </a:prstGeom>
          <a:noFill/>
        </p:spPr>
        <p:txBody>
          <a:bodyPr wrap="square" rtlCol="0">
            <a:spAutoFit/>
          </a:bodyPr>
          <a:lstStyle/>
          <a:p>
            <a:r>
              <a:rPr lang="en-US" sz="2000" dirty="0">
                <a:solidFill>
                  <a:schemeClr val="bg1"/>
                </a:solidFill>
              </a:rPr>
              <a:t>Lehi also sees a vision and warns the people of Jerusalem that their great city will be destroyed unless they repent.</a:t>
            </a:r>
          </a:p>
          <a:p>
            <a:r>
              <a:rPr lang="en-US" sz="2000" dirty="0">
                <a:solidFill>
                  <a:schemeClr val="bg1"/>
                </a:solidFill>
              </a:rPr>
              <a:t>1 Nephi 1:4</a:t>
            </a:r>
          </a:p>
        </p:txBody>
      </p:sp>
      <p:grpSp>
        <p:nvGrpSpPr>
          <p:cNvPr id="4" name="Group 3">
            <a:extLst>
              <a:ext uri="{FF2B5EF4-FFF2-40B4-BE49-F238E27FC236}">
                <a16:creationId xmlns:a16="http://schemas.microsoft.com/office/drawing/2014/main" id="{11F17D2C-5136-7854-BA97-AD113539FFEC}"/>
              </a:ext>
            </a:extLst>
          </p:cNvPr>
          <p:cNvGrpSpPr/>
          <p:nvPr/>
        </p:nvGrpSpPr>
        <p:grpSpPr>
          <a:xfrm>
            <a:off x="3692920" y="1360167"/>
            <a:ext cx="1588437" cy="2950525"/>
            <a:chOff x="3692920" y="1360167"/>
            <a:chExt cx="1588437" cy="2950525"/>
          </a:xfrm>
        </p:grpSpPr>
        <p:sp>
          <p:nvSpPr>
            <p:cNvPr id="56" name="Rectangle: Rounded Corners 55"/>
            <p:cNvSpPr/>
            <p:nvPr/>
          </p:nvSpPr>
          <p:spPr>
            <a:xfrm>
              <a:off x="3866644" y="1360167"/>
              <a:ext cx="1332688" cy="2304834"/>
            </a:xfrm>
            <a:prstGeom prst="round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0" name="TextBox 59"/>
            <p:cNvSpPr txBox="1"/>
            <p:nvPr/>
          </p:nvSpPr>
          <p:spPr>
            <a:xfrm>
              <a:off x="3692920" y="3664361"/>
              <a:ext cx="1588437" cy="646331"/>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dirty="0"/>
                <a:t>Ezekiel</a:t>
              </a:r>
            </a:p>
            <a:p>
              <a:pPr algn="ctr"/>
              <a:r>
                <a:rPr lang="en-US" dirty="0"/>
                <a:t>3:17-19</a:t>
              </a:r>
            </a:p>
          </p:txBody>
        </p:sp>
      </p:grpSp>
      <p:grpSp>
        <p:nvGrpSpPr>
          <p:cNvPr id="61" name="Group 60"/>
          <p:cNvGrpSpPr/>
          <p:nvPr/>
        </p:nvGrpSpPr>
        <p:grpSpPr>
          <a:xfrm>
            <a:off x="4018971" y="1491873"/>
            <a:ext cx="1006333" cy="2112772"/>
            <a:chOff x="990600" y="837146"/>
            <a:chExt cx="1670060" cy="3506253"/>
          </a:xfrm>
        </p:grpSpPr>
        <p:sp>
          <p:nvSpPr>
            <p:cNvPr id="62" name="Cloud 61"/>
            <p:cNvSpPr/>
            <p:nvPr/>
          </p:nvSpPr>
          <p:spPr>
            <a:xfrm rot="1652747">
              <a:off x="1327221" y="1337134"/>
              <a:ext cx="1062547" cy="121163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p:cNvSpPr/>
            <p:nvPr/>
          </p:nvSpPr>
          <p:spPr>
            <a:xfrm rot="19671902">
              <a:off x="2303506" y="2638851"/>
              <a:ext cx="357154" cy="5891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p:cNvSpPr/>
            <p:nvPr/>
          </p:nvSpPr>
          <p:spPr>
            <a:xfrm rot="2647766">
              <a:off x="990600" y="2578106"/>
              <a:ext cx="337159" cy="5891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p:cNvSpPr/>
            <p:nvPr/>
          </p:nvSpPr>
          <p:spPr>
            <a:xfrm rot="19352409">
              <a:off x="1920476" y="3754200"/>
              <a:ext cx="311632" cy="5891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Oval 65"/>
            <p:cNvSpPr/>
            <p:nvPr/>
          </p:nvSpPr>
          <p:spPr>
            <a:xfrm rot="2647766">
              <a:off x="1562214" y="3742546"/>
              <a:ext cx="310141" cy="58919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Trapezoid 66"/>
            <p:cNvSpPr/>
            <p:nvPr/>
          </p:nvSpPr>
          <p:spPr>
            <a:xfrm rot="20169292">
              <a:off x="1884384" y="1990222"/>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Trapezoid 67"/>
            <p:cNvSpPr/>
            <p:nvPr/>
          </p:nvSpPr>
          <p:spPr>
            <a:xfrm rot="1790291">
              <a:off x="1157966" y="1955787"/>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Trapezoid 68"/>
            <p:cNvSpPr/>
            <p:nvPr/>
          </p:nvSpPr>
          <p:spPr>
            <a:xfrm>
              <a:off x="1353756" y="1972080"/>
              <a:ext cx="992877" cy="207364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Oval 69"/>
            <p:cNvSpPr/>
            <p:nvPr/>
          </p:nvSpPr>
          <p:spPr>
            <a:xfrm>
              <a:off x="1693270" y="1725922"/>
              <a:ext cx="268108" cy="4932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1" name="Group 70"/>
            <p:cNvGrpSpPr/>
            <p:nvPr/>
          </p:nvGrpSpPr>
          <p:grpSpPr>
            <a:xfrm>
              <a:off x="1452739" y="2847970"/>
              <a:ext cx="795354" cy="201916"/>
              <a:chOff x="5757466" y="264089"/>
              <a:chExt cx="1615640" cy="353036"/>
            </a:xfrm>
            <a:solidFill>
              <a:schemeClr val="tx2">
                <a:lumMod val="40000"/>
                <a:lumOff val="60000"/>
              </a:schemeClr>
            </a:solidFill>
          </p:grpSpPr>
          <p:sp>
            <p:nvSpPr>
              <p:cNvPr id="81" name="Rounded Rectangle 8"/>
              <p:cNvSpPr/>
              <p:nvPr/>
            </p:nvSpPr>
            <p:spPr>
              <a:xfrm>
                <a:off x="5757466" y="264089"/>
                <a:ext cx="1615640" cy="35303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2" name="Group 81"/>
              <p:cNvGrpSpPr/>
              <p:nvPr/>
            </p:nvGrpSpPr>
            <p:grpSpPr>
              <a:xfrm rot="2670115">
                <a:off x="5867287" y="296724"/>
                <a:ext cx="309012" cy="302447"/>
                <a:chOff x="5757466" y="974350"/>
                <a:chExt cx="1743980" cy="1706926"/>
              </a:xfrm>
              <a:grpFill/>
            </p:grpSpPr>
            <p:sp>
              <p:nvSpPr>
                <p:cNvPr id="101" name="Donut 25"/>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2" name="Donut 26"/>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3" name="Donut 27"/>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4" name="Donut 28"/>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83" name="Group 82"/>
              <p:cNvGrpSpPr/>
              <p:nvPr/>
            </p:nvGrpSpPr>
            <p:grpSpPr>
              <a:xfrm rot="2670115">
                <a:off x="6254818" y="301079"/>
                <a:ext cx="309012" cy="302447"/>
                <a:chOff x="5757466" y="974350"/>
                <a:chExt cx="1743980" cy="1706926"/>
              </a:xfrm>
              <a:grpFill/>
            </p:grpSpPr>
            <p:sp>
              <p:nvSpPr>
                <p:cNvPr id="97" name="Donut 21"/>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8" name="Donut 22"/>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9" name="Donut 23"/>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0" name="Donut 24"/>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84" name="Group 83"/>
              <p:cNvGrpSpPr/>
              <p:nvPr/>
            </p:nvGrpSpPr>
            <p:grpSpPr>
              <a:xfrm rot="2670115">
                <a:off x="6629286" y="301078"/>
                <a:ext cx="309012" cy="302447"/>
                <a:chOff x="5757466" y="974350"/>
                <a:chExt cx="1743980" cy="1706926"/>
              </a:xfrm>
              <a:grpFill/>
            </p:grpSpPr>
            <p:sp>
              <p:nvSpPr>
                <p:cNvPr id="93" name="Donut 17"/>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4" name="Donut 18"/>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5" name="Donut 19"/>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6" name="Donut 20"/>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88" name="Group 87"/>
              <p:cNvGrpSpPr/>
              <p:nvPr/>
            </p:nvGrpSpPr>
            <p:grpSpPr>
              <a:xfrm rot="2670115">
                <a:off x="7012464" y="292369"/>
                <a:ext cx="309012" cy="302447"/>
                <a:chOff x="5757466" y="974350"/>
                <a:chExt cx="1743980" cy="1706926"/>
              </a:xfrm>
              <a:grpFill/>
            </p:grpSpPr>
            <p:sp>
              <p:nvSpPr>
                <p:cNvPr id="89" name="Donut 13"/>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0" name="Donut 14"/>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1" name="Donut 15"/>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2" name="Donut 16"/>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sp>
          <p:nvSpPr>
            <p:cNvPr id="72" name="Trapezoid 71"/>
            <p:cNvSpPr/>
            <p:nvPr/>
          </p:nvSpPr>
          <p:spPr>
            <a:xfrm rot="360163">
              <a:off x="1367413" y="1992038"/>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Trapezoid 72"/>
            <p:cNvSpPr/>
            <p:nvPr/>
          </p:nvSpPr>
          <p:spPr>
            <a:xfrm rot="21155958">
              <a:off x="1946035" y="2010215"/>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Cloud 73"/>
            <p:cNvSpPr/>
            <p:nvPr/>
          </p:nvSpPr>
          <p:spPr>
            <a:xfrm rot="1652747">
              <a:off x="1288458" y="929756"/>
              <a:ext cx="1062547" cy="1211630"/>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p:cNvSpPr/>
            <p:nvPr/>
          </p:nvSpPr>
          <p:spPr>
            <a:xfrm>
              <a:off x="1486278" y="1055496"/>
              <a:ext cx="704188" cy="10754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Cloud 75"/>
            <p:cNvSpPr/>
            <p:nvPr/>
          </p:nvSpPr>
          <p:spPr>
            <a:xfrm rot="5145672">
              <a:off x="1621272" y="729955"/>
              <a:ext cx="462489" cy="676872"/>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Oval 76"/>
            <p:cNvSpPr/>
            <p:nvPr/>
          </p:nvSpPr>
          <p:spPr>
            <a:xfrm>
              <a:off x="1505855" y="1054971"/>
              <a:ext cx="170917" cy="17156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Oval 77"/>
            <p:cNvSpPr/>
            <p:nvPr/>
          </p:nvSpPr>
          <p:spPr>
            <a:xfrm>
              <a:off x="2051920" y="1107335"/>
              <a:ext cx="227032" cy="16018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Oval 78"/>
            <p:cNvSpPr/>
            <p:nvPr/>
          </p:nvSpPr>
          <p:spPr>
            <a:xfrm rot="975216">
              <a:off x="2190466" y="1520860"/>
              <a:ext cx="207439" cy="459662"/>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Oval 79"/>
            <p:cNvSpPr/>
            <p:nvPr/>
          </p:nvSpPr>
          <p:spPr>
            <a:xfrm>
              <a:off x="1318728" y="1759606"/>
              <a:ext cx="220241" cy="324958"/>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384" name="Group 16383"/>
          <p:cNvGrpSpPr/>
          <p:nvPr/>
        </p:nvGrpSpPr>
        <p:grpSpPr>
          <a:xfrm>
            <a:off x="5282783" y="2590026"/>
            <a:ext cx="1625754" cy="3017927"/>
            <a:chOff x="2873525" y="3053471"/>
            <a:chExt cx="1667874" cy="3096117"/>
          </a:xfrm>
        </p:grpSpPr>
        <p:sp>
          <p:nvSpPr>
            <p:cNvPr id="55" name="Rectangle: Rounded Corners 54"/>
            <p:cNvSpPr/>
            <p:nvPr/>
          </p:nvSpPr>
          <p:spPr>
            <a:xfrm>
              <a:off x="3033317" y="3053471"/>
              <a:ext cx="1399335" cy="242009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5" name="TextBox 104"/>
            <p:cNvSpPr txBox="1"/>
            <p:nvPr/>
          </p:nvSpPr>
          <p:spPr>
            <a:xfrm>
              <a:off x="2873525" y="5486512"/>
              <a:ext cx="1667874" cy="663076"/>
            </a:xfrm>
            <a:prstGeom prst="rect">
              <a:avLst/>
            </a:prstGeom>
            <a:solidFill>
              <a:srgbClr val="92D050"/>
            </a:solidFill>
            <a:ln>
              <a:solidFill>
                <a:schemeClr val="tx1"/>
              </a:solidFill>
            </a:ln>
          </p:spPr>
          <p:txBody>
            <a:bodyPr wrap="square" rtlCol="0">
              <a:spAutoFit/>
            </a:bodyPr>
            <a:lstStyle/>
            <a:p>
              <a:pPr algn="ctr"/>
              <a:r>
                <a:rPr lang="en-US" dirty="0"/>
                <a:t>Nahum</a:t>
              </a:r>
            </a:p>
            <a:p>
              <a:pPr algn="ctr"/>
              <a:r>
                <a:rPr lang="en-US" dirty="0"/>
                <a:t>2:13</a:t>
              </a:r>
            </a:p>
          </p:txBody>
        </p:sp>
        <p:grpSp>
          <p:nvGrpSpPr>
            <p:cNvPr id="106" name="Group 105"/>
            <p:cNvGrpSpPr/>
            <p:nvPr/>
          </p:nvGrpSpPr>
          <p:grpSpPr>
            <a:xfrm>
              <a:off x="3223618" y="3074033"/>
              <a:ext cx="1063768" cy="2369302"/>
              <a:chOff x="4191000" y="762000"/>
              <a:chExt cx="1676400" cy="3733800"/>
            </a:xfrm>
          </p:grpSpPr>
          <p:sp>
            <p:nvSpPr>
              <p:cNvPr id="107" name="Oval 106"/>
              <p:cNvSpPr/>
              <p:nvPr/>
            </p:nvSpPr>
            <p:spPr>
              <a:xfrm>
                <a:off x="4191000" y="2846073"/>
                <a:ext cx="349440" cy="5388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Trapezoid 107"/>
              <p:cNvSpPr/>
              <p:nvPr/>
            </p:nvSpPr>
            <p:spPr>
              <a:xfrm rot="1437181">
                <a:off x="4317527" y="1989706"/>
                <a:ext cx="518957" cy="1312171"/>
              </a:xfrm>
              <a:prstGeom prst="trapezoid">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Oval 108"/>
              <p:cNvSpPr/>
              <p:nvPr/>
            </p:nvSpPr>
            <p:spPr>
              <a:xfrm rot="4663168">
                <a:off x="5065793" y="4057121"/>
                <a:ext cx="374292" cy="50306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Oval 109"/>
              <p:cNvSpPr/>
              <p:nvPr/>
            </p:nvSpPr>
            <p:spPr>
              <a:xfrm rot="4271122">
                <a:off x="4592178" y="4054564"/>
                <a:ext cx="374292" cy="503066"/>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Oval 110"/>
              <p:cNvSpPr/>
              <p:nvPr/>
            </p:nvSpPr>
            <p:spPr>
              <a:xfrm>
                <a:off x="5517960" y="2904992"/>
                <a:ext cx="349440" cy="5388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Trapezoid 111"/>
              <p:cNvSpPr/>
              <p:nvPr/>
            </p:nvSpPr>
            <p:spPr>
              <a:xfrm rot="20170738">
                <a:off x="5239445" y="1960734"/>
                <a:ext cx="512246" cy="1349072"/>
              </a:xfrm>
              <a:prstGeom prst="trapezoid">
                <a:avLst>
                  <a:gd name="adj" fmla="val 37545"/>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3" name="Trapezoid 112"/>
              <p:cNvSpPr/>
              <p:nvPr/>
            </p:nvSpPr>
            <p:spPr>
              <a:xfrm>
                <a:off x="4424710" y="2050114"/>
                <a:ext cx="1213886" cy="2236372"/>
              </a:xfrm>
              <a:prstGeom prst="trapezoid">
                <a:avLst>
                  <a:gd name="adj" fmla="val 29129"/>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Trapezoid 113"/>
              <p:cNvSpPr/>
              <p:nvPr/>
            </p:nvSpPr>
            <p:spPr>
              <a:xfrm rot="10800000">
                <a:off x="4794846" y="2047557"/>
                <a:ext cx="388443" cy="156026"/>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Trapezoid 114"/>
              <p:cNvSpPr/>
              <p:nvPr/>
            </p:nvSpPr>
            <p:spPr>
              <a:xfrm rot="20906701">
                <a:off x="5169592" y="2048186"/>
                <a:ext cx="431344" cy="2070205"/>
              </a:xfrm>
              <a:prstGeom prst="trapezoid">
                <a:avLst/>
              </a:prstGeom>
              <a:solidFill>
                <a:srgbClr val="82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Trapezoid 115"/>
              <p:cNvSpPr/>
              <p:nvPr/>
            </p:nvSpPr>
            <p:spPr>
              <a:xfrm rot="580419">
                <a:off x="4450783" y="2046719"/>
                <a:ext cx="431344" cy="2070205"/>
              </a:xfrm>
              <a:prstGeom prst="trapezoid">
                <a:avLst/>
              </a:prstGeom>
              <a:solidFill>
                <a:srgbClr val="826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17" name="Group 5"/>
              <p:cNvGrpSpPr/>
              <p:nvPr/>
            </p:nvGrpSpPr>
            <p:grpSpPr>
              <a:xfrm rot="21106046">
                <a:off x="4717100" y="1770135"/>
                <a:ext cx="602932" cy="853473"/>
                <a:chOff x="2740939" y="2385249"/>
                <a:chExt cx="1579657" cy="1582691"/>
              </a:xfrm>
              <a:solidFill>
                <a:srgbClr val="826300"/>
              </a:solidFill>
            </p:grpSpPr>
            <p:sp>
              <p:nvSpPr>
                <p:cNvPr id="134" name="Moon 3"/>
                <p:cNvSpPr/>
                <p:nvPr/>
              </p:nvSpPr>
              <p:spPr>
                <a:xfrm rot="16200000">
                  <a:off x="2898653" y="2546001"/>
                  <a:ext cx="1264225" cy="157965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Moon 134"/>
                <p:cNvSpPr/>
                <p:nvPr/>
              </p:nvSpPr>
              <p:spPr>
                <a:xfrm rot="16200000">
                  <a:off x="2971923" y="2156528"/>
                  <a:ext cx="1119952" cy="1577394"/>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8" name="Oval 117"/>
              <p:cNvSpPr/>
              <p:nvPr/>
            </p:nvSpPr>
            <p:spPr>
              <a:xfrm>
                <a:off x="4570376" y="842832"/>
                <a:ext cx="779275" cy="12482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ound Diagonal Corner Rectangle 42"/>
              <p:cNvSpPr/>
              <p:nvPr/>
            </p:nvSpPr>
            <p:spPr>
              <a:xfrm rot="1538424">
                <a:off x="4858343" y="848958"/>
                <a:ext cx="636941" cy="589188"/>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Round Diagonal Corner Rectangle 43"/>
              <p:cNvSpPr/>
              <p:nvPr/>
            </p:nvSpPr>
            <p:spPr>
              <a:xfrm rot="7044378">
                <a:off x="4378919" y="850121"/>
                <a:ext cx="707026" cy="530784"/>
              </a:xfrm>
              <a:prstGeom prst="round2DiagRect">
                <a:avLst>
                  <a:gd name="adj1" fmla="val 16667"/>
                  <a:gd name="adj2" fmla="val 50000"/>
                </a:avLst>
              </a:prstGeom>
              <a:solidFill>
                <a:srgbClr val="5E180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Oval 120"/>
              <p:cNvSpPr/>
              <p:nvPr/>
            </p:nvSpPr>
            <p:spPr>
              <a:xfrm>
                <a:off x="4774862" y="842832"/>
                <a:ext cx="530784" cy="471351"/>
              </a:xfrm>
              <a:prstGeom prst="ellipse">
                <a:avLst/>
              </a:prstGeom>
              <a:solidFill>
                <a:srgbClr val="5E18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2" name="Group 121"/>
              <p:cNvGrpSpPr/>
              <p:nvPr/>
            </p:nvGrpSpPr>
            <p:grpSpPr>
              <a:xfrm rot="20913039">
                <a:off x="5364502" y="2986118"/>
                <a:ext cx="254590" cy="1100602"/>
                <a:chOff x="6096000" y="1828800"/>
                <a:chExt cx="799070" cy="2362200"/>
              </a:xfrm>
              <a:solidFill>
                <a:srgbClr val="9A6312"/>
              </a:solidFill>
            </p:grpSpPr>
            <p:sp>
              <p:nvSpPr>
                <p:cNvPr id="130" name="Quad Arrow Callout 91"/>
                <p:cNvSpPr/>
                <p:nvPr/>
              </p:nvSpPr>
              <p:spPr>
                <a:xfrm>
                  <a:off x="6096000" y="182880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Quad Arrow Callout 92"/>
                <p:cNvSpPr/>
                <p:nvPr/>
              </p:nvSpPr>
              <p:spPr>
                <a:xfrm>
                  <a:off x="6112476" y="2413687"/>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Quad Arrow Callout 93"/>
                <p:cNvSpPr/>
                <p:nvPr/>
              </p:nvSpPr>
              <p:spPr>
                <a:xfrm>
                  <a:off x="6133070" y="296974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3" name="Quad Arrow Callout 94"/>
                <p:cNvSpPr/>
                <p:nvPr/>
              </p:nvSpPr>
              <p:spPr>
                <a:xfrm>
                  <a:off x="6124832" y="350520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23" name="Group 122"/>
              <p:cNvGrpSpPr/>
              <p:nvPr/>
            </p:nvGrpSpPr>
            <p:grpSpPr>
              <a:xfrm rot="599061">
                <a:off x="4472756" y="2994356"/>
                <a:ext cx="254590" cy="1100602"/>
                <a:chOff x="6096000" y="1828800"/>
                <a:chExt cx="799070" cy="2362200"/>
              </a:xfrm>
              <a:solidFill>
                <a:srgbClr val="9A6312"/>
              </a:solidFill>
            </p:grpSpPr>
            <p:sp>
              <p:nvSpPr>
                <p:cNvPr id="126" name="Quad Arrow Callout 97"/>
                <p:cNvSpPr/>
                <p:nvPr/>
              </p:nvSpPr>
              <p:spPr>
                <a:xfrm>
                  <a:off x="6096000" y="182880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Quad Arrow Callout 98"/>
                <p:cNvSpPr/>
                <p:nvPr/>
              </p:nvSpPr>
              <p:spPr>
                <a:xfrm>
                  <a:off x="6112476" y="2413687"/>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Quad Arrow Callout 99"/>
                <p:cNvSpPr/>
                <p:nvPr/>
              </p:nvSpPr>
              <p:spPr>
                <a:xfrm>
                  <a:off x="6133070" y="296974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Quad Arrow Callout 100"/>
                <p:cNvSpPr/>
                <p:nvPr/>
              </p:nvSpPr>
              <p:spPr>
                <a:xfrm>
                  <a:off x="6124832" y="3505200"/>
                  <a:ext cx="762000" cy="685800"/>
                </a:xfrm>
                <a:prstGeom prst="quadArrowCallout">
                  <a:avLst>
                    <a:gd name="adj1" fmla="val 37030"/>
                    <a:gd name="adj2" fmla="val 18515"/>
                    <a:gd name="adj3" fmla="val 18515"/>
                    <a:gd name="adj4" fmla="val 4812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24" name="Quad Arrow Callout 101"/>
              <p:cNvSpPr/>
              <p:nvPr/>
            </p:nvSpPr>
            <p:spPr>
              <a:xfrm rot="20913039">
                <a:off x="5196380" y="2492974"/>
                <a:ext cx="266526" cy="512438"/>
              </a:xfrm>
              <a:prstGeom prst="quadArrowCallout">
                <a:avLst>
                  <a:gd name="adj1" fmla="val 37030"/>
                  <a:gd name="adj2" fmla="val 18515"/>
                  <a:gd name="adj3" fmla="val 18515"/>
                  <a:gd name="adj4" fmla="val 48123"/>
                </a:avLst>
              </a:prstGeom>
              <a:solidFill>
                <a:srgbClr val="9A63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Quad Arrow Callout 102"/>
              <p:cNvSpPr/>
              <p:nvPr/>
            </p:nvSpPr>
            <p:spPr>
              <a:xfrm rot="392431">
                <a:off x="4596062" y="2499933"/>
                <a:ext cx="259802" cy="485423"/>
              </a:xfrm>
              <a:prstGeom prst="quadArrowCallout">
                <a:avLst>
                  <a:gd name="adj1" fmla="val 37030"/>
                  <a:gd name="adj2" fmla="val 18515"/>
                  <a:gd name="adj3" fmla="val 18515"/>
                  <a:gd name="adj4" fmla="val 48123"/>
                </a:avLst>
              </a:prstGeom>
              <a:solidFill>
                <a:srgbClr val="9A63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nvGrpSpPr>
          <p:cNvPr id="16388" name="Group 16387"/>
          <p:cNvGrpSpPr/>
          <p:nvPr/>
        </p:nvGrpSpPr>
        <p:grpSpPr>
          <a:xfrm>
            <a:off x="7067490" y="1392980"/>
            <a:ext cx="1586322" cy="2956387"/>
            <a:chOff x="6442244" y="2853702"/>
            <a:chExt cx="1667874" cy="3108375"/>
          </a:xfrm>
        </p:grpSpPr>
        <p:sp>
          <p:nvSpPr>
            <p:cNvPr id="57" name="Rectangle: Rounded Corners 56"/>
            <p:cNvSpPr/>
            <p:nvPr/>
          </p:nvSpPr>
          <p:spPr>
            <a:xfrm>
              <a:off x="6564066" y="2853702"/>
              <a:ext cx="1399335" cy="2420098"/>
            </a:xfrm>
            <a:prstGeom prst="roundRect">
              <a:avLst/>
            </a:prstGeom>
            <a:solidFill>
              <a:srgbClr val="F799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6" name="TextBox 135"/>
            <p:cNvSpPr txBox="1"/>
            <p:nvPr/>
          </p:nvSpPr>
          <p:spPr>
            <a:xfrm>
              <a:off x="6442244" y="5282518"/>
              <a:ext cx="1667874" cy="679559"/>
            </a:xfrm>
            <a:prstGeom prst="rect">
              <a:avLst/>
            </a:prstGeom>
            <a:solidFill>
              <a:srgbClr val="F7994B"/>
            </a:solidFill>
            <a:ln>
              <a:solidFill>
                <a:schemeClr val="tx1"/>
              </a:solidFill>
            </a:ln>
          </p:spPr>
          <p:txBody>
            <a:bodyPr wrap="square" rtlCol="0">
              <a:spAutoFit/>
            </a:bodyPr>
            <a:lstStyle/>
            <a:p>
              <a:pPr algn="ctr"/>
              <a:r>
                <a:rPr lang="en-US" dirty="0"/>
                <a:t>Habakkuk</a:t>
              </a:r>
            </a:p>
            <a:p>
              <a:pPr algn="ctr"/>
              <a:r>
                <a:rPr lang="en-US" dirty="0"/>
                <a:t>2:8</a:t>
              </a:r>
            </a:p>
          </p:txBody>
        </p:sp>
        <p:grpSp>
          <p:nvGrpSpPr>
            <p:cNvPr id="138" name="Group 137"/>
            <p:cNvGrpSpPr/>
            <p:nvPr/>
          </p:nvGrpSpPr>
          <p:grpSpPr>
            <a:xfrm>
              <a:off x="6687509" y="3008584"/>
              <a:ext cx="1274462" cy="2239883"/>
              <a:chOff x="6248400" y="381000"/>
              <a:chExt cx="2051847" cy="3606146"/>
            </a:xfrm>
          </p:grpSpPr>
          <p:sp>
            <p:nvSpPr>
              <p:cNvPr id="139" name="Round Diagonal Corner Rectangle 116"/>
              <p:cNvSpPr/>
              <p:nvPr/>
            </p:nvSpPr>
            <p:spPr>
              <a:xfrm rot="5204949" flipH="1">
                <a:off x="7153617" y="512552"/>
                <a:ext cx="752748" cy="581636"/>
              </a:xfrm>
              <a:prstGeom prst="round2DiagRect">
                <a:avLst>
                  <a:gd name="adj1" fmla="val 16667"/>
                  <a:gd name="adj2" fmla="val 5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0" name="Round Diagonal Corner Rectangle 117"/>
              <p:cNvSpPr/>
              <p:nvPr/>
            </p:nvSpPr>
            <p:spPr>
              <a:xfrm rot="5751864">
                <a:off x="6551878" y="442961"/>
                <a:ext cx="697964" cy="627290"/>
              </a:xfrm>
              <a:prstGeom prst="round2DiagRect">
                <a:avLst>
                  <a:gd name="adj1" fmla="val 16667"/>
                  <a:gd name="adj2" fmla="val 5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Oval 140"/>
              <p:cNvSpPr/>
              <p:nvPr/>
            </p:nvSpPr>
            <p:spPr>
              <a:xfrm>
                <a:off x="6248400" y="2358564"/>
                <a:ext cx="412974" cy="53193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2" name="Trapezoid 141"/>
              <p:cNvSpPr/>
              <p:nvPr/>
            </p:nvSpPr>
            <p:spPr>
              <a:xfrm rot="1437181">
                <a:off x="6424606" y="1387425"/>
                <a:ext cx="613313" cy="1426758"/>
              </a:xfrm>
              <a:prstGeom prst="trapezoi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3" name="Oval 142"/>
              <p:cNvSpPr/>
              <p:nvPr/>
            </p:nvSpPr>
            <p:spPr>
              <a:xfrm rot="4663168">
                <a:off x="7318671" y="3505132"/>
                <a:ext cx="369494" cy="594533"/>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Oval 143"/>
              <p:cNvSpPr/>
              <p:nvPr/>
            </p:nvSpPr>
            <p:spPr>
              <a:xfrm rot="4271122">
                <a:off x="6758945" y="3502607"/>
                <a:ext cx="369494" cy="594533"/>
              </a:xfrm>
              <a:prstGeom prst="ellipse">
                <a:avLst/>
              </a:prstGeom>
              <a:solidFill>
                <a:srgbClr val="CC8B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5" name="Oval 144"/>
              <p:cNvSpPr/>
              <p:nvPr/>
            </p:nvSpPr>
            <p:spPr>
              <a:xfrm>
                <a:off x="7816626" y="2416728"/>
                <a:ext cx="412974" cy="53193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Trapezoid 145"/>
              <p:cNvSpPr/>
              <p:nvPr/>
            </p:nvSpPr>
            <p:spPr>
              <a:xfrm rot="20170738">
                <a:off x="7510680" y="1351313"/>
                <a:ext cx="605382" cy="1473036"/>
              </a:xfrm>
              <a:prstGeom prst="trapezoid">
                <a:avLst>
                  <a:gd name="adj" fmla="val 37545"/>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Trapezoid 146"/>
              <p:cNvSpPr/>
              <p:nvPr/>
            </p:nvSpPr>
            <p:spPr>
              <a:xfrm>
                <a:off x="6524603" y="1291804"/>
                <a:ext cx="1434593" cy="2488711"/>
              </a:xfrm>
              <a:prstGeom prst="trapezoid">
                <a:avLst>
                  <a:gd name="adj" fmla="val 29129"/>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8" name="Trapezoid 147"/>
              <p:cNvSpPr/>
              <p:nvPr/>
            </p:nvSpPr>
            <p:spPr>
              <a:xfrm rot="10800000">
                <a:off x="6962035" y="1368004"/>
                <a:ext cx="459069" cy="356305"/>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Trapezoid 148"/>
              <p:cNvSpPr/>
              <p:nvPr/>
            </p:nvSpPr>
            <p:spPr>
              <a:xfrm rot="1045117">
                <a:off x="6873305" y="1344066"/>
                <a:ext cx="668442" cy="2241055"/>
              </a:xfrm>
              <a:prstGeom prst="trapezoid">
                <a:avLst>
                  <a:gd name="adj" fmla="val 3736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Oval 149"/>
              <p:cNvSpPr/>
              <p:nvPr/>
            </p:nvSpPr>
            <p:spPr>
              <a:xfrm>
                <a:off x="6696754" y="381000"/>
                <a:ext cx="999446" cy="123220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51" name="Group 150"/>
              <p:cNvGrpSpPr/>
              <p:nvPr/>
            </p:nvGrpSpPr>
            <p:grpSpPr>
              <a:xfrm>
                <a:off x="6538784" y="3581399"/>
                <a:ext cx="1386016" cy="185351"/>
                <a:chOff x="6096000" y="4495800"/>
                <a:chExt cx="2187146" cy="430428"/>
              </a:xfrm>
            </p:grpSpPr>
            <p:grpSp>
              <p:nvGrpSpPr>
                <p:cNvPr id="160" name="Group 159"/>
                <p:cNvGrpSpPr/>
                <p:nvPr/>
              </p:nvGrpSpPr>
              <p:grpSpPr>
                <a:xfrm>
                  <a:off x="6096000" y="4495800"/>
                  <a:ext cx="733168" cy="401595"/>
                  <a:chOff x="6096000" y="4495800"/>
                  <a:chExt cx="733168" cy="401595"/>
                </a:xfrm>
              </p:grpSpPr>
              <p:sp>
                <p:nvSpPr>
                  <p:cNvPr id="169" name="Plaque 168"/>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0" name="Plaque 169"/>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1" name="Plaque 170"/>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61" name="Group 160"/>
                <p:cNvGrpSpPr/>
                <p:nvPr/>
              </p:nvGrpSpPr>
              <p:grpSpPr>
                <a:xfrm>
                  <a:off x="6827108" y="4510216"/>
                  <a:ext cx="733168" cy="401595"/>
                  <a:chOff x="6096000" y="4495800"/>
                  <a:chExt cx="733168" cy="401595"/>
                </a:xfrm>
              </p:grpSpPr>
              <p:sp>
                <p:nvSpPr>
                  <p:cNvPr id="166" name="Plaque 165"/>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7" name="Plaque 166"/>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8" name="Plaque 167"/>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62" name="Group 161"/>
                <p:cNvGrpSpPr/>
                <p:nvPr/>
              </p:nvGrpSpPr>
              <p:grpSpPr>
                <a:xfrm>
                  <a:off x="7549978" y="4524633"/>
                  <a:ext cx="733168" cy="401595"/>
                  <a:chOff x="6096000" y="4495800"/>
                  <a:chExt cx="733168" cy="401595"/>
                </a:xfrm>
              </p:grpSpPr>
              <p:sp>
                <p:nvSpPr>
                  <p:cNvPr id="163" name="Plaque 162"/>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4" name="Plaque 163"/>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5" name="Plaque 164"/>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grpSp>
            <p:nvGrpSpPr>
              <p:cNvPr id="152" name="Group 207"/>
              <p:cNvGrpSpPr/>
              <p:nvPr/>
            </p:nvGrpSpPr>
            <p:grpSpPr>
              <a:xfrm rot="20077064">
                <a:off x="7874081" y="2530464"/>
                <a:ext cx="426166" cy="216115"/>
                <a:chOff x="6096000" y="4495800"/>
                <a:chExt cx="733168" cy="401595"/>
              </a:xfrm>
            </p:grpSpPr>
            <p:sp>
              <p:nvSpPr>
                <p:cNvPr id="157" name="Plaque 156"/>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8" name="Plaque 157"/>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9" name="Plaque 158"/>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153" name="Group 207"/>
              <p:cNvGrpSpPr/>
              <p:nvPr/>
            </p:nvGrpSpPr>
            <p:grpSpPr>
              <a:xfrm rot="1192765">
                <a:off x="6249437" y="2533724"/>
                <a:ext cx="426166" cy="216115"/>
                <a:chOff x="6096000" y="4495800"/>
                <a:chExt cx="733168" cy="401595"/>
              </a:xfrm>
            </p:grpSpPr>
            <p:sp>
              <p:nvSpPr>
                <p:cNvPr id="154" name="Plaque 153"/>
                <p:cNvSpPr/>
                <p:nvPr/>
              </p:nvSpPr>
              <p:spPr>
                <a:xfrm>
                  <a:off x="6096000" y="45720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5" name="Plaque 154"/>
                <p:cNvSpPr/>
                <p:nvPr/>
              </p:nvSpPr>
              <p:spPr>
                <a:xfrm>
                  <a:off x="6524368" y="4592595"/>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6" name="Plaque 155"/>
                <p:cNvSpPr/>
                <p:nvPr/>
              </p:nvSpPr>
              <p:spPr>
                <a:xfrm>
                  <a:off x="6324600" y="4495800"/>
                  <a:ext cx="304800" cy="304800"/>
                </a:xfrm>
                <a:prstGeom prst="plaque">
                  <a:avLst>
                    <a:gd name="adj" fmla="val 3674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grpSp>
      <p:grpSp>
        <p:nvGrpSpPr>
          <p:cNvPr id="16385" name="Group 16384"/>
          <p:cNvGrpSpPr/>
          <p:nvPr/>
        </p:nvGrpSpPr>
        <p:grpSpPr>
          <a:xfrm>
            <a:off x="8829846" y="618866"/>
            <a:ext cx="1690518" cy="3095891"/>
            <a:chOff x="4804285" y="3263523"/>
            <a:chExt cx="1667874" cy="3054423"/>
          </a:xfrm>
        </p:grpSpPr>
        <p:sp>
          <p:nvSpPr>
            <p:cNvPr id="54" name="Rectangle: Rounded Corners 53"/>
            <p:cNvSpPr/>
            <p:nvPr/>
          </p:nvSpPr>
          <p:spPr>
            <a:xfrm>
              <a:off x="4919218" y="3263523"/>
              <a:ext cx="1399335" cy="2420098"/>
            </a:xfrm>
            <a:prstGeom prst="roundRect">
              <a:avLst/>
            </a:prstGeom>
            <a:solidFill>
              <a:srgbClr val="C9A4E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37" name="TextBox 136"/>
            <p:cNvSpPr txBox="1"/>
            <p:nvPr/>
          </p:nvSpPr>
          <p:spPr>
            <a:xfrm>
              <a:off x="4804285" y="5680272"/>
              <a:ext cx="1667874" cy="637674"/>
            </a:xfrm>
            <a:prstGeom prst="rect">
              <a:avLst/>
            </a:prstGeom>
            <a:solidFill>
              <a:srgbClr val="C9A4E4"/>
            </a:solidFill>
            <a:ln>
              <a:solidFill>
                <a:schemeClr val="tx1"/>
              </a:solidFill>
            </a:ln>
          </p:spPr>
          <p:txBody>
            <a:bodyPr wrap="square" rtlCol="0">
              <a:spAutoFit/>
            </a:bodyPr>
            <a:lstStyle/>
            <a:p>
              <a:pPr algn="ctr"/>
              <a:r>
                <a:rPr lang="en-US" dirty="0"/>
                <a:t>Zephaniah</a:t>
              </a:r>
            </a:p>
            <a:p>
              <a:pPr algn="ctr"/>
              <a:r>
                <a:rPr lang="en-US" dirty="0"/>
                <a:t>1:2</a:t>
              </a:r>
            </a:p>
          </p:txBody>
        </p:sp>
        <p:grpSp>
          <p:nvGrpSpPr>
            <p:cNvPr id="172" name="Group 171"/>
            <p:cNvGrpSpPr/>
            <p:nvPr/>
          </p:nvGrpSpPr>
          <p:grpSpPr>
            <a:xfrm>
              <a:off x="5110090" y="3352905"/>
              <a:ext cx="1129850" cy="2302741"/>
              <a:chOff x="2265965" y="1381898"/>
              <a:chExt cx="1976504" cy="4028302"/>
            </a:xfrm>
          </p:grpSpPr>
          <p:sp>
            <p:nvSpPr>
              <p:cNvPr id="173" name="Cloud 172"/>
              <p:cNvSpPr/>
              <p:nvPr/>
            </p:nvSpPr>
            <p:spPr>
              <a:xfrm rot="17452337">
                <a:off x="2330604" y="1731411"/>
                <a:ext cx="1818423" cy="1587634"/>
              </a:xfrm>
              <a:prstGeom prst="clou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4" name="Oval 173"/>
              <p:cNvSpPr/>
              <p:nvPr/>
            </p:nvSpPr>
            <p:spPr>
              <a:xfrm rot="19520459">
                <a:off x="3884199" y="3305228"/>
                <a:ext cx="358270" cy="70427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Oval 174"/>
              <p:cNvSpPr/>
              <p:nvPr/>
            </p:nvSpPr>
            <p:spPr>
              <a:xfrm rot="2126232">
                <a:off x="2265965" y="3338232"/>
                <a:ext cx="339380" cy="76410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Oval 175"/>
              <p:cNvSpPr/>
              <p:nvPr/>
            </p:nvSpPr>
            <p:spPr>
              <a:xfrm rot="3145143">
                <a:off x="2825760" y="4784359"/>
                <a:ext cx="487574" cy="764107"/>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Oval 176"/>
              <p:cNvSpPr/>
              <p:nvPr/>
            </p:nvSpPr>
            <p:spPr>
              <a:xfrm rot="18594148">
                <a:off x="3211187" y="4747947"/>
                <a:ext cx="487574" cy="764107"/>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Trapezoid 177"/>
              <p:cNvSpPr/>
              <p:nvPr/>
            </p:nvSpPr>
            <p:spPr>
              <a:xfrm>
                <a:off x="2595824" y="2868548"/>
                <a:ext cx="1351882" cy="2269128"/>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9" name="Trapezoid 178"/>
              <p:cNvSpPr/>
              <p:nvPr/>
            </p:nvSpPr>
            <p:spPr>
              <a:xfrm rot="1778885">
                <a:off x="2346087" y="2456535"/>
                <a:ext cx="763621" cy="1410059"/>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0" name="Trapezoid 179"/>
              <p:cNvSpPr/>
              <p:nvPr/>
            </p:nvSpPr>
            <p:spPr>
              <a:xfrm rot="20027387">
                <a:off x="3311310" y="2439769"/>
                <a:ext cx="763621" cy="1410059"/>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1" name="Trapezoid 180"/>
              <p:cNvSpPr/>
              <p:nvPr/>
            </p:nvSpPr>
            <p:spPr>
              <a:xfrm>
                <a:off x="2605460" y="2591457"/>
                <a:ext cx="1351882" cy="2285343"/>
              </a:xfrm>
              <a:prstGeom prst="trapezoi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2" name="Trapezoid 181"/>
              <p:cNvSpPr/>
              <p:nvPr/>
            </p:nvSpPr>
            <p:spPr>
              <a:xfrm rot="10800000">
                <a:off x="3048000" y="2438400"/>
                <a:ext cx="470220" cy="541749"/>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Oval 182"/>
              <p:cNvSpPr/>
              <p:nvPr/>
            </p:nvSpPr>
            <p:spPr>
              <a:xfrm>
                <a:off x="2829982" y="1507961"/>
                <a:ext cx="940440" cy="130019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4" name="Cloud 183"/>
              <p:cNvSpPr/>
              <p:nvPr/>
            </p:nvSpPr>
            <p:spPr>
              <a:xfrm>
                <a:off x="2723015" y="1453785"/>
                <a:ext cx="705330" cy="48757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5" name="Cloud 184"/>
              <p:cNvSpPr/>
              <p:nvPr/>
            </p:nvSpPr>
            <p:spPr>
              <a:xfrm rot="2597059">
                <a:off x="3102310" y="1447800"/>
                <a:ext cx="705330" cy="487574"/>
              </a:xfrm>
              <a:prstGeom prst="cloud">
                <a:avLst/>
              </a:prstGeom>
              <a:solidFill>
                <a:srgbClr val="DAA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6" name="Oval 185"/>
              <p:cNvSpPr/>
              <p:nvPr/>
            </p:nvSpPr>
            <p:spPr>
              <a:xfrm rot="4422778">
                <a:off x="3013629" y="1427433"/>
                <a:ext cx="300434" cy="416662"/>
              </a:xfrm>
              <a:prstGeom prst="ellipse">
                <a:avLst/>
              </a:prstGeom>
              <a:solidFill>
                <a:srgbClr val="DAA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7" name="Cloud 186"/>
              <p:cNvSpPr/>
              <p:nvPr/>
            </p:nvSpPr>
            <p:spPr>
              <a:xfrm rot="847754">
                <a:off x="3062251" y="2498680"/>
                <a:ext cx="560637" cy="439013"/>
              </a:xfrm>
              <a:prstGeom prst="clou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8" name="Oval 187"/>
              <p:cNvSpPr/>
              <p:nvPr/>
            </p:nvSpPr>
            <p:spPr>
              <a:xfrm rot="19520459">
                <a:off x="3290592" y="2575877"/>
                <a:ext cx="158163" cy="1493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89" name="Straight Connector 188"/>
              <p:cNvCxnSpPr>
                <a:stCxn id="182" idx="0"/>
                <a:endCxn id="181" idx="2"/>
              </p:cNvCxnSpPr>
              <p:nvPr/>
            </p:nvCxnSpPr>
            <p:spPr>
              <a:xfrm flipH="1">
                <a:off x="3281401" y="2980149"/>
                <a:ext cx="1709" cy="18966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0" name="Group 189"/>
              <p:cNvGrpSpPr/>
              <p:nvPr/>
            </p:nvGrpSpPr>
            <p:grpSpPr>
              <a:xfrm>
                <a:off x="2825578" y="3241588"/>
                <a:ext cx="920873" cy="317157"/>
                <a:chOff x="4724400" y="2286000"/>
                <a:chExt cx="1676400" cy="533400"/>
              </a:xfrm>
            </p:grpSpPr>
            <p:sp>
              <p:nvSpPr>
                <p:cNvPr id="201" name="Plaque 200"/>
                <p:cNvSpPr/>
                <p:nvPr/>
              </p:nvSpPr>
              <p:spPr>
                <a:xfrm>
                  <a:off x="4724400" y="2286000"/>
                  <a:ext cx="533400" cy="533400"/>
                </a:xfrm>
                <a:prstGeom prst="plaque">
                  <a:avLst>
                    <a:gd name="adj" fmla="val 3674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2" name="Plaque 201"/>
                <p:cNvSpPr/>
                <p:nvPr/>
              </p:nvSpPr>
              <p:spPr>
                <a:xfrm>
                  <a:off x="5867400" y="2286000"/>
                  <a:ext cx="533400" cy="533400"/>
                </a:xfrm>
                <a:prstGeom prst="plaque">
                  <a:avLst>
                    <a:gd name="adj" fmla="val 3674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Plaque 202"/>
                <p:cNvSpPr/>
                <p:nvPr/>
              </p:nvSpPr>
              <p:spPr>
                <a:xfrm>
                  <a:off x="5235146" y="2393092"/>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4" name="Plaque 203"/>
                <p:cNvSpPr/>
                <p:nvPr/>
              </p:nvSpPr>
              <p:spPr>
                <a:xfrm>
                  <a:off x="5577016" y="2405449"/>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5" name="Oval 204"/>
                <p:cNvSpPr/>
                <p:nvPr/>
              </p:nvSpPr>
              <p:spPr>
                <a:xfrm>
                  <a:off x="5486400" y="24384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1" name="Group 190"/>
              <p:cNvGrpSpPr/>
              <p:nvPr/>
            </p:nvGrpSpPr>
            <p:grpSpPr>
              <a:xfrm>
                <a:off x="2809102" y="3758512"/>
                <a:ext cx="920873" cy="317157"/>
                <a:chOff x="4724400" y="2286000"/>
                <a:chExt cx="1676400" cy="533400"/>
              </a:xfrm>
            </p:grpSpPr>
            <p:sp>
              <p:nvSpPr>
                <p:cNvPr id="196" name="Plaque 195"/>
                <p:cNvSpPr/>
                <p:nvPr/>
              </p:nvSpPr>
              <p:spPr>
                <a:xfrm>
                  <a:off x="4724400" y="2286000"/>
                  <a:ext cx="533400" cy="533400"/>
                </a:xfrm>
                <a:prstGeom prst="plaque">
                  <a:avLst>
                    <a:gd name="adj" fmla="val 3674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7" name="Plaque 196"/>
                <p:cNvSpPr/>
                <p:nvPr/>
              </p:nvSpPr>
              <p:spPr>
                <a:xfrm>
                  <a:off x="5867400" y="2286000"/>
                  <a:ext cx="533400" cy="533400"/>
                </a:xfrm>
                <a:prstGeom prst="plaque">
                  <a:avLst>
                    <a:gd name="adj" fmla="val 3674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8" name="Plaque 197"/>
                <p:cNvSpPr/>
                <p:nvPr/>
              </p:nvSpPr>
              <p:spPr>
                <a:xfrm>
                  <a:off x="5235146" y="2393092"/>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9" name="Plaque 198"/>
                <p:cNvSpPr/>
                <p:nvPr/>
              </p:nvSpPr>
              <p:spPr>
                <a:xfrm>
                  <a:off x="5577016" y="2405449"/>
                  <a:ext cx="304800" cy="304800"/>
                </a:xfrm>
                <a:prstGeom prst="plaque">
                  <a:avLst>
                    <a:gd name="adj" fmla="val 36744"/>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0" name="Oval 199"/>
                <p:cNvSpPr/>
                <p:nvPr/>
              </p:nvSpPr>
              <p:spPr>
                <a:xfrm>
                  <a:off x="5486400" y="2438400"/>
                  <a:ext cx="1524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92" name="Group 191"/>
              <p:cNvGrpSpPr/>
              <p:nvPr/>
            </p:nvGrpSpPr>
            <p:grpSpPr>
              <a:xfrm>
                <a:off x="2677298" y="1381898"/>
                <a:ext cx="1194486" cy="457199"/>
                <a:chOff x="4724400" y="990601"/>
                <a:chExt cx="1295400" cy="457199"/>
              </a:xfrm>
            </p:grpSpPr>
            <p:sp>
              <p:nvSpPr>
                <p:cNvPr id="193" name="Moon 192"/>
                <p:cNvSpPr/>
                <p:nvPr/>
              </p:nvSpPr>
              <p:spPr>
                <a:xfrm rot="5400000">
                  <a:off x="5219439" y="571762"/>
                  <a:ext cx="295424" cy="1133101"/>
                </a:xfrm>
                <a:prstGeom prst="moon">
                  <a:avLst>
                    <a:gd name="adj" fmla="val 85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4" name="Moon 193"/>
                <p:cNvSpPr/>
                <p:nvPr/>
              </p:nvSpPr>
              <p:spPr>
                <a:xfrm rot="5614597">
                  <a:off x="5265535" y="675896"/>
                  <a:ext cx="224453" cy="1135999"/>
                </a:xfrm>
                <a:prstGeom prst="moon">
                  <a:avLst>
                    <a:gd name="adj" fmla="val 85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5" name="Rounded Rectangle 78"/>
                <p:cNvSpPr/>
                <p:nvPr/>
              </p:nvSpPr>
              <p:spPr>
                <a:xfrm>
                  <a:off x="4724400" y="1295400"/>
                  <a:ext cx="1295400" cy="152400"/>
                </a:xfrm>
                <a:prstGeom prst="round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248" name="Group 247">
            <a:extLst>
              <a:ext uri="{FF2B5EF4-FFF2-40B4-BE49-F238E27FC236}">
                <a16:creationId xmlns:a16="http://schemas.microsoft.com/office/drawing/2014/main" id="{5BFB71B7-2B46-F4AC-C1EB-7250DCBFC250}"/>
              </a:ext>
            </a:extLst>
          </p:cNvPr>
          <p:cNvGrpSpPr/>
          <p:nvPr/>
        </p:nvGrpSpPr>
        <p:grpSpPr>
          <a:xfrm>
            <a:off x="1861144" y="470258"/>
            <a:ext cx="1656233" cy="2754244"/>
            <a:chOff x="1861144" y="470258"/>
            <a:chExt cx="1656233" cy="2754244"/>
          </a:xfrm>
        </p:grpSpPr>
        <p:sp>
          <p:nvSpPr>
            <p:cNvPr id="2" name="TextBox 1"/>
            <p:cNvSpPr txBox="1"/>
            <p:nvPr/>
          </p:nvSpPr>
          <p:spPr>
            <a:xfrm>
              <a:off x="1861144" y="2855170"/>
              <a:ext cx="1656233" cy="369332"/>
            </a:xfrm>
            <a:prstGeom prst="rect">
              <a:avLst/>
            </a:prstGeom>
            <a:solidFill>
              <a:srgbClr val="FFFF66"/>
            </a:solidFill>
            <a:ln>
              <a:solidFill>
                <a:schemeClr val="tx1"/>
              </a:solidFill>
            </a:ln>
          </p:spPr>
          <p:txBody>
            <a:bodyPr wrap="square" rtlCol="0">
              <a:spAutoFit/>
            </a:bodyPr>
            <a:lstStyle/>
            <a:p>
              <a:pPr algn="ctr"/>
              <a:r>
                <a:rPr lang="en-US" dirty="0"/>
                <a:t>Jeremiah 35:15</a:t>
              </a:r>
            </a:p>
          </p:txBody>
        </p:sp>
        <p:sp>
          <p:nvSpPr>
            <p:cNvPr id="3" name="Rectangle: Rounded Corners 2"/>
            <p:cNvSpPr/>
            <p:nvPr/>
          </p:nvSpPr>
          <p:spPr>
            <a:xfrm>
              <a:off x="1977772" y="470258"/>
              <a:ext cx="1389568" cy="2403207"/>
            </a:xfrm>
            <a:prstGeom prst="round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nvGrpSpPr>
            <p:cNvPr id="53" name="Group 52">
              <a:extLst>
                <a:ext uri="{FF2B5EF4-FFF2-40B4-BE49-F238E27FC236}">
                  <a16:creationId xmlns:a16="http://schemas.microsoft.com/office/drawing/2014/main" id="{021A317C-7BEA-ABBE-1C65-19E3664F65E9}"/>
                </a:ext>
              </a:extLst>
            </p:cNvPr>
            <p:cNvGrpSpPr/>
            <p:nvPr/>
          </p:nvGrpSpPr>
          <p:grpSpPr>
            <a:xfrm>
              <a:off x="2176289" y="638258"/>
              <a:ext cx="1005286" cy="2074332"/>
              <a:chOff x="6523258" y="1056356"/>
              <a:chExt cx="1727835" cy="3565259"/>
            </a:xfrm>
          </p:grpSpPr>
          <p:sp>
            <p:nvSpPr>
              <p:cNvPr id="58" name="Oval 57">
                <a:extLst>
                  <a:ext uri="{FF2B5EF4-FFF2-40B4-BE49-F238E27FC236}">
                    <a16:creationId xmlns:a16="http://schemas.microsoft.com/office/drawing/2014/main" id="{B3D62B4A-13CD-F12C-0D74-83BACE5E256F}"/>
                  </a:ext>
                </a:extLst>
              </p:cNvPr>
              <p:cNvSpPr/>
              <p:nvPr/>
            </p:nvSpPr>
            <p:spPr>
              <a:xfrm rot="2451945">
                <a:off x="7959751" y="3177572"/>
                <a:ext cx="291342" cy="318072"/>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751AB52D-27A3-E09A-2527-AF0589492CC8}"/>
                  </a:ext>
                </a:extLst>
              </p:cNvPr>
              <p:cNvSpPr/>
              <p:nvPr/>
            </p:nvSpPr>
            <p:spPr>
              <a:xfrm rot="19586780">
                <a:off x="6523258" y="3207933"/>
                <a:ext cx="296538" cy="306083"/>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a:extLst>
                  <a:ext uri="{FF2B5EF4-FFF2-40B4-BE49-F238E27FC236}">
                    <a16:creationId xmlns:a16="http://schemas.microsoft.com/office/drawing/2014/main" id="{1D37CFB2-8C03-68A7-C162-5C4D72F7ABE6}"/>
                  </a:ext>
                </a:extLst>
              </p:cNvPr>
              <p:cNvSpPr/>
              <p:nvPr/>
            </p:nvSpPr>
            <p:spPr>
              <a:xfrm rot="20102191">
                <a:off x="7453356" y="2331675"/>
                <a:ext cx="661560"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a:extLst>
                  <a:ext uri="{FF2B5EF4-FFF2-40B4-BE49-F238E27FC236}">
                    <a16:creationId xmlns:a16="http://schemas.microsoft.com/office/drawing/2014/main" id="{AF0598AE-633E-B35D-4334-EC72AFCCE472}"/>
                  </a:ext>
                </a:extLst>
              </p:cNvPr>
              <p:cNvSpPr/>
              <p:nvPr/>
            </p:nvSpPr>
            <p:spPr>
              <a:xfrm rot="1327004">
                <a:off x="6643920" y="2293720"/>
                <a:ext cx="556436" cy="1077439"/>
              </a:xfrm>
              <a:prstGeom prst="trapezoid">
                <a:avLst>
                  <a:gd name="adj" fmla="val 3413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750DD908-9761-416C-26C1-5EC5B4FDC0C1}"/>
                  </a:ext>
                </a:extLst>
              </p:cNvPr>
              <p:cNvSpPr/>
              <p:nvPr/>
            </p:nvSpPr>
            <p:spPr>
              <a:xfrm rot="258165">
                <a:off x="6834073" y="1643897"/>
                <a:ext cx="1056213" cy="1220238"/>
              </a:xfrm>
              <a:prstGeom prst="ellipse">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a:extLst>
                  <a:ext uri="{FF2B5EF4-FFF2-40B4-BE49-F238E27FC236}">
                    <a16:creationId xmlns:a16="http://schemas.microsoft.com/office/drawing/2014/main" id="{344ED553-5DB6-3543-4BAE-8494BDBDF548}"/>
                  </a:ext>
                </a:extLst>
              </p:cNvPr>
              <p:cNvSpPr/>
              <p:nvPr/>
            </p:nvSpPr>
            <p:spPr>
              <a:xfrm>
                <a:off x="7083312" y="2128360"/>
                <a:ext cx="581783" cy="260054"/>
              </a:xfrm>
              <a:prstGeom prst="trapezoid">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0" name="Group 209">
                <a:extLst>
                  <a:ext uri="{FF2B5EF4-FFF2-40B4-BE49-F238E27FC236}">
                    <a16:creationId xmlns:a16="http://schemas.microsoft.com/office/drawing/2014/main" id="{0E5EC1FE-0108-50A1-7A0A-1AA080CF0AE9}"/>
                  </a:ext>
                </a:extLst>
              </p:cNvPr>
              <p:cNvGrpSpPr/>
              <p:nvPr/>
            </p:nvGrpSpPr>
            <p:grpSpPr>
              <a:xfrm>
                <a:off x="6833658" y="4171244"/>
                <a:ext cx="1048088" cy="450371"/>
                <a:chOff x="2553716" y="4097121"/>
                <a:chExt cx="1072559" cy="580393"/>
              </a:xfrm>
            </p:grpSpPr>
            <p:grpSp>
              <p:nvGrpSpPr>
                <p:cNvPr id="240" name="Group 3">
                  <a:extLst>
                    <a:ext uri="{FF2B5EF4-FFF2-40B4-BE49-F238E27FC236}">
                      <a16:creationId xmlns:a16="http://schemas.microsoft.com/office/drawing/2014/main" id="{6CA1168A-5610-38EA-26DC-5DAF98201406}"/>
                    </a:ext>
                  </a:extLst>
                </p:cNvPr>
                <p:cNvGrpSpPr/>
                <p:nvPr/>
              </p:nvGrpSpPr>
              <p:grpSpPr>
                <a:xfrm rot="2754858">
                  <a:off x="2662540" y="4014465"/>
                  <a:ext cx="362746" cy="580393"/>
                  <a:chOff x="1676400" y="2133600"/>
                  <a:chExt cx="1447800" cy="2088845"/>
                </a:xfrm>
              </p:grpSpPr>
              <p:sp>
                <p:nvSpPr>
                  <p:cNvPr id="245" name="Oval 244">
                    <a:extLst>
                      <a:ext uri="{FF2B5EF4-FFF2-40B4-BE49-F238E27FC236}">
                        <a16:creationId xmlns:a16="http://schemas.microsoft.com/office/drawing/2014/main" id="{59FE0B86-C2DC-52EF-97AA-4AD456D49603}"/>
                      </a:ext>
                    </a:extLst>
                  </p:cNvPr>
                  <p:cNvSpPr/>
                  <p:nvPr/>
                </p:nvSpPr>
                <p:spPr>
                  <a:xfrm>
                    <a:off x="1676400" y="2133600"/>
                    <a:ext cx="1447800" cy="2057400"/>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a:extLst>
                      <a:ext uri="{FF2B5EF4-FFF2-40B4-BE49-F238E27FC236}">
                        <a16:creationId xmlns:a16="http://schemas.microsoft.com/office/drawing/2014/main" id="{CCC45B4F-ACE3-EA12-2648-162FF0793E6A}"/>
                      </a:ext>
                    </a:extLst>
                  </p:cNvPr>
                  <p:cNvSpPr/>
                  <p:nvPr/>
                </p:nvSpPr>
                <p:spPr>
                  <a:xfrm rot="16429614">
                    <a:off x="2042866" y="3204410"/>
                    <a:ext cx="672490" cy="1363580"/>
                  </a:xfrm>
                  <a:prstGeom prst="moon">
                    <a:avLst>
                      <a:gd name="adj" fmla="val 87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7" name="Moon 246">
                    <a:extLst>
                      <a:ext uri="{FF2B5EF4-FFF2-40B4-BE49-F238E27FC236}">
                        <a16:creationId xmlns:a16="http://schemas.microsoft.com/office/drawing/2014/main" id="{CC339CD2-56B1-F11D-E7A3-7F4DA31C3B5E}"/>
                      </a:ext>
                    </a:extLst>
                  </p:cNvPr>
                  <p:cNvSpPr/>
                  <p:nvPr/>
                </p:nvSpPr>
                <p:spPr>
                  <a:xfrm rot="5400000">
                    <a:off x="2031790" y="2496488"/>
                    <a:ext cx="718282" cy="1364105"/>
                  </a:xfrm>
                  <a:prstGeom prst="moon">
                    <a:avLst>
                      <a:gd name="adj" fmla="val 34385"/>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18">
                  <a:extLst>
                    <a:ext uri="{FF2B5EF4-FFF2-40B4-BE49-F238E27FC236}">
                      <a16:creationId xmlns:a16="http://schemas.microsoft.com/office/drawing/2014/main" id="{0E2D4206-2DF8-A3C6-EACA-84CC5132956B}"/>
                    </a:ext>
                  </a:extLst>
                </p:cNvPr>
                <p:cNvGrpSpPr/>
                <p:nvPr/>
              </p:nvGrpSpPr>
              <p:grpSpPr>
                <a:xfrm rot="19182012">
                  <a:off x="3263529" y="4097121"/>
                  <a:ext cx="362746" cy="580393"/>
                  <a:chOff x="1676400" y="2133600"/>
                  <a:chExt cx="1447800" cy="2088845"/>
                </a:xfrm>
              </p:grpSpPr>
              <p:sp>
                <p:nvSpPr>
                  <p:cNvPr id="242" name="Oval 241">
                    <a:extLst>
                      <a:ext uri="{FF2B5EF4-FFF2-40B4-BE49-F238E27FC236}">
                        <a16:creationId xmlns:a16="http://schemas.microsoft.com/office/drawing/2014/main" id="{CFFFCAB6-B22B-A5F3-62B5-72F8B04B2C4A}"/>
                      </a:ext>
                    </a:extLst>
                  </p:cNvPr>
                  <p:cNvSpPr/>
                  <p:nvPr/>
                </p:nvSpPr>
                <p:spPr>
                  <a:xfrm>
                    <a:off x="1676400" y="2133600"/>
                    <a:ext cx="1447800" cy="2057400"/>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a:extLst>
                      <a:ext uri="{FF2B5EF4-FFF2-40B4-BE49-F238E27FC236}">
                        <a16:creationId xmlns:a16="http://schemas.microsoft.com/office/drawing/2014/main" id="{325D504A-0C21-4BB9-6BB9-D1B60A25FE94}"/>
                      </a:ext>
                    </a:extLst>
                  </p:cNvPr>
                  <p:cNvSpPr/>
                  <p:nvPr/>
                </p:nvSpPr>
                <p:spPr>
                  <a:xfrm rot="16429614">
                    <a:off x="2042866" y="3204410"/>
                    <a:ext cx="672490" cy="1363580"/>
                  </a:xfrm>
                  <a:prstGeom prst="moon">
                    <a:avLst>
                      <a:gd name="adj" fmla="val 87500"/>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a:extLst>
                      <a:ext uri="{FF2B5EF4-FFF2-40B4-BE49-F238E27FC236}">
                        <a16:creationId xmlns:a16="http://schemas.microsoft.com/office/drawing/2014/main" id="{869052A8-14E8-0A7E-8AA2-AA86005441F8}"/>
                      </a:ext>
                    </a:extLst>
                  </p:cNvPr>
                  <p:cNvSpPr/>
                  <p:nvPr/>
                </p:nvSpPr>
                <p:spPr>
                  <a:xfrm rot="5400000">
                    <a:off x="2031790" y="2496488"/>
                    <a:ext cx="718282" cy="1364105"/>
                  </a:xfrm>
                  <a:prstGeom prst="moon">
                    <a:avLst>
                      <a:gd name="adj" fmla="val 34385"/>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1" name="Trapezoid 210">
                <a:extLst>
                  <a:ext uri="{FF2B5EF4-FFF2-40B4-BE49-F238E27FC236}">
                    <a16:creationId xmlns:a16="http://schemas.microsoft.com/office/drawing/2014/main" id="{6A1DCD0B-9E7F-2412-5C55-44FFEC0593D3}"/>
                  </a:ext>
                </a:extLst>
              </p:cNvPr>
              <p:cNvSpPr/>
              <p:nvPr/>
            </p:nvSpPr>
            <p:spPr>
              <a:xfrm rot="10800000">
                <a:off x="6891216" y="2254148"/>
                <a:ext cx="956933" cy="915089"/>
              </a:xfrm>
              <a:prstGeom prst="trapezoid">
                <a:avLst>
                  <a:gd name="adj" fmla="val 23765"/>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a:extLst>
                  <a:ext uri="{FF2B5EF4-FFF2-40B4-BE49-F238E27FC236}">
                    <a16:creationId xmlns:a16="http://schemas.microsoft.com/office/drawing/2014/main" id="{3FB4CC6F-B25E-FE9A-0D05-3397637FC984}"/>
                  </a:ext>
                </a:extLst>
              </p:cNvPr>
              <p:cNvSpPr/>
              <p:nvPr/>
            </p:nvSpPr>
            <p:spPr>
              <a:xfrm>
                <a:off x="6873690" y="1199200"/>
                <a:ext cx="1037808" cy="1047883"/>
              </a:xfrm>
              <a:prstGeom prst="ellipse">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 Diagonal Corner Rectangle 138">
                <a:extLst>
                  <a:ext uri="{FF2B5EF4-FFF2-40B4-BE49-F238E27FC236}">
                    <a16:creationId xmlns:a16="http://schemas.microsoft.com/office/drawing/2014/main" id="{6FAA0812-1BB1-172F-D0CC-21E89D729299}"/>
                  </a:ext>
                </a:extLst>
              </p:cNvPr>
              <p:cNvSpPr/>
              <p:nvPr/>
            </p:nvSpPr>
            <p:spPr>
              <a:xfrm rot="18489317">
                <a:off x="6591622" y="1532771"/>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 Diagonal Corner Rectangle 139">
                <a:extLst>
                  <a:ext uri="{FF2B5EF4-FFF2-40B4-BE49-F238E27FC236}">
                    <a16:creationId xmlns:a16="http://schemas.microsoft.com/office/drawing/2014/main" id="{7E519DD0-FC9E-84F0-867E-28FD175C0DAB}"/>
                  </a:ext>
                </a:extLst>
              </p:cNvPr>
              <p:cNvSpPr/>
              <p:nvPr/>
            </p:nvSpPr>
            <p:spPr>
              <a:xfrm rot="3110683" flipH="1">
                <a:off x="7580336" y="1537094"/>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 Diagonal Corner Rectangle 140">
                <a:extLst>
                  <a:ext uri="{FF2B5EF4-FFF2-40B4-BE49-F238E27FC236}">
                    <a16:creationId xmlns:a16="http://schemas.microsoft.com/office/drawing/2014/main" id="{E64BD9AC-61D3-C96C-4C64-16319DF08B7D}"/>
                  </a:ext>
                </a:extLst>
              </p:cNvPr>
              <p:cNvSpPr/>
              <p:nvPr/>
            </p:nvSpPr>
            <p:spPr>
              <a:xfrm rot="7361430" flipH="1">
                <a:off x="6792803" y="1130807"/>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 Diagonal Corner Rectangle 141">
                <a:extLst>
                  <a:ext uri="{FF2B5EF4-FFF2-40B4-BE49-F238E27FC236}">
                    <a16:creationId xmlns:a16="http://schemas.microsoft.com/office/drawing/2014/main" id="{B2E0F0F3-04DB-FDD6-FFDC-1C36FC687B92}"/>
                  </a:ext>
                </a:extLst>
              </p:cNvPr>
              <p:cNvSpPr/>
              <p:nvPr/>
            </p:nvSpPr>
            <p:spPr>
              <a:xfrm rot="14238570">
                <a:off x="7321428" y="1157253"/>
                <a:ext cx="636963" cy="488062"/>
              </a:xfrm>
              <a:prstGeom prst="round2DiagRect">
                <a:avLst>
                  <a:gd name="adj1" fmla="val 50000"/>
                  <a:gd name="adj2" fmla="val 0"/>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a:extLst>
                  <a:ext uri="{FF2B5EF4-FFF2-40B4-BE49-F238E27FC236}">
                    <a16:creationId xmlns:a16="http://schemas.microsoft.com/office/drawing/2014/main" id="{F5D11336-1729-3254-B1B4-B38E6F3A888E}"/>
                  </a:ext>
                </a:extLst>
              </p:cNvPr>
              <p:cNvSpPr/>
              <p:nvPr/>
            </p:nvSpPr>
            <p:spPr>
              <a:xfrm rot="19586780">
                <a:off x="7184704" y="1150519"/>
                <a:ext cx="296538" cy="306083"/>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a:extLst>
                  <a:ext uri="{FF2B5EF4-FFF2-40B4-BE49-F238E27FC236}">
                    <a16:creationId xmlns:a16="http://schemas.microsoft.com/office/drawing/2014/main" id="{EA598211-6881-42CC-E6CC-032348E72FCF}"/>
                  </a:ext>
                </a:extLst>
              </p:cNvPr>
              <p:cNvSpPr/>
              <p:nvPr/>
            </p:nvSpPr>
            <p:spPr>
              <a:xfrm rot="19586780">
                <a:off x="6796638" y="1442679"/>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Oval 218">
                <a:extLst>
                  <a:ext uri="{FF2B5EF4-FFF2-40B4-BE49-F238E27FC236}">
                    <a16:creationId xmlns:a16="http://schemas.microsoft.com/office/drawing/2014/main" id="{F3F47F3A-9A5E-72E3-89E4-5A8A3660F7E1}"/>
                  </a:ext>
                </a:extLst>
              </p:cNvPr>
              <p:cNvSpPr/>
              <p:nvPr/>
            </p:nvSpPr>
            <p:spPr>
              <a:xfrm rot="19586780">
                <a:off x="7646600" y="1454112"/>
                <a:ext cx="378410" cy="354465"/>
              </a:xfrm>
              <a:prstGeom prst="ellipse">
                <a:avLst/>
              </a:prstGeom>
              <a:solidFill>
                <a:srgbClr val="7F520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a:extLst>
                  <a:ext uri="{FF2B5EF4-FFF2-40B4-BE49-F238E27FC236}">
                    <a16:creationId xmlns:a16="http://schemas.microsoft.com/office/drawing/2014/main" id="{46CF8D4F-A150-9AF6-FC8C-12C3046A5D3B}"/>
                  </a:ext>
                </a:extLst>
              </p:cNvPr>
              <p:cNvSpPr/>
              <p:nvPr/>
            </p:nvSpPr>
            <p:spPr>
              <a:xfrm>
                <a:off x="6833658" y="3168084"/>
                <a:ext cx="1078919" cy="1146033"/>
              </a:xfrm>
              <a:prstGeom prst="trapezoid">
                <a:avLst>
                  <a:gd name="adj" fmla="val 25099"/>
                </a:avLst>
              </a:prstGeom>
              <a:solidFill>
                <a:srgbClr val="D5B35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1">
                <a:extLst>
                  <a:ext uri="{FF2B5EF4-FFF2-40B4-BE49-F238E27FC236}">
                    <a16:creationId xmlns:a16="http://schemas.microsoft.com/office/drawing/2014/main" id="{FF7B20E7-6C76-DC5C-F40B-923346C213D2}"/>
                  </a:ext>
                </a:extLst>
              </p:cNvPr>
              <p:cNvSpPr/>
              <p:nvPr/>
            </p:nvSpPr>
            <p:spPr>
              <a:xfrm>
                <a:off x="7256897" y="3073042"/>
                <a:ext cx="404948" cy="177410"/>
              </a:xfrm>
              <a:prstGeom prst="roundRect">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2" name="Group 221">
                <a:extLst>
                  <a:ext uri="{FF2B5EF4-FFF2-40B4-BE49-F238E27FC236}">
                    <a16:creationId xmlns:a16="http://schemas.microsoft.com/office/drawing/2014/main" id="{1BFBB2B6-E45D-5447-50F4-FA19233B23EA}"/>
                  </a:ext>
                </a:extLst>
              </p:cNvPr>
              <p:cNvGrpSpPr/>
              <p:nvPr/>
            </p:nvGrpSpPr>
            <p:grpSpPr>
              <a:xfrm>
                <a:off x="6952896" y="2202573"/>
                <a:ext cx="636861" cy="2098903"/>
                <a:chOff x="6959643" y="2218714"/>
                <a:chExt cx="645186" cy="2113891"/>
              </a:xfrm>
            </p:grpSpPr>
            <p:sp>
              <p:nvSpPr>
                <p:cNvPr id="237" name="Trapezoid 236">
                  <a:extLst>
                    <a:ext uri="{FF2B5EF4-FFF2-40B4-BE49-F238E27FC236}">
                      <a16:creationId xmlns:a16="http://schemas.microsoft.com/office/drawing/2014/main" id="{3E9A632C-1394-A2BF-A8C5-CC43BC292768}"/>
                    </a:ext>
                  </a:extLst>
                </p:cNvPr>
                <p:cNvSpPr/>
                <p:nvPr/>
              </p:nvSpPr>
              <p:spPr>
                <a:xfrm rot="20275138">
                  <a:off x="7048393" y="2218714"/>
                  <a:ext cx="556436" cy="2086706"/>
                </a:xfrm>
                <a:prstGeom prst="trapezoid">
                  <a:avLst>
                    <a:gd name="adj" fmla="val 34133"/>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a:extLst>
                    <a:ext uri="{FF2B5EF4-FFF2-40B4-BE49-F238E27FC236}">
                      <a16:creationId xmlns:a16="http://schemas.microsoft.com/office/drawing/2014/main" id="{7CE0BCD4-B9B6-57A1-66E6-C57AF230FA8B}"/>
                    </a:ext>
                  </a:extLst>
                </p:cNvPr>
                <p:cNvSpPr/>
                <p:nvPr/>
              </p:nvSpPr>
              <p:spPr>
                <a:xfrm rot="20453033">
                  <a:off x="6959643" y="2298060"/>
                  <a:ext cx="310560" cy="2022516"/>
                </a:xfrm>
                <a:prstGeom prst="moon">
                  <a:avLst>
                    <a:gd name="adj" fmla="val 87500"/>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a:extLst>
                    <a:ext uri="{FF2B5EF4-FFF2-40B4-BE49-F238E27FC236}">
                      <a16:creationId xmlns:a16="http://schemas.microsoft.com/office/drawing/2014/main" id="{B9AD2431-A16D-9D75-5CB2-C657C45E6788}"/>
                    </a:ext>
                  </a:extLst>
                </p:cNvPr>
                <p:cNvSpPr/>
                <p:nvPr/>
              </p:nvSpPr>
              <p:spPr>
                <a:xfrm rot="20453033">
                  <a:off x="7017451" y="2271333"/>
                  <a:ext cx="297061" cy="2061272"/>
                </a:xfrm>
                <a:prstGeom prst="moon">
                  <a:avLst>
                    <a:gd name="adj" fmla="val 87500"/>
                  </a:avLst>
                </a:prstGeom>
                <a:solidFill>
                  <a:srgbClr val="E7BE6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a:extLst>
                  <a:ext uri="{FF2B5EF4-FFF2-40B4-BE49-F238E27FC236}">
                    <a16:creationId xmlns:a16="http://schemas.microsoft.com/office/drawing/2014/main" id="{0308B2F4-3FBC-11FA-EA55-6C7A528A6657}"/>
                  </a:ext>
                </a:extLst>
              </p:cNvPr>
              <p:cNvGrpSpPr/>
              <p:nvPr/>
            </p:nvGrpSpPr>
            <p:grpSpPr>
              <a:xfrm>
                <a:off x="6753934" y="1458100"/>
                <a:ext cx="1286562" cy="216177"/>
                <a:chOff x="6753934" y="1458100"/>
                <a:chExt cx="1286562" cy="216177"/>
              </a:xfrm>
            </p:grpSpPr>
            <p:sp>
              <p:nvSpPr>
                <p:cNvPr id="232" name="Rounded Rectangle 137">
                  <a:extLst>
                    <a:ext uri="{FF2B5EF4-FFF2-40B4-BE49-F238E27FC236}">
                      <a16:creationId xmlns:a16="http://schemas.microsoft.com/office/drawing/2014/main" id="{3C7B1A8C-1608-F86C-848E-63C2F9CB3E1B}"/>
                    </a:ext>
                  </a:extLst>
                </p:cNvPr>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Quad Arrow 205">
                  <a:extLst>
                    <a:ext uri="{FF2B5EF4-FFF2-40B4-BE49-F238E27FC236}">
                      <a16:creationId xmlns:a16="http://schemas.microsoft.com/office/drawing/2014/main" id="{2E3C1FE0-723B-CD29-B2EF-E8EF4FAB8D26}"/>
                    </a:ext>
                  </a:extLst>
                </p:cNvPr>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Quad Arrow 206">
                  <a:extLst>
                    <a:ext uri="{FF2B5EF4-FFF2-40B4-BE49-F238E27FC236}">
                      <a16:creationId xmlns:a16="http://schemas.microsoft.com/office/drawing/2014/main" id="{397D0BE1-4583-2E86-CF0D-6A72762A171C}"/>
                    </a:ext>
                  </a:extLst>
                </p:cNvPr>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Quad Arrow 207">
                  <a:extLst>
                    <a:ext uri="{FF2B5EF4-FFF2-40B4-BE49-F238E27FC236}">
                      <a16:creationId xmlns:a16="http://schemas.microsoft.com/office/drawing/2014/main" id="{C936DCA2-D6EE-DB16-7E17-E1943C45377B}"/>
                    </a:ext>
                  </a:extLst>
                </p:cNvPr>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Quad Arrow 208">
                  <a:extLst>
                    <a:ext uri="{FF2B5EF4-FFF2-40B4-BE49-F238E27FC236}">
                      <a16:creationId xmlns:a16="http://schemas.microsoft.com/office/drawing/2014/main" id="{43F1AE4E-4C64-3D20-9164-932CF54F91F6}"/>
                    </a:ext>
                  </a:extLst>
                </p:cNvPr>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 name="Quad Arrow 209">
                <a:extLst>
                  <a:ext uri="{FF2B5EF4-FFF2-40B4-BE49-F238E27FC236}">
                    <a16:creationId xmlns:a16="http://schemas.microsoft.com/office/drawing/2014/main" id="{E41BA7A3-DE3C-8AD9-1FE9-4B3DF812AC4F}"/>
                  </a:ext>
                </a:extLst>
              </p:cNvPr>
              <p:cNvSpPr/>
              <p:nvPr/>
            </p:nvSpPr>
            <p:spPr>
              <a:xfrm>
                <a:off x="6751823" y="2183630"/>
                <a:ext cx="340630" cy="299070"/>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Quad Arrow 210">
                <a:extLst>
                  <a:ext uri="{FF2B5EF4-FFF2-40B4-BE49-F238E27FC236}">
                    <a16:creationId xmlns:a16="http://schemas.microsoft.com/office/drawing/2014/main" id="{807F6339-D0BB-7532-32CD-9F417BCD97D7}"/>
                  </a:ext>
                </a:extLst>
              </p:cNvPr>
              <p:cNvSpPr/>
              <p:nvPr/>
            </p:nvSpPr>
            <p:spPr>
              <a:xfrm>
                <a:off x="6840451" y="2253428"/>
                <a:ext cx="154614" cy="146670"/>
              </a:xfrm>
              <a:prstGeom prst="quadArrow">
                <a:avLst>
                  <a:gd name="adj1" fmla="val 45000"/>
                  <a:gd name="adj2" fmla="val 22500"/>
                  <a:gd name="adj3" fmla="val 22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a:extLst>
                  <a:ext uri="{FF2B5EF4-FFF2-40B4-BE49-F238E27FC236}">
                    <a16:creationId xmlns:a16="http://schemas.microsoft.com/office/drawing/2014/main" id="{784A19BC-7C63-778D-40D1-288692B5B8F2}"/>
                  </a:ext>
                </a:extLst>
              </p:cNvPr>
              <p:cNvGrpSpPr/>
              <p:nvPr/>
            </p:nvGrpSpPr>
            <p:grpSpPr>
              <a:xfrm>
                <a:off x="7125206" y="2246482"/>
                <a:ext cx="511959" cy="211463"/>
                <a:chOff x="6753934" y="1458100"/>
                <a:chExt cx="1286562" cy="216177"/>
              </a:xfrm>
            </p:grpSpPr>
            <p:sp>
              <p:nvSpPr>
                <p:cNvPr id="227" name="Rounded Rectangle 212">
                  <a:extLst>
                    <a:ext uri="{FF2B5EF4-FFF2-40B4-BE49-F238E27FC236}">
                      <a16:creationId xmlns:a16="http://schemas.microsoft.com/office/drawing/2014/main" id="{F03914B8-6497-F7AA-28D2-E477460DD395}"/>
                    </a:ext>
                  </a:extLst>
                </p:cNvPr>
                <p:cNvSpPr/>
                <p:nvPr/>
              </p:nvSpPr>
              <p:spPr>
                <a:xfrm rot="21588756">
                  <a:off x="6753934" y="1506006"/>
                  <a:ext cx="1286562" cy="168271"/>
                </a:xfrm>
                <a:prstGeom prst="round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Quad Arrow 213">
                  <a:extLst>
                    <a:ext uri="{FF2B5EF4-FFF2-40B4-BE49-F238E27FC236}">
                      <a16:creationId xmlns:a16="http://schemas.microsoft.com/office/drawing/2014/main" id="{FDD2C59B-AC9B-DBEC-2C49-D2F2545ECC26}"/>
                    </a:ext>
                  </a:extLst>
                </p:cNvPr>
                <p:cNvSpPr/>
                <p:nvPr/>
              </p:nvSpPr>
              <p:spPr>
                <a:xfrm>
                  <a:off x="6840451" y="1458100"/>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Quad Arrow 214">
                  <a:extLst>
                    <a:ext uri="{FF2B5EF4-FFF2-40B4-BE49-F238E27FC236}">
                      <a16:creationId xmlns:a16="http://schemas.microsoft.com/office/drawing/2014/main" id="{7ABAF7C6-AA41-07F9-BD77-E0BD64CA0B0F}"/>
                    </a:ext>
                  </a:extLst>
                </p:cNvPr>
                <p:cNvSpPr/>
                <p:nvPr/>
              </p:nvSpPr>
              <p:spPr>
                <a:xfrm>
                  <a:off x="7108251" y="1470204"/>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Quad Arrow 215">
                  <a:extLst>
                    <a:ext uri="{FF2B5EF4-FFF2-40B4-BE49-F238E27FC236}">
                      <a16:creationId xmlns:a16="http://schemas.microsoft.com/office/drawing/2014/main" id="{92AA0E67-38EA-F071-9158-4610AF648B24}"/>
                    </a:ext>
                  </a:extLst>
                </p:cNvPr>
                <p:cNvSpPr/>
                <p:nvPr/>
              </p:nvSpPr>
              <p:spPr>
                <a:xfrm>
                  <a:off x="7388475"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Quad Arrow 216">
                  <a:extLst>
                    <a:ext uri="{FF2B5EF4-FFF2-40B4-BE49-F238E27FC236}">
                      <a16:creationId xmlns:a16="http://schemas.microsoft.com/office/drawing/2014/main" id="{9D04630E-8BE2-593D-987A-BCBC4827A82C}"/>
                    </a:ext>
                  </a:extLst>
                </p:cNvPr>
                <p:cNvSpPr/>
                <p:nvPr/>
              </p:nvSpPr>
              <p:spPr>
                <a:xfrm>
                  <a:off x="7675837" y="1470203"/>
                  <a:ext cx="264110" cy="202847"/>
                </a:xfrm>
                <a:prstGeom prst="quadArrow">
                  <a:avLst>
                    <a:gd name="adj1" fmla="val 45000"/>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50" name="TextBox 249">
            <a:extLst>
              <a:ext uri="{FF2B5EF4-FFF2-40B4-BE49-F238E27FC236}">
                <a16:creationId xmlns:a16="http://schemas.microsoft.com/office/drawing/2014/main" id="{8CDBDCB7-D62B-3DA6-0199-DAEEDA274505}"/>
              </a:ext>
            </a:extLst>
          </p:cNvPr>
          <p:cNvSpPr txBox="1"/>
          <p:nvPr/>
        </p:nvSpPr>
        <p:spPr>
          <a:xfrm>
            <a:off x="188876" y="4294258"/>
            <a:ext cx="5108386" cy="2585323"/>
          </a:xfrm>
          <a:prstGeom prst="rect">
            <a:avLst/>
          </a:prstGeom>
          <a:noFill/>
        </p:spPr>
        <p:txBody>
          <a:bodyPr wrap="square">
            <a:spAutoFit/>
          </a:bodyPr>
          <a:lstStyle/>
          <a:p>
            <a:r>
              <a:rPr lang="en-US" b="0" i="0" dirty="0">
                <a:solidFill>
                  <a:schemeClr val="bg1"/>
                </a:solidFill>
                <a:effectLst/>
                <a:latin typeface="Abadi" panose="020B0604020104020204" pitchFamily="34" charset="0"/>
              </a:rPr>
              <a:t>Prophets do not always share messages that are popular with the world, but their teachings and warnings demonstrate the Lord’s love for His people.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Lehi was called by God to preach repentance to the people of Jerusalem. Despite his pleas and warnings, they rejected his words and sought to kill him.</a:t>
            </a:r>
            <a:endParaRPr lang="en-US" dirty="0">
              <a:solidFill>
                <a:schemeClr val="bg1"/>
              </a:solidFill>
              <a:latin typeface="Abadi" panose="020B0604020104020204" pitchFamily="34" charset="0"/>
            </a:endParaRPr>
          </a:p>
        </p:txBody>
      </p:sp>
    </p:spTree>
    <p:extLst>
      <p:ext uri="{BB962C8B-B14F-4D97-AF65-F5344CB8AC3E}">
        <p14:creationId xmlns:p14="http://schemas.microsoft.com/office/powerpoint/2010/main" val="4136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8979</Words>
  <Application>Microsoft Office PowerPoint</Application>
  <PresentationFormat>Widescreen</PresentationFormat>
  <Paragraphs>690</Paragraphs>
  <Slides>80</Slides>
  <Notes>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80</vt:i4>
      </vt:variant>
    </vt:vector>
  </HeadingPairs>
  <TitlesOfParts>
    <vt:vector size="96" baseType="lpstr">
      <vt:lpstr>Calibri Light</vt:lpstr>
      <vt:lpstr>Arial Rounded MT Bold</vt:lpstr>
      <vt:lpstr>Baskerville Old Face</vt:lpstr>
      <vt:lpstr>Open Sans</vt:lpstr>
      <vt:lpstr>Stencil</vt:lpstr>
      <vt:lpstr>Comic Sans MS</vt:lpstr>
      <vt:lpstr>Arial</vt:lpstr>
      <vt:lpstr>Abadi</vt:lpstr>
      <vt:lpstr>Symbol</vt:lpstr>
      <vt:lpstr>Imprint MT Shadow</vt:lpstr>
      <vt:lpstr>Tempus Sans ITC</vt:lpstr>
      <vt:lpstr>Engravers MT</vt:lpstr>
      <vt:lpstr>Californian FB</vt:lpstr>
      <vt:lpstr>Calibri</vt:lpstr>
      <vt:lpstr>Century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 Blau</dc:creator>
  <cp:lastModifiedBy>Brad Blau</cp:lastModifiedBy>
  <cp:revision>12</cp:revision>
  <dcterms:created xsi:type="dcterms:W3CDTF">2023-08-30T15:04:25Z</dcterms:created>
  <dcterms:modified xsi:type="dcterms:W3CDTF">2023-09-01T16:08:59Z</dcterms:modified>
</cp:coreProperties>
</file>