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6" r:id="rId10"/>
    <p:sldId id="267" r:id="rId11"/>
    <p:sldId id="268" r:id="rId12"/>
    <p:sldId id="270" r:id="rId13"/>
    <p:sldId id="271" r:id="rId14"/>
    <p:sldId id="273" r:id="rId15"/>
    <p:sldId id="274" r:id="rId16"/>
    <p:sldId id="275" r:id="rId17"/>
    <p:sldId id="276" r:id="rId18"/>
    <p:sldId id="277" r:id="rId19"/>
    <p:sldId id="278" r:id="rId20"/>
    <p:sldId id="279" r:id="rId21"/>
    <p:sldId id="280" r:id="rId22"/>
    <p:sldId id="281" r:id="rId23"/>
    <p:sldId id="282" r:id="rId24"/>
    <p:sldId id="284" r:id="rId25"/>
    <p:sldId id="286" r:id="rId26"/>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omic Sans MS" panose="030F0702030302020204" pitchFamily="66"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Rockwell Extra Bold" panose="02060903040505020403" pitchFamily="18" charset="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1" d="100"/>
          <a:sy n="101" d="100"/>
        </p:scale>
        <p:origin x="15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CCEA-70B4-44A3-A0FA-9365FF1FC2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230800-F649-4319-8C6E-C8116F523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33C32E-EA54-4395-A728-0F67E059D05C}"/>
              </a:ext>
            </a:extLst>
          </p:cNvPr>
          <p:cNvSpPr>
            <a:spLocks noGrp="1"/>
          </p:cNvSpPr>
          <p:nvPr>
            <p:ph type="dt" sz="half" idx="10"/>
          </p:nvPr>
        </p:nvSpPr>
        <p:spPr/>
        <p:txBody>
          <a:bodyPr/>
          <a:lstStyle/>
          <a:p>
            <a:fld id="{4FAEEBCB-A9BD-434C-A3FA-7FDB101ED94F}" type="datetimeFigureOut">
              <a:rPr lang="en-US" smtClean="0"/>
              <a:t>12/13/2023</a:t>
            </a:fld>
            <a:endParaRPr lang="en-US"/>
          </a:p>
        </p:txBody>
      </p:sp>
      <p:sp>
        <p:nvSpPr>
          <p:cNvPr id="5" name="Footer Placeholder 4">
            <a:extLst>
              <a:ext uri="{FF2B5EF4-FFF2-40B4-BE49-F238E27FC236}">
                <a16:creationId xmlns:a16="http://schemas.microsoft.com/office/drawing/2014/main" id="{48660191-19D5-41C3-A42E-26A108E44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AE0E0-C68E-428D-AF75-15B39CA37631}"/>
              </a:ext>
            </a:extLst>
          </p:cNvPr>
          <p:cNvSpPr>
            <a:spLocks noGrp="1"/>
          </p:cNvSpPr>
          <p:nvPr>
            <p:ph type="sldNum" sz="quarter" idx="12"/>
          </p:nvPr>
        </p:nvSpPr>
        <p:spPr/>
        <p:txBody>
          <a:bodyPr/>
          <a:lstStyle/>
          <a:p>
            <a:fld id="{3F8D51B2-34AA-4718-AA99-0B01C1A79634}" type="slidenum">
              <a:rPr lang="en-US" smtClean="0"/>
              <a:t>‹#›</a:t>
            </a:fld>
            <a:endParaRPr lang="en-US"/>
          </a:p>
        </p:txBody>
      </p:sp>
    </p:spTree>
    <p:extLst>
      <p:ext uri="{BB962C8B-B14F-4D97-AF65-F5344CB8AC3E}">
        <p14:creationId xmlns:p14="http://schemas.microsoft.com/office/powerpoint/2010/main" val="101028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EFF2-D32D-4355-9AB8-CB99049C8A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80D8AE-BED5-43AF-B61C-458C544F31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6C07B-F7B3-4401-8B82-AB3627DBFF50}"/>
              </a:ext>
            </a:extLst>
          </p:cNvPr>
          <p:cNvSpPr>
            <a:spLocks noGrp="1"/>
          </p:cNvSpPr>
          <p:nvPr>
            <p:ph type="dt" sz="half" idx="10"/>
          </p:nvPr>
        </p:nvSpPr>
        <p:spPr/>
        <p:txBody>
          <a:bodyPr/>
          <a:lstStyle/>
          <a:p>
            <a:fld id="{4FAEEBCB-A9BD-434C-A3FA-7FDB101ED94F}" type="datetimeFigureOut">
              <a:rPr lang="en-US" smtClean="0"/>
              <a:t>12/13/2023</a:t>
            </a:fld>
            <a:endParaRPr lang="en-US"/>
          </a:p>
        </p:txBody>
      </p:sp>
      <p:sp>
        <p:nvSpPr>
          <p:cNvPr id="5" name="Footer Placeholder 4">
            <a:extLst>
              <a:ext uri="{FF2B5EF4-FFF2-40B4-BE49-F238E27FC236}">
                <a16:creationId xmlns:a16="http://schemas.microsoft.com/office/drawing/2014/main" id="{95610904-4203-479F-8AB4-3EFD30AE2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483F2-FCCB-4FDB-AD76-0BC9A8E8224E}"/>
              </a:ext>
            </a:extLst>
          </p:cNvPr>
          <p:cNvSpPr>
            <a:spLocks noGrp="1"/>
          </p:cNvSpPr>
          <p:nvPr>
            <p:ph type="sldNum" sz="quarter" idx="12"/>
          </p:nvPr>
        </p:nvSpPr>
        <p:spPr/>
        <p:txBody>
          <a:bodyPr/>
          <a:lstStyle/>
          <a:p>
            <a:fld id="{3F8D51B2-34AA-4718-AA99-0B01C1A79634}" type="slidenum">
              <a:rPr lang="en-US" smtClean="0"/>
              <a:t>‹#›</a:t>
            </a:fld>
            <a:endParaRPr lang="en-US"/>
          </a:p>
        </p:txBody>
      </p:sp>
    </p:spTree>
    <p:extLst>
      <p:ext uri="{BB962C8B-B14F-4D97-AF65-F5344CB8AC3E}">
        <p14:creationId xmlns:p14="http://schemas.microsoft.com/office/powerpoint/2010/main" val="316601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4BC254-EA7C-4AA4-A909-7192592737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5D8F98-C302-421E-9A22-C5ABE8FA5C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960C0-7E5D-4CCA-BDBD-468AECBF9C0C}"/>
              </a:ext>
            </a:extLst>
          </p:cNvPr>
          <p:cNvSpPr>
            <a:spLocks noGrp="1"/>
          </p:cNvSpPr>
          <p:nvPr>
            <p:ph type="dt" sz="half" idx="10"/>
          </p:nvPr>
        </p:nvSpPr>
        <p:spPr/>
        <p:txBody>
          <a:bodyPr/>
          <a:lstStyle/>
          <a:p>
            <a:fld id="{4FAEEBCB-A9BD-434C-A3FA-7FDB101ED94F}" type="datetimeFigureOut">
              <a:rPr lang="en-US" smtClean="0"/>
              <a:t>12/13/2023</a:t>
            </a:fld>
            <a:endParaRPr lang="en-US"/>
          </a:p>
        </p:txBody>
      </p:sp>
      <p:sp>
        <p:nvSpPr>
          <p:cNvPr id="5" name="Footer Placeholder 4">
            <a:extLst>
              <a:ext uri="{FF2B5EF4-FFF2-40B4-BE49-F238E27FC236}">
                <a16:creationId xmlns:a16="http://schemas.microsoft.com/office/drawing/2014/main" id="{965B6769-4A5B-4FE3-B53C-EDC6742ED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E6CAF-4DF3-4078-9BA4-4A3E3932F691}"/>
              </a:ext>
            </a:extLst>
          </p:cNvPr>
          <p:cNvSpPr>
            <a:spLocks noGrp="1"/>
          </p:cNvSpPr>
          <p:nvPr>
            <p:ph type="sldNum" sz="quarter" idx="12"/>
          </p:nvPr>
        </p:nvSpPr>
        <p:spPr/>
        <p:txBody>
          <a:bodyPr/>
          <a:lstStyle/>
          <a:p>
            <a:fld id="{3F8D51B2-34AA-4718-AA99-0B01C1A79634}" type="slidenum">
              <a:rPr lang="en-US" smtClean="0"/>
              <a:t>‹#›</a:t>
            </a:fld>
            <a:endParaRPr lang="en-US"/>
          </a:p>
        </p:txBody>
      </p:sp>
    </p:spTree>
    <p:extLst>
      <p:ext uri="{BB962C8B-B14F-4D97-AF65-F5344CB8AC3E}">
        <p14:creationId xmlns:p14="http://schemas.microsoft.com/office/powerpoint/2010/main" val="205326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DF75-18D3-41A7-A7A6-633809DE0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2D6E7B-E8D8-4875-A063-75E26E5EAF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85A0B-4130-41FE-80CC-323F4ECD312B}"/>
              </a:ext>
            </a:extLst>
          </p:cNvPr>
          <p:cNvSpPr>
            <a:spLocks noGrp="1"/>
          </p:cNvSpPr>
          <p:nvPr>
            <p:ph type="dt" sz="half" idx="10"/>
          </p:nvPr>
        </p:nvSpPr>
        <p:spPr/>
        <p:txBody>
          <a:bodyPr/>
          <a:lstStyle/>
          <a:p>
            <a:fld id="{4FAEEBCB-A9BD-434C-A3FA-7FDB101ED94F}" type="datetimeFigureOut">
              <a:rPr lang="en-US" smtClean="0"/>
              <a:t>12/13/2023</a:t>
            </a:fld>
            <a:endParaRPr lang="en-US"/>
          </a:p>
        </p:txBody>
      </p:sp>
      <p:sp>
        <p:nvSpPr>
          <p:cNvPr id="5" name="Footer Placeholder 4">
            <a:extLst>
              <a:ext uri="{FF2B5EF4-FFF2-40B4-BE49-F238E27FC236}">
                <a16:creationId xmlns:a16="http://schemas.microsoft.com/office/drawing/2014/main" id="{DC22C618-190B-4005-A4C0-27A0FA81C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77C6C-46A6-4304-A888-E61B3B600FD8}"/>
              </a:ext>
            </a:extLst>
          </p:cNvPr>
          <p:cNvSpPr>
            <a:spLocks noGrp="1"/>
          </p:cNvSpPr>
          <p:nvPr>
            <p:ph type="sldNum" sz="quarter" idx="12"/>
          </p:nvPr>
        </p:nvSpPr>
        <p:spPr/>
        <p:txBody>
          <a:bodyPr/>
          <a:lstStyle/>
          <a:p>
            <a:fld id="{3F8D51B2-34AA-4718-AA99-0B01C1A79634}" type="slidenum">
              <a:rPr lang="en-US" smtClean="0"/>
              <a:t>‹#›</a:t>
            </a:fld>
            <a:endParaRPr lang="en-US"/>
          </a:p>
        </p:txBody>
      </p:sp>
    </p:spTree>
    <p:extLst>
      <p:ext uri="{BB962C8B-B14F-4D97-AF65-F5344CB8AC3E}">
        <p14:creationId xmlns:p14="http://schemas.microsoft.com/office/powerpoint/2010/main" val="56269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D3D6F-F29A-4AF3-A04A-EE35A462DA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74D20B-E408-4FD8-B06E-BE1495092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CE17B3-AF7C-4386-A3B4-BD19A8BCAA17}"/>
              </a:ext>
            </a:extLst>
          </p:cNvPr>
          <p:cNvSpPr>
            <a:spLocks noGrp="1"/>
          </p:cNvSpPr>
          <p:nvPr>
            <p:ph type="dt" sz="half" idx="10"/>
          </p:nvPr>
        </p:nvSpPr>
        <p:spPr/>
        <p:txBody>
          <a:bodyPr/>
          <a:lstStyle/>
          <a:p>
            <a:fld id="{4FAEEBCB-A9BD-434C-A3FA-7FDB101ED94F}" type="datetimeFigureOut">
              <a:rPr lang="en-US" smtClean="0"/>
              <a:t>12/13/2023</a:t>
            </a:fld>
            <a:endParaRPr lang="en-US"/>
          </a:p>
        </p:txBody>
      </p:sp>
      <p:sp>
        <p:nvSpPr>
          <p:cNvPr id="5" name="Footer Placeholder 4">
            <a:extLst>
              <a:ext uri="{FF2B5EF4-FFF2-40B4-BE49-F238E27FC236}">
                <a16:creationId xmlns:a16="http://schemas.microsoft.com/office/drawing/2014/main" id="{55FF0690-F65C-4B62-8BF6-C0B0A4049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6EC64-1240-4DE1-9D2D-363B417D6BEB}"/>
              </a:ext>
            </a:extLst>
          </p:cNvPr>
          <p:cNvSpPr>
            <a:spLocks noGrp="1"/>
          </p:cNvSpPr>
          <p:nvPr>
            <p:ph type="sldNum" sz="quarter" idx="12"/>
          </p:nvPr>
        </p:nvSpPr>
        <p:spPr/>
        <p:txBody>
          <a:bodyPr/>
          <a:lstStyle/>
          <a:p>
            <a:fld id="{3F8D51B2-34AA-4718-AA99-0B01C1A79634}" type="slidenum">
              <a:rPr lang="en-US" smtClean="0"/>
              <a:t>‹#›</a:t>
            </a:fld>
            <a:endParaRPr lang="en-US"/>
          </a:p>
        </p:txBody>
      </p:sp>
    </p:spTree>
    <p:extLst>
      <p:ext uri="{BB962C8B-B14F-4D97-AF65-F5344CB8AC3E}">
        <p14:creationId xmlns:p14="http://schemas.microsoft.com/office/powerpoint/2010/main" val="147242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04EB-5B1D-417E-B194-33333644F1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1C10E-951A-4825-9EF7-6A963D1E00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9AAB0C-E78E-41F8-8CA9-545A34D4FB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250E32-99CD-4AFB-A32A-A5DC75CB1931}"/>
              </a:ext>
            </a:extLst>
          </p:cNvPr>
          <p:cNvSpPr>
            <a:spLocks noGrp="1"/>
          </p:cNvSpPr>
          <p:nvPr>
            <p:ph type="dt" sz="half" idx="10"/>
          </p:nvPr>
        </p:nvSpPr>
        <p:spPr/>
        <p:txBody>
          <a:bodyPr/>
          <a:lstStyle/>
          <a:p>
            <a:fld id="{4FAEEBCB-A9BD-434C-A3FA-7FDB101ED94F}" type="datetimeFigureOut">
              <a:rPr lang="en-US" smtClean="0"/>
              <a:t>12/13/2023</a:t>
            </a:fld>
            <a:endParaRPr lang="en-US"/>
          </a:p>
        </p:txBody>
      </p:sp>
      <p:sp>
        <p:nvSpPr>
          <p:cNvPr id="6" name="Footer Placeholder 5">
            <a:extLst>
              <a:ext uri="{FF2B5EF4-FFF2-40B4-BE49-F238E27FC236}">
                <a16:creationId xmlns:a16="http://schemas.microsoft.com/office/drawing/2014/main" id="{C879D435-6F7E-49C6-BFD6-E0DB7EBAFE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E7F43-837C-4DBF-8053-9000CCCB1C49}"/>
              </a:ext>
            </a:extLst>
          </p:cNvPr>
          <p:cNvSpPr>
            <a:spLocks noGrp="1"/>
          </p:cNvSpPr>
          <p:nvPr>
            <p:ph type="sldNum" sz="quarter" idx="12"/>
          </p:nvPr>
        </p:nvSpPr>
        <p:spPr/>
        <p:txBody>
          <a:bodyPr/>
          <a:lstStyle/>
          <a:p>
            <a:fld id="{3F8D51B2-34AA-4718-AA99-0B01C1A79634}" type="slidenum">
              <a:rPr lang="en-US" smtClean="0"/>
              <a:t>‹#›</a:t>
            </a:fld>
            <a:endParaRPr lang="en-US"/>
          </a:p>
        </p:txBody>
      </p:sp>
    </p:spTree>
    <p:extLst>
      <p:ext uri="{BB962C8B-B14F-4D97-AF65-F5344CB8AC3E}">
        <p14:creationId xmlns:p14="http://schemas.microsoft.com/office/powerpoint/2010/main" val="273736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6D19-05D3-482C-92D0-3F18F99C04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E77217-76C5-4B5C-ABFB-185D10C62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F6FE48-1F35-4387-8C64-1E09D7E11D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D51CF-7961-4A58-85E9-6472A8F13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91E502-EFF1-48B3-B46C-F3D12414DF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3A1609-6CB4-4D49-8F21-61CB7C50BF1A}"/>
              </a:ext>
            </a:extLst>
          </p:cNvPr>
          <p:cNvSpPr>
            <a:spLocks noGrp="1"/>
          </p:cNvSpPr>
          <p:nvPr>
            <p:ph type="dt" sz="half" idx="10"/>
          </p:nvPr>
        </p:nvSpPr>
        <p:spPr/>
        <p:txBody>
          <a:bodyPr/>
          <a:lstStyle/>
          <a:p>
            <a:fld id="{4FAEEBCB-A9BD-434C-A3FA-7FDB101ED94F}" type="datetimeFigureOut">
              <a:rPr lang="en-US" smtClean="0"/>
              <a:t>12/13/2023</a:t>
            </a:fld>
            <a:endParaRPr lang="en-US"/>
          </a:p>
        </p:txBody>
      </p:sp>
      <p:sp>
        <p:nvSpPr>
          <p:cNvPr id="8" name="Footer Placeholder 7">
            <a:extLst>
              <a:ext uri="{FF2B5EF4-FFF2-40B4-BE49-F238E27FC236}">
                <a16:creationId xmlns:a16="http://schemas.microsoft.com/office/drawing/2014/main" id="{5DB5CF46-40B7-4520-BE8A-C5556EA02B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460EAE-9A34-4BFA-B7E7-6908CBCFFD35}"/>
              </a:ext>
            </a:extLst>
          </p:cNvPr>
          <p:cNvSpPr>
            <a:spLocks noGrp="1"/>
          </p:cNvSpPr>
          <p:nvPr>
            <p:ph type="sldNum" sz="quarter" idx="12"/>
          </p:nvPr>
        </p:nvSpPr>
        <p:spPr/>
        <p:txBody>
          <a:bodyPr/>
          <a:lstStyle/>
          <a:p>
            <a:fld id="{3F8D51B2-34AA-4718-AA99-0B01C1A79634}" type="slidenum">
              <a:rPr lang="en-US" smtClean="0"/>
              <a:t>‹#›</a:t>
            </a:fld>
            <a:endParaRPr lang="en-US"/>
          </a:p>
        </p:txBody>
      </p:sp>
    </p:spTree>
    <p:extLst>
      <p:ext uri="{BB962C8B-B14F-4D97-AF65-F5344CB8AC3E}">
        <p14:creationId xmlns:p14="http://schemas.microsoft.com/office/powerpoint/2010/main" val="315254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12C9-DBC0-4859-84FF-D2E3847588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D9CDED-2A5B-4CAA-BCB0-4F09C584C31E}"/>
              </a:ext>
            </a:extLst>
          </p:cNvPr>
          <p:cNvSpPr>
            <a:spLocks noGrp="1"/>
          </p:cNvSpPr>
          <p:nvPr>
            <p:ph type="dt" sz="half" idx="10"/>
          </p:nvPr>
        </p:nvSpPr>
        <p:spPr/>
        <p:txBody>
          <a:bodyPr/>
          <a:lstStyle/>
          <a:p>
            <a:fld id="{4FAEEBCB-A9BD-434C-A3FA-7FDB101ED94F}" type="datetimeFigureOut">
              <a:rPr lang="en-US" smtClean="0"/>
              <a:t>12/13/2023</a:t>
            </a:fld>
            <a:endParaRPr lang="en-US"/>
          </a:p>
        </p:txBody>
      </p:sp>
      <p:sp>
        <p:nvSpPr>
          <p:cNvPr id="4" name="Footer Placeholder 3">
            <a:extLst>
              <a:ext uri="{FF2B5EF4-FFF2-40B4-BE49-F238E27FC236}">
                <a16:creationId xmlns:a16="http://schemas.microsoft.com/office/drawing/2014/main" id="{BF18C96F-B825-460B-B646-B4DF77252C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A147FF-4C58-4B81-9EE0-A39E8DD4DF8A}"/>
              </a:ext>
            </a:extLst>
          </p:cNvPr>
          <p:cNvSpPr>
            <a:spLocks noGrp="1"/>
          </p:cNvSpPr>
          <p:nvPr>
            <p:ph type="sldNum" sz="quarter" idx="12"/>
          </p:nvPr>
        </p:nvSpPr>
        <p:spPr/>
        <p:txBody>
          <a:bodyPr/>
          <a:lstStyle/>
          <a:p>
            <a:fld id="{3F8D51B2-34AA-4718-AA99-0B01C1A79634}" type="slidenum">
              <a:rPr lang="en-US" smtClean="0"/>
              <a:t>‹#›</a:t>
            </a:fld>
            <a:endParaRPr lang="en-US"/>
          </a:p>
        </p:txBody>
      </p:sp>
    </p:spTree>
    <p:extLst>
      <p:ext uri="{BB962C8B-B14F-4D97-AF65-F5344CB8AC3E}">
        <p14:creationId xmlns:p14="http://schemas.microsoft.com/office/powerpoint/2010/main" val="386178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77CFBE-03E0-4F1A-AAAB-2EB5B34724C0}"/>
              </a:ext>
            </a:extLst>
          </p:cNvPr>
          <p:cNvSpPr>
            <a:spLocks noGrp="1"/>
          </p:cNvSpPr>
          <p:nvPr>
            <p:ph type="dt" sz="half" idx="10"/>
          </p:nvPr>
        </p:nvSpPr>
        <p:spPr/>
        <p:txBody>
          <a:bodyPr/>
          <a:lstStyle/>
          <a:p>
            <a:fld id="{4FAEEBCB-A9BD-434C-A3FA-7FDB101ED94F}" type="datetimeFigureOut">
              <a:rPr lang="en-US" smtClean="0"/>
              <a:t>12/13/2023</a:t>
            </a:fld>
            <a:endParaRPr lang="en-US"/>
          </a:p>
        </p:txBody>
      </p:sp>
      <p:sp>
        <p:nvSpPr>
          <p:cNvPr id="3" name="Footer Placeholder 2">
            <a:extLst>
              <a:ext uri="{FF2B5EF4-FFF2-40B4-BE49-F238E27FC236}">
                <a16:creationId xmlns:a16="http://schemas.microsoft.com/office/drawing/2014/main" id="{BBE9D39F-B135-4A69-B6A8-84426087FC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4A1F2F-9489-4BFC-87B5-A17C811794AE}"/>
              </a:ext>
            </a:extLst>
          </p:cNvPr>
          <p:cNvSpPr>
            <a:spLocks noGrp="1"/>
          </p:cNvSpPr>
          <p:nvPr>
            <p:ph type="sldNum" sz="quarter" idx="12"/>
          </p:nvPr>
        </p:nvSpPr>
        <p:spPr/>
        <p:txBody>
          <a:bodyPr/>
          <a:lstStyle/>
          <a:p>
            <a:fld id="{3F8D51B2-34AA-4718-AA99-0B01C1A79634}" type="slidenum">
              <a:rPr lang="en-US" smtClean="0"/>
              <a:t>‹#›</a:t>
            </a:fld>
            <a:endParaRPr lang="en-US"/>
          </a:p>
        </p:txBody>
      </p:sp>
    </p:spTree>
    <p:extLst>
      <p:ext uri="{BB962C8B-B14F-4D97-AF65-F5344CB8AC3E}">
        <p14:creationId xmlns:p14="http://schemas.microsoft.com/office/powerpoint/2010/main" val="246761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C228-598A-476F-B55B-F5EF5DC3D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ADEBFD-3A20-49E0-8B39-52E8117F13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4BFAFB-CE0A-468C-92FC-9F48A48CB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753E8C-330A-48EB-A7A7-C50E1EC93A72}"/>
              </a:ext>
            </a:extLst>
          </p:cNvPr>
          <p:cNvSpPr>
            <a:spLocks noGrp="1"/>
          </p:cNvSpPr>
          <p:nvPr>
            <p:ph type="dt" sz="half" idx="10"/>
          </p:nvPr>
        </p:nvSpPr>
        <p:spPr/>
        <p:txBody>
          <a:bodyPr/>
          <a:lstStyle/>
          <a:p>
            <a:fld id="{4FAEEBCB-A9BD-434C-A3FA-7FDB101ED94F}" type="datetimeFigureOut">
              <a:rPr lang="en-US" smtClean="0"/>
              <a:t>12/13/2023</a:t>
            </a:fld>
            <a:endParaRPr lang="en-US"/>
          </a:p>
        </p:txBody>
      </p:sp>
      <p:sp>
        <p:nvSpPr>
          <p:cNvPr id="6" name="Footer Placeholder 5">
            <a:extLst>
              <a:ext uri="{FF2B5EF4-FFF2-40B4-BE49-F238E27FC236}">
                <a16:creationId xmlns:a16="http://schemas.microsoft.com/office/drawing/2014/main" id="{3A7EB6A2-7D1F-497F-9752-D3C098019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993D5-557D-49FD-B124-01B86C75A67F}"/>
              </a:ext>
            </a:extLst>
          </p:cNvPr>
          <p:cNvSpPr>
            <a:spLocks noGrp="1"/>
          </p:cNvSpPr>
          <p:nvPr>
            <p:ph type="sldNum" sz="quarter" idx="12"/>
          </p:nvPr>
        </p:nvSpPr>
        <p:spPr/>
        <p:txBody>
          <a:bodyPr/>
          <a:lstStyle/>
          <a:p>
            <a:fld id="{3F8D51B2-34AA-4718-AA99-0B01C1A79634}" type="slidenum">
              <a:rPr lang="en-US" smtClean="0"/>
              <a:t>‹#›</a:t>
            </a:fld>
            <a:endParaRPr lang="en-US"/>
          </a:p>
        </p:txBody>
      </p:sp>
    </p:spTree>
    <p:extLst>
      <p:ext uri="{BB962C8B-B14F-4D97-AF65-F5344CB8AC3E}">
        <p14:creationId xmlns:p14="http://schemas.microsoft.com/office/powerpoint/2010/main" val="406900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C095-F33F-4048-A733-655525A73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D6C42A-35AD-450D-A28C-E2F9941F16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CFDD9D-058E-44EF-9493-C09B214E3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6B67F8-4FAD-4E17-B2C1-AEB8CE49D651}"/>
              </a:ext>
            </a:extLst>
          </p:cNvPr>
          <p:cNvSpPr>
            <a:spLocks noGrp="1"/>
          </p:cNvSpPr>
          <p:nvPr>
            <p:ph type="dt" sz="half" idx="10"/>
          </p:nvPr>
        </p:nvSpPr>
        <p:spPr/>
        <p:txBody>
          <a:bodyPr/>
          <a:lstStyle/>
          <a:p>
            <a:fld id="{4FAEEBCB-A9BD-434C-A3FA-7FDB101ED94F}" type="datetimeFigureOut">
              <a:rPr lang="en-US" smtClean="0"/>
              <a:t>12/13/2023</a:t>
            </a:fld>
            <a:endParaRPr lang="en-US"/>
          </a:p>
        </p:txBody>
      </p:sp>
      <p:sp>
        <p:nvSpPr>
          <p:cNvPr id="6" name="Footer Placeholder 5">
            <a:extLst>
              <a:ext uri="{FF2B5EF4-FFF2-40B4-BE49-F238E27FC236}">
                <a16:creationId xmlns:a16="http://schemas.microsoft.com/office/drawing/2014/main" id="{0800F474-B581-4801-8915-5ED260C2C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5CE540-002C-4F16-8730-EB02BF3036C7}"/>
              </a:ext>
            </a:extLst>
          </p:cNvPr>
          <p:cNvSpPr>
            <a:spLocks noGrp="1"/>
          </p:cNvSpPr>
          <p:nvPr>
            <p:ph type="sldNum" sz="quarter" idx="12"/>
          </p:nvPr>
        </p:nvSpPr>
        <p:spPr/>
        <p:txBody>
          <a:bodyPr/>
          <a:lstStyle/>
          <a:p>
            <a:fld id="{3F8D51B2-34AA-4718-AA99-0B01C1A79634}" type="slidenum">
              <a:rPr lang="en-US" smtClean="0"/>
              <a:t>‹#›</a:t>
            </a:fld>
            <a:endParaRPr lang="en-US"/>
          </a:p>
        </p:txBody>
      </p:sp>
    </p:spTree>
    <p:extLst>
      <p:ext uri="{BB962C8B-B14F-4D97-AF65-F5344CB8AC3E}">
        <p14:creationId xmlns:p14="http://schemas.microsoft.com/office/powerpoint/2010/main" val="125210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E1549-E01E-4CD5-B710-1039AA8F4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A04C4F-B8B7-4FBF-B751-B2A247E82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E003D-93DE-4EF8-9A3E-0981BD5F12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EEBCB-A9BD-434C-A3FA-7FDB101ED94F}" type="datetimeFigureOut">
              <a:rPr lang="en-US" smtClean="0"/>
              <a:t>12/13/2023</a:t>
            </a:fld>
            <a:endParaRPr lang="en-US"/>
          </a:p>
        </p:txBody>
      </p:sp>
      <p:sp>
        <p:nvSpPr>
          <p:cNvPr id="5" name="Footer Placeholder 4">
            <a:extLst>
              <a:ext uri="{FF2B5EF4-FFF2-40B4-BE49-F238E27FC236}">
                <a16:creationId xmlns:a16="http://schemas.microsoft.com/office/drawing/2014/main" id="{4ACB50DD-4619-462C-B479-D12DAE04F0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0FC156-31C3-4DD6-8403-2D2E621C5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D51B2-34AA-4718-AA99-0B01C1A79634}" type="slidenum">
              <a:rPr lang="en-US" smtClean="0"/>
              <a:t>‹#›</a:t>
            </a:fld>
            <a:endParaRPr lang="en-US"/>
          </a:p>
        </p:txBody>
      </p:sp>
    </p:spTree>
    <p:extLst>
      <p:ext uri="{BB962C8B-B14F-4D97-AF65-F5344CB8AC3E}">
        <p14:creationId xmlns:p14="http://schemas.microsoft.com/office/powerpoint/2010/main" val="2015108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D35C09-D592-4F0B-9E65-B51C8639C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433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a:extLst>
              <a:ext uri="{FF2B5EF4-FFF2-40B4-BE49-F238E27FC236}">
                <a16:creationId xmlns:a16="http://schemas.microsoft.com/office/drawing/2014/main" id="{408196F8-6713-4813-9264-4CDA62B14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676400" y="0"/>
            <a:ext cx="8763000" cy="1107996"/>
          </a:xfrm>
          <a:prstGeom prst="rect">
            <a:avLst/>
          </a:prstGeom>
          <a:noFill/>
        </p:spPr>
        <p:txBody>
          <a:bodyPr wrap="square" rtlCol="0">
            <a:spAutoFit/>
          </a:bodyPr>
          <a:lstStyle/>
          <a:p>
            <a:pPr algn="ctr"/>
            <a:r>
              <a:rPr lang="en-US" sz="6600" dirty="0">
                <a:latin typeface="Rockwell Extra Bold" pitchFamily="18" charset="0"/>
                <a:cs typeface="JasmineUPC" pitchFamily="18" charset="-34"/>
              </a:rPr>
              <a:t>Attitudes of War</a:t>
            </a:r>
          </a:p>
        </p:txBody>
      </p:sp>
      <p:sp>
        <p:nvSpPr>
          <p:cNvPr id="6" name="TextBox 5"/>
          <p:cNvSpPr txBox="1"/>
          <p:nvPr/>
        </p:nvSpPr>
        <p:spPr>
          <a:xfrm>
            <a:off x="10202617" y="6477000"/>
            <a:ext cx="2057400" cy="381000"/>
          </a:xfrm>
          <a:prstGeom prst="rect">
            <a:avLst/>
          </a:prstGeom>
          <a:noFill/>
        </p:spPr>
        <p:txBody>
          <a:bodyPr wrap="square" rtlCol="0">
            <a:spAutoFit/>
          </a:bodyPr>
          <a:lstStyle/>
          <a:p>
            <a:pPr algn="r"/>
            <a:r>
              <a:rPr lang="en-US" dirty="0"/>
              <a:t>David O. McKay</a:t>
            </a:r>
          </a:p>
        </p:txBody>
      </p:sp>
      <p:grpSp>
        <p:nvGrpSpPr>
          <p:cNvPr id="10" name="Group 111"/>
          <p:cNvGrpSpPr/>
          <p:nvPr/>
        </p:nvGrpSpPr>
        <p:grpSpPr>
          <a:xfrm>
            <a:off x="2012329" y="3216092"/>
            <a:ext cx="1329143" cy="2722671"/>
            <a:chOff x="474330" y="1444875"/>
            <a:chExt cx="2099441" cy="4300582"/>
          </a:xfrm>
        </p:grpSpPr>
        <p:sp>
          <p:nvSpPr>
            <p:cNvPr id="11" name="Oval 2"/>
            <p:cNvSpPr/>
            <p:nvPr/>
          </p:nvSpPr>
          <p:spPr>
            <a:xfrm rot="12296205" flipH="1">
              <a:off x="1557394" y="5364457"/>
              <a:ext cx="476614"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Oval 3"/>
            <p:cNvSpPr/>
            <p:nvPr/>
          </p:nvSpPr>
          <p:spPr>
            <a:xfrm rot="20660369" flipH="1">
              <a:off x="1110093" y="5335602"/>
              <a:ext cx="437957"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 name="Flowchart: Manual Operation 4"/>
            <p:cNvSpPr/>
            <p:nvPr/>
          </p:nvSpPr>
          <p:spPr>
            <a:xfrm rot="10800000">
              <a:off x="1541130" y="4114800"/>
              <a:ext cx="45720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5"/>
            <p:cNvSpPr/>
            <p:nvPr/>
          </p:nvSpPr>
          <p:spPr>
            <a:xfrm rot="10800000">
              <a:off x="1083930" y="4114800"/>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6"/>
            <p:cNvSpPr/>
            <p:nvPr/>
          </p:nvSpPr>
          <p:spPr>
            <a:xfrm>
              <a:off x="474330" y="38100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Oval 7"/>
            <p:cNvSpPr/>
            <p:nvPr/>
          </p:nvSpPr>
          <p:spPr>
            <a:xfrm>
              <a:off x="2150730" y="37338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Flowchart: Manual Operation 8"/>
            <p:cNvSpPr/>
            <p:nvPr/>
          </p:nvSpPr>
          <p:spPr>
            <a:xfrm rot="12304159">
              <a:off x="782018" y="2645925"/>
              <a:ext cx="548201" cy="1295400"/>
            </a:xfrm>
            <a:prstGeom prst="flowChartManualOperation">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9"/>
            <p:cNvSpPr/>
            <p:nvPr/>
          </p:nvSpPr>
          <p:spPr>
            <a:xfrm rot="9407679">
              <a:off x="1757037" y="2646402"/>
              <a:ext cx="548201" cy="1295400"/>
            </a:xfrm>
            <a:prstGeom prst="flowChartManualOperation">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0"/>
            <p:cNvSpPr/>
            <p:nvPr/>
          </p:nvSpPr>
          <p:spPr>
            <a:xfrm rot="10800000">
              <a:off x="1007730" y="2667000"/>
              <a:ext cx="1066800" cy="2133600"/>
            </a:xfrm>
            <a:prstGeom prst="flowChartManualOperation">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1"/>
            <p:cNvSpPr/>
            <p:nvPr/>
          </p:nvSpPr>
          <p:spPr>
            <a:xfrm rot="10800000">
              <a:off x="1312530" y="27432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p:cNvSpPr/>
            <p:nvPr/>
          </p:nvSpPr>
          <p:spPr>
            <a:xfrm>
              <a:off x="1083931" y="3810000"/>
              <a:ext cx="973469"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6" name="Oval 17"/>
            <p:cNvSpPr/>
            <p:nvPr/>
          </p:nvSpPr>
          <p:spPr>
            <a:xfrm>
              <a:off x="1083930" y="15240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0"/>
            <p:cNvSpPr/>
            <p:nvPr/>
          </p:nvSpPr>
          <p:spPr>
            <a:xfrm rot="10238857">
              <a:off x="1769730" y="1676400"/>
              <a:ext cx="457200" cy="9144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1"/>
            <p:cNvSpPr/>
            <p:nvPr/>
          </p:nvSpPr>
          <p:spPr>
            <a:xfrm rot="16200000">
              <a:off x="1247281" y="1092948"/>
              <a:ext cx="470344" cy="1174197"/>
            </a:xfrm>
            <a:prstGeom prst="flowChartDelay">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2"/>
            <p:cNvSpPr/>
            <p:nvPr/>
          </p:nvSpPr>
          <p:spPr>
            <a:xfrm rot="10649429" flipH="1">
              <a:off x="798930" y="1762171"/>
              <a:ext cx="457200" cy="9144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3"/>
            <p:cNvSpPr/>
            <p:nvPr/>
          </p:nvSpPr>
          <p:spPr>
            <a:xfrm>
              <a:off x="855330" y="1676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32" name="Group 103"/>
            <p:cNvGrpSpPr/>
            <p:nvPr/>
          </p:nvGrpSpPr>
          <p:grpSpPr>
            <a:xfrm>
              <a:off x="838200" y="1676400"/>
              <a:ext cx="1286164" cy="304800"/>
              <a:chOff x="457200" y="1600200"/>
              <a:chExt cx="8229600" cy="1752600"/>
            </a:xfrm>
            <a:noFill/>
          </p:grpSpPr>
          <p:sp>
            <p:nvSpPr>
              <p:cNvPr id="33" name="Plaque 32"/>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aque 33"/>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aque 34"/>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aque 35"/>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aque 36"/>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que 37"/>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aque 38"/>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116"/>
          <p:cNvGrpSpPr/>
          <p:nvPr/>
        </p:nvGrpSpPr>
        <p:grpSpPr>
          <a:xfrm>
            <a:off x="3962400" y="3124201"/>
            <a:ext cx="1329142" cy="2761481"/>
            <a:chOff x="2607930" y="1219200"/>
            <a:chExt cx="2099441" cy="4361885"/>
          </a:xfrm>
        </p:grpSpPr>
        <p:sp>
          <p:nvSpPr>
            <p:cNvPr id="41" name="Oval 40"/>
            <p:cNvSpPr/>
            <p:nvPr/>
          </p:nvSpPr>
          <p:spPr>
            <a:xfrm rot="12296205" flipH="1">
              <a:off x="3636854" y="5200085"/>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2" name="Oval 41"/>
            <p:cNvSpPr/>
            <p:nvPr/>
          </p:nvSpPr>
          <p:spPr>
            <a:xfrm rot="20660369" flipH="1">
              <a:off x="3241922" y="517032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3" name="Flowchart: Manual Operation 42"/>
            <p:cNvSpPr/>
            <p:nvPr/>
          </p:nvSpPr>
          <p:spPr>
            <a:xfrm rot="10800000">
              <a:off x="3674730" y="3962400"/>
              <a:ext cx="457200" cy="1371600"/>
            </a:xfrm>
            <a:prstGeom prst="flowChartManualOperati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p:cNvSpPr/>
            <p:nvPr/>
          </p:nvSpPr>
          <p:spPr>
            <a:xfrm rot="10800000">
              <a:off x="3217530" y="3962400"/>
              <a:ext cx="592470" cy="1371600"/>
            </a:xfrm>
            <a:prstGeom prst="flowChartManualOperati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607930" y="36576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6" name="Oval 45"/>
            <p:cNvSpPr/>
            <p:nvPr/>
          </p:nvSpPr>
          <p:spPr>
            <a:xfrm>
              <a:off x="4284330" y="35814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7" name="Flowchart: Manual Operation 46"/>
            <p:cNvSpPr/>
            <p:nvPr/>
          </p:nvSpPr>
          <p:spPr>
            <a:xfrm rot="12653049">
              <a:off x="2904501" y="2396130"/>
              <a:ext cx="548201" cy="1482240"/>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47"/>
            <p:cNvSpPr/>
            <p:nvPr/>
          </p:nvSpPr>
          <p:spPr>
            <a:xfrm rot="9116100">
              <a:off x="3927171" y="2441695"/>
              <a:ext cx="548201" cy="1427048"/>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rot="10800000">
              <a:off x="3141330" y="2438400"/>
              <a:ext cx="1066800" cy="2209800"/>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0800000">
              <a:off x="3429000" y="25146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217532" y="3657600"/>
              <a:ext cx="929596"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3" name="Oval 52"/>
            <p:cNvSpPr/>
            <p:nvPr/>
          </p:nvSpPr>
          <p:spPr>
            <a:xfrm>
              <a:off x="3217530" y="1295400"/>
              <a:ext cx="9144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17650418">
              <a:off x="2802975" y="1508002"/>
              <a:ext cx="762000" cy="457200"/>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4179572">
              <a:off x="3699580" y="1503503"/>
              <a:ext cx="762000" cy="457200"/>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971800" y="1524000"/>
              <a:ext cx="1295400" cy="228600"/>
            </a:xfrm>
            <a:prstGeom prst="rect">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7" name="Cloud 56"/>
            <p:cNvSpPr/>
            <p:nvPr/>
          </p:nvSpPr>
          <p:spPr>
            <a:xfrm>
              <a:off x="3276600" y="1219200"/>
              <a:ext cx="762000" cy="457200"/>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15"/>
            <p:cNvGrpSpPr/>
            <p:nvPr/>
          </p:nvGrpSpPr>
          <p:grpSpPr>
            <a:xfrm>
              <a:off x="2895600" y="1524000"/>
              <a:ext cx="228600" cy="381000"/>
              <a:chOff x="2286000" y="381000"/>
              <a:chExt cx="457200" cy="762000"/>
            </a:xfrm>
          </p:grpSpPr>
          <p:sp>
            <p:nvSpPr>
              <p:cNvPr id="59" name="Trapezoid 58"/>
              <p:cNvSpPr/>
              <p:nvPr/>
            </p:nvSpPr>
            <p:spPr>
              <a:xfrm>
                <a:off x="2286000" y="685800"/>
                <a:ext cx="457200" cy="4572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286000" y="381000"/>
                <a:ext cx="457200" cy="3810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118"/>
          <p:cNvGrpSpPr/>
          <p:nvPr/>
        </p:nvGrpSpPr>
        <p:grpSpPr>
          <a:xfrm>
            <a:off x="6159375" y="3100812"/>
            <a:ext cx="1232659" cy="2751793"/>
            <a:chOff x="4953000" y="1219200"/>
            <a:chExt cx="1947041" cy="4346582"/>
          </a:xfrm>
        </p:grpSpPr>
        <p:sp>
          <p:nvSpPr>
            <p:cNvPr id="64" name="Oval 63"/>
            <p:cNvSpPr/>
            <p:nvPr/>
          </p:nvSpPr>
          <p:spPr>
            <a:xfrm rot="12296205" flipH="1">
              <a:off x="6002438" y="5184782"/>
              <a:ext cx="460803"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5" name="Oval 64"/>
            <p:cNvSpPr/>
            <p:nvPr/>
          </p:nvSpPr>
          <p:spPr>
            <a:xfrm rot="20660369" flipH="1">
              <a:off x="5529312" y="5180425"/>
              <a:ext cx="458526"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6" name="Flowchart: Manual Operation 65"/>
            <p:cNvSpPr/>
            <p:nvPr/>
          </p:nvSpPr>
          <p:spPr>
            <a:xfrm rot="10800000">
              <a:off x="5960730" y="3964256"/>
              <a:ext cx="45720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Manual Operation 66"/>
            <p:cNvSpPr/>
            <p:nvPr/>
          </p:nvSpPr>
          <p:spPr>
            <a:xfrm rot="10800000">
              <a:off x="5503530" y="3964256"/>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953000" y="36576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9" name="Oval 68"/>
            <p:cNvSpPr/>
            <p:nvPr/>
          </p:nvSpPr>
          <p:spPr>
            <a:xfrm>
              <a:off x="6477000" y="35814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0" name="Flowchart: Manual Operation 69"/>
            <p:cNvSpPr/>
            <p:nvPr/>
          </p:nvSpPr>
          <p:spPr>
            <a:xfrm rot="12304159">
              <a:off x="5218626" y="2489743"/>
              <a:ext cx="548201" cy="1375677"/>
            </a:xfrm>
            <a:prstGeom prst="flowChartManualOperation">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Operation 70"/>
            <p:cNvSpPr/>
            <p:nvPr/>
          </p:nvSpPr>
          <p:spPr>
            <a:xfrm rot="9407679">
              <a:off x="6132462" y="2411228"/>
              <a:ext cx="548201" cy="1457957"/>
            </a:xfrm>
            <a:prstGeom prst="flowChartManualOperation">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Manual Operation 71"/>
            <p:cNvSpPr/>
            <p:nvPr/>
          </p:nvSpPr>
          <p:spPr>
            <a:xfrm rot="10800000">
              <a:off x="5427330" y="2438400"/>
              <a:ext cx="1066800" cy="2211656"/>
            </a:xfrm>
            <a:prstGeom prst="flowChartManualOperation">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42"/>
            <p:cNvSpPr/>
            <p:nvPr/>
          </p:nvSpPr>
          <p:spPr>
            <a:xfrm rot="10800000">
              <a:off x="5715000" y="25146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486400" y="3659456"/>
              <a:ext cx="973469" cy="304800"/>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7" name="Oval 76"/>
            <p:cNvSpPr/>
            <p:nvPr/>
          </p:nvSpPr>
          <p:spPr>
            <a:xfrm>
              <a:off x="5503530" y="1373456"/>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Punched Tape 77"/>
            <p:cNvSpPr/>
            <p:nvPr/>
          </p:nvSpPr>
          <p:spPr>
            <a:xfrm rot="4517940">
              <a:off x="5961114" y="1851283"/>
              <a:ext cx="914400" cy="488708"/>
            </a:xfrm>
            <a:prstGeom prst="flowChartPunchedTa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Punched Tape 78"/>
            <p:cNvSpPr/>
            <p:nvPr/>
          </p:nvSpPr>
          <p:spPr>
            <a:xfrm rot="17207325" flipH="1">
              <a:off x="4996245" y="1941987"/>
              <a:ext cx="914400" cy="519510"/>
            </a:xfrm>
            <a:prstGeom prst="flowChartPunchedTa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10200" y="1219200"/>
              <a:ext cx="1066800" cy="6096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5334342" y="1587758"/>
              <a:ext cx="1244131" cy="267809"/>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36"/>
          <p:cNvGrpSpPr/>
          <p:nvPr/>
        </p:nvGrpSpPr>
        <p:grpSpPr>
          <a:xfrm>
            <a:off x="8413131" y="3322101"/>
            <a:ext cx="1329143" cy="2761481"/>
            <a:chOff x="7044559" y="1143000"/>
            <a:chExt cx="2099441" cy="4361886"/>
          </a:xfrm>
        </p:grpSpPr>
        <p:grpSp>
          <p:nvGrpSpPr>
            <p:cNvPr id="83" name="Group 75"/>
            <p:cNvGrpSpPr/>
            <p:nvPr/>
          </p:nvGrpSpPr>
          <p:grpSpPr>
            <a:xfrm>
              <a:off x="7044559" y="1143000"/>
              <a:ext cx="2099441" cy="4361886"/>
              <a:chOff x="7256130" y="1143000"/>
              <a:chExt cx="2099441" cy="4361886"/>
            </a:xfrm>
          </p:grpSpPr>
          <p:sp>
            <p:nvSpPr>
              <p:cNvPr id="93" name="Cloud 92"/>
              <p:cNvSpPr/>
              <p:nvPr/>
            </p:nvSpPr>
            <p:spPr>
              <a:xfrm rot="368239">
                <a:off x="7558016" y="2131618"/>
                <a:ext cx="1420971" cy="607651"/>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2296205" flipH="1">
                <a:off x="8302185" y="5123886"/>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5" name="Oval 94"/>
              <p:cNvSpPr/>
              <p:nvPr/>
            </p:nvSpPr>
            <p:spPr>
              <a:xfrm rot="20660369" flipH="1">
                <a:off x="7789530" y="510540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6" name="Flowchart: Manual Operation 95"/>
              <p:cNvSpPr/>
              <p:nvPr/>
            </p:nvSpPr>
            <p:spPr>
              <a:xfrm rot="10800000">
                <a:off x="8322930" y="3886200"/>
                <a:ext cx="457200" cy="1371600"/>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anual Operation 96"/>
              <p:cNvSpPr/>
              <p:nvPr/>
            </p:nvSpPr>
            <p:spPr>
              <a:xfrm rot="10800000">
                <a:off x="7865729" y="3886200"/>
                <a:ext cx="575441" cy="1371600"/>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7256130" y="35814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9" name="Oval 98"/>
              <p:cNvSpPr/>
              <p:nvPr/>
            </p:nvSpPr>
            <p:spPr>
              <a:xfrm>
                <a:off x="8932530" y="35052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0" name="Flowchart: Manual Operation 99"/>
              <p:cNvSpPr/>
              <p:nvPr/>
            </p:nvSpPr>
            <p:spPr>
              <a:xfrm rot="12304159">
                <a:off x="7504749" y="2493524"/>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Manual Operation 100"/>
              <p:cNvSpPr/>
              <p:nvPr/>
            </p:nvSpPr>
            <p:spPr>
              <a:xfrm rot="9066092">
                <a:off x="8606340" y="2489403"/>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Manual Operation 101"/>
              <p:cNvSpPr/>
              <p:nvPr/>
            </p:nvSpPr>
            <p:spPr>
              <a:xfrm rot="10800000">
                <a:off x="7789530" y="2590800"/>
                <a:ext cx="1066800" cy="19812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p:cNvSpPr/>
              <p:nvPr/>
            </p:nvSpPr>
            <p:spPr>
              <a:xfrm rot="10800000">
                <a:off x="8094330" y="25146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3829260">
                <a:off x="7307739" y="3230569"/>
                <a:ext cx="2003032" cy="381558"/>
              </a:xfrm>
              <a:prstGeom prst="rect">
                <a:avLst/>
              </a:prstGeom>
              <a:solidFill>
                <a:srgbClr val="ECF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23"/>
              <p:cNvSpPr/>
              <p:nvPr/>
            </p:nvSpPr>
            <p:spPr>
              <a:xfrm>
                <a:off x="7865731" y="3581400"/>
                <a:ext cx="1066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1" name="Oval 110"/>
              <p:cNvSpPr/>
              <p:nvPr/>
            </p:nvSpPr>
            <p:spPr>
              <a:xfrm>
                <a:off x="7865730" y="1219200"/>
                <a:ext cx="9144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rot="6999720">
                <a:off x="7251567" y="1658973"/>
                <a:ext cx="1277129" cy="474875"/>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4583596">
                <a:off x="8124435" y="1636178"/>
                <a:ext cx="1277129" cy="474875"/>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7772400" y="1447800"/>
                <a:ext cx="1143000" cy="228600"/>
              </a:xfrm>
              <a:prstGeom prst="roundRect">
                <a:avLst>
                  <a:gd name="adj" fmla="val 50000"/>
                </a:avLst>
              </a:prstGeom>
              <a:solidFill>
                <a:srgbClr val="ECF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a:off x="7924800" y="1143000"/>
                <a:ext cx="914400" cy="533400"/>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1"/>
            <p:cNvGrpSpPr/>
            <p:nvPr/>
          </p:nvGrpSpPr>
          <p:grpSpPr>
            <a:xfrm>
              <a:off x="8305800" y="4267200"/>
              <a:ext cx="152400" cy="381000"/>
              <a:chOff x="7696200" y="5791200"/>
              <a:chExt cx="228600" cy="381000"/>
            </a:xfrm>
          </p:grpSpPr>
          <p:sp>
            <p:nvSpPr>
              <p:cNvPr id="91" name="Trapezoid 90"/>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22"/>
            <p:cNvGrpSpPr/>
            <p:nvPr/>
          </p:nvGrpSpPr>
          <p:grpSpPr>
            <a:xfrm>
              <a:off x="8458200" y="4191000"/>
              <a:ext cx="152400" cy="381000"/>
              <a:chOff x="7696200" y="5791200"/>
              <a:chExt cx="228600" cy="381000"/>
            </a:xfrm>
          </p:grpSpPr>
          <p:sp>
            <p:nvSpPr>
              <p:cNvPr id="89" name="Trapezoid 88"/>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25"/>
            <p:cNvGrpSpPr/>
            <p:nvPr/>
          </p:nvGrpSpPr>
          <p:grpSpPr>
            <a:xfrm rot="20208952">
              <a:off x="8595152" y="4133846"/>
              <a:ext cx="167099" cy="342908"/>
              <a:chOff x="7696200" y="5791200"/>
              <a:chExt cx="228600" cy="381000"/>
            </a:xfrm>
          </p:grpSpPr>
          <p:sp>
            <p:nvSpPr>
              <p:cNvPr id="87" name="Trapezoid 86"/>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 name="Group 118"/>
          <p:cNvGrpSpPr/>
          <p:nvPr/>
        </p:nvGrpSpPr>
        <p:grpSpPr>
          <a:xfrm>
            <a:off x="1752600" y="1295400"/>
            <a:ext cx="1981200" cy="1569660"/>
            <a:chOff x="228600" y="1295400"/>
            <a:chExt cx="1981200" cy="1569660"/>
          </a:xfrm>
        </p:grpSpPr>
        <p:sp>
          <p:nvSpPr>
            <p:cNvPr id="116" name="Rectangular Callout 115"/>
            <p:cNvSpPr/>
            <p:nvPr/>
          </p:nvSpPr>
          <p:spPr>
            <a:xfrm>
              <a:off x="228600" y="1295400"/>
              <a:ext cx="1752600" cy="1208690"/>
            </a:xfrm>
            <a:prstGeom prst="wedgeRectCallou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1295400"/>
              <a:ext cx="1676400" cy="1569660"/>
            </a:xfrm>
            <a:prstGeom prst="rect">
              <a:avLst/>
            </a:prstGeom>
            <a:noFill/>
          </p:spPr>
          <p:txBody>
            <a:bodyPr wrap="square" rtlCol="0">
              <a:spAutoFit/>
            </a:bodyPr>
            <a:lstStyle/>
            <a:p>
              <a:r>
                <a:rPr lang="en-US" sz="2400" dirty="0">
                  <a:solidFill>
                    <a:schemeClr val="bg1"/>
                  </a:solidFill>
                </a:rPr>
                <a:t>War is basically selfish</a:t>
              </a:r>
            </a:p>
            <a:p>
              <a:endParaRPr lang="en-US" sz="2400" dirty="0">
                <a:solidFill>
                  <a:schemeClr val="bg1"/>
                </a:solidFill>
              </a:endParaRPr>
            </a:p>
          </p:txBody>
        </p:sp>
      </p:grpSp>
      <p:grpSp>
        <p:nvGrpSpPr>
          <p:cNvPr id="120" name="Group 119"/>
          <p:cNvGrpSpPr/>
          <p:nvPr/>
        </p:nvGrpSpPr>
        <p:grpSpPr>
          <a:xfrm>
            <a:off x="3733800" y="1524001"/>
            <a:ext cx="1752600" cy="1399639"/>
            <a:chOff x="228600" y="1295400"/>
            <a:chExt cx="1752600" cy="1399639"/>
          </a:xfrm>
        </p:grpSpPr>
        <p:sp>
          <p:nvSpPr>
            <p:cNvPr id="121" name="Rectangular Callout 120"/>
            <p:cNvSpPr/>
            <p:nvPr/>
          </p:nvSpPr>
          <p:spPr>
            <a:xfrm>
              <a:off x="228600" y="1295400"/>
              <a:ext cx="1752600" cy="1208690"/>
            </a:xfrm>
            <a:prstGeom prst="wedgeRectCallou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228600" y="1371600"/>
              <a:ext cx="1676400" cy="1323439"/>
            </a:xfrm>
            <a:prstGeom prst="rect">
              <a:avLst/>
            </a:prstGeom>
            <a:noFill/>
          </p:spPr>
          <p:txBody>
            <a:bodyPr wrap="square" rtlCol="0">
              <a:spAutoFit/>
            </a:bodyPr>
            <a:lstStyle/>
            <a:p>
              <a:r>
                <a:rPr lang="en-US" sz="2000" dirty="0">
                  <a:solidFill>
                    <a:schemeClr val="bg1"/>
                  </a:solidFill>
                </a:rPr>
                <a:t>War impels you to hate your enemies</a:t>
              </a:r>
            </a:p>
            <a:p>
              <a:endParaRPr lang="en-US" sz="2000" dirty="0">
                <a:solidFill>
                  <a:schemeClr val="bg1"/>
                </a:solidFill>
              </a:endParaRPr>
            </a:p>
          </p:txBody>
        </p:sp>
      </p:grpSp>
      <p:grpSp>
        <p:nvGrpSpPr>
          <p:cNvPr id="123" name="Group 122"/>
          <p:cNvGrpSpPr/>
          <p:nvPr/>
        </p:nvGrpSpPr>
        <p:grpSpPr>
          <a:xfrm flipH="1">
            <a:off x="5943600" y="1600201"/>
            <a:ext cx="1905000" cy="1399639"/>
            <a:chOff x="76200" y="1295400"/>
            <a:chExt cx="1905000" cy="1399639"/>
          </a:xfrm>
        </p:grpSpPr>
        <p:sp>
          <p:nvSpPr>
            <p:cNvPr id="124" name="Rectangular Callout 123"/>
            <p:cNvSpPr/>
            <p:nvPr/>
          </p:nvSpPr>
          <p:spPr>
            <a:xfrm>
              <a:off x="228600" y="1295400"/>
              <a:ext cx="1752600" cy="1208690"/>
            </a:xfrm>
            <a:prstGeom prst="wedgeRectCallou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76200" y="1371600"/>
              <a:ext cx="1905000" cy="1323439"/>
            </a:xfrm>
            <a:prstGeom prst="rect">
              <a:avLst/>
            </a:prstGeom>
            <a:noFill/>
          </p:spPr>
          <p:txBody>
            <a:bodyPr wrap="square" rtlCol="0">
              <a:spAutoFit/>
            </a:bodyPr>
            <a:lstStyle/>
            <a:p>
              <a:r>
                <a:rPr lang="en-US" sz="2000" dirty="0"/>
                <a:t>War originates in the hearts of men</a:t>
              </a:r>
            </a:p>
            <a:p>
              <a:endParaRPr lang="en-US" sz="2000" dirty="0">
                <a:solidFill>
                  <a:schemeClr val="bg1"/>
                </a:solidFill>
              </a:endParaRPr>
            </a:p>
          </p:txBody>
        </p:sp>
      </p:grpSp>
      <p:grpSp>
        <p:nvGrpSpPr>
          <p:cNvPr id="126" name="Group 125"/>
          <p:cNvGrpSpPr/>
          <p:nvPr/>
        </p:nvGrpSpPr>
        <p:grpSpPr>
          <a:xfrm flipH="1">
            <a:off x="8153400" y="1676401"/>
            <a:ext cx="2057400" cy="1323439"/>
            <a:chOff x="0" y="1295400"/>
            <a:chExt cx="2057400" cy="1323439"/>
          </a:xfrm>
        </p:grpSpPr>
        <p:sp>
          <p:nvSpPr>
            <p:cNvPr id="127" name="Rectangular Callout 126"/>
            <p:cNvSpPr/>
            <p:nvPr/>
          </p:nvSpPr>
          <p:spPr>
            <a:xfrm>
              <a:off x="228600" y="1295400"/>
              <a:ext cx="1752600" cy="1208690"/>
            </a:xfrm>
            <a:prstGeom prst="wedge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0" y="1295400"/>
              <a:ext cx="2057400" cy="1323439"/>
            </a:xfrm>
            <a:prstGeom prst="rect">
              <a:avLst/>
            </a:prstGeom>
            <a:noFill/>
            <a:ln>
              <a:noFill/>
            </a:ln>
          </p:spPr>
          <p:txBody>
            <a:bodyPr wrap="square" rtlCol="0">
              <a:spAutoFit/>
            </a:bodyPr>
            <a:lstStyle/>
            <a:p>
              <a:r>
                <a:rPr lang="en-US" sz="2000" dirty="0"/>
                <a:t>War is rebellious and seeks to destroy morality</a:t>
              </a:r>
            </a:p>
            <a:p>
              <a:endParaRPr lang="en-US" sz="2000" dirty="0">
                <a:solidFill>
                  <a:schemeClr val="bg1"/>
                </a:solidFill>
              </a:endParaRPr>
            </a:p>
          </p:txBody>
        </p:sp>
      </p:grpSp>
      <p:sp>
        <p:nvSpPr>
          <p:cNvPr id="129" name="TextBox 128"/>
          <p:cNvSpPr txBox="1"/>
          <p:nvPr/>
        </p:nvSpPr>
        <p:spPr>
          <a:xfrm>
            <a:off x="1714877" y="6257455"/>
            <a:ext cx="8763000" cy="461665"/>
          </a:xfrm>
          <a:prstGeom prst="rect">
            <a:avLst/>
          </a:prstGeom>
          <a:solidFill>
            <a:srgbClr val="FFC000"/>
          </a:solidFill>
        </p:spPr>
        <p:txBody>
          <a:bodyPr wrap="square" rtlCol="0">
            <a:spAutoFit/>
          </a:bodyPr>
          <a:lstStyle/>
          <a:p>
            <a:pPr algn="ctr"/>
            <a:r>
              <a:rPr lang="en-US" sz="2400" dirty="0">
                <a:cs typeface="JasmineUPC" pitchFamily="18" charset="-34"/>
              </a:rPr>
              <a:t>War is Incompatible with Christ’s teachings</a:t>
            </a:r>
          </a:p>
        </p:txBody>
      </p:sp>
      <p:pic>
        <p:nvPicPr>
          <p:cNvPr id="117" name="Picture 116" descr="169604592.jpg">
            <a:extLst>
              <a:ext uri="{FF2B5EF4-FFF2-40B4-BE49-F238E27FC236}">
                <a16:creationId xmlns:a16="http://schemas.microsoft.com/office/drawing/2014/main" id="{EE6E0388-0048-48AF-B4BE-13D9A22E5605}"/>
              </a:ext>
            </a:extLst>
          </p:cNvPr>
          <p:cNvPicPr>
            <a:picLocks noChangeAspect="1"/>
          </p:cNvPicPr>
          <p:nvPr/>
        </p:nvPicPr>
        <p:blipFill>
          <a:blip r:embed="rId3" cstate="print"/>
          <a:srcRect b="28884"/>
          <a:stretch>
            <a:fillRect/>
          </a:stretch>
        </p:blipFill>
        <p:spPr>
          <a:xfrm>
            <a:off x="11130481" y="109396"/>
            <a:ext cx="914400" cy="990600"/>
          </a:xfrm>
          <a:prstGeom prst="rect">
            <a:avLst/>
          </a:prstGeom>
        </p:spPr>
      </p:pic>
    </p:spTree>
    <p:extLst>
      <p:ext uri="{BB962C8B-B14F-4D97-AF65-F5344CB8AC3E}">
        <p14:creationId xmlns:p14="http://schemas.microsoft.com/office/powerpoint/2010/main" val="47323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fade">
                                      <p:cBhvr>
                                        <p:cTn id="31" dur="1000"/>
                                        <p:tgtEl>
                                          <p:spTgt spid="129"/>
                                        </p:tgtEl>
                                      </p:cBhvr>
                                    </p:animEffect>
                                    <p:anim calcmode="lin" valueType="num">
                                      <p:cBhvr>
                                        <p:cTn id="32" dur="1000" fill="hold"/>
                                        <p:tgtEl>
                                          <p:spTgt spid="129"/>
                                        </p:tgtEl>
                                        <p:attrNameLst>
                                          <p:attrName>ppt_x</p:attrName>
                                        </p:attrNameLst>
                                      </p:cBhvr>
                                      <p:tavLst>
                                        <p:tav tm="0">
                                          <p:val>
                                            <p:strVal val="#ppt_x"/>
                                          </p:val>
                                        </p:tav>
                                        <p:tav tm="100000">
                                          <p:val>
                                            <p:strVal val="#ppt_x"/>
                                          </p:val>
                                        </p:tav>
                                      </p:tavLst>
                                    </p:anim>
                                    <p:anim calcmode="lin" valueType="num">
                                      <p:cBhvr>
                                        <p:cTn id="33"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icture 249">
            <a:extLst>
              <a:ext uri="{FF2B5EF4-FFF2-40B4-BE49-F238E27FC236}">
                <a16:creationId xmlns:a16="http://schemas.microsoft.com/office/drawing/2014/main" id="{BF4A8A13-EBFC-4EF2-8F0A-AC63A77F0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676400" y="0"/>
            <a:ext cx="8763000" cy="1107996"/>
          </a:xfrm>
          <a:prstGeom prst="rect">
            <a:avLst/>
          </a:prstGeom>
          <a:noFill/>
        </p:spPr>
        <p:txBody>
          <a:bodyPr wrap="square" rtlCol="0">
            <a:spAutoFit/>
          </a:bodyPr>
          <a:lstStyle/>
          <a:p>
            <a:pPr algn="ctr"/>
            <a:r>
              <a:rPr lang="en-US" sz="6600" dirty="0">
                <a:latin typeface="Rockwell Extra Bold" pitchFamily="18" charset="0"/>
                <a:cs typeface="JasmineUPC" pitchFamily="18" charset="-34"/>
              </a:rPr>
              <a:t>Justifying War</a:t>
            </a:r>
          </a:p>
        </p:txBody>
      </p:sp>
      <p:sp>
        <p:nvSpPr>
          <p:cNvPr id="6" name="TextBox 5"/>
          <p:cNvSpPr txBox="1"/>
          <p:nvPr/>
        </p:nvSpPr>
        <p:spPr>
          <a:xfrm>
            <a:off x="81481" y="6477000"/>
            <a:ext cx="2057400" cy="381000"/>
          </a:xfrm>
          <a:prstGeom prst="rect">
            <a:avLst/>
          </a:prstGeom>
          <a:noFill/>
        </p:spPr>
        <p:txBody>
          <a:bodyPr wrap="square" rtlCol="0">
            <a:spAutoFit/>
          </a:bodyPr>
          <a:lstStyle/>
          <a:p>
            <a:r>
              <a:rPr lang="en-US" dirty="0"/>
              <a:t>Alma 43:9</a:t>
            </a:r>
          </a:p>
        </p:txBody>
      </p:sp>
      <p:grpSp>
        <p:nvGrpSpPr>
          <p:cNvPr id="58" name="Group 118"/>
          <p:cNvGrpSpPr/>
          <p:nvPr/>
        </p:nvGrpSpPr>
        <p:grpSpPr>
          <a:xfrm>
            <a:off x="937788" y="1050957"/>
            <a:ext cx="1752600" cy="1276529"/>
            <a:chOff x="228600" y="1295400"/>
            <a:chExt cx="1752600" cy="1276529"/>
          </a:xfrm>
        </p:grpSpPr>
        <p:sp>
          <p:nvSpPr>
            <p:cNvPr id="116" name="Rectangular Callout 115"/>
            <p:cNvSpPr/>
            <p:nvPr/>
          </p:nvSpPr>
          <p:spPr>
            <a:xfrm>
              <a:off x="228600" y="1295400"/>
              <a:ext cx="1752600" cy="1208690"/>
            </a:xfrm>
            <a:prstGeom prst="wedgeRectCallou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1371600"/>
              <a:ext cx="1676400" cy="1200329"/>
            </a:xfrm>
            <a:prstGeom prst="rect">
              <a:avLst/>
            </a:prstGeom>
            <a:noFill/>
          </p:spPr>
          <p:txBody>
            <a:bodyPr wrap="square" rtlCol="0">
              <a:spAutoFit/>
            </a:bodyPr>
            <a:lstStyle/>
            <a:p>
              <a:pPr algn="ctr"/>
              <a:r>
                <a:rPr lang="en-US" sz="2400" dirty="0">
                  <a:solidFill>
                    <a:schemeClr val="bg1"/>
                  </a:solidFill>
                </a:rPr>
                <a:t>I fight for my land</a:t>
              </a:r>
            </a:p>
            <a:p>
              <a:pPr algn="ctr"/>
              <a:endParaRPr lang="en-US" sz="2400" dirty="0">
                <a:solidFill>
                  <a:schemeClr val="bg1"/>
                </a:solidFill>
              </a:endParaRPr>
            </a:p>
          </p:txBody>
        </p:sp>
      </p:grpSp>
      <p:grpSp>
        <p:nvGrpSpPr>
          <p:cNvPr id="63" name="Group 119"/>
          <p:cNvGrpSpPr/>
          <p:nvPr/>
        </p:nvGrpSpPr>
        <p:grpSpPr>
          <a:xfrm>
            <a:off x="2918988" y="1279557"/>
            <a:ext cx="1752600" cy="1276529"/>
            <a:chOff x="228600" y="1295400"/>
            <a:chExt cx="1752600" cy="1276529"/>
          </a:xfrm>
        </p:grpSpPr>
        <p:sp>
          <p:nvSpPr>
            <p:cNvPr id="121" name="Rectangular Callout 120"/>
            <p:cNvSpPr/>
            <p:nvPr/>
          </p:nvSpPr>
          <p:spPr>
            <a:xfrm>
              <a:off x="228600" y="1295400"/>
              <a:ext cx="1752600" cy="1208690"/>
            </a:xfrm>
            <a:prstGeom prst="wedgeRectCallou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228600" y="1371600"/>
              <a:ext cx="1676400" cy="1200329"/>
            </a:xfrm>
            <a:prstGeom prst="rect">
              <a:avLst/>
            </a:prstGeom>
            <a:noFill/>
          </p:spPr>
          <p:txBody>
            <a:bodyPr wrap="square" rtlCol="0">
              <a:spAutoFit/>
            </a:bodyPr>
            <a:lstStyle/>
            <a:p>
              <a:pPr algn="ctr"/>
              <a:r>
                <a:rPr lang="en-US" sz="2400" dirty="0">
                  <a:solidFill>
                    <a:schemeClr val="bg1"/>
                  </a:solidFill>
                </a:rPr>
                <a:t>I fight for my home</a:t>
              </a:r>
            </a:p>
            <a:p>
              <a:pPr algn="ctr"/>
              <a:endParaRPr lang="en-US" sz="2400" dirty="0">
                <a:solidFill>
                  <a:schemeClr val="bg1"/>
                </a:solidFill>
              </a:endParaRPr>
            </a:p>
          </p:txBody>
        </p:sp>
      </p:grpSp>
      <p:grpSp>
        <p:nvGrpSpPr>
          <p:cNvPr id="82" name="Group 122"/>
          <p:cNvGrpSpPr/>
          <p:nvPr/>
        </p:nvGrpSpPr>
        <p:grpSpPr>
          <a:xfrm flipH="1">
            <a:off x="5052588" y="1355756"/>
            <a:ext cx="1905000" cy="1569660"/>
            <a:chOff x="152400" y="1295400"/>
            <a:chExt cx="1905000" cy="1569660"/>
          </a:xfrm>
        </p:grpSpPr>
        <p:sp>
          <p:nvSpPr>
            <p:cNvPr id="124" name="Rectangular Callout 123"/>
            <p:cNvSpPr/>
            <p:nvPr/>
          </p:nvSpPr>
          <p:spPr>
            <a:xfrm>
              <a:off x="228600" y="1295400"/>
              <a:ext cx="1752600" cy="1208690"/>
            </a:xfrm>
            <a:prstGeom prst="wedgeRect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152400" y="1295400"/>
              <a:ext cx="1905000" cy="1569660"/>
            </a:xfrm>
            <a:prstGeom prst="rect">
              <a:avLst/>
            </a:prstGeom>
            <a:noFill/>
          </p:spPr>
          <p:txBody>
            <a:bodyPr wrap="square" rtlCol="0">
              <a:spAutoFit/>
            </a:bodyPr>
            <a:lstStyle/>
            <a:p>
              <a:pPr algn="ctr"/>
              <a:r>
                <a:rPr lang="en-US" sz="2400" dirty="0"/>
                <a:t>I fight for my wife and children</a:t>
              </a:r>
            </a:p>
            <a:p>
              <a:pPr algn="ctr"/>
              <a:endParaRPr lang="en-US" sz="2400" dirty="0">
                <a:solidFill>
                  <a:schemeClr val="bg1"/>
                </a:solidFill>
              </a:endParaRPr>
            </a:p>
          </p:txBody>
        </p:sp>
      </p:grpSp>
      <p:grpSp>
        <p:nvGrpSpPr>
          <p:cNvPr id="83" name="Group 125"/>
          <p:cNvGrpSpPr/>
          <p:nvPr/>
        </p:nvGrpSpPr>
        <p:grpSpPr>
          <a:xfrm flipH="1">
            <a:off x="7262388" y="1431957"/>
            <a:ext cx="2057400" cy="1276529"/>
            <a:chOff x="76200" y="1295400"/>
            <a:chExt cx="2057400" cy="1276529"/>
          </a:xfrm>
        </p:grpSpPr>
        <p:sp>
          <p:nvSpPr>
            <p:cNvPr id="127" name="Rectangular Callout 126"/>
            <p:cNvSpPr/>
            <p:nvPr/>
          </p:nvSpPr>
          <p:spPr>
            <a:xfrm>
              <a:off x="228600" y="1295400"/>
              <a:ext cx="1752600" cy="1208690"/>
            </a:xfrm>
            <a:prstGeom prst="wedgeRect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76200" y="1371600"/>
              <a:ext cx="2057400" cy="1200329"/>
            </a:xfrm>
            <a:prstGeom prst="rect">
              <a:avLst/>
            </a:prstGeom>
            <a:noFill/>
          </p:spPr>
          <p:txBody>
            <a:bodyPr wrap="square" rtlCol="0">
              <a:spAutoFit/>
            </a:bodyPr>
            <a:lstStyle/>
            <a:p>
              <a:pPr algn="ctr"/>
              <a:r>
                <a:rPr lang="en-US" sz="2400" dirty="0"/>
                <a:t>I fight for my freedom </a:t>
              </a:r>
            </a:p>
            <a:p>
              <a:pPr algn="ctr"/>
              <a:endParaRPr lang="en-US" sz="2400" dirty="0">
                <a:solidFill>
                  <a:schemeClr val="bg1"/>
                </a:solidFill>
              </a:endParaRPr>
            </a:p>
          </p:txBody>
        </p:sp>
      </p:grpSp>
      <p:grpSp>
        <p:nvGrpSpPr>
          <p:cNvPr id="120" name="Group 111"/>
          <p:cNvGrpSpPr/>
          <p:nvPr/>
        </p:nvGrpSpPr>
        <p:grpSpPr>
          <a:xfrm>
            <a:off x="1090189" y="2270156"/>
            <a:ext cx="1567059" cy="3657600"/>
            <a:chOff x="304800" y="457200"/>
            <a:chExt cx="2268971" cy="5295900"/>
          </a:xfrm>
        </p:grpSpPr>
        <p:sp>
          <p:nvSpPr>
            <p:cNvPr id="123" name="Oval 2"/>
            <p:cNvSpPr/>
            <p:nvPr/>
          </p:nvSpPr>
          <p:spPr>
            <a:xfrm rot="12296205" flipH="1">
              <a:off x="1557394" y="5364457"/>
              <a:ext cx="476614"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6" name="Oval 3"/>
            <p:cNvSpPr/>
            <p:nvPr/>
          </p:nvSpPr>
          <p:spPr>
            <a:xfrm rot="20660369" flipH="1">
              <a:off x="1110093" y="5335602"/>
              <a:ext cx="437957"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0" name="Flowchart: Manual Operation 4"/>
            <p:cNvSpPr/>
            <p:nvPr/>
          </p:nvSpPr>
          <p:spPr>
            <a:xfrm rot="10800000">
              <a:off x="1541130" y="4114800"/>
              <a:ext cx="45720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Manual Operation 5"/>
            <p:cNvSpPr/>
            <p:nvPr/>
          </p:nvSpPr>
          <p:spPr>
            <a:xfrm rot="10800000">
              <a:off x="1083930" y="4114800"/>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6"/>
            <p:cNvSpPr/>
            <p:nvPr/>
          </p:nvSpPr>
          <p:spPr>
            <a:xfrm>
              <a:off x="474330" y="38100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3" name="Oval 7"/>
            <p:cNvSpPr/>
            <p:nvPr/>
          </p:nvSpPr>
          <p:spPr>
            <a:xfrm>
              <a:off x="2150730" y="37338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4" name="Flowchart: Manual Operation 8"/>
            <p:cNvSpPr/>
            <p:nvPr/>
          </p:nvSpPr>
          <p:spPr>
            <a:xfrm rot="12304159">
              <a:off x="782018" y="2645925"/>
              <a:ext cx="548201" cy="1295400"/>
            </a:xfrm>
            <a:prstGeom prst="flowChartManualOperation">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Manual Operation 9"/>
            <p:cNvSpPr/>
            <p:nvPr/>
          </p:nvSpPr>
          <p:spPr>
            <a:xfrm rot="9407679">
              <a:off x="1757037" y="2646402"/>
              <a:ext cx="548201" cy="1295400"/>
            </a:xfrm>
            <a:prstGeom prst="flowChartManualOperation">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Manual Operation 10"/>
            <p:cNvSpPr/>
            <p:nvPr/>
          </p:nvSpPr>
          <p:spPr>
            <a:xfrm rot="10800000">
              <a:off x="1007730" y="2667000"/>
              <a:ext cx="1066800" cy="2133600"/>
            </a:xfrm>
            <a:prstGeom prst="flowChartManualOperation">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1"/>
            <p:cNvSpPr/>
            <p:nvPr/>
          </p:nvSpPr>
          <p:spPr>
            <a:xfrm rot="10800000">
              <a:off x="1312530" y="27432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ross 12"/>
            <p:cNvSpPr/>
            <p:nvPr/>
          </p:nvSpPr>
          <p:spPr>
            <a:xfrm rot="2093903">
              <a:off x="1706408" y="34480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entagon 13"/>
            <p:cNvSpPr/>
            <p:nvPr/>
          </p:nvSpPr>
          <p:spPr>
            <a:xfrm rot="7482643">
              <a:off x="1017113" y="43214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0" name="Rectangle 14"/>
            <p:cNvSpPr/>
            <p:nvPr/>
          </p:nvSpPr>
          <p:spPr>
            <a:xfrm>
              <a:off x="1083931" y="3810000"/>
              <a:ext cx="973469"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1" name="Pentagon 15"/>
            <p:cNvSpPr/>
            <p:nvPr/>
          </p:nvSpPr>
          <p:spPr>
            <a:xfrm rot="16200000">
              <a:off x="-1983118" y="3067050"/>
              <a:ext cx="5295900" cy="76200"/>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6"/>
            <p:cNvSpPr/>
            <p:nvPr/>
          </p:nvSpPr>
          <p:spPr>
            <a:xfrm>
              <a:off x="626730" y="3810000"/>
              <a:ext cx="181303"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3" name="Oval 17"/>
            <p:cNvSpPr/>
            <p:nvPr/>
          </p:nvSpPr>
          <p:spPr>
            <a:xfrm>
              <a:off x="1083930" y="15240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20"/>
            <p:cNvSpPr/>
            <p:nvPr/>
          </p:nvSpPr>
          <p:spPr>
            <a:xfrm rot="10238857">
              <a:off x="1769730" y="1676400"/>
              <a:ext cx="457200" cy="9144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Delay 21"/>
            <p:cNvSpPr/>
            <p:nvPr/>
          </p:nvSpPr>
          <p:spPr>
            <a:xfrm rot="16200000">
              <a:off x="1247281" y="1092948"/>
              <a:ext cx="470344" cy="1174197"/>
            </a:xfrm>
            <a:prstGeom prst="flowChartDelay">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22"/>
            <p:cNvSpPr/>
            <p:nvPr/>
          </p:nvSpPr>
          <p:spPr>
            <a:xfrm rot="10649429" flipH="1">
              <a:off x="798930" y="1762171"/>
              <a:ext cx="457200" cy="9144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23"/>
            <p:cNvSpPr/>
            <p:nvPr/>
          </p:nvSpPr>
          <p:spPr>
            <a:xfrm>
              <a:off x="855330" y="1676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8" name="Flowchart: Decision 24"/>
            <p:cNvSpPr/>
            <p:nvPr/>
          </p:nvSpPr>
          <p:spPr>
            <a:xfrm rot="18232967">
              <a:off x="11495" y="977249"/>
              <a:ext cx="833999" cy="247389"/>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03"/>
            <p:cNvGrpSpPr/>
            <p:nvPr/>
          </p:nvGrpSpPr>
          <p:grpSpPr>
            <a:xfrm>
              <a:off x="838200" y="1676400"/>
              <a:ext cx="1286164" cy="304800"/>
              <a:chOff x="457200" y="1600200"/>
              <a:chExt cx="8229600" cy="1752600"/>
            </a:xfrm>
            <a:noFill/>
          </p:grpSpPr>
          <p:sp>
            <p:nvSpPr>
              <p:cNvPr id="150" name="Plaque 149"/>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laque 150"/>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Plaque 151"/>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Plaque 152"/>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laque 153"/>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aque 154"/>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laque 155"/>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136"/>
          <p:cNvGrpSpPr/>
          <p:nvPr/>
        </p:nvGrpSpPr>
        <p:grpSpPr>
          <a:xfrm>
            <a:off x="7414789" y="2193956"/>
            <a:ext cx="1567059" cy="3657600"/>
            <a:chOff x="6875029" y="228600"/>
            <a:chExt cx="2268971" cy="5295900"/>
          </a:xfrm>
        </p:grpSpPr>
        <p:grpSp>
          <p:nvGrpSpPr>
            <p:cNvPr id="158" name="Group 75"/>
            <p:cNvGrpSpPr/>
            <p:nvPr/>
          </p:nvGrpSpPr>
          <p:grpSpPr>
            <a:xfrm>
              <a:off x="6875029" y="228600"/>
              <a:ext cx="2268971" cy="5295900"/>
              <a:chOff x="7086600" y="228600"/>
              <a:chExt cx="2268971" cy="5295900"/>
            </a:xfrm>
          </p:grpSpPr>
          <p:sp>
            <p:nvSpPr>
              <p:cNvPr id="168" name="Cloud 167"/>
              <p:cNvSpPr/>
              <p:nvPr/>
            </p:nvSpPr>
            <p:spPr>
              <a:xfrm rot="368239">
                <a:off x="7558016" y="2131618"/>
                <a:ext cx="1420971" cy="607651"/>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2296205" flipH="1">
                <a:off x="8302185" y="5123886"/>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0" name="Oval 169"/>
              <p:cNvSpPr/>
              <p:nvPr/>
            </p:nvSpPr>
            <p:spPr>
              <a:xfrm rot="20660369" flipH="1">
                <a:off x="7789530" y="510540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1" name="Flowchart: Manual Operation 170"/>
              <p:cNvSpPr/>
              <p:nvPr/>
            </p:nvSpPr>
            <p:spPr>
              <a:xfrm rot="10800000">
                <a:off x="8322930" y="3886200"/>
                <a:ext cx="457200" cy="1371600"/>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Manual Operation 171"/>
              <p:cNvSpPr/>
              <p:nvPr/>
            </p:nvSpPr>
            <p:spPr>
              <a:xfrm rot="10800000">
                <a:off x="7865729" y="3886200"/>
                <a:ext cx="575441" cy="1371600"/>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256130" y="35814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4" name="Oval 173"/>
              <p:cNvSpPr/>
              <p:nvPr/>
            </p:nvSpPr>
            <p:spPr>
              <a:xfrm>
                <a:off x="8932530" y="35052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5" name="Flowchart: Manual Operation 174"/>
              <p:cNvSpPr/>
              <p:nvPr/>
            </p:nvSpPr>
            <p:spPr>
              <a:xfrm rot="12304159">
                <a:off x="7504749" y="2493524"/>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Manual Operation 175"/>
              <p:cNvSpPr/>
              <p:nvPr/>
            </p:nvSpPr>
            <p:spPr>
              <a:xfrm rot="9066092">
                <a:off x="8606340" y="2489403"/>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Manual Operation 176"/>
              <p:cNvSpPr/>
              <p:nvPr/>
            </p:nvSpPr>
            <p:spPr>
              <a:xfrm rot="10800000">
                <a:off x="7789530" y="2590800"/>
                <a:ext cx="1066800" cy="19812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rot="10800000">
                <a:off x="8094330" y="25146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entagon 178"/>
              <p:cNvSpPr/>
              <p:nvPr/>
            </p:nvSpPr>
            <p:spPr>
              <a:xfrm rot="16200000">
                <a:off x="4798682" y="2838450"/>
                <a:ext cx="5295900" cy="76200"/>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7408530" y="3581400"/>
                <a:ext cx="181303"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1" name="Flowchart: Decision 180"/>
              <p:cNvSpPr/>
              <p:nvPr/>
            </p:nvSpPr>
            <p:spPr>
              <a:xfrm rot="18232967">
                <a:off x="6793295" y="748649"/>
                <a:ext cx="833999" cy="247389"/>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rot="3829260">
                <a:off x="7307739" y="3230569"/>
                <a:ext cx="2003032" cy="381558"/>
              </a:xfrm>
              <a:prstGeom prst="rect">
                <a:avLst/>
              </a:prstGeom>
              <a:solidFill>
                <a:srgbClr val="ECF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ross 182"/>
              <p:cNvSpPr/>
              <p:nvPr/>
            </p:nvSpPr>
            <p:spPr>
              <a:xfrm rot="2093903">
                <a:off x="8488208" y="32194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entagon 183"/>
              <p:cNvSpPr/>
              <p:nvPr/>
            </p:nvSpPr>
            <p:spPr>
              <a:xfrm rot="7482643">
                <a:off x="7798913" y="40928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5" name="Rectangle 23"/>
              <p:cNvSpPr/>
              <p:nvPr/>
            </p:nvSpPr>
            <p:spPr>
              <a:xfrm>
                <a:off x="7865731" y="3581400"/>
                <a:ext cx="1066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6" name="Oval 185"/>
              <p:cNvSpPr/>
              <p:nvPr/>
            </p:nvSpPr>
            <p:spPr>
              <a:xfrm>
                <a:off x="7865730" y="1219200"/>
                <a:ext cx="9144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Cloud 186"/>
              <p:cNvSpPr/>
              <p:nvPr/>
            </p:nvSpPr>
            <p:spPr>
              <a:xfrm rot="6999720">
                <a:off x="7251567" y="1658973"/>
                <a:ext cx="1277129" cy="474875"/>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rot="4583596">
                <a:off x="8124435" y="1636178"/>
                <a:ext cx="1277129" cy="474875"/>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a:off x="7772400" y="1447800"/>
                <a:ext cx="1143000" cy="228600"/>
              </a:xfrm>
              <a:prstGeom prst="roundRect">
                <a:avLst>
                  <a:gd name="adj" fmla="val 50000"/>
                </a:avLst>
              </a:prstGeom>
              <a:solidFill>
                <a:srgbClr val="ECF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189"/>
              <p:cNvSpPr/>
              <p:nvPr/>
            </p:nvSpPr>
            <p:spPr>
              <a:xfrm>
                <a:off x="7924800" y="1143000"/>
                <a:ext cx="914400" cy="533400"/>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21"/>
            <p:cNvGrpSpPr/>
            <p:nvPr/>
          </p:nvGrpSpPr>
          <p:grpSpPr>
            <a:xfrm>
              <a:off x="8305800" y="4267200"/>
              <a:ext cx="152400" cy="381000"/>
              <a:chOff x="7696200" y="5791200"/>
              <a:chExt cx="228600" cy="381000"/>
            </a:xfrm>
          </p:grpSpPr>
          <p:sp>
            <p:nvSpPr>
              <p:cNvPr id="166" name="Trapezoid 165"/>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22"/>
            <p:cNvGrpSpPr/>
            <p:nvPr/>
          </p:nvGrpSpPr>
          <p:grpSpPr>
            <a:xfrm>
              <a:off x="8458200" y="4191000"/>
              <a:ext cx="152400" cy="381000"/>
              <a:chOff x="7696200" y="5791200"/>
              <a:chExt cx="228600" cy="381000"/>
            </a:xfrm>
          </p:grpSpPr>
          <p:sp>
            <p:nvSpPr>
              <p:cNvPr id="164" name="Trapezoid 163"/>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25"/>
            <p:cNvGrpSpPr/>
            <p:nvPr/>
          </p:nvGrpSpPr>
          <p:grpSpPr>
            <a:xfrm rot="20208952">
              <a:off x="8595152" y="4133846"/>
              <a:ext cx="167099" cy="342908"/>
              <a:chOff x="7696200" y="5791200"/>
              <a:chExt cx="228600" cy="381000"/>
            </a:xfrm>
          </p:grpSpPr>
          <p:sp>
            <p:nvSpPr>
              <p:cNvPr id="162" name="Trapezoid 161"/>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3147589" y="2346356"/>
            <a:ext cx="1631519" cy="3657600"/>
            <a:chOff x="2345068" y="533400"/>
            <a:chExt cx="2362303" cy="5295900"/>
          </a:xfrm>
        </p:grpSpPr>
        <p:grpSp>
          <p:nvGrpSpPr>
            <p:cNvPr id="192" name="Group 116"/>
            <p:cNvGrpSpPr/>
            <p:nvPr/>
          </p:nvGrpSpPr>
          <p:grpSpPr>
            <a:xfrm>
              <a:off x="2607930" y="1219200"/>
              <a:ext cx="2099441" cy="4361885"/>
              <a:chOff x="2607930" y="1219200"/>
              <a:chExt cx="2099441" cy="4361885"/>
            </a:xfrm>
          </p:grpSpPr>
          <p:sp>
            <p:nvSpPr>
              <p:cNvPr id="196" name="Oval 195"/>
              <p:cNvSpPr/>
              <p:nvPr/>
            </p:nvSpPr>
            <p:spPr>
              <a:xfrm rot="12296205" flipH="1">
                <a:off x="3636854" y="5200085"/>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7" name="Oval 196"/>
              <p:cNvSpPr/>
              <p:nvPr/>
            </p:nvSpPr>
            <p:spPr>
              <a:xfrm rot="20660369" flipH="1">
                <a:off x="3241922" y="517032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8" name="Flowchart: Manual Operation 197"/>
              <p:cNvSpPr/>
              <p:nvPr/>
            </p:nvSpPr>
            <p:spPr>
              <a:xfrm rot="10800000">
                <a:off x="3674730" y="3962400"/>
                <a:ext cx="457200" cy="1371600"/>
              </a:xfrm>
              <a:prstGeom prst="flowChartManualOperati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Manual Operation 198"/>
              <p:cNvSpPr/>
              <p:nvPr/>
            </p:nvSpPr>
            <p:spPr>
              <a:xfrm rot="10800000">
                <a:off x="3217530" y="3962400"/>
                <a:ext cx="592470" cy="1371600"/>
              </a:xfrm>
              <a:prstGeom prst="flowChartManualOperati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2607930" y="36576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1" name="Oval 200"/>
              <p:cNvSpPr/>
              <p:nvPr/>
            </p:nvSpPr>
            <p:spPr>
              <a:xfrm>
                <a:off x="4284330" y="35814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2" name="Flowchart: Manual Operation 201"/>
              <p:cNvSpPr/>
              <p:nvPr/>
            </p:nvSpPr>
            <p:spPr>
              <a:xfrm rot="12653049">
                <a:off x="2904501" y="2396130"/>
                <a:ext cx="548201" cy="1482240"/>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Manual Operation 202"/>
              <p:cNvSpPr/>
              <p:nvPr/>
            </p:nvSpPr>
            <p:spPr>
              <a:xfrm rot="9116100">
                <a:off x="3927171" y="2441695"/>
                <a:ext cx="548201" cy="1427048"/>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Manual Operation 203"/>
              <p:cNvSpPr/>
              <p:nvPr/>
            </p:nvSpPr>
            <p:spPr>
              <a:xfrm rot="10800000">
                <a:off x="3141330" y="2438400"/>
                <a:ext cx="1066800" cy="2209800"/>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Isosceles Triangle 204"/>
              <p:cNvSpPr/>
              <p:nvPr/>
            </p:nvSpPr>
            <p:spPr>
              <a:xfrm rot="10800000">
                <a:off x="3429000" y="25146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112"/>
              <p:cNvGrpSpPr/>
              <p:nvPr/>
            </p:nvGrpSpPr>
            <p:grpSpPr>
              <a:xfrm rot="17772307">
                <a:off x="3397060" y="3146415"/>
                <a:ext cx="766600" cy="1425073"/>
                <a:chOff x="3551491" y="3295649"/>
                <a:chExt cx="766600" cy="1425073"/>
              </a:xfrm>
            </p:grpSpPr>
            <p:sp>
              <p:nvSpPr>
                <p:cNvPr id="216" name="Cross 66"/>
                <p:cNvSpPr/>
                <p:nvPr/>
              </p:nvSpPr>
              <p:spPr>
                <a:xfrm rot="2093903">
                  <a:off x="3840008" y="32956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Pentagon 216"/>
                <p:cNvSpPr/>
                <p:nvPr/>
              </p:nvSpPr>
              <p:spPr>
                <a:xfrm rot="7482643">
                  <a:off x="3150713" y="41690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207" name="Rectangle 206"/>
              <p:cNvSpPr/>
              <p:nvPr/>
            </p:nvSpPr>
            <p:spPr>
              <a:xfrm>
                <a:off x="3217532" y="3657600"/>
                <a:ext cx="929596"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8" name="Oval 207"/>
              <p:cNvSpPr/>
              <p:nvPr/>
            </p:nvSpPr>
            <p:spPr>
              <a:xfrm>
                <a:off x="3217530" y="1295400"/>
                <a:ext cx="9144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loud 208"/>
              <p:cNvSpPr/>
              <p:nvPr/>
            </p:nvSpPr>
            <p:spPr>
              <a:xfrm rot="17650418">
                <a:off x="2802975" y="1508002"/>
                <a:ext cx="762000" cy="457200"/>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p:cNvSpPr/>
              <p:nvPr/>
            </p:nvSpPr>
            <p:spPr>
              <a:xfrm rot="4179572">
                <a:off x="3699580" y="1503503"/>
                <a:ext cx="762000" cy="457200"/>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2971800" y="1524000"/>
                <a:ext cx="1295400" cy="228600"/>
              </a:xfrm>
              <a:prstGeom prst="rect">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2" name="Cloud 211"/>
              <p:cNvSpPr/>
              <p:nvPr/>
            </p:nvSpPr>
            <p:spPr>
              <a:xfrm>
                <a:off x="3276600" y="1219200"/>
                <a:ext cx="762000" cy="457200"/>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115"/>
              <p:cNvGrpSpPr/>
              <p:nvPr/>
            </p:nvGrpSpPr>
            <p:grpSpPr>
              <a:xfrm>
                <a:off x="2895600" y="1524000"/>
                <a:ext cx="228600" cy="381000"/>
                <a:chOff x="2286000" y="381000"/>
                <a:chExt cx="457200" cy="762000"/>
              </a:xfrm>
            </p:grpSpPr>
            <p:sp>
              <p:nvSpPr>
                <p:cNvPr id="214" name="Trapezoid 213"/>
                <p:cNvSpPr/>
                <p:nvPr/>
              </p:nvSpPr>
              <p:spPr>
                <a:xfrm>
                  <a:off x="2286000" y="685800"/>
                  <a:ext cx="457200" cy="4572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2286000" y="381000"/>
                  <a:ext cx="457200" cy="3810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3" name="Pentagon 15"/>
            <p:cNvSpPr/>
            <p:nvPr/>
          </p:nvSpPr>
          <p:spPr>
            <a:xfrm rot="16200000">
              <a:off x="57150" y="3143250"/>
              <a:ext cx="5295900" cy="76200"/>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Decision 24"/>
            <p:cNvSpPr/>
            <p:nvPr/>
          </p:nvSpPr>
          <p:spPr>
            <a:xfrm rot="18232967">
              <a:off x="2051763" y="1053449"/>
              <a:ext cx="833999" cy="247389"/>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6"/>
            <p:cNvSpPr/>
            <p:nvPr/>
          </p:nvSpPr>
          <p:spPr>
            <a:xfrm>
              <a:off x="2667000" y="3733800"/>
              <a:ext cx="181303"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18" name="Group 217"/>
          <p:cNvGrpSpPr/>
          <p:nvPr/>
        </p:nvGrpSpPr>
        <p:grpSpPr>
          <a:xfrm>
            <a:off x="5204988" y="2346356"/>
            <a:ext cx="1461806" cy="3657600"/>
            <a:chOff x="4783468" y="533400"/>
            <a:chExt cx="2116573" cy="5295900"/>
          </a:xfrm>
        </p:grpSpPr>
        <p:grpSp>
          <p:nvGrpSpPr>
            <p:cNvPr id="219" name="Group 118"/>
            <p:cNvGrpSpPr/>
            <p:nvPr/>
          </p:nvGrpSpPr>
          <p:grpSpPr>
            <a:xfrm>
              <a:off x="4953000" y="1219200"/>
              <a:ext cx="1947041" cy="4346582"/>
              <a:chOff x="4953000" y="1219200"/>
              <a:chExt cx="1947041" cy="4346582"/>
            </a:xfrm>
          </p:grpSpPr>
          <p:sp>
            <p:nvSpPr>
              <p:cNvPr id="231" name="Oval 33"/>
              <p:cNvSpPr/>
              <p:nvPr/>
            </p:nvSpPr>
            <p:spPr>
              <a:xfrm rot="12296205" flipH="1">
                <a:off x="6002438" y="5184782"/>
                <a:ext cx="460803"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2" name="Oval 34"/>
              <p:cNvSpPr/>
              <p:nvPr/>
            </p:nvSpPr>
            <p:spPr>
              <a:xfrm rot="20660369" flipH="1">
                <a:off x="5529312" y="5180425"/>
                <a:ext cx="458526"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3" name="Flowchart: Manual Operation 35"/>
              <p:cNvSpPr/>
              <p:nvPr/>
            </p:nvSpPr>
            <p:spPr>
              <a:xfrm rot="10800000">
                <a:off x="5960730" y="3964256"/>
                <a:ext cx="45720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lowchart: Manual Operation 233"/>
              <p:cNvSpPr/>
              <p:nvPr/>
            </p:nvSpPr>
            <p:spPr>
              <a:xfrm rot="10800000">
                <a:off x="5503530" y="3964256"/>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953000" y="36576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6" name="Oval 235"/>
              <p:cNvSpPr/>
              <p:nvPr/>
            </p:nvSpPr>
            <p:spPr>
              <a:xfrm>
                <a:off x="6477000" y="35814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7" name="Flowchart: Manual Operation 236"/>
              <p:cNvSpPr/>
              <p:nvPr/>
            </p:nvSpPr>
            <p:spPr>
              <a:xfrm rot="12304159">
                <a:off x="5218626" y="2489743"/>
                <a:ext cx="548201" cy="1375677"/>
              </a:xfrm>
              <a:prstGeom prst="flowChartManualOperation">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Manual Operation 237"/>
              <p:cNvSpPr/>
              <p:nvPr/>
            </p:nvSpPr>
            <p:spPr>
              <a:xfrm rot="9407679">
                <a:off x="6132462" y="2411228"/>
                <a:ext cx="548201" cy="1457957"/>
              </a:xfrm>
              <a:prstGeom prst="flowChartManualOperation">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Manual Operation 238"/>
              <p:cNvSpPr/>
              <p:nvPr/>
            </p:nvSpPr>
            <p:spPr>
              <a:xfrm rot="10800000">
                <a:off x="5427330" y="2438400"/>
                <a:ext cx="1066800" cy="2211656"/>
              </a:xfrm>
              <a:prstGeom prst="flowChartManualOperation">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Isosceles Triangle 239"/>
              <p:cNvSpPr/>
              <p:nvPr/>
            </p:nvSpPr>
            <p:spPr>
              <a:xfrm rot="10800000">
                <a:off x="5715000" y="25146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ross 240"/>
              <p:cNvSpPr/>
              <p:nvPr/>
            </p:nvSpPr>
            <p:spPr>
              <a:xfrm rot="2093903">
                <a:off x="6126008" y="3297505"/>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rot="7482643">
                <a:off x="5436713" y="4170856"/>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3" name="Rectangle 242"/>
              <p:cNvSpPr/>
              <p:nvPr/>
            </p:nvSpPr>
            <p:spPr>
              <a:xfrm>
                <a:off x="5486400" y="3659456"/>
                <a:ext cx="973469" cy="304800"/>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4" name="Oval 243"/>
              <p:cNvSpPr/>
              <p:nvPr/>
            </p:nvSpPr>
            <p:spPr>
              <a:xfrm>
                <a:off x="5503530" y="1373456"/>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Punched Tape 244"/>
              <p:cNvSpPr/>
              <p:nvPr/>
            </p:nvSpPr>
            <p:spPr>
              <a:xfrm rot="4517940">
                <a:off x="5961114" y="1851283"/>
                <a:ext cx="914400" cy="488708"/>
              </a:xfrm>
              <a:prstGeom prst="flowChartPunchedTa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Punched Tape 245"/>
              <p:cNvSpPr/>
              <p:nvPr/>
            </p:nvSpPr>
            <p:spPr>
              <a:xfrm rot="17207325" flipH="1">
                <a:off x="4996245" y="1941987"/>
                <a:ext cx="914400" cy="519510"/>
              </a:xfrm>
              <a:prstGeom prst="flowChartPunchedTa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5410200" y="1219200"/>
                <a:ext cx="1066800" cy="6096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a:off x="5410200" y="1602056"/>
                <a:ext cx="1066800" cy="2286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128"/>
            <p:cNvGrpSpPr/>
            <p:nvPr/>
          </p:nvGrpSpPr>
          <p:grpSpPr>
            <a:xfrm>
              <a:off x="5410200" y="1600200"/>
              <a:ext cx="1066800" cy="228600"/>
              <a:chOff x="1143000" y="2590800"/>
              <a:chExt cx="4814341" cy="1375348"/>
            </a:xfrm>
            <a:solidFill>
              <a:schemeClr val="tx1"/>
            </a:solidFill>
          </p:grpSpPr>
          <p:sp>
            <p:nvSpPr>
              <p:cNvPr id="224" name="Cross 223"/>
              <p:cNvSpPr/>
              <p:nvPr/>
            </p:nvSpPr>
            <p:spPr>
              <a:xfrm>
                <a:off x="1143000" y="28956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ross 224"/>
              <p:cNvSpPr/>
              <p:nvPr/>
            </p:nvSpPr>
            <p:spPr>
              <a:xfrm>
                <a:off x="1794407" y="2590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ross 225"/>
              <p:cNvSpPr/>
              <p:nvPr/>
            </p:nvSpPr>
            <p:spPr>
              <a:xfrm>
                <a:off x="2438400" y="2971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ross 226"/>
              <p:cNvSpPr/>
              <p:nvPr/>
            </p:nvSpPr>
            <p:spPr>
              <a:xfrm>
                <a:off x="3082977" y="2614534"/>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ross 227"/>
              <p:cNvSpPr/>
              <p:nvPr/>
            </p:nvSpPr>
            <p:spPr>
              <a:xfrm>
                <a:off x="3738797" y="2975548"/>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Cross 228"/>
              <p:cNvSpPr/>
              <p:nvPr/>
            </p:nvSpPr>
            <p:spPr>
              <a:xfrm>
                <a:off x="4383374" y="2613285"/>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ross 229"/>
              <p:cNvSpPr/>
              <p:nvPr/>
            </p:nvSpPr>
            <p:spPr>
              <a:xfrm>
                <a:off x="5042941" y="2973049"/>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Pentagon 15"/>
            <p:cNvSpPr/>
            <p:nvPr/>
          </p:nvSpPr>
          <p:spPr>
            <a:xfrm rot="16200000">
              <a:off x="2495550" y="3143250"/>
              <a:ext cx="5295900" cy="76200"/>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Decision 24"/>
            <p:cNvSpPr/>
            <p:nvPr/>
          </p:nvSpPr>
          <p:spPr>
            <a:xfrm rot="18232967">
              <a:off x="4490163" y="1053449"/>
              <a:ext cx="833999" cy="247389"/>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16"/>
            <p:cNvSpPr/>
            <p:nvPr/>
          </p:nvSpPr>
          <p:spPr>
            <a:xfrm>
              <a:off x="5029200" y="3657600"/>
              <a:ext cx="181303"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249" name="TextBox 248"/>
          <p:cNvSpPr txBox="1"/>
          <p:nvPr/>
        </p:nvSpPr>
        <p:spPr>
          <a:xfrm>
            <a:off x="2116248" y="5891544"/>
            <a:ext cx="6781800" cy="646331"/>
          </a:xfrm>
          <a:prstGeom prst="rect">
            <a:avLst/>
          </a:prstGeom>
          <a:solidFill>
            <a:srgbClr val="FFC000"/>
          </a:solidFill>
        </p:spPr>
        <p:txBody>
          <a:bodyPr wrap="square" rtlCol="0">
            <a:spAutoFit/>
          </a:bodyPr>
          <a:lstStyle/>
          <a:p>
            <a:r>
              <a:rPr lang="en-US" b="1" dirty="0"/>
              <a:t>“Without freedom of thought, freedom of choice, freedom of action within lawful bounds, man cannot progress.” 	--David O. </a:t>
            </a:r>
            <a:r>
              <a:rPr lang="en-US" b="1" dirty="0" err="1"/>
              <a:t>Mckay</a:t>
            </a:r>
            <a:endParaRPr lang="en-US" b="1" dirty="0"/>
          </a:p>
        </p:txBody>
      </p:sp>
      <p:pic>
        <p:nvPicPr>
          <p:cNvPr id="251" name="Picture 250" descr="169604592.jpg">
            <a:extLst>
              <a:ext uri="{FF2B5EF4-FFF2-40B4-BE49-F238E27FC236}">
                <a16:creationId xmlns:a16="http://schemas.microsoft.com/office/drawing/2014/main" id="{5695A772-FEA4-47F3-8C67-DEF7B34D9D3E}"/>
              </a:ext>
            </a:extLst>
          </p:cNvPr>
          <p:cNvPicPr>
            <a:picLocks noChangeAspect="1"/>
          </p:cNvPicPr>
          <p:nvPr/>
        </p:nvPicPr>
        <p:blipFill>
          <a:blip r:embed="rId3" cstate="print"/>
          <a:srcRect b="28884"/>
          <a:stretch>
            <a:fillRect/>
          </a:stretch>
        </p:blipFill>
        <p:spPr>
          <a:xfrm>
            <a:off x="11166695" y="118450"/>
            <a:ext cx="914400" cy="990600"/>
          </a:xfrm>
          <a:prstGeom prst="rect">
            <a:avLst/>
          </a:prstGeom>
        </p:spPr>
      </p:pic>
      <p:grpSp>
        <p:nvGrpSpPr>
          <p:cNvPr id="8" name="Group 7">
            <a:extLst>
              <a:ext uri="{FF2B5EF4-FFF2-40B4-BE49-F238E27FC236}">
                <a16:creationId xmlns:a16="http://schemas.microsoft.com/office/drawing/2014/main" id="{EE913579-5CE6-4E64-AFA3-2CB19112320A}"/>
              </a:ext>
            </a:extLst>
          </p:cNvPr>
          <p:cNvGrpSpPr/>
          <p:nvPr/>
        </p:nvGrpSpPr>
        <p:grpSpPr>
          <a:xfrm>
            <a:off x="9306962" y="3138441"/>
            <a:ext cx="2640530" cy="2198577"/>
            <a:chOff x="9306962" y="3138441"/>
            <a:chExt cx="2640530" cy="2198577"/>
          </a:xfrm>
        </p:grpSpPr>
        <p:pic>
          <p:nvPicPr>
            <p:cNvPr id="3" name="Picture 2">
              <a:extLst>
                <a:ext uri="{FF2B5EF4-FFF2-40B4-BE49-F238E27FC236}">
                  <a16:creationId xmlns:a16="http://schemas.microsoft.com/office/drawing/2014/main" id="{160FBCFD-4A73-4085-B80A-649674C9D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962" y="3138441"/>
              <a:ext cx="2640530" cy="2198577"/>
            </a:xfrm>
            <a:prstGeom prst="rect">
              <a:avLst/>
            </a:prstGeom>
          </p:spPr>
        </p:pic>
        <p:sp>
          <p:nvSpPr>
            <p:cNvPr id="5" name="Rectangle 4">
              <a:extLst>
                <a:ext uri="{FF2B5EF4-FFF2-40B4-BE49-F238E27FC236}">
                  <a16:creationId xmlns:a16="http://schemas.microsoft.com/office/drawing/2014/main" id="{8B424402-9F73-4637-BE3A-7D6F1B842F38}"/>
                </a:ext>
              </a:extLst>
            </p:cNvPr>
            <p:cNvSpPr/>
            <p:nvPr/>
          </p:nvSpPr>
          <p:spPr>
            <a:xfrm>
              <a:off x="9388441" y="3649043"/>
              <a:ext cx="2462543" cy="1200329"/>
            </a:xfrm>
            <a:prstGeom prst="rect">
              <a:avLst/>
            </a:prstGeom>
          </p:spPr>
          <p:txBody>
            <a:bodyPr wrap="square">
              <a:spAutoFit/>
            </a:bodyPr>
            <a:lstStyle/>
            <a:p>
              <a:pPr algn="ctr"/>
              <a:r>
                <a:rPr lang="en-US" b="1" i="0" dirty="0">
                  <a:solidFill>
                    <a:srgbClr val="333333"/>
                  </a:solidFill>
                  <a:effectLst/>
                  <a:latin typeface="Open Sans"/>
                </a:rPr>
                <a:t>It is our duty to defend our families, our religion, and our liberties</a:t>
              </a:r>
              <a:endParaRPr lang="en-US" dirty="0"/>
            </a:p>
          </p:txBody>
        </p:sp>
      </p:grpSp>
    </p:spTree>
    <p:extLst>
      <p:ext uri="{BB962C8B-B14F-4D97-AF65-F5344CB8AC3E}">
        <p14:creationId xmlns:p14="http://schemas.microsoft.com/office/powerpoint/2010/main" val="393368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9"/>
                                        </p:tgtEl>
                                        <p:attrNameLst>
                                          <p:attrName>style.visibility</p:attrName>
                                        </p:attrNameLst>
                                      </p:cBhvr>
                                      <p:to>
                                        <p:strVal val="visible"/>
                                      </p:to>
                                    </p:set>
                                    <p:animEffect transition="in" filter="fade">
                                      <p:cBhvr>
                                        <p:cTn id="31" dur="1000"/>
                                        <p:tgtEl>
                                          <p:spTgt spid="249"/>
                                        </p:tgtEl>
                                      </p:cBhvr>
                                    </p:animEffect>
                                    <p:anim calcmode="lin" valueType="num">
                                      <p:cBhvr>
                                        <p:cTn id="32" dur="1000" fill="hold"/>
                                        <p:tgtEl>
                                          <p:spTgt spid="249"/>
                                        </p:tgtEl>
                                        <p:attrNameLst>
                                          <p:attrName>ppt_x</p:attrName>
                                        </p:attrNameLst>
                                      </p:cBhvr>
                                      <p:tavLst>
                                        <p:tav tm="0">
                                          <p:val>
                                            <p:strVal val="#ppt_x"/>
                                          </p:val>
                                        </p:tav>
                                        <p:tav tm="100000">
                                          <p:val>
                                            <p:strVal val="#ppt_x"/>
                                          </p:val>
                                        </p:tav>
                                      </p:tavLst>
                                    </p:anim>
                                    <p:anim calcmode="lin" valueType="num">
                                      <p:cBhvr>
                                        <p:cTn id="33" dur="1000" fill="hold"/>
                                        <p:tgtEl>
                                          <p:spTgt spid="24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out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a:extLst>
              <a:ext uri="{FF2B5EF4-FFF2-40B4-BE49-F238E27FC236}">
                <a16:creationId xmlns:a16="http://schemas.microsoft.com/office/drawing/2014/main" id="{B05E0909-488C-453B-A15D-B61ACC670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453" y="0"/>
            <a:ext cx="6921374" cy="6858000"/>
          </a:xfrm>
          <a:prstGeom prst="rect">
            <a:avLst/>
          </a:prstGeom>
        </p:spPr>
      </p:pic>
      <p:pic>
        <p:nvPicPr>
          <p:cNvPr id="119" name="Picture 118">
            <a:extLst>
              <a:ext uri="{FF2B5EF4-FFF2-40B4-BE49-F238E27FC236}">
                <a16:creationId xmlns:a16="http://schemas.microsoft.com/office/drawing/2014/main" id="{64C9AE06-BF92-4726-B187-0C80DFE66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04507" cy="6858000"/>
          </a:xfrm>
          <a:prstGeom prst="rect">
            <a:avLst/>
          </a:prstGeom>
        </p:spPr>
      </p:pic>
      <p:sp>
        <p:nvSpPr>
          <p:cNvPr id="6" name="TextBox 5"/>
          <p:cNvSpPr txBox="1"/>
          <p:nvPr/>
        </p:nvSpPr>
        <p:spPr>
          <a:xfrm>
            <a:off x="111659" y="6477000"/>
            <a:ext cx="2057400" cy="381000"/>
          </a:xfrm>
          <a:prstGeom prst="rect">
            <a:avLst/>
          </a:prstGeom>
          <a:noFill/>
        </p:spPr>
        <p:txBody>
          <a:bodyPr wrap="square" rtlCol="0">
            <a:spAutoFit/>
          </a:bodyPr>
          <a:lstStyle/>
          <a:p>
            <a:r>
              <a:rPr lang="en-US" dirty="0"/>
              <a:t>Alma 43:18-21</a:t>
            </a:r>
          </a:p>
        </p:txBody>
      </p:sp>
      <p:sp>
        <p:nvSpPr>
          <p:cNvPr id="8" name="TextBox 7"/>
          <p:cNvSpPr txBox="1"/>
          <p:nvPr/>
        </p:nvSpPr>
        <p:spPr>
          <a:xfrm>
            <a:off x="1828800" y="533400"/>
            <a:ext cx="3352800" cy="1569660"/>
          </a:xfrm>
          <a:prstGeom prst="rect">
            <a:avLst/>
          </a:prstGeom>
          <a:noFill/>
        </p:spPr>
        <p:txBody>
          <a:bodyPr wrap="square" rtlCol="0">
            <a:spAutoFit/>
          </a:bodyPr>
          <a:lstStyle/>
          <a:p>
            <a:r>
              <a:rPr lang="en-US" sz="2400" b="1" dirty="0"/>
              <a:t>The Nephites had:</a:t>
            </a:r>
          </a:p>
          <a:p>
            <a:r>
              <a:rPr lang="en-US" sz="2400" b="1" dirty="0"/>
              <a:t>Breastplates, arm-shields, shields for their heads, and thick clothing</a:t>
            </a:r>
          </a:p>
        </p:txBody>
      </p:sp>
      <p:sp>
        <p:nvSpPr>
          <p:cNvPr id="4" name="TextBox 3"/>
          <p:cNvSpPr txBox="1"/>
          <p:nvPr/>
        </p:nvSpPr>
        <p:spPr>
          <a:xfrm>
            <a:off x="1676400" y="1"/>
            <a:ext cx="8763000" cy="584775"/>
          </a:xfrm>
          <a:prstGeom prst="rect">
            <a:avLst/>
          </a:prstGeom>
          <a:noFill/>
        </p:spPr>
        <p:txBody>
          <a:bodyPr wrap="square" rtlCol="0">
            <a:spAutoFit/>
          </a:bodyPr>
          <a:lstStyle/>
          <a:p>
            <a:pPr lvl="1" algn="ctr"/>
            <a:r>
              <a:rPr lang="en-US" sz="3200" dirty="0">
                <a:latin typeface="Rockwell Extra Bold" pitchFamily="18" charset="0"/>
                <a:cs typeface="JasmineUPC" pitchFamily="18" charset="-34"/>
              </a:rPr>
              <a:t>Pre</a:t>
            </a:r>
            <a:r>
              <a:rPr lang="en-US" sz="3200" dirty="0">
                <a:solidFill>
                  <a:schemeClr val="bg1"/>
                </a:solidFill>
                <a:latin typeface="Rockwell Extra Bold" pitchFamily="18" charset="0"/>
                <a:cs typeface="JasmineUPC" pitchFamily="18" charset="-34"/>
              </a:rPr>
              <a:t>parations</a:t>
            </a:r>
            <a:endParaRPr lang="en-US" sz="3200" dirty="0">
              <a:latin typeface="Rockwell Extra Bold" pitchFamily="18" charset="0"/>
              <a:cs typeface="JasmineUPC" pitchFamily="18" charset="-34"/>
            </a:endParaRPr>
          </a:p>
        </p:txBody>
      </p:sp>
      <p:sp>
        <p:nvSpPr>
          <p:cNvPr id="11" name="TextBox 10"/>
          <p:cNvSpPr txBox="1"/>
          <p:nvPr/>
        </p:nvSpPr>
        <p:spPr>
          <a:xfrm>
            <a:off x="6636190" y="544717"/>
            <a:ext cx="5555810" cy="2308324"/>
          </a:xfrm>
          <a:prstGeom prst="rect">
            <a:avLst/>
          </a:prstGeom>
          <a:noFill/>
        </p:spPr>
        <p:txBody>
          <a:bodyPr wrap="square" rtlCol="0">
            <a:spAutoFit/>
          </a:bodyPr>
          <a:lstStyle/>
          <a:p>
            <a:r>
              <a:rPr lang="en-US" sz="2400" dirty="0">
                <a:solidFill>
                  <a:schemeClr val="bg1"/>
                </a:solidFill>
              </a:rPr>
              <a:t>The Lamanites:</a:t>
            </a:r>
          </a:p>
          <a:p>
            <a:r>
              <a:rPr lang="en-US" sz="2400" dirty="0">
                <a:solidFill>
                  <a:schemeClr val="bg1"/>
                </a:solidFill>
              </a:rPr>
              <a:t>Swords, </a:t>
            </a:r>
            <a:r>
              <a:rPr lang="en-US" sz="2400" dirty="0" err="1">
                <a:solidFill>
                  <a:schemeClr val="bg1"/>
                </a:solidFill>
              </a:rPr>
              <a:t>cimeters</a:t>
            </a:r>
            <a:r>
              <a:rPr lang="en-US" sz="2400" dirty="0">
                <a:solidFill>
                  <a:schemeClr val="bg1"/>
                </a:solidFill>
              </a:rPr>
              <a:t>, bows and arrows, stones for their slings. </a:t>
            </a:r>
          </a:p>
          <a:p>
            <a:endParaRPr lang="en-US" sz="2400" dirty="0">
              <a:solidFill>
                <a:schemeClr val="bg1"/>
              </a:solidFill>
            </a:endParaRPr>
          </a:p>
          <a:p>
            <a:r>
              <a:rPr lang="en-US" sz="2400" dirty="0">
                <a:solidFill>
                  <a:schemeClr val="bg1"/>
                </a:solidFill>
              </a:rPr>
              <a:t>They were naked save a ‘skin girded about their loins’</a:t>
            </a:r>
          </a:p>
        </p:txBody>
      </p:sp>
      <p:grpSp>
        <p:nvGrpSpPr>
          <p:cNvPr id="12" name="Group 11"/>
          <p:cNvGrpSpPr/>
          <p:nvPr/>
        </p:nvGrpSpPr>
        <p:grpSpPr>
          <a:xfrm>
            <a:off x="2667000" y="2057400"/>
            <a:ext cx="2193224" cy="4419600"/>
            <a:chOff x="702376" y="1371600"/>
            <a:chExt cx="2193224" cy="4419600"/>
          </a:xfrm>
        </p:grpSpPr>
        <p:sp>
          <p:nvSpPr>
            <p:cNvPr id="13" name="Moon 12"/>
            <p:cNvSpPr/>
            <p:nvPr/>
          </p:nvSpPr>
          <p:spPr>
            <a:xfrm rot="9968921" flipH="1">
              <a:off x="992803" y="2155331"/>
              <a:ext cx="399214" cy="170974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1088086">
              <a:off x="1974257" y="2223575"/>
              <a:ext cx="399214" cy="167158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660369" flipH="1">
              <a:off x="1175790" y="5467364"/>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Oval 15"/>
            <p:cNvSpPr/>
            <p:nvPr/>
          </p:nvSpPr>
          <p:spPr>
            <a:xfrm rot="1240010" flipH="1">
              <a:off x="1715589" y="5482511"/>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Flowchart: Manual Operation 1"/>
            <p:cNvSpPr/>
            <p:nvPr/>
          </p:nvSpPr>
          <p:spPr>
            <a:xfrm rot="10800000">
              <a:off x="1219199" y="3124199"/>
              <a:ext cx="931499" cy="22098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2"/>
            <p:cNvSpPr/>
            <p:nvPr/>
          </p:nvSpPr>
          <p:spPr>
            <a:xfrm rot="9311844">
              <a:off x="1894057" y="2943286"/>
              <a:ext cx="478673" cy="1142978"/>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2"/>
            <p:cNvSpPr/>
            <p:nvPr/>
          </p:nvSpPr>
          <p:spPr>
            <a:xfrm rot="12304159">
              <a:off x="1036785" y="3024047"/>
              <a:ext cx="478673" cy="1043776"/>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41912" y="3048000"/>
              <a:ext cx="715488" cy="1066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4"/>
            <p:cNvSpPr/>
            <p:nvPr/>
          </p:nvSpPr>
          <p:spPr>
            <a:xfrm rot="10800000">
              <a:off x="1457696" y="3001488"/>
              <a:ext cx="465749" cy="42979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64722" y="1969325"/>
              <a:ext cx="798428" cy="11665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11360768" flipH="1">
              <a:off x="1047777" y="1856326"/>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9749510">
              <a:off x="1930381" y="1871785"/>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40"/>
            <p:cNvGrpSpPr/>
            <p:nvPr/>
          </p:nvGrpSpPr>
          <p:grpSpPr>
            <a:xfrm>
              <a:off x="1143000" y="1981200"/>
              <a:ext cx="1113312" cy="914400"/>
              <a:chOff x="3657600" y="1447800"/>
              <a:chExt cx="1295400" cy="1143000"/>
            </a:xfrm>
          </p:grpSpPr>
          <p:sp>
            <p:nvSpPr>
              <p:cNvPr id="48" name="Hexagon 47"/>
              <p:cNvSpPr/>
              <p:nvPr/>
            </p:nvSpPr>
            <p:spPr>
              <a:xfrm>
                <a:off x="3657600" y="1447800"/>
                <a:ext cx="1295400" cy="1143000"/>
              </a:xfrm>
              <a:prstGeom prst="hexag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962400" y="1524000"/>
                <a:ext cx="685800" cy="990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978729"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223657"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468586"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lowchart: Delay 25"/>
            <p:cNvSpPr/>
            <p:nvPr/>
          </p:nvSpPr>
          <p:spPr>
            <a:xfrm rot="16200000">
              <a:off x="1486909" y="1332491"/>
              <a:ext cx="378982" cy="1219200"/>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1447800" y="1371600"/>
              <a:ext cx="457200" cy="533400"/>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143000" y="1905000"/>
              <a:ext cx="228600" cy="5334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44"/>
            <p:cNvSpPr/>
            <p:nvPr/>
          </p:nvSpPr>
          <p:spPr>
            <a:xfrm rot="20988285">
              <a:off x="2049630" y="1927049"/>
              <a:ext cx="241520" cy="457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gular Pentagon 29"/>
            <p:cNvSpPr/>
            <p:nvPr/>
          </p:nvSpPr>
          <p:spPr>
            <a:xfrm rot="4209139">
              <a:off x="1146088" y="2946762"/>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 name="Regular Pentagon 30"/>
            <p:cNvSpPr/>
            <p:nvPr/>
          </p:nvSpPr>
          <p:spPr>
            <a:xfrm rot="4209139">
              <a:off x="1831888" y="2946763"/>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Pentagon 31"/>
            <p:cNvSpPr/>
            <p:nvPr/>
          </p:nvSpPr>
          <p:spPr>
            <a:xfrm rot="16200000">
              <a:off x="-1109732" y="3624332"/>
              <a:ext cx="4267200" cy="6653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ecision 32"/>
            <p:cNvSpPr/>
            <p:nvPr/>
          </p:nvSpPr>
          <p:spPr>
            <a:xfrm rot="18232967">
              <a:off x="474383" y="1907547"/>
              <a:ext cx="671999" cy="216013"/>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rot="19286569">
              <a:off x="1137225" y="3670947"/>
              <a:ext cx="417448" cy="371992"/>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38200" y="3886200"/>
              <a:ext cx="369387" cy="306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 name="Flowchart: Manual Operation 35"/>
            <p:cNvSpPr/>
            <p:nvPr/>
          </p:nvSpPr>
          <p:spPr>
            <a:xfrm rot="10800000">
              <a:off x="1723901" y="4468091"/>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Operation 36"/>
            <p:cNvSpPr/>
            <p:nvPr/>
          </p:nvSpPr>
          <p:spPr>
            <a:xfrm rot="10800000">
              <a:off x="1278577" y="4472049"/>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agon 37"/>
            <p:cNvSpPr/>
            <p:nvPr/>
          </p:nvSpPr>
          <p:spPr>
            <a:xfrm rot="5400000">
              <a:off x="836715" y="4586349"/>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entagon 38"/>
            <p:cNvSpPr/>
            <p:nvPr/>
          </p:nvSpPr>
          <p:spPr>
            <a:xfrm rot="5400000">
              <a:off x="10118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5400000">
              <a:off x="11642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5400000">
              <a:off x="13166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4400" y="3886200"/>
              <a:ext cx="158309" cy="2455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3" name="Pentagon 42"/>
            <p:cNvSpPr/>
            <p:nvPr/>
          </p:nvSpPr>
          <p:spPr>
            <a:xfrm rot="3463742">
              <a:off x="1324668" y="4332353"/>
              <a:ext cx="767482" cy="131799"/>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4" name="Rectangle 43"/>
            <p:cNvSpPr/>
            <p:nvPr/>
          </p:nvSpPr>
          <p:spPr>
            <a:xfrm>
              <a:off x="1219200" y="3962400"/>
              <a:ext cx="931499" cy="24559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5" name="Oval 44"/>
            <p:cNvSpPr/>
            <p:nvPr/>
          </p:nvSpPr>
          <p:spPr>
            <a:xfrm>
              <a:off x="2057400" y="3810000"/>
              <a:ext cx="838200" cy="1295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09800" y="4038600"/>
              <a:ext cx="533400" cy="8382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362200" y="4267200"/>
              <a:ext cx="260268" cy="36714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638800" y="2697933"/>
            <a:ext cx="1540598" cy="3650113"/>
            <a:chOff x="0" y="1600200"/>
            <a:chExt cx="2711511" cy="6705600"/>
          </a:xfrm>
        </p:grpSpPr>
        <p:grpSp>
          <p:nvGrpSpPr>
            <p:cNvPr id="54" name="Group 57"/>
            <p:cNvGrpSpPr/>
            <p:nvPr/>
          </p:nvGrpSpPr>
          <p:grpSpPr>
            <a:xfrm rot="251141">
              <a:off x="2116694" y="3216468"/>
              <a:ext cx="576696" cy="3733800"/>
              <a:chOff x="4757304" y="1219200"/>
              <a:chExt cx="924791" cy="4114800"/>
            </a:xfrm>
          </p:grpSpPr>
          <p:grpSp>
            <p:nvGrpSpPr>
              <p:cNvPr id="84" name="Group 30"/>
              <p:cNvGrpSpPr/>
              <p:nvPr/>
            </p:nvGrpSpPr>
            <p:grpSpPr>
              <a:xfrm rot="10800000">
                <a:off x="4757304" y="1295400"/>
                <a:ext cx="576695" cy="3179864"/>
                <a:chOff x="4679408" y="1676400"/>
                <a:chExt cx="927343" cy="1987415"/>
              </a:xfrm>
            </p:grpSpPr>
            <p:sp>
              <p:nvSpPr>
                <p:cNvPr id="100" name="Pentagon 99"/>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ightning Bolt 23"/>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ightning Bolt 25"/>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 name="Group 31"/>
              <p:cNvGrpSpPr/>
              <p:nvPr/>
            </p:nvGrpSpPr>
            <p:grpSpPr>
              <a:xfrm rot="10800000">
                <a:off x="5029200" y="1219200"/>
                <a:ext cx="576695" cy="3179864"/>
                <a:chOff x="4679408" y="1676400"/>
                <a:chExt cx="927343" cy="1987415"/>
              </a:xfrm>
            </p:grpSpPr>
            <p:sp>
              <p:nvSpPr>
                <p:cNvPr id="96" name="Pentagon 95"/>
                <p:cNvSpPr/>
                <p:nvPr/>
              </p:nvSpPr>
              <p:spPr>
                <a:xfrm rot="16200000">
                  <a:off x="4457700" y="2705100"/>
                  <a:ext cx="1447800" cy="304800"/>
                </a:xfrm>
                <a:prstGeom prst="homePlate">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ightning Bolt 96"/>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Lightning Bolt 97"/>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 name="Group 36"/>
              <p:cNvGrpSpPr/>
              <p:nvPr/>
            </p:nvGrpSpPr>
            <p:grpSpPr>
              <a:xfrm rot="10800000">
                <a:off x="5105400" y="1905000"/>
                <a:ext cx="576695" cy="3179864"/>
                <a:chOff x="4679408" y="1676400"/>
                <a:chExt cx="927343" cy="1987415"/>
              </a:xfrm>
            </p:grpSpPr>
            <p:sp>
              <p:nvSpPr>
                <p:cNvPr id="92" name="Pentagon 91"/>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ightning Bolt 92"/>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ightning Bolt 93"/>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7" name="Rounded Rectangle 51"/>
              <p:cNvSpPr/>
              <p:nvPr/>
            </p:nvSpPr>
            <p:spPr>
              <a:xfrm>
                <a:off x="4876800" y="2971800"/>
                <a:ext cx="685800" cy="2362200"/>
              </a:xfrm>
              <a:prstGeom prst="roundRect">
                <a:avLst>
                  <a:gd name="adj" fmla="val 2809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52"/>
              <p:cNvGrpSpPr/>
              <p:nvPr/>
            </p:nvGrpSpPr>
            <p:grpSpPr>
              <a:xfrm rot="5400000">
                <a:off x="4114800" y="3886200"/>
                <a:ext cx="2438400" cy="457200"/>
                <a:chOff x="3962400" y="5105400"/>
                <a:chExt cx="2677885" cy="1143001"/>
              </a:xfrm>
            </p:grpSpPr>
            <p:sp>
              <p:nvSpPr>
                <p:cNvPr id="89" name="Multiply 88"/>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ultiply 89"/>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y 90"/>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 name="Oval 54"/>
            <p:cNvSpPr/>
            <p:nvPr/>
          </p:nvSpPr>
          <p:spPr>
            <a:xfrm>
              <a:off x="2057400" y="5410200"/>
              <a:ext cx="6096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0" y="53340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200398">
              <a:off x="404929" y="3638782"/>
              <a:ext cx="696046"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685800" y="3657600"/>
              <a:ext cx="1295400" cy="2743200"/>
            </a:xfrm>
            <a:prstGeom prst="trapezoid">
              <a:avLst>
                <a:gd name="adj" fmla="val 2331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62000" y="61722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371600" y="6172200"/>
              <a:ext cx="533400" cy="1828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457200" y="5562600"/>
              <a:ext cx="1796143" cy="1219200"/>
            </a:xfrm>
            <a:prstGeom prst="trapezoid">
              <a:avLst>
                <a:gd name="adj" fmla="val 23319"/>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4"/>
            <p:cNvGrpSpPr/>
            <p:nvPr/>
          </p:nvGrpSpPr>
          <p:grpSpPr>
            <a:xfrm>
              <a:off x="304800" y="6324600"/>
              <a:ext cx="2133600" cy="533400"/>
              <a:chOff x="3962400" y="5105400"/>
              <a:chExt cx="2677885" cy="1143001"/>
            </a:xfrm>
          </p:grpSpPr>
          <p:sp>
            <p:nvSpPr>
              <p:cNvPr id="81" name="Multiply 15"/>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ultiply 16"/>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y 17"/>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41"/>
            <p:cNvGrpSpPr/>
            <p:nvPr/>
          </p:nvGrpSpPr>
          <p:grpSpPr>
            <a:xfrm rot="10960960">
              <a:off x="76200" y="3733800"/>
              <a:ext cx="576695" cy="3179864"/>
              <a:chOff x="4679408" y="1676400"/>
              <a:chExt cx="927343" cy="1987415"/>
            </a:xfrm>
          </p:grpSpPr>
          <p:sp>
            <p:nvSpPr>
              <p:cNvPr id="77" name="Pentagon 76"/>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ightning Bolt 43"/>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ightning Bolt 78"/>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4" name="Oval 63"/>
            <p:cNvSpPr/>
            <p:nvPr/>
          </p:nvSpPr>
          <p:spPr>
            <a:xfrm>
              <a:off x="533400" y="76962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219200" y="7696200"/>
              <a:ext cx="8382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2400" y="5486400"/>
              <a:ext cx="457200"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urved Up Arrow 66"/>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ounded Rectangle 67"/>
            <p:cNvSpPr/>
            <p:nvPr/>
          </p:nvSpPr>
          <p:spPr>
            <a:xfrm rot="20564933">
              <a:off x="1814792" y="3769282"/>
              <a:ext cx="549417" cy="2044440"/>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57200" y="1600200"/>
              <a:ext cx="1676400" cy="2286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0"/>
            <p:cNvGrpSpPr/>
            <p:nvPr/>
          </p:nvGrpSpPr>
          <p:grpSpPr>
            <a:xfrm>
              <a:off x="457200" y="2057400"/>
              <a:ext cx="1828800" cy="228600"/>
              <a:chOff x="3124200" y="2133600"/>
              <a:chExt cx="1828800" cy="480061"/>
            </a:xfrm>
          </p:grpSpPr>
          <p:sp>
            <p:nvSpPr>
              <p:cNvPr id="72" name="Rounded Rectangle 71"/>
              <p:cNvSpPr/>
              <p:nvPr/>
            </p:nvSpPr>
            <p:spPr>
              <a:xfrm>
                <a:off x="3124200" y="2133600"/>
                <a:ext cx="1721225" cy="480061"/>
              </a:xfrm>
              <a:prstGeom prst="roundRect">
                <a:avLst>
                  <a:gd name="adj" fmla="val 37302"/>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12"/>
              <p:cNvGrpSpPr/>
              <p:nvPr/>
            </p:nvGrpSpPr>
            <p:grpSpPr>
              <a:xfrm>
                <a:off x="3124200" y="2133600"/>
                <a:ext cx="1828800" cy="480060"/>
                <a:chOff x="3962400" y="5105400"/>
                <a:chExt cx="2677885" cy="1143001"/>
              </a:xfrm>
            </p:grpSpPr>
            <p:sp>
              <p:nvSpPr>
                <p:cNvPr id="74" name="Multiply 73"/>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y 74"/>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75"/>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 name="Diagonal Stripe 70"/>
            <p:cNvSpPr/>
            <p:nvPr/>
          </p:nvSpPr>
          <p:spPr>
            <a:xfrm rot="20559247" flipH="1">
              <a:off x="695769" y="1906393"/>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4" name="TextBox 103"/>
          <p:cNvSpPr txBox="1"/>
          <p:nvPr/>
        </p:nvSpPr>
        <p:spPr>
          <a:xfrm>
            <a:off x="7036051" y="3241895"/>
            <a:ext cx="3221525" cy="1938992"/>
          </a:xfrm>
          <a:prstGeom prst="rect">
            <a:avLst/>
          </a:prstGeom>
          <a:noFill/>
        </p:spPr>
        <p:txBody>
          <a:bodyPr wrap="square" rtlCol="0">
            <a:spAutoFit/>
          </a:bodyPr>
          <a:lstStyle/>
          <a:p>
            <a:pPr algn="ctr"/>
            <a:r>
              <a:rPr lang="en-US" sz="2400" dirty="0">
                <a:solidFill>
                  <a:schemeClr val="bg1"/>
                </a:solidFill>
              </a:rPr>
              <a:t>Amalekites and Zoramites: </a:t>
            </a:r>
          </a:p>
          <a:p>
            <a:endParaRPr lang="en-US" sz="2400" dirty="0">
              <a:solidFill>
                <a:schemeClr val="bg1"/>
              </a:solidFill>
            </a:endParaRPr>
          </a:p>
          <a:p>
            <a:r>
              <a:rPr lang="en-US" sz="2400" dirty="0">
                <a:solidFill>
                  <a:schemeClr val="bg1"/>
                </a:solidFill>
              </a:rPr>
              <a:t>Did not have breastplates, or shields</a:t>
            </a:r>
          </a:p>
        </p:txBody>
      </p:sp>
      <p:grpSp>
        <p:nvGrpSpPr>
          <p:cNvPr id="105" name="Group 8"/>
          <p:cNvGrpSpPr/>
          <p:nvPr/>
        </p:nvGrpSpPr>
        <p:grpSpPr>
          <a:xfrm>
            <a:off x="10103666" y="2900881"/>
            <a:ext cx="1478733" cy="3029139"/>
            <a:chOff x="2438400" y="381000"/>
            <a:chExt cx="2209800" cy="3581400"/>
          </a:xfrm>
        </p:grpSpPr>
        <p:sp>
          <p:nvSpPr>
            <p:cNvPr id="106" name="Oval 105"/>
            <p:cNvSpPr/>
            <p:nvPr/>
          </p:nvSpPr>
          <p:spPr>
            <a:xfrm rot="649721" flipH="1">
              <a:off x="3530728" y="3594285"/>
              <a:ext cx="568191" cy="36811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649721" flipH="1">
              <a:off x="3088768" y="3594285"/>
              <a:ext cx="568191" cy="36811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rot="671737">
              <a:off x="2712031" y="694430"/>
              <a:ext cx="579369" cy="737060"/>
            </a:xfrm>
            <a:prstGeom prst="clou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oud 108"/>
            <p:cNvSpPr/>
            <p:nvPr/>
          </p:nvSpPr>
          <p:spPr>
            <a:xfrm rot="20706537">
              <a:off x="3754431" y="758326"/>
              <a:ext cx="662268" cy="670191"/>
            </a:xfrm>
            <a:prstGeom prst="clou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0950279">
              <a:off x="2438400" y="2681682"/>
              <a:ext cx="568191" cy="2484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649721" flipH="1">
              <a:off x="4080009" y="2781529"/>
              <a:ext cx="568191" cy="2484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flipH="1">
              <a:off x="2922914" y="1633506"/>
              <a:ext cx="1231208" cy="204127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217087" flipH="1">
              <a:off x="2795569" y="1513268"/>
              <a:ext cx="508929" cy="135646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20382913">
              <a:off x="3814855" y="1688990"/>
              <a:ext cx="553998" cy="1224415"/>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14"/>
            <p:cNvSpPr/>
            <p:nvPr/>
          </p:nvSpPr>
          <p:spPr>
            <a:xfrm rot="10800000" flipH="1">
              <a:off x="3333317" y="1833197"/>
              <a:ext cx="410403" cy="59906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flipH="1">
              <a:off x="3019530" y="435371"/>
              <a:ext cx="1134592" cy="14976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rot="16200000">
              <a:off x="3279212" y="6601"/>
              <a:ext cx="596865" cy="1345663"/>
            </a:xfrm>
            <a:prstGeom prst="clou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2807957" y="730161"/>
              <a:ext cx="1646535" cy="261870"/>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249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A34638C6-9D45-43CB-94F5-1EB70BC8E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66392" y="6549427"/>
            <a:ext cx="2057400" cy="381000"/>
          </a:xfrm>
          <a:prstGeom prst="rect">
            <a:avLst/>
          </a:prstGeom>
          <a:noFill/>
        </p:spPr>
        <p:txBody>
          <a:bodyPr wrap="square" rtlCol="0">
            <a:spAutoFit/>
          </a:bodyPr>
          <a:lstStyle/>
          <a:p>
            <a:r>
              <a:rPr lang="en-US" dirty="0"/>
              <a:t>Alma 43:18-21</a:t>
            </a:r>
          </a:p>
        </p:txBody>
      </p:sp>
      <p:sp>
        <p:nvSpPr>
          <p:cNvPr id="8" name="TextBox 7"/>
          <p:cNvSpPr txBox="1"/>
          <p:nvPr/>
        </p:nvSpPr>
        <p:spPr>
          <a:xfrm>
            <a:off x="2057400" y="2209800"/>
            <a:ext cx="3352800" cy="523220"/>
          </a:xfrm>
          <a:prstGeom prst="rect">
            <a:avLst/>
          </a:prstGeom>
          <a:noFill/>
        </p:spPr>
        <p:txBody>
          <a:bodyPr wrap="square" rtlCol="0">
            <a:spAutoFit/>
          </a:bodyPr>
          <a:lstStyle/>
          <a:p>
            <a:r>
              <a:rPr lang="en-US" sz="2800" b="1" dirty="0"/>
              <a:t>Pray continually</a:t>
            </a:r>
          </a:p>
        </p:txBody>
      </p:sp>
      <p:sp>
        <p:nvSpPr>
          <p:cNvPr id="4" name="TextBox 3"/>
          <p:cNvSpPr txBox="1"/>
          <p:nvPr/>
        </p:nvSpPr>
        <p:spPr>
          <a:xfrm>
            <a:off x="1676400" y="1"/>
            <a:ext cx="8763000" cy="584775"/>
          </a:xfrm>
          <a:prstGeom prst="rect">
            <a:avLst/>
          </a:prstGeom>
          <a:noFill/>
        </p:spPr>
        <p:txBody>
          <a:bodyPr wrap="square" rtlCol="0">
            <a:spAutoFit/>
          </a:bodyPr>
          <a:lstStyle/>
          <a:p>
            <a:pPr lvl="1" algn="ctr"/>
            <a:r>
              <a:rPr lang="en-US" sz="3200" dirty="0">
                <a:latin typeface="Rockwell Extra Bold" pitchFamily="18" charset="0"/>
                <a:cs typeface="JasmineUPC" pitchFamily="18" charset="-34"/>
              </a:rPr>
              <a:t>Defending Ourselves</a:t>
            </a:r>
          </a:p>
        </p:txBody>
      </p:sp>
      <p:grpSp>
        <p:nvGrpSpPr>
          <p:cNvPr id="2" name="Group 11"/>
          <p:cNvGrpSpPr/>
          <p:nvPr/>
        </p:nvGrpSpPr>
        <p:grpSpPr>
          <a:xfrm>
            <a:off x="4572000" y="914400"/>
            <a:ext cx="2971800" cy="5410200"/>
            <a:chOff x="702376" y="1371600"/>
            <a:chExt cx="2193224" cy="4419600"/>
          </a:xfrm>
        </p:grpSpPr>
        <p:sp>
          <p:nvSpPr>
            <p:cNvPr id="13" name="Moon 12"/>
            <p:cNvSpPr/>
            <p:nvPr/>
          </p:nvSpPr>
          <p:spPr>
            <a:xfrm rot="9968921" flipH="1">
              <a:off x="992803" y="2155331"/>
              <a:ext cx="399214" cy="170974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11088086">
              <a:off x="1974257" y="2223575"/>
              <a:ext cx="399214" cy="167158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660369" flipH="1">
              <a:off x="1175790" y="5467364"/>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Oval 15"/>
            <p:cNvSpPr/>
            <p:nvPr/>
          </p:nvSpPr>
          <p:spPr>
            <a:xfrm rot="1240010" flipH="1">
              <a:off x="1715589" y="5482511"/>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Flowchart: Manual Operation 1"/>
            <p:cNvSpPr/>
            <p:nvPr/>
          </p:nvSpPr>
          <p:spPr>
            <a:xfrm rot="10800000">
              <a:off x="1219199" y="3124199"/>
              <a:ext cx="931499" cy="22098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2"/>
            <p:cNvSpPr/>
            <p:nvPr/>
          </p:nvSpPr>
          <p:spPr>
            <a:xfrm rot="9311844">
              <a:off x="1894057" y="2943286"/>
              <a:ext cx="478673" cy="1142978"/>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2"/>
            <p:cNvSpPr/>
            <p:nvPr/>
          </p:nvSpPr>
          <p:spPr>
            <a:xfrm rot="12304159">
              <a:off x="1036785" y="3024047"/>
              <a:ext cx="478673" cy="1043776"/>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41912" y="3048000"/>
              <a:ext cx="715488" cy="1066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4"/>
            <p:cNvSpPr/>
            <p:nvPr/>
          </p:nvSpPr>
          <p:spPr>
            <a:xfrm rot="10800000">
              <a:off x="1457696" y="3001488"/>
              <a:ext cx="465749" cy="42979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64722" y="1969325"/>
              <a:ext cx="798428" cy="11665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11360768" flipH="1">
              <a:off x="1047777" y="1856326"/>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9749510">
              <a:off x="1930381" y="1871785"/>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0"/>
            <p:cNvGrpSpPr/>
            <p:nvPr/>
          </p:nvGrpSpPr>
          <p:grpSpPr>
            <a:xfrm>
              <a:off x="1143000" y="1981200"/>
              <a:ext cx="1113312" cy="914400"/>
              <a:chOff x="3657600" y="1447800"/>
              <a:chExt cx="1295400" cy="1143000"/>
            </a:xfrm>
          </p:grpSpPr>
          <p:sp>
            <p:nvSpPr>
              <p:cNvPr id="48" name="Hexagon 47"/>
              <p:cNvSpPr/>
              <p:nvPr/>
            </p:nvSpPr>
            <p:spPr>
              <a:xfrm>
                <a:off x="3657600" y="1447800"/>
                <a:ext cx="1295400" cy="1143000"/>
              </a:xfrm>
              <a:prstGeom prst="hexag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962400" y="1524000"/>
                <a:ext cx="685800" cy="990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978729"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223657"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468586"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lowchart: Delay 25"/>
            <p:cNvSpPr/>
            <p:nvPr/>
          </p:nvSpPr>
          <p:spPr>
            <a:xfrm rot="16200000">
              <a:off x="1486909" y="1332491"/>
              <a:ext cx="378982" cy="1219200"/>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1447800" y="1371600"/>
              <a:ext cx="457200" cy="533400"/>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143000" y="1905000"/>
              <a:ext cx="228600" cy="5334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44"/>
            <p:cNvSpPr/>
            <p:nvPr/>
          </p:nvSpPr>
          <p:spPr>
            <a:xfrm rot="20988285">
              <a:off x="2049630" y="1927049"/>
              <a:ext cx="241520" cy="457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gular Pentagon 29"/>
            <p:cNvSpPr/>
            <p:nvPr/>
          </p:nvSpPr>
          <p:spPr>
            <a:xfrm rot="4209139">
              <a:off x="1146088" y="2946762"/>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 name="Regular Pentagon 30"/>
            <p:cNvSpPr/>
            <p:nvPr/>
          </p:nvSpPr>
          <p:spPr>
            <a:xfrm rot="4209139">
              <a:off x="1831888" y="2946763"/>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Pentagon 31"/>
            <p:cNvSpPr/>
            <p:nvPr/>
          </p:nvSpPr>
          <p:spPr>
            <a:xfrm rot="16200000">
              <a:off x="-1109732" y="3624332"/>
              <a:ext cx="4267200" cy="6653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ecision 32"/>
            <p:cNvSpPr/>
            <p:nvPr/>
          </p:nvSpPr>
          <p:spPr>
            <a:xfrm rot="18232967">
              <a:off x="474383" y="1907547"/>
              <a:ext cx="671999" cy="216013"/>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rot="19286569">
              <a:off x="1137225" y="3670947"/>
              <a:ext cx="417448" cy="371992"/>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38200" y="3886200"/>
              <a:ext cx="369387" cy="306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 name="Flowchart: Manual Operation 35"/>
            <p:cNvSpPr/>
            <p:nvPr/>
          </p:nvSpPr>
          <p:spPr>
            <a:xfrm rot="10800000">
              <a:off x="1723901" y="4468091"/>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Operation 36"/>
            <p:cNvSpPr/>
            <p:nvPr/>
          </p:nvSpPr>
          <p:spPr>
            <a:xfrm rot="10800000">
              <a:off x="1278577" y="4472049"/>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agon 37"/>
            <p:cNvSpPr/>
            <p:nvPr/>
          </p:nvSpPr>
          <p:spPr>
            <a:xfrm rot="5400000">
              <a:off x="836715" y="4586349"/>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entagon 38"/>
            <p:cNvSpPr/>
            <p:nvPr/>
          </p:nvSpPr>
          <p:spPr>
            <a:xfrm rot="5400000">
              <a:off x="10118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5400000">
              <a:off x="11642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5400000">
              <a:off x="13166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4400" y="3886200"/>
              <a:ext cx="158309" cy="2455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3" name="Pentagon 42"/>
            <p:cNvSpPr/>
            <p:nvPr/>
          </p:nvSpPr>
          <p:spPr>
            <a:xfrm rot="3463742">
              <a:off x="1324668" y="4332353"/>
              <a:ext cx="767482" cy="131799"/>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4" name="Rectangle 43"/>
            <p:cNvSpPr/>
            <p:nvPr/>
          </p:nvSpPr>
          <p:spPr>
            <a:xfrm>
              <a:off x="1219200" y="3962400"/>
              <a:ext cx="931499" cy="24559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5" name="Oval 44"/>
            <p:cNvSpPr/>
            <p:nvPr/>
          </p:nvSpPr>
          <p:spPr>
            <a:xfrm>
              <a:off x="2057400" y="3810000"/>
              <a:ext cx="838200" cy="1295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09800" y="4038600"/>
              <a:ext cx="533400" cy="8382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362200" y="4267200"/>
              <a:ext cx="260268" cy="36714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extBox 118"/>
          <p:cNvSpPr txBox="1"/>
          <p:nvPr/>
        </p:nvSpPr>
        <p:spPr>
          <a:xfrm>
            <a:off x="7467600" y="2286001"/>
            <a:ext cx="2362200" cy="954107"/>
          </a:xfrm>
          <a:prstGeom prst="rect">
            <a:avLst/>
          </a:prstGeom>
          <a:noFill/>
        </p:spPr>
        <p:txBody>
          <a:bodyPr wrap="square" rtlCol="0">
            <a:spAutoFit/>
          </a:bodyPr>
          <a:lstStyle/>
          <a:p>
            <a:pPr algn="ctr"/>
            <a:r>
              <a:rPr lang="en-US" sz="2800" b="1" dirty="0"/>
              <a:t>Repenting of wrongdoing</a:t>
            </a:r>
          </a:p>
        </p:txBody>
      </p:sp>
      <p:sp>
        <p:nvSpPr>
          <p:cNvPr id="120" name="TextBox 119"/>
          <p:cNvSpPr txBox="1"/>
          <p:nvPr/>
        </p:nvSpPr>
        <p:spPr>
          <a:xfrm>
            <a:off x="2590800" y="685801"/>
            <a:ext cx="2286000" cy="954107"/>
          </a:xfrm>
          <a:prstGeom prst="rect">
            <a:avLst/>
          </a:prstGeom>
          <a:noFill/>
        </p:spPr>
        <p:txBody>
          <a:bodyPr wrap="square" rtlCol="0">
            <a:spAutoFit/>
          </a:bodyPr>
          <a:lstStyle/>
          <a:p>
            <a:pPr algn="ctr"/>
            <a:r>
              <a:rPr lang="en-US" sz="2800" b="1" dirty="0"/>
              <a:t>Having Faith in Jesus Christ</a:t>
            </a:r>
          </a:p>
        </p:txBody>
      </p:sp>
      <p:sp>
        <p:nvSpPr>
          <p:cNvPr id="121" name="TextBox 120"/>
          <p:cNvSpPr txBox="1"/>
          <p:nvPr/>
        </p:nvSpPr>
        <p:spPr>
          <a:xfrm>
            <a:off x="6781800" y="990601"/>
            <a:ext cx="3352800" cy="954107"/>
          </a:xfrm>
          <a:prstGeom prst="rect">
            <a:avLst/>
          </a:prstGeom>
          <a:noFill/>
        </p:spPr>
        <p:txBody>
          <a:bodyPr wrap="square" rtlCol="0">
            <a:spAutoFit/>
          </a:bodyPr>
          <a:lstStyle/>
          <a:p>
            <a:pPr algn="ctr"/>
            <a:r>
              <a:rPr lang="en-US" sz="2800" b="1" dirty="0"/>
              <a:t>Seeking guidance of our Prophets</a:t>
            </a:r>
          </a:p>
        </p:txBody>
      </p:sp>
      <p:sp>
        <p:nvSpPr>
          <p:cNvPr id="122" name="TextBox 121"/>
          <p:cNvSpPr txBox="1"/>
          <p:nvPr/>
        </p:nvSpPr>
        <p:spPr>
          <a:xfrm>
            <a:off x="7315200" y="3581400"/>
            <a:ext cx="3352800" cy="523220"/>
          </a:xfrm>
          <a:prstGeom prst="rect">
            <a:avLst/>
          </a:prstGeom>
          <a:noFill/>
        </p:spPr>
        <p:txBody>
          <a:bodyPr wrap="square" rtlCol="0">
            <a:spAutoFit/>
          </a:bodyPr>
          <a:lstStyle/>
          <a:p>
            <a:pPr algn="ctr"/>
            <a:r>
              <a:rPr lang="en-US" sz="2800" b="1" dirty="0"/>
              <a:t>Living righteously</a:t>
            </a:r>
          </a:p>
        </p:txBody>
      </p:sp>
      <p:sp>
        <p:nvSpPr>
          <p:cNvPr id="123" name="TextBox 122"/>
          <p:cNvSpPr txBox="1"/>
          <p:nvPr/>
        </p:nvSpPr>
        <p:spPr>
          <a:xfrm>
            <a:off x="1524000" y="5257801"/>
            <a:ext cx="3352800" cy="954107"/>
          </a:xfrm>
          <a:prstGeom prst="rect">
            <a:avLst/>
          </a:prstGeom>
          <a:noFill/>
        </p:spPr>
        <p:txBody>
          <a:bodyPr wrap="square" rtlCol="0">
            <a:spAutoFit/>
          </a:bodyPr>
          <a:lstStyle/>
          <a:p>
            <a:pPr algn="ctr"/>
            <a:r>
              <a:rPr lang="en-US" sz="2800" b="1" dirty="0"/>
              <a:t>Having Peace in our hearts</a:t>
            </a:r>
          </a:p>
        </p:txBody>
      </p:sp>
      <p:sp>
        <p:nvSpPr>
          <p:cNvPr id="124" name="TextBox 123"/>
          <p:cNvSpPr txBox="1"/>
          <p:nvPr/>
        </p:nvSpPr>
        <p:spPr>
          <a:xfrm>
            <a:off x="7010400" y="5257801"/>
            <a:ext cx="3352800" cy="954107"/>
          </a:xfrm>
          <a:prstGeom prst="rect">
            <a:avLst/>
          </a:prstGeom>
          <a:noFill/>
        </p:spPr>
        <p:txBody>
          <a:bodyPr wrap="square" rtlCol="0">
            <a:spAutoFit/>
          </a:bodyPr>
          <a:lstStyle/>
          <a:p>
            <a:pPr algn="ctr"/>
            <a:r>
              <a:rPr lang="en-US" sz="2800" b="1" dirty="0"/>
              <a:t>Living the Gospel to the fullest</a:t>
            </a:r>
          </a:p>
        </p:txBody>
      </p:sp>
      <p:sp>
        <p:nvSpPr>
          <p:cNvPr id="125" name="TextBox 124"/>
          <p:cNvSpPr txBox="1"/>
          <p:nvPr/>
        </p:nvSpPr>
        <p:spPr>
          <a:xfrm>
            <a:off x="2057400" y="3581401"/>
            <a:ext cx="2362200" cy="1384995"/>
          </a:xfrm>
          <a:prstGeom prst="rect">
            <a:avLst/>
          </a:prstGeom>
          <a:noFill/>
        </p:spPr>
        <p:txBody>
          <a:bodyPr wrap="square" rtlCol="0">
            <a:spAutoFit/>
          </a:bodyPr>
          <a:lstStyle/>
          <a:p>
            <a:pPr algn="ctr"/>
            <a:r>
              <a:rPr lang="en-US" sz="2800" b="1" dirty="0"/>
              <a:t>Applying the scriptures in our lives</a:t>
            </a:r>
          </a:p>
        </p:txBody>
      </p:sp>
    </p:spTree>
    <p:extLst>
      <p:ext uri="{BB962C8B-B14F-4D97-AF65-F5344CB8AC3E}">
        <p14:creationId xmlns:p14="http://schemas.microsoft.com/office/powerpoint/2010/main" val="401487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9" grpId="0"/>
      <p:bldP spid="120" grpId="0"/>
      <p:bldP spid="121" grpId="0"/>
      <p:bldP spid="122" grpId="0"/>
      <p:bldP spid="123" grpId="0"/>
      <p:bldP spid="124"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86">
            <a:extLst>
              <a:ext uri="{FF2B5EF4-FFF2-40B4-BE49-F238E27FC236}">
                <a16:creationId xmlns:a16="http://schemas.microsoft.com/office/drawing/2014/main" id="{44D889BE-BE7B-4D28-927F-17A5D1CB8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9767" y="6477000"/>
            <a:ext cx="2057400" cy="381000"/>
          </a:xfrm>
          <a:prstGeom prst="rect">
            <a:avLst/>
          </a:prstGeom>
          <a:noFill/>
        </p:spPr>
        <p:txBody>
          <a:bodyPr wrap="square" rtlCol="0">
            <a:spAutoFit/>
          </a:bodyPr>
          <a:lstStyle/>
          <a:p>
            <a:r>
              <a:rPr lang="en-US" dirty="0"/>
              <a:t>Alma 43:23-24</a:t>
            </a:r>
          </a:p>
        </p:txBody>
      </p:sp>
      <p:sp>
        <p:nvSpPr>
          <p:cNvPr id="4" name="TextBox 3"/>
          <p:cNvSpPr txBox="1"/>
          <p:nvPr/>
        </p:nvSpPr>
        <p:spPr>
          <a:xfrm>
            <a:off x="1676400" y="1"/>
            <a:ext cx="8763000" cy="584775"/>
          </a:xfrm>
          <a:prstGeom prst="rect">
            <a:avLst/>
          </a:prstGeom>
          <a:noFill/>
        </p:spPr>
        <p:txBody>
          <a:bodyPr wrap="square" rtlCol="0">
            <a:spAutoFit/>
          </a:bodyPr>
          <a:lstStyle/>
          <a:p>
            <a:pPr lvl="1" algn="ctr"/>
            <a:r>
              <a:rPr lang="en-US" sz="3200" dirty="0">
                <a:latin typeface="Rockwell Extra Bold" pitchFamily="18" charset="0"/>
                <a:cs typeface="JasmineUPC" pitchFamily="18" charset="-34"/>
              </a:rPr>
              <a:t>Prayer For Inspiration</a:t>
            </a:r>
          </a:p>
        </p:txBody>
      </p:sp>
      <p:sp>
        <p:nvSpPr>
          <p:cNvPr id="119" name="TextBox 118"/>
          <p:cNvSpPr txBox="1"/>
          <p:nvPr/>
        </p:nvSpPr>
        <p:spPr>
          <a:xfrm>
            <a:off x="3352800" y="1371601"/>
            <a:ext cx="4191000" cy="1015663"/>
          </a:xfrm>
          <a:prstGeom prst="rect">
            <a:avLst/>
          </a:prstGeom>
          <a:noFill/>
        </p:spPr>
        <p:txBody>
          <a:bodyPr wrap="square" rtlCol="0">
            <a:spAutoFit/>
          </a:bodyPr>
          <a:lstStyle/>
          <a:p>
            <a:pPr algn="ctr"/>
            <a:r>
              <a:rPr lang="en-US" sz="2000" b="1" dirty="0"/>
              <a:t>Moroni sent a messenger to Alma to inquire of the Lord whether to defend themselves or not</a:t>
            </a:r>
          </a:p>
        </p:txBody>
      </p:sp>
      <p:sp>
        <p:nvSpPr>
          <p:cNvPr id="120" name="TextBox 119"/>
          <p:cNvSpPr txBox="1"/>
          <p:nvPr/>
        </p:nvSpPr>
        <p:spPr>
          <a:xfrm>
            <a:off x="1676400" y="609600"/>
            <a:ext cx="3429000" cy="707886"/>
          </a:xfrm>
          <a:prstGeom prst="rect">
            <a:avLst/>
          </a:prstGeom>
          <a:noFill/>
        </p:spPr>
        <p:txBody>
          <a:bodyPr wrap="square" rtlCol="0">
            <a:spAutoFit/>
          </a:bodyPr>
          <a:lstStyle/>
          <a:p>
            <a:pPr algn="ctr"/>
            <a:r>
              <a:rPr lang="en-US" sz="2000" b="1" dirty="0"/>
              <a:t>Moroni sent spies to the camp of the Lamanites</a:t>
            </a:r>
          </a:p>
        </p:txBody>
      </p:sp>
      <p:sp>
        <p:nvSpPr>
          <p:cNvPr id="124" name="TextBox 123"/>
          <p:cNvSpPr txBox="1"/>
          <p:nvPr/>
        </p:nvSpPr>
        <p:spPr>
          <a:xfrm>
            <a:off x="5105400" y="2667001"/>
            <a:ext cx="3352800" cy="1015663"/>
          </a:xfrm>
          <a:prstGeom prst="rect">
            <a:avLst/>
          </a:prstGeom>
          <a:noFill/>
        </p:spPr>
        <p:txBody>
          <a:bodyPr wrap="square" rtlCol="0">
            <a:spAutoFit/>
          </a:bodyPr>
          <a:lstStyle/>
          <a:p>
            <a:pPr algn="ctr"/>
            <a:r>
              <a:rPr lang="en-US" sz="2000" b="1" dirty="0"/>
              <a:t>The message of the Lord was to go into battle with the Lamanites</a:t>
            </a:r>
          </a:p>
        </p:txBody>
      </p:sp>
      <p:grpSp>
        <p:nvGrpSpPr>
          <p:cNvPr id="152" name="Group 151">
            <a:extLst>
              <a:ext uri="{FF2B5EF4-FFF2-40B4-BE49-F238E27FC236}">
                <a16:creationId xmlns:a16="http://schemas.microsoft.com/office/drawing/2014/main" id="{21C0E44C-0B8D-4C97-A82B-B5B3CB1F4923}"/>
              </a:ext>
            </a:extLst>
          </p:cNvPr>
          <p:cNvGrpSpPr/>
          <p:nvPr/>
        </p:nvGrpSpPr>
        <p:grpSpPr>
          <a:xfrm>
            <a:off x="1994781" y="2607398"/>
            <a:ext cx="1793327" cy="3505200"/>
            <a:chOff x="416473" y="2209800"/>
            <a:chExt cx="1793327" cy="3505200"/>
          </a:xfrm>
        </p:grpSpPr>
        <p:sp>
          <p:nvSpPr>
            <p:cNvPr id="153" name="Cloud 152">
              <a:extLst>
                <a:ext uri="{FF2B5EF4-FFF2-40B4-BE49-F238E27FC236}">
                  <a16:creationId xmlns:a16="http://schemas.microsoft.com/office/drawing/2014/main" id="{BDCFB1F9-C6CE-4E39-A46F-C6ACE9395BA7}"/>
                </a:ext>
              </a:extLst>
            </p:cNvPr>
            <p:cNvSpPr/>
            <p:nvPr/>
          </p:nvSpPr>
          <p:spPr>
            <a:xfrm>
              <a:off x="685800" y="2971800"/>
              <a:ext cx="1219200" cy="990600"/>
            </a:xfrm>
            <a:prstGeom prst="cloud">
              <a:avLst/>
            </a:prstGeom>
            <a:solidFill>
              <a:srgbClr val="9368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707E8E31-0C95-46C3-A1CB-897BAFCCCAEC}"/>
                </a:ext>
              </a:extLst>
            </p:cNvPr>
            <p:cNvSpPr/>
            <p:nvPr/>
          </p:nvSpPr>
          <p:spPr>
            <a:xfrm rot="19437994">
              <a:off x="1344184" y="5119606"/>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55" name="Oval 154">
              <a:extLst>
                <a:ext uri="{FF2B5EF4-FFF2-40B4-BE49-F238E27FC236}">
                  <a16:creationId xmlns:a16="http://schemas.microsoft.com/office/drawing/2014/main" id="{4E414012-FDF9-4725-BF9D-CBD2E652B947}"/>
                </a:ext>
              </a:extLst>
            </p:cNvPr>
            <p:cNvSpPr/>
            <p:nvPr/>
          </p:nvSpPr>
          <p:spPr>
            <a:xfrm rot="1955574">
              <a:off x="879257" y="5089678"/>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56" name="Pentagon 4">
              <a:extLst>
                <a:ext uri="{FF2B5EF4-FFF2-40B4-BE49-F238E27FC236}">
                  <a16:creationId xmlns:a16="http://schemas.microsoft.com/office/drawing/2014/main" id="{0AF969DE-DE97-4C71-8C52-F517006B119F}"/>
                </a:ext>
              </a:extLst>
            </p:cNvPr>
            <p:cNvSpPr/>
            <p:nvPr/>
          </p:nvSpPr>
          <p:spPr>
            <a:xfrm rot="4714608">
              <a:off x="1112250" y="5057191"/>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57" name="Pentagon 5">
              <a:extLst>
                <a:ext uri="{FF2B5EF4-FFF2-40B4-BE49-F238E27FC236}">
                  <a16:creationId xmlns:a16="http://schemas.microsoft.com/office/drawing/2014/main" id="{4FE33A73-3DAC-4DE3-AE57-277BAE7DCA95}"/>
                </a:ext>
              </a:extLst>
            </p:cNvPr>
            <p:cNvSpPr/>
            <p:nvPr/>
          </p:nvSpPr>
          <p:spPr>
            <a:xfrm rot="6079541">
              <a:off x="743954" y="4997815"/>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58" name="Oval 157">
              <a:extLst>
                <a:ext uri="{FF2B5EF4-FFF2-40B4-BE49-F238E27FC236}">
                  <a16:creationId xmlns:a16="http://schemas.microsoft.com/office/drawing/2014/main" id="{45006CB5-2116-48AC-A0A4-B56E9476CDA1}"/>
                </a:ext>
              </a:extLst>
            </p:cNvPr>
            <p:cNvSpPr/>
            <p:nvPr/>
          </p:nvSpPr>
          <p:spPr>
            <a:xfrm>
              <a:off x="1940472" y="4264418"/>
              <a:ext cx="269328"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59" name="Oval 158">
              <a:extLst>
                <a:ext uri="{FF2B5EF4-FFF2-40B4-BE49-F238E27FC236}">
                  <a16:creationId xmlns:a16="http://schemas.microsoft.com/office/drawing/2014/main" id="{21ACD2D4-A7C7-43AC-8631-41815A6FD3AD}"/>
                </a:ext>
              </a:extLst>
            </p:cNvPr>
            <p:cNvSpPr/>
            <p:nvPr/>
          </p:nvSpPr>
          <p:spPr>
            <a:xfrm>
              <a:off x="416473" y="4264418"/>
              <a:ext cx="304800"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0" name="Flowchart: Manual Operation 159">
              <a:extLst>
                <a:ext uri="{FF2B5EF4-FFF2-40B4-BE49-F238E27FC236}">
                  <a16:creationId xmlns:a16="http://schemas.microsoft.com/office/drawing/2014/main" id="{7BA5CBF7-18ED-4783-8106-4F3220A0263A}"/>
                </a:ext>
              </a:extLst>
            </p:cNvPr>
            <p:cNvSpPr/>
            <p:nvPr/>
          </p:nvSpPr>
          <p:spPr>
            <a:xfrm rot="8846634">
              <a:off x="1685412" y="35950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1" name="Flowchart: Manual Operation 160">
              <a:extLst>
                <a:ext uri="{FF2B5EF4-FFF2-40B4-BE49-F238E27FC236}">
                  <a16:creationId xmlns:a16="http://schemas.microsoft.com/office/drawing/2014/main" id="{9477610F-8150-4B5A-8FDC-8B497AA0B5D2}"/>
                </a:ext>
              </a:extLst>
            </p:cNvPr>
            <p:cNvSpPr/>
            <p:nvPr/>
          </p:nvSpPr>
          <p:spPr>
            <a:xfrm rot="12773101">
              <a:off x="629017" y="35969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2" name="Flowchart: Manual Operation 161">
              <a:extLst>
                <a:ext uri="{FF2B5EF4-FFF2-40B4-BE49-F238E27FC236}">
                  <a16:creationId xmlns:a16="http://schemas.microsoft.com/office/drawing/2014/main" id="{D4470EA8-58CE-4E99-A394-8B150E1765C0}"/>
                </a:ext>
              </a:extLst>
            </p:cNvPr>
            <p:cNvSpPr/>
            <p:nvPr/>
          </p:nvSpPr>
          <p:spPr>
            <a:xfrm rot="10800000">
              <a:off x="784334" y="3553960"/>
              <a:ext cx="1057603" cy="1716941"/>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3" name="Pentagon 11">
              <a:extLst>
                <a:ext uri="{FF2B5EF4-FFF2-40B4-BE49-F238E27FC236}">
                  <a16:creationId xmlns:a16="http://schemas.microsoft.com/office/drawing/2014/main" id="{4E500138-30B5-41E7-8013-A5ADACB8F77E}"/>
                </a:ext>
              </a:extLst>
            </p:cNvPr>
            <p:cNvSpPr/>
            <p:nvPr/>
          </p:nvSpPr>
          <p:spPr>
            <a:xfrm rot="5400000">
              <a:off x="69020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4" name="Pentagon 12">
              <a:extLst>
                <a:ext uri="{FF2B5EF4-FFF2-40B4-BE49-F238E27FC236}">
                  <a16:creationId xmlns:a16="http://schemas.microsoft.com/office/drawing/2014/main" id="{4D317E01-CE54-4A98-8A69-41D2228188F9}"/>
                </a:ext>
              </a:extLst>
            </p:cNvPr>
            <p:cNvSpPr/>
            <p:nvPr/>
          </p:nvSpPr>
          <p:spPr>
            <a:xfrm rot="5400000">
              <a:off x="874132"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5" name="Pentagon 13">
              <a:extLst>
                <a:ext uri="{FF2B5EF4-FFF2-40B4-BE49-F238E27FC236}">
                  <a16:creationId xmlns:a16="http://schemas.microsoft.com/office/drawing/2014/main" id="{83E06753-D69F-4F18-BE66-A64AAC299AC6}"/>
                </a:ext>
              </a:extLst>
            </p:cNvPr>
            <p:cNvSpPr/>
            <p:nvPr/>
          </p:nvSpPr>
          <p:spPr>
            <a:xfrm rot="5400000">
              <a:off x="1012080"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6" name="Pentagon 14">
              <a:extLst>
                <a:ext uri="{FF2B5EF4-FFF2-40B4-BE49-F238E27FC236}">
                  <a16:creationId xmlns:a16="http://schemas.microsoft.com/office/drawing/2014/main" id="{BB1BDF67-66FC-4DBA-9565-4B044C7B35B9}"/>
                </a:ext>
              </a:extLst>
            </p:cNvPr>
            <p:cNvSpPr/>
            <p:nvPr/>
          </p:nvSpPr>
          <p:spPr>
            <a:xfrm rot="5400000">
              <a:off x="119601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7" name="Pentagon 15">
              <a:extLst>
                <a:ext uri="{FF2B5EF4-FFF2-40B4-BE49-F238E27FC236}">
                  <a16:creationId xmlns:a16="http://schemas.microsoft.com/office/drawing/2014/main" id="{C27D0F4F-4483-4678-92AF-1F6FD1AC5B42}"/>
                </a:ext>
              </a:extLst>
            </p:cNvPr>
            <p:cNvSpPr/>
            <p:nvPr/>
          </p:nvSpPr>
          <p:spPr>
            <a:xfrm rot="5400000">
              <a:off x="598235"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8" name="Pentagon 16">
              <a:extLst>
                <a:ext uri="{FF2B5EF4-FFF2-40B4-BE49-F238E27FC236}">
                  <a16:creationId xmlns:a16="http://schemas.microsoft.com/office/drawing/2014/main" id="{358605B3-F0EF-4038-8D64-8F648E10BA08}"/>
                </a:ext>
              </a:extLst>
            </p:cNvPr>
            <p:cNvSpPr/>
            <p:nvPr/>
          </p:nvSpPr>
          <p:spPr>
            <a:xfrm rot="5400000">
              <a:off x="1287976"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9" name="Pentagon 17">
              <a:extLst>
                <a:ext uri="{FF2B5EF4-FFF2-40B4-BE49-F238E27FC236}">
                  <a16:creationId xmlns:a16="http://schemas.microsoft.com/office/drawing/2014/main" id="{252D37D3-CD80-45EC-A3B1-A00CBE9B4A07}"/>
                </a:ext>
              </a:extLst>
            </p:cNvPr>
            <p:cNvSpPr/>
            <p:nvPr/>
          </p:nvSpPr>
          <p:spPr>
            <a:xfrm rot="6342749">
              <a:off x="518996" y="47317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0" name="Pentagon 18">
              <a:extLst>
                <a:ext uri="{FF2B5EF4-FFF2-40B4-BE49-F238E27FC236}">
                  <a16:creationId xmlns:a16="http://schemas.microsoft.com/office/drawing/2014/main" id="{1F823071-3693-47C6-9D02-F1C93EBBF462}"/>
                </a:ext>
              </a:extLst>
            </p:cNvPr>
            <p:cNvSpPr/>
            <p:nvPr/>
          </p:nvSpPr>
          <p:spPr>
            <a:xfrm rot="4529732">
              <a:off x="1357024" y="4737961"/>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1" name="Oval 170">
              <a:extLst>
                <a:ext uri="{FF2B5EF4-FFF2-40B4-BE49-F238E27FC236}">
                  <a16:creationId xmlns:a16="http://schemas.microsoft.com/office/drawing/2014/main" id="{CE2461D6-2F50-4C3B-A1F8-B50074251534}"/>
                </a:ext>
              </a:extLst>
            </p:cNvPr>
            <p:cNvSpPr/>
            <p:nvPr/>
          </p:nvSpPr>
          <p:spPr>
            <a:xfrm>
              <a:off x="1219200" y="3435550"/>
              <a:ext cx="228600"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2" name="Pentagon 20">
              <a:extLst>
                <a:ext uri="{FF2B5EF4-FFF2-40B4-BE49-F238E27FC236}">
                  <a16:creationId xmlns:a16="http://schemas.microsoft.com/office/drawing/2014/main" id="{3EF4238A-0779-41E3-9FEF-BF65DE4F51AA}"/>
                </a:ext>
              </a:extLst>
            </p:cNvPr>
            <p:cNvSpPr/>
            <p:nvPr/>
          </p:nvSpPr>
          <p:spPr>
            <a:xfrm rot="7201658">
              <a:off x="395258" y="3716723"/>
              <a:ext cx="984266" cy="24883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3" name="Pentagon 22">
              <a:extLst>
                <a:ext uri="{FF2B5EF4-FFF2-40B4-BE49-F238E27FC236}">
                  <a16:creationId xmlns:a16="http://schemas.microsoft.com/office/drawing/2014/main" id="{4FFBC51A-8977-44A3-805D-2203A301959A}"/>
                </a:ext>
              </a:extLst>
            </p:cNvPr>
            <p:cNvSpPr/>
            <p:nvPr/>
          </p:nvSpPr>
          <p:spPr>
            <a:xfrm rot="14398342" flipH="1">
              <a:off x="1322851" y="3815029"/>
              <a:ext cx="984266" cy="258234"/>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4" name="Rectangle 173">
              <a:extLst>
                <a:ext uri="{FF2B5EF4-FFF2-40B4-BE49-F238E27FC236}">
                  <a16:creationId xmlns:a16="http://schemas.microsoft.com/office/drawing/2014/main" id="{DFBDB2ED-B7CF-437C-A065-D31B5F836F44}"/>
                </a:ext>
              </a:extLst>
            </p:cNvPr>
            <p:cNvSpPr/>
            <p:nvPr/>
          </p:nvSpPr>
          <p:spPr>
            <a:xfrm>
              <a:off x="1014248" y="3790779"/>
              <a:ext cx="597776" cy="47363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5" name="Group 174">
              <a:extLst>
                <a:ext uri="{FF2B5EF4-FFF2-40B4-BE49-F238E27FC236}">
                  <a16:creationId xmlns:a16="http://schemas.microsoft.com/office/drawing/2014/main" id="{39086027-39DD-448A-A883-30A30881277A}"/>
                </a:ext>
              </a:extLst>
            </p:cNvPr>
            <p:cNvGrpSpPr/>
            <p:nvPr/>
          </p:nvGrpSpPr>
          <p:grpSpPr>
            <a:xfrm>
              <a:off x="609600" y="2209800"/>
              <a:ext cx="1253772" cy="1331342"/>
              <a:chOff x="803628" y="2281822"/>
              <a:chExt cx="952377" cy="1331342"/>
            </a:xfrm>
          </p:grpSpPr>
          <p:sp>
            <p:nvSpPr>
              <p:cNvPr id="185" name="Oval 184">
                <a:extLst>
                  <a:ext uri="{FF2B5EF4-FFF2-40B4-BE49-F238E27FC236}">
                    <a16:creationId xmlns:a16="http://schemas.microsoft.com/office/drawing/2014/main" id="{AACFAB57-6BE2-4527-AC0B-A3EFF9F55983}"/>
                  </a:ext>
                </a:extLst>
              </p:cNvPr>
              <p:cNvSpPr/>
              <p:nvPr/>
            </p:nvSpPr>
            <p:spPr>
              <a:xfrm>
                <a:off x="1014248" y="2429067"/>
                <a:ext cx="643759" cy="11840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6" name="Freeform: Shape 185">
                <a:extLst>
                  <a:ext uri="{FF2B5EF4-FFF2-40B4-BE49-F238E27FC236}">
                    <a16:creationId xmlns:a16="http://schemas.microsoft.com/office/drawing/2014/main" id="{E1F48070-305D-4F06-892A-C5B84A4F4A93}"/>
                  </a:ext>
                </a:extLst>
              </p:cNvPr>
              <p:cNvSpPr/>
              <p:nvPr/>
            </p:nvSpPr>
            <p:spPr>
              <a:xfrm rot="4788466">
                <a:off x="620215" y="2465235"/>
                <a:ext cx="1319204" cy="952377"/>
              </a:xfrm>
              <a:custGeom>
                <a:avLst/>
                <a:gdLst>
                  <a:gd name="connsiteX0" fmla="*/ 25386 w 1120128"/>
                  <a:gd name="connsiteY0" fmla="*/ 117964 h 952377"/>
                  <a:gd name="connsiteX1" fmla="*/ 36344 w 1120128"/>
                  <a:gd name="connsiteY1" fmla="*/ 97025 h 952377"/>
                  <a:gd name="connsiteX2" fmla="*/ 109778 w 1120128"/>
                  <a:gd name="connsiteY2" fmla="*/ 67001 h 952377"/>
                  <a:gd name="connsiteX3" fmla="*/ 109983 w 1120128"/>
                  <a:gd name="connsiteY3" fmla="*/ 66799 h 952377"/>
                  <a:gd name="connsiteX4" fmla="*/ 139258 w 1120128"/>
                  <a:gd name="connsiteY4" fmla="*/ 37931 h 952377"/>
                  <a:gd name="connsiteX5" fmla="*/ 183403 w 1120128"/>
                  <a:gd name="connsiteY5" fmla="*/ 24762 h 952377"/>
                  <a:gd name="connsiteX6" fmla="*/ 252328 w 1120128"/>
                  <a:gd name="connsiteY6" fmla="*/ 39637 h 952377"/>
                  <a:gd name="connsiteX7" fmla="*/ 361534 w 1120128"/>
                  <a:gd name="connsiteY7" fmla="*/ 41133 h 952377"/>
                  <a:gd name="connsiteX8" fmla="*/ 377538 w 1120128"/>
                  <a:gd name="connsiteY8" fmla="*/ 49868 h 952377"/>
                  <a:gd name="connsiteX9" fmla="*/ 398763 w 1120128"/>
                  <a:gd name="connsiteY9" fmla="*/ 36010 h 952377"/>
                  <a:gd name="connsiteX10" fmla="*/ 559587 w 1120128"/>
                  <a:gd name="connsiteY10" fmla="*/ 26935 h 952377"/>
                  <a:gd name="connsiteX11" fmla="*/ 559622 w 1120128"/>
                  <a:gd name="connsiteY11" fmla="*/ 26920 h 952377"/>
                  <a:gd name="connsiteX12" fmla="*/ 591605 w 1120128"/>
                  <a:gd name="connsiteY12" fmla="*/ 13273 h 952377"/>
                  <a:gd name="connsiteX13" fmla="*/ 721734 w 1120128"/>
                  <a:gd name="connsiteY13" fmla="*/ 17515 h 952377"/>
                  <a:gd name="connsiteX14" fmla="*/ 722188 w 1120128"/>
                  <a:gd name="connsiteY14" fmla="*/ 17392 h 952377"/>
                  <a:gd name="connsiteX15" fmla="*/ 784916 w 1120128"/>
                  <a:gd name="connsiteY15" fmla="*/ 314 h 952377"/>
                  <a:gd name="connsiteX16" fmla="*/ 828455 w 1120128"/>
                  <a:gd name="connsiteY16" fmla="*/ 2367 h 952377"/>
                  <a:gd name="connsiteX17" fmla="*/ 862265 w 1120128"/>
                  <a:gd name="connsiteY17" fmla="*/ 12162 h 952377"/>
                  <a:gd name="connsiteX18" fmla="*/ 863274 w 1120128"/>
                  <a:gd name="connsiteY18" fmla="*/ 12454 h 952377"/>
                  <a:gd name="connsiteX19" fmla="*/ 971296 w 1120128"/>
                  <a:gd name="connsiteY19" fmla="*/ 2922 h 952377"/>
                  <a:gd name="connsiteX20" fmla="*/ 1026074 w 1120128"/>
                  <a:gd name="connsiteY20" fmla="*/ 28926 h 952377"/>
                  <a:gd name="connsiteX21" fmla="*/ 1026376 w 1120128"/>
                  <a:gd name="connsiteY21" fmla="*/ 28990 h 952377"/>
                  <a:gd name="connsiteX22" fmla="*/ 1069628 w 1120128"/>
                  <a:gd name="connsiteY22" fmla="*/ 38195 h 952377"/>
                  <a:gd name="connsiteX23" fmla="*/ 1096374 w 1120128"/>
                  <a:gd name="connsiteY23" fmla="*/ 54163 h 952377"/>
                  <a:gd name="connsiteX24" fmla="*/ 1093228 w 1120128"/>
                  <a:gd name="connsiteY24" fmla="*/ 81529 h 952377"/>
                  <a:gd name="connsiteX25" fmla="*/ 1116214 w 1120128"/>
                  <a:gd name="connsiteY25" fmla="*/ 123371 h 952377"/>
                  <a:gd name="connsiteX26" fmla="*/ 1008538 w 1120128"/>
                  <a:gd name="connsiteY26" fmla="*/ 159997 h 952377"/>
                  <a:gd name="connsiteX27" fmla="*/ 969991 w 1120128"/>
                  <a:gd name="connsiteY27" fmla="*/ 191382 h 952377"/>
                  <a:gd name="connsiteX28" fmla="*/ 838754 w 1120128"/>
                  <a:gd name="connsiteY28" fmla="*/ 195182 h 952377"/>
                  <a:gd name="connsiteX29" fmla="*/ 744969 w 1120128"/>
                  <a:gd name="connsiteY29" fmla="*/ 228663 h 952377"/>
                  <a:gd name="connsiteX30" fmla="*/ 607074 w 1120128"/>
                  <a:gd name="connsiteY30" fmla="*/ 208226 h 952377"/>
                  <a:gd name="connsiteX31" fmla="*/ 550860 w 1120128"/>
                  <a:gd name="connsiteY31" fmla="*/ 215743 h 952377"/>
                  <a:gd name="connsiteX32" fmla="*/ 527973 w 1120128"/>
                  <a:gd name="connsiteY32" fmla="*/ 215222 h 952377"/>
                  <a:gd name="connsiteX33" fmla="*/ 530436 w 1120128"/>
                  <a:gd name="connsiteY33" fmla="*/ 237362 h 952377"/>
                  <a:gd name="connsiteX34" fmla="*/ 505404 w 1120128"/>
                  <a:gd name="connsiteY34" fmla="*/ 285949 h 952377"/>
                  <a:gd name="connsiteX35" fmla="*/ 577371 w 1120128"/>
                  <a:gd name="connsiteY35" fmla="*/ 372896 h 952377"/>
                  <a:gd name="connsiteX36" fmla="*/ 506623 w 1120128"/>
                  <a:gd name="connsiteY36" fmla="*/ 468993 h 952377"/>
                  <a:gd name="connsiteX37" fmla="*/ 475659 w 1120128"/>
                  <a:gd name="connsiteY37" fmla="*/ 593961 h 952377"/>
                  <a:gd name="connsiteX38" fmla="*/ 457527 w 1120128"/>
                  <a:gd name="connsiteY38" fmla="*/ 602364 h 952377"/>
                  <a:gd name="connsiteX39" fmla="*/ 483911 w 1120128"/>
                  <a:gd name="connsiteY39" fmla="*/ 604568 h 952377"/>
                  <a:gd name="connsiteX40" fmla="*/ 596949 w 1120128"/>
                  <a:gd name="connsiteY40" fmla="*/ 669172 h 952377"/>
                  <a:gd name="connsiteX41" fmla="*/ 597407 w 1120128"/>
                  <a:gd name="connsiteY41" fmla="*/ 669276 h 952377"/>
                  <a:gd name="connsiteX42" fmla="*/ 660840 w 1120128"/>
                  <a:gd name="connsiteY42" fmla="*/ 683516 h 952377"/>
                  <a:gd name="connsiteX43" fmla="*/ 698365 w 1120128"/>
                  <a:gd name="connsiteY43" fmla="*/ 705691 h 952377"/>
                  <a:gd name="connsiteX44" fmla="*/ 723669 w 1120128"/>
                  <a:gd name="connsiteY44" fmla="*/ 730160 h 952377"/>
                  <a:gd name="connsiteX45" fmla="*/ 724425 w 1120128"/>
                  <a:gd name="connsiteY45" fmla="*/ 730891 h 952377"/>
                  <a:gd name="connsiteX46" fmla="*/ 824364 w 1120128"/>
                  <a:gd name="connsiteY46" fmla="*/ 772983 h 952377"/>
                  <a:gd name="connsiteX47" fmla="*/ 860622 w 1120128"/>
                  <a:gd name="connsiteY47" fmla="*/ 821585 h 952377"/>
                  <a:gd name="connsiteX48" fmla="*/ 860860 w 1120128"/>
                  <a:gd name="connsiteY48" fmla="*/ 821783 h 952377"/>
                  <a:gd name="connsiteX49" fmla="*/ 894785 w 1120128"/>
                  <a:gd name="connsiteY49" fmla="*/ 850147 h 952377"/>
                  <a:gd name="connsiteX50" fmla="*/ 910959 w 1120128"/>
                  <a:gd name="connsiteY50" fmla="*/ 876768 h 952377"/>
                  <a:gd name="connsiteX51" fmla="*/ 895380 w 1120128"/>
                  <a:gd name="connsiteY51" fmla="*/ 899486 h 952377"/>
                  <a:gd name="connsiteX52" fmla="*/ 896130 w 1120128"/>
                  <a:gd name="connsiteY52" fmla="*/ 947220 h 952377"/>
                  <a:gd name="connsiteX53" fmla="*/ 783825 w 1120128"/>
                  <a:gd name="connsiteY53" fmla="*/ 929239 h 952377"/>
                  <a:gd name="connsiteX54" fmla="*/ 735077 w 1120128"/>
                  <a:gd name="connsiteY54" fmla="*/ 938954 h 952377"/>
                  <a:gd name="connsiteX55" fmla="*/ 617297 w 1120128"/>
                  <a:gd name="connsiteY55" fmla="*/ 880939 h 952377"/>
                  <a:gd name="connsiteX56" fmla="*/ 518742 w 1120128"/>
                  <a:gd name="connsiteY56" fmla="*/ 866674 h 952377"/>
                  <a:gd name="connsiteX57" fmla="*/ 406412 w 1120128"/>
                  <a:gd name="connsiteY57" fmla="*/ 784123 h 952377"/>
                  <a:gd name="connsiteX58" fmla="*/ 234797 w 1120128"/>
                  <a:gd name="connsiteY58" fmla="*/ 670482 h 952377"/>
                  <a:gd name="connsiteX59" fmla="*/ 225509 w 1120128"/>
                  <a:gd name="connsiteY59" fmla="*/ 664447 h 952377"/>
                  <a:gd name="connsiteX60" fmla="*/ 199290 w 1120128"/>
                  <a:gd name="connsiteY60" fmla="*/ 663334 h 952377"/>
                  <a:gd name="connsiteX61" fmla="*/ 139390 w 1120128"/>
                  <a:gd name="connsiteY61" fmla="*/ 594000 h 952377"/>
                  <a:gd name="connsiteX62" fmla="*/ 137640 w 1120128"/>
                  <a:gd name="connsiteY62" fmla="*/ 593125 h 952377"/>
                  <a:gd name="connsiteX63" fmla="*/ 41518 w 1120128"/>
                  <a:gd name="connsiteY63" fmla="*/ 549756 h 952377"/>
                  <a:gd name="connsiteX64" fmla="*/ 40623 w 1120128"/>
                  <a:gd name="connsiteY64" fmla="*/ 422685 h 952377"/>
                  <a:gd name="connsiteX65" fmla="*/ 40588 w 1120128"/>
                  <a:gd name="connsiteY65" fmla="*/ 422650 h 952377"/>
                  <a:gd name="connsiteX66" fmla="*/ 10395 w 1120128"/>
                  <a:gd name="connsiteY66" fmla="*/ 391984 h 952377"/>
                  <a:gd name="connsiteX67" fmla="*/ 39032 w 1120128"/>
                  <a:gd name="connsiteY67" fmla="*/ 294444 h 952377"/>
                  <a:gd name="connsiteX68" fmla="*/ 38461 w 1120128"/>
                  <a:gd name="connsiteY68" fmla="*/ 293886 h 952377"/>
                  <a:gd name="connsiteX69" fmla="*/ 13345 w 1120128"/>
                  <a:gd name="connsiteY69" fmla="*/ 269325 h 952377"/>
                  <a:gd name="connsiteX70" fmla="*/ 4120 w 1120128"/>
                  <a:gd name="connsiteY70" fmla="*/ 238309 h 952377"/>
                  <a:gd name="connsiteX71" fmla="*/ 15306 w 1120128"/>
                  <a:gd name="connsiteY71" fmla="*/ 205962 h 952377"/>
                  <a:gd name="connsiteX72" fmla="*/ 44777 w 1120128"/>
                  <a:gd name="connsiteY72" fmla="*/ 184581 h 952377"/>
                  <a:gd name="connsiteX73" fmla="*/ 45657 w 1120128"/>
                  <a:gd name="connsiteY73" fmla="*/ 183942 h 952377"/>
                  <a:gd name="connsiteX74" fmla="*/ 25386 w 1120128"/>
                  <a:gd name="connsiteY74" fmla="*/ 117964 h 95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20128" h="952377">
                    <a:moveTo>
                      <a:pt x="25386" y="117964"/>
                    </a:moveTo>
                    <a:cubicBezTo>
                      <a:pt x="27531" y="110601"/>
                      <a:pt x="31173" y="103522"/>
                      <a:pt x="36344" y="97025"/>
                    </a:cubicBezTo>
                    <a:cubicBezTo>
                      <a:pt x="52103" y="77223"/>
                      <a:pt x="79668" y="65948"/>
                      <a:pt x="109778" y="67001"/>
                    </a:cubicBezTo>
                    <a:lnTo>
                      <a:pt x="109983" y="66799"/>
                    </a:lnTo>
                    <a:lnTo>
                      <a:pt x="139258" y="37931"/>
                    </a:lnTo>
                    <a:cubicBezTo>
                      <a:pt x="151916" y="30668"/>
                      <a:pt x="167017" y="26056"/>
                      <a:pt x="183403" y="24762"/>
                    </a:cubicBezTo>
                    <a:cubicBezTo>
                      <a:pt x="207191" y="22876"/>
                      <a:pt x="231708" y="28163"/>
                      <a:pt x="252328" y="39637"/>
                    </a:cubicBezTo>
                    <a:cubicBezTo>
                      <a:pt x="285787" y="26560"/>
                      <a:pt x="326013" y="27115"/>
                      <a:pt x="361534" y="41133"/>
                    </a:cubicBezTo>
                    <a:lnTo>
                      <a:pt x="377538" y="49868"/>
                    </a:lnTo>
                    <a:lnTo>
                      <a:pt x="398763" y="36010"/>
                    </a:lnTo>
                    <a:cubicBezTo>
                      <a:pt x="440053" y="19080"/>
                      <a:pt x="506996" y="15307"/>
                      <a:pt x="559587" y="26935"/>
                    </a:cubicBezTo>
                    <a:lnTo>
                      <a:pt x="559622" y="26920"/>
                    </a:lnTo>
                    <a:lnTo>
                      <a:pt x="591605" y="13273"/>
                    </a:lnTo>
                    <a:cubicBezTo>
                      <a:pt x="630292" y="3157"/>
                      <a:pt x="685154" y="3904"/>
                      <a:pt x="721734" y="17515"/>
                    </a:cubicBezTo>
                    <a:lnTo>
                      <a:pt x="722188" y="17392"/>
                    </a:lnTo>
                    <a:lnTo>
                      <a:pt x="784916" y="314"/>
                    </a:lnTo>
                    <a:cubicBezTo>
                      <a:pt x="799920" y="-489"/>
                      <a:pt x="814914" y="269"/>
                      <a:pt x="828455" y="2367"/>
                    </a:cubicBezTo>
                    <a:lnTo>
                      <a:pt x="862265" y="12162"/>
                    </a:lnTo>
                    <a:lnTo>
                      <a:pt x="863274" y="12454"/>
                    </a:lnTo>
                    <a:cubicBezTo>
                      <a:pt x="889791" y="671"/>
                      <a:pt x="933652" y="-3198"/>
                      <a:pt x="971296" y="2922"/>
                    </a:cubicBezTo>
                    <a:cubicBezTo>
                      <a:pt x="999980" y="7584"/>
                      <a:pt x="1020548" y="17345"/>
                      <a:pt x="1026074" y="28926"/>
                    </a:cubicBezTo>
                    <a:lnTo>
                      <a:pt x="1026376" y="28990"/>
                    </a:lnTo>
                    <a:lnTo>
                      <a:pt x="1069628" y="38195"/>
                    </a:lnTo>
                    <a:cubicBezTo>
                      <a:pt x="1081716" y="42534"/>
                      <a:pt x="1091002" y="47989"/>
                      <a:pt x="1096374" y="54163"/>
                    </a:cubicBezTo>
                    <a:cubicBezTo>
                      <a:pt x="1104184" y="63125"/>
                      <a:pt x="1103071" y="72859"/>
                      <a:pt x="1093228" y="81529"/>
                    </a:cubicBezTo>
                    <a:cubicBezTo>
                      <a:pt x="1117422" y="93419"/>
                      <a:pt x="1125884" y="108831"/>
                      <a:pt x="1116214" y="123371"/>
                    </a:cubicBezTo>
                    <a:cubicBezTo>
                      <a:pt x="1103358" y="142701"/>
                      <a:pt x="1060802" y="157177"/>
                      <a:pt x="1008538" y="159997"/>
                    </a:cubicBezTo>
                    <a:cubicBezTo>
                      <a:pt x="1008288" y="172063"/>
                      <a:pt x="994224" y="183505"/>
                      <a:pt x="969991" y="191382"/>
                    </a:cubicBezTo>
                    <a:cubicBezTo>
                      <a:pt x="933172" y="203351"/>
                      <a:pt x="879986" y="204889"/>
                      <a:pt x="838754" y="195182"/>
                    </a:cubicBezTo>
                    <a:cubicBezTo>
                      <a:pt x="825419" y="211856"/>
                      <a:pt x="789713" y="224602"/>
                      <a:pt x="744969" y="228663"/>
                    </a:cubicBezTo>
                    <a:cubicBezTo>
                      <a:pt x="692244" y="233447"/>
                      <a:pt x="637216" y="225294"/>
                      <a:pt x="607074" y="208226"/>
                    </a:cubicBezTo>
                    <a:cubicBezTo>
                      <a:pt x="589288" y="212276"/>
                      <a:pt x="570173" y="214744"/>
                      <a:pt x="550860" y="215743"/>
                    </a:cubicBezTo>
                    <a:lnTo>
                      <a:pt x="527973" y="215222"/>
                    </a:lnTo>
                    <a:lnTo>
                      <a:pt x="530436" y="237362"/>
                    </a:lnTo>
                    <a:cubicBezTo>
                      <a:pt x="528959" y="255288"/>
                      <a:pt x="520538" y="272401"/>
                      <a:pt x="505404" y="285949"/>
                    </a:cubicBezTo>
                    <a:cubicBezTo>
                      <a:pt x="545831" y="303740"/>
                      <a:pt x="573228" y="336843"/>
                      <a:pt x="577371" y="372896"/>
                    </a:cubicBezTo>
                    <a:cubicBezTo>
                      <a:pt x="582251" y="415381"/>
                      <a:pt x="554024" y="453729"/>
                      <a:pt x="506623" y="468993"/>
                    </a:cubicBezTo>
                    <a:cubicBezTo>
                      <a:pt x="530084" y="515318"/>
                      <a:pt x="515824" y="564296"/>
                      <a:pt x="475659" y="593961"/>
                    </a:cubicBezTo>
                    <a:lnTo>
                      <a:pt x="457527" y="602364"/>
                    </a:lnTo>
                    <a:lnTo>
                      <a:pt x="483911" y="604568"/>
                    </a:lnTo>
                    <a:cubicBezTo>
                      <a:pt x="522837" y="613718"/>
                      <a:pt x="570981" y="640036"/>
                      <a:pt x="596949" y="669172"/>
                    </a:cubicBezTo>
                    <a:lnTo>
                      <a:pt x="597407" y="669276"/>
                    </a:lnTo>
                    <a:lnTo>
                      <a:pt x="660840" y="683516"/>
                    </a:lnTo>
                    <a:cubicBezTo>
                      <a:pt x="674478" y="689822"/>
                      <a:pt x="687377" y="697505"/>
                      <a:pt x="698365" y="705691"/>
                    </a:cubicBezTo>
                    <a:lnTo>
                      <a:pt x="723669" y="730160"/>
                    </a:lnTo>
                    <a:lnTo>
                      <a:pt x="724425" y="730891"/>
                    </a:lnTo>
                    <a:cubicBezTo>
                      <a:pt x="753374" y="732876"/>
                      <a:pt x="793951" y="749968"/>
                      <a:pt x="824364" y="772983"/>
                    </a:cubicBezTo>
                    <a:cubicBezTo>
                      <a:pt x="847538" y="790517"/>
                      <a:pt x="861154" y="808764"/>
                      <a:pt x="860622" y="821585"/>
                    </a:cubicBezTo>
                    <a:lnTo>
                      <a:pt x="860860" y="821783"/>
                    </a:lnTo>
                    <a:lnTo>
                      <a:pt x="894785" y="850147"/>
                    </a:lnTo>
                    <a:cubicBezTo>
                      <a:pt x="903441" y="859634"/>
                      <a:pt x="909097" y="868799"/>
                      <a:pt x="910959" y="876768"/>
                    </a:cubicBezTo>
                    <a:cubicBezTo>
                      <a:pt x="913670" y="888342"/>
                      <a:pt x="908134" y="896426"/>
                      <a:pt x="895380" y="899486"/>
                    </a:cubicBezTo>
                    <a:cubicBezTo>
                      <a:pt x="911206" y="921309"/>
                      <a:pt x="911477" y="938890"/>
                      <a:pt x="896130" y="947220"/>
                    </a:cubicBezTo>
                    <a:cubicBezTo>
                      <a:pt x="875727" y="958294"/>
                      <a:pt x="831341" y="951188"/>
                      <a:pt x="783825" y="929239"/>
                    </a:cubicBezTo>
                    <a:cubicBezTo>
                      <a:pt x="777962" y="939787"/>
                      <a:pt x="760180" y="943325"/>
                      <a:pt x="735077" y="938954"/>
                    </a:cubicBezTo>
                    <a:cubicBezTo>
                      <a:pt x="696934" y="932315"/>
                      <a:pt x="649203" y="908802"/>
                      <a:pt x="617297" y="880939"/>
                    </a:cubicBezTo>
                    <a:cubicBezTo>
                      <a:pt x="597713" y="889442"/>
                      <a:pt x="560191" y="884009"/>
                      <a:pt x="518742" y="866674"/>
                    </a:cubicBezTo>
                    <a:cubicBezTo>
                      <a:pt x="469900" y="846246"/>
                      <a:pt x="425074" y="813305"/>
                      <a:pt x="406412" y="784123"/>
                    </a:cubicBezTo>
                    <a:cubicBezTo>
                      <a:pt x="335951" y="765171"/>
                      <a:pt x="258533" y="713910"/>
                      <a:pt x="234797" y="670482"/>
                    </a:cubicBezTo>
                    <a:lnTo>
                      <a:pt x="225509" y="664447"/>
                    </a:lnTo>
                    <a:lnTo>
                      <a:pt x="199290" y="663334"/>
                    </a:lnTo>
                    <a:cubicBezTo>
                      <a:pt x="162773" y="653073"/>
                      <a:pt x="137899" y="624286"/>
                      <a:pt x="139390" y="594000"/>
                    </a:cubicBezTo>
                    <a:cubicBezTo>
                      <a:pt x="138802" y="593712"/>
                      <a:pt x="138229" y="593413"/>
                      <a:pt x="137640" y="593125"/>
                    </a:cubicBezTo>
                    <a:cubicBezTo>
                      <a:pt x="100330" y="590520"/>
                      <a:pt x="65093" y="574616"/>
                      <a:pt x="41518" y="549756"/>
                    </a:cubicBezTo>
                    <a:cubicBezTo>
                      <a:pt x="4285" y="510479"/>
                      <a:pt x="3923" y="457588"/>
                      <a:pt x="40623" y="422685"/>
                    </a:cubicBezTo>
                    <a:lnTo>
                      <a:pt x="40588" y="422650"/>
                    </a:lnTo>
                    <a:lnTo>
                      <a:pt x="10395" y="391984"/>
                    </a:lnTo>
                    <a:cubicBezTo>
                      <a:pt x="-9927" y="357801"/>
                      <a:pt x="-492" y="316204"/>
                      <a:pt x="39032" y="294444"/>
                    </a:cubicBezTo>
                    <a:lnTo>
                      <a:pt x="38461" y="293886"/>
                    </a:lnTo>
                    <a:lnTo>
                      <a:pt x="13345" y="269325"/>
                    </a:lnTo>
                    <a:cubicBezTo>
                      <a:pt x="7348" y="259685"/>
                      <a:pt x="4095" y="249062"/>
                      <a:pt x="4120" y="238309"/>
                    </a:cubicBezTo>
                    <a:cubicBezTo>
                      <a:pt x="4146" y="226474"/>
                      <a:pt x="8129" y="215358"/>
                      <a:pt x="15306" y="205962"/>
                    </a:cubicBezTo>
                    <a:lnTo>
                      <a:pt x="44777" y="184581"/>
                    </a:lnTo>
                    <a:lnTo>
                      <a:pt x="45657" y="183942"/>
                    </a:lnTo>
                    <a:cubicBezTo>
                      <a:pt x="25992" y="164713"/>
                      <a:pt x="18951" y="140055"/>
                      <a:pt x="25386" y="117964"/>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76" name="Rounded Rectangle 29">
              <a:extLst>
                <a:ext uri="{FF2B5EF4-FFF2-40B4-BE49-F238E27FC236}">
                  <a16:creationId xmlns:a16="http://schemas.microsoft.com/office/drawing/2014/main" id="{E375FBA3-F60D-4EF6-B781-AE92618CB30F}"/>
                </a:ext>
              </a:extLst>
            </p:cNvPr>
            <p:cNvSpPr/>
            <p:nvPr/>
          </p:nvSpPr>
          <p:spPr>
            <a:xfrm>
              <a:off x="838200" y="2514601"/>
              <a:ext cx="9906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7" name="Cross 176">
              <a:extLst>
                <a:ext uri="{FF2B5EF4-FFF2-40B4-BE49-F238E27FC236}">
                  <a16:creationId xmlns:a16="http://schemas.microsoft.com/office/drawing/2014/main" id="{4CDCA6FA-0EC2-4FD7-9639-A3F3AF4FCB03}"/>
                </a:ext>
              </a:extLst>
            </p:cNvPr>
            <p:cNvSpPr/>
            <p:nvPr/>
          </p:nvSpPr>
          <p:spPr>
            <a:xfrm rot="2093903">
              <a:off x="1453639" y="3951710"/>
              <a:ext cx="363759" cy="35870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8" name="Pentagon 31">
              <a:extLst>
                <a:ext uri="{FF2B5EF4-FFF2-40B4-BE49-F238E27FC236}">
                  <a16:creationId xmlns:a16="http://schemas.microsoft.com/office/drawing/2014/main" id="{A6DDF1A0-4F41-40AB-AFE6-F6E1EA7F17AF}"/>
                </a:ext>
              </a:extLst>
            </p:cNvPr>
            <p:cNvSpPr/>
            <p:nvPr/>
          </p:nvSpPr>
          <p:spPr>
            <a:xfrm rot="7482643">
              <a:off x="993021" y="4553274"/>
              <a:ext cx="740061" cy="114848"/>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9" name="Rectangle 178">
              <a:extLst>
                <a:ext uri="{FF2B5EF4-FFF2-40B4-BE49-F238E27FC236}">
                  <a16:creationId xmlns:a16="http://schemas.microsoft.com/office/drawing/2014/main" id="{3270414F-FC54-46B0-9EB6-12A092FB673B}"/>
                </a:ext>
              </a:extLst>
            </p:cNvPr>
            <p:cNvSpPr/>
            <p:nvPr/>
          </p:nvSpPr>
          <p:spPr>
            <a:xfrm>
              <a:off x="876300" y="4264418"/>
              <a:ext cx="873672" cy="23681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0" name="Chevron 36">
              <a:extLst>
                <a:ext uri="{FF2B5EF4-FFF2-40B4-BE49-F238E27FC236}">
                  <a16:creationId xmlns:a16="http://schemas.microsoft.com/office/drawing/2014/main" id="{01B6474C-5168-43C0-9C3E-902A20DB549B}"/>
                </a:ext>
              </a:extLst>
            </p:cNvPr>
            <p:cNvSpPr/>
            <p:nvPr/>
          </p:nvSpPr>
          <p:spPr>
            <a:xfrm rot="5400000">
              <a:off x="1103920" y="3559480"/>
              <a:ext cx="414434" cy="521804"/>
            </a:xfrm>
            <a:prstGeom prst="chevron">
              <a:avLst>
                <a:gd name="adj" fmla="val 7481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81" name="Regular Pentagon 21">
              <a:extLst>
                <a:ext uri="{FF2B5EF4-FFF2-40B4-BE49-F238E27FC236}">
                  <a16:creationId xmlns:a16="http://schemas.microsoft.com/office/drawing/2014/main" id="{0DB7C615-2261-4243-A7D8-F11AF7013E6F}"/>
                </a:ext>
              </a:extLst>
            </p:cNvPr>
            <p:cNvSpPr/>
            <p:nvPr/>
          </p:nvSpPr>
          <p:spPr>
            <a:xfrm rot="12688232">
              <a:off x="761941" y="3436032"/>
              <a:ext cx="43562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2" name="Regular Pentagon 23">
              <a:extLst>
                <a:ext uri="{FF2B5EF4-FFF2-40B4-BE49-F238E27FC236}">
                  <a16:creationId xmlns:a16="http://schemas.microsoft.com/office/drawing/2014/main" id="{A5BFEA7E-8F40-4DCB-9092-01933881482B}"/>
                </a:ext>
              </a:extLst>
            </p:cNvPr>
            <p:cNvSpPr/>
            <p:nvPr/>
          </p:nvSpPr>
          <p:spPr>
            <a:xfrm rot="8844381" flipH="1">
              <a:off x="1450893" y="3409100"/>
              <a:ext cx="41057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3" name="Oval 182">
              <a:extLst>
                <a:ext uri="{FF2B5EF4-FFF2-40B4-BE49-F238E27FC236}">
                  <a16:creationId xmlns:a16="http://schemas.microsoft.com/office/drawing/2014/main" id="{BED58B8E-BFEB-43AE-82D4-AD12EEAD4F8D}"/>
                </a:ext>
              </a:extLst>
            </p:cNvPr>
            <p:cNvSpPr/>
            <p:nvPr/>
          </p:nvSpPr>
          <p:spPr>
            <a:xfrm>
              <a:off x="16764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1CC01BDB-35CD-4ADE-B321-226B42F91055}"/>
                </a:ext>
              </a:extLst>
            </p:cNvPr>
            <p:cNvSpPr/>
            <p:nvPr/>
          </p:nvSpPr>
          <p:spPr>
            <a:xfrm>
              <a:off x="6858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a:extLst>
              <a:ext uri="{FF2B5EF4-FFF2-40B4-BE49-F238E27FC236}">
                <a16:creationId xmlns:a16="http://schemas.microsoft.com/office/drawing/2014/main" id="{8434463E-FA7B-464F-8AF8-A4DDE2ABFFCB}"/>
              </a:ext>
            </a:extLst>
          </p:cNvPr>
          <p:cNvGrpSpPr/>
          <p:nvPr/>
        </p:nvGrpSpPr>
        <p:grpSpPr>
          <a:xfrm>
            <a:off x="8292973" y="2688879"/>
            <a:ext cx="1448555" cy="3427700"/>
            <a:chOff x="2133600" y="1752600"/>
            <a:chExt cx="1524000" cy="3766449"/>
          </a:xfrm>
        </p:grpSpPr>
        <p:grpSp>
          <p:nvGrpSpPr>
            <p:cNvPr id="189" name="Group 49">
              <a:extLst>
                <a:ext uri="{FF2B5EF4-FFF2-40B4-BE49-F238E27FC236}">
                  <a16:creationId xmlns:a16="http://schemas.microsoft.com/office/drawing/2014/main" id="{F44A496B-845C-4E03-89A7-5063C8F6BB66}"/>
                </a:ext>
              </a:extLst>
            </p:cNvPr>
            <p:cNvGrpSpPr/>
            <p:nvPr/>
          </p:nvGrpSpPr>
          <p:grpSpPr>
            <a:xfrm rot="9550070">
              <a:off x="2918578" y="4905265"/>
              <a:ext cx="304800" cy="613784"/>
              <a:chOff x="1295400" y="4546730"/>
              <a:chExt cx="409568" cy="689984"/>
            </a:xfrm>
          </p:grpSpPr>
          <p:sp>
            <p:nvSpPr>
              <p:cNvPr id="237" name="Oval 236">
                <a:extLst>
                  <a:ext uri="{FF2B5EF4-FFF2-40B4-BE49-F238E27FC236}">
                    <a16:creationId xmlns:a16="http://schemas.microsoft.com/office/drawing/2014/main" id="{2E8B72A8-7EA7-41DE-97B6-91B54D2D4073}"/>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74122C31-BDB2-4C76-9387-A8381336C9C5}"/>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42">
              <a:extLst>
                <a:ext uri="{FF2B5EF4-FFF2-40B4-BE49-F238E27FC236}">
                  <a16:creationId xmlns:a16="http://schemas.microsoft.com/office/drawing/2014/main" id="{CF2D175A-E580-4A50-ABA3-48CB6E607A19}"/>
                </a:ext>
              </a:extLst>
            </p:cNvPr>
            <p:cNvGrpSpPr/>
            <p:nvPr/>
          </p:nvGrpSpPr>
          <p:grpSpPr>
            <a:xfrm rot="15885139">
              <a:off x="2681745" y="4896468"/>
              <a:ext cx="304800" cy="613784"/>
              <a:chOff x="1295400" y="4546730"/>
              <a:chExt cx="409568" cy="689984"/>
            </a:xfrm>
          </p:grpSpPr>
          <p:sp>
            <p:nvSpPr>
              <p:cNvPr id="235" name="Oval 5">
                <a:extLst>
                  <a:ext uri="{FF2B5EF4-FFF2-40B4-BE49-F238E27FC236}">
                    <a16:creationId xmlns:a16="http://schemas.microsoft.com/office/drawing/2014/main" id="{BA9D406E-4246-43DE-9D94-9DDAAE37A320}"/>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664D1A36-6D76-48FC-8FE2-70336F06BF89}"/>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Trapezoid 190">
              <a:extLst>
                <a:ext uri="{FF2B5EF4-FFF2-40B4-BE49-F238E27FC236}">
                  <a16:creationId xmlns:a16="http://schemas.microsoft.com/office/drawing/2014/main" id="{4464F9CE-16BC-434D-B96C-C638E49BBDFF}"/>
                </a:ext>
              </a:extLst>
            </p:cNvPr>
            <p:cNvSpPr/>
            <p:nvPr/>
          </p:nvSpPr>
          <p:spPr>
            <a:xfrm>
              <a:off x="2389909" y="40698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43EECB11-DD82-4046-8A4B-C764F0DB3C49}"/>
                </a:ext>
              </a:extLst>
            </p:cNvPr>
            <p:cNvSpPr/>
            <p:nvPr/>
          </p:nvSpPr>
          <p:spPr>
            <a:xfrm>
              <a:off x="3429000" y="37281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C9668956-9F44-4A23-A0C7-096964C2808E}"/>
                </a:ext>
              </a:extLst>
            </p:cNvPr>
            <p:cNvSpPr/>
            <p:nvPr/>
          </p:nvSpPr>
          <p:spPr>
            <a:xfrm>
              <a:off x="2133600" y="37281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a:extLst>
                <a:ext uri="{FF2B5EF4-FFF2-40B4-BE49-F238E27FC236}">
                  <a16:creationId xmlns:a16="http://schemas.microsoft.com/office/drawing/2014/main" id="{79EF93AD-13B7-4A30-907B-76C8CF04461B}"/>
                </a:ext>
              </a:extLst>
            </p:cNvPr>
            <p:cNvSpPr/>
            <p:nvPr/>
          </p:nvSpPr>
          <p:spPr>
            <a:xfrm>
              <a:off x="2362200" y="27375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2D34BD75-B310-4D39-98DC-997012913A7D}"/>
                </a:ext>
              </a:extLst>
            </p:cNvPr>
            <p:cNvSpPr/>
            <p:nvPr/>
          </p:nvSpPr>
          <p:spPr>
            <a:xfrm>
              <a:off x="2590800" y="28137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BDEECFB6-970D-4FD2-B512-141698FB1DB6}"/>
                </a:ext>
              </a:extLst>
            </p:cNvPr>
            <p:cNvSpPr/>
            <p:nvPr/>
          </p:nvSpPr>
          <p:spPr>
            <a:xfrm>
              <a:off x="2613891" y="25528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a:extLst>
                <a:ext uri="{FF2B5EF4-FFF2-40B4-BE49-F238E27FC236}">
                  <a16:creationId xmlns:a16="http://schemas.microsoft.com/office/drawing/2014/main" id="{A1A53087-DFAE-4C15-8B3E-453A41E0518E}"/>
                </a:ext>
              </a:extLst>
            </p:cNvPr>
            <p:cNvSpPr/>
            <p:nvPr/>
          </p:nvSpPr>
          <p:spPr>
            <a:xfrm rot="20397331">
              <a:off x="3077236" y="28731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a:extLst>
                <a:ext uri="{FF2B5EF4-FFF2-40B4-BE49-F238E27FC236}">
                  <a16:creationId xmlns:a16="http://schemas.microsoft.com/office/drawing/2014/main" id="{79B47356-2905-4679-895D-D5FC72A85EA0}"/>
                </a:ext>
              </a:extLst>
            </p:cNvPr>
            <p:cNvSpPr/>
            <p:nvPr/>
          </p:nvSpPr>
          <p:spPr>
            <a:xfrm rot="1296214">
              <a:off x="2249330" y="28681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a:extLst>
                <a:ext uri="{FF2B5EF4-FFF2-40B4-BE49-F238E27FC236}">
                  <a16:creationId xmlns:a16="http://schemas.microsoft.com/office/drawing/2014/main" id="{F8CC0926-6B50-4C05-8DD9-7DE5A24F8EB5}"/>
                </a:ext>
              </a:extLst>
            </p:cNvPr>
            <p:cNvSpPr/>
            <p:nvPr/>
          </p:nvSpPr>
          <p:spPr>
            <a:xfrm rot="287694">
              <a:off x="2431028" y="28115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a:extLst>
                <a:ext uri="{FF2B5EF4-FFF2-40B4-BE49-F238E27FC236}">
                  <a16:creationId xmlns:a16="http://schemas.microsoft.com/office/drawing/2014/main" id="{4B678A38-5BB0-4B82-9F46-D54113DDA2E0}"/>
                </a:ext>
              </a:extLst>
            </p:cNvPr>
            <p:cNvSpPr/>
            <p:nvPr/>
          </p:nvSpPr>
          <p:spPr>
            <a:xfrm rot="21293170">
              <a:off x="2972401" y="28309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31">
              <a:extLst>
                <a:ext uri="{FF2B5EF4-FFF2-40B4-BE49-F238E27FC236}">
                  <a16:creationId xmlns:a16="http://schemas.microsoft.com/office/drawing/2014/main" id="{82CA267E-BB87-463A-9154-6130832132F3}"/>
                </a:ext>
              </a:extLst>
            </p:cNvPr>
            <p:cNvGrpSpPr/>
            <p:nvPr/>
          </p:nvGrpSpPr>
          <p:grpSpPr>
            <a:xfrm rot="21151532">
              <a:off x="3114271" y="2096236"/>
              <a:ext cx="343204" cy="757299"/>
              <a:chOff x="1434718" y="4935165"/>
              <a:chExt cx="343204" cy="757299"/>
            </a:xfrm>
            <a:solidFill>
              <a:schemeClr val="bg1">
                <a:lumMod val="65000"/>
              </a:schemeClr>
            </a:solidFill>
          </p:grpSpPr>
          <p:sp>
            <p:nvSpPr>
              <p:cNvPr id="232" name="Moon 231">
                <a:extLst>
                  <a:ext uri="{FF2B5EF4-FFF2-40B4-BE49-F238E27FC236}">
                    <a16:creationId xmlns:a16="http://schemas.microsoft.com/office/drawing/2014/main" id="{108A91E6-8814-464F-8BB7-31FE4E793265}"/>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a:extLst>
                  <a:ext uri="{FF2B5EF4-FFF2-40B4-BE49-F238E27FC236}">
                    <a16:creationId xmlns:a16="http://schemas.microsoft.com/office/drawing/2014/main" id="{B7BE6B80-3574-411B-BCCA-7297483F030C}"/>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a:extLst>
                  <a:ext uri="{FF2B5EF4-FFF2-40B4-BE49-F238E27FC236}">
                    <a16:creationId xmlns:a16="http://schemas.microsoft.com/office/drawing/2014/main" id="{C81B0B53-B31A-4AC9-BB43-497294C7FA07}"/>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9">
              <a:extLst>
                <a:ext uri="{FF2B5EF4-FFF2-40B4-BE49-F238E27FC236}">
                  <a16:creationId xmlns:a16="http://schemas.microsoft.com/office/drawing/2014/main" id="{3B2A1B93-25A5-4AB2-A471-39FCBE3092AE}"/>
                </a:ext>
              </a:extLst>
            </p:cNvPr>
            <p:cNvGrpSpPr/>
            <p:nvPr/>
          </p:nvGrpSpPr>
          <p:grpSpPr>
            <a:xfrm rot="1653802">
              <a:off x="2395553" y="2166668"/>
              <a:ext cx="343204" cy="757299"/>
              <a:chOff x="1434718" y="4935165"/>
              <a:chExt cx="343204" cy="757299"/>
            </a:xfrm>
            <a:solidFill>
              <a:schemeClr val="bg1">
                <a:lumMod val="65000"/>
              </a:schemeClr>
            </a:solidFill>
          </p:grpSpPr>
          <p:sp>
            <p:nvSpPr>
              <p:cNvPr id="229" name="Moon 228">
                <a:extLst>
                  <a:ext uri="{FF2B5EF4-FFF2-40B4-BE49-F238E27FC236}">
                    <a16:creationId xmlns:a16="http://schemas.microsoft.com/office/drawing/2014/main" id="{99BEFFAF-4ED0-4A30-9A98-877DA000D564}"/>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7">
                <a:extLst>
                  <a:ext uri="{FF2B5EF4-FFF2-40B4-BE49-F238E27FC236}">
                    <a16:creationId xmlns:a16="http://schemas.microsoft.com/office/drawing/2014/main" id="{899F47A8-BD1E-44AE-965E-415C5B9B08E5}"/>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8">
                <a:extLst>
                  <a:ext uri="{FF2B5EF4-FFF2-40B4-BE49-F238E27FC236}">
                    <a16:creationId xmlns:a16="http://schemas.microsoft.com/office/drawing/2014/main" id="{F1475964-B8E1-4391-AC6A-4319A76852FD}"/>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Oval 14">
              <a:extLst>
                <a:ext uri="{FF2B5EF4-FFF2-40B4-BE49-F238E27FC236}">
                  <a16:creationId xmlns:a16="http://schemas.microsoft.com/office/drawing/2014/main" id="{7F2C9656-B1D3-40DD-889D-B8114712E97F}"/>
                </a:ext>
              </a:extLst>
            </p:cNvPr>
            <p:cNvSpPr/>
            <p:nvPr/>
          </p:nvSpPr>
          <p:spPr>
            <a:xfrm>
              <a:off x="2514600" y="17923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a:extLst>
                <a:ext uri="{FF2B5EF4-FFF2-40B4-BE49-F238E27FC236}">
                  <a16:creationId xmlns:a16="http://schemas.microsoft.com/office/drawing/2014/main" id="{6893E17F-4BEC-44A0-8AFB-924131518DC6}"/>
                </a:ext>
              </a:extLst>
            </p:cNvPr>
            <p:cNvSpPr/>
            <p:nvPr/>
          </p:nvSpPr>
          <p:spPr>
            <a:xfrm rot="5412568">
              <a:off x="2718058" y="1514475"/>
              <a:ext cx="381000" cy="857250"/>
            </a:xfrm>
            <a:prstGeom prst="moon">
              <a:avLst>
                <a:gd name="adj" fmla="val 7878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a:extLst>
                <a:ext uri="{FF2B5EF4-FFF2-40B4-BE49-F238E27FC236}">
                  <a16:creationId xmlns:a16="http://schemas.microsoft.com/office/drawing/2014/main" id="{20504FB8-4673-4056-BAAA-4164D622302E}"/>
                </a:ext>
              </a:extLst>
            </p:cNvPr>
            <p:cNvSpPr/>
            <p:nvPr/>
          </p:nvSpPr>
          <p:spPr>
            <a:xfrm rot="4358243">
              <a:off x="2604011" y="18228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a:extLst>
                <a:ext uri="{FF2B5EF4-FFF2-40B4-BE49-F238E27FC236}">
                  <a16:creationId xmlns:a16="http://schemas.microsoft.com/office/drawing/2014/main" id="{3B205E38-6135-4AD6-A1A3-CACAD8CBBAE0}"/>
                </a:ext>
              </a:extLst>
            </p:cNvPr>
            <p:cNvSpPr/>
            <p:nvPr/>
          </p:nvSpPr>
          <p:spPr>
            <a:xfrm rot="5412568">
              <a:off x="2770210" y="1442858"/>
              <a:ext cx="223255" cy="851971"/>
            </a:xfrm>
            <a:prstGeom prst="moon">
              <a:avLst>
                <a:gd name="adj" fmla="val 7878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a:extLst>
                <a:ext uri="{FF2B5EF4-FFF2-40B4-BE49-F238E27FC236}">
                  <a16:creationId xmlns:a16="http://schemas.microsoft.com/office/drawing/2014/main" id="{EDB9F03B-0169-4ED7-9C40-2E4786095910}"/>
                </a:ext>
              </a:extLst>
            </p:cNvPr>
            <p:cNvSpPr/>
            <p:nvPr/>
          </p:nvSpPr>
          <p:spPr>
            <a:xfrm rot="5412568">
              <a:off x="2594196" y="1668838"/>
              <a:ext cx="217103" cy="48848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a:extLst>
                <a:ext uri="{FF2B5EF4-FFF2-40B4-BE49-F238E27FC236}">
                  <a16:creationId xmlns:a16="http://schemas.microsoft.com/office/drawing/2014/main" id="{0AFC48CC-F765-440D-8BAC-37E54C0181BE}"/>
                </a:ext>
              </a:extLst>
            </p:cNvPr>
            <p:cNvSpPr/>
            <p:nvPr/>
          </p:nvSpPr>
          <p:spPr>
            <a:xfrm rot="5412568">
              <a:off x="3056505" y="1692511"/>
              <a:ext cx="188274" cy="42361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a:extLst>
                <a:ext uri="{FF2B5EF4-FFF2-40B4-BE49-F238E27FC236}">
                  <a16:creationId xmlns:a16="http://schemas.microsoft.com/office/drawing/2014/main" id="{13F5EB20-D438-4F69-A013-041606BE2512}"/>
                </a:ext>
              </a:extLst>
            </p:cNvPr>
            <p:cNvSpPr/>
            <p:nvPr/>
          </p:nvSpPr>
          <p:spPr>
            <a:xfrm rot="14214603">
              <a:off x="2833420" y="1781821"/>
              <a:ext cx="233489"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a:extLst>
                <a:ext uri="{FF2B5EF4-FFF2-40B4-BE49-F238E27FC236}">
                  <a16:creationId xmlns:a16="http://schemas.microsoft.com/office/drawing/2014/main" id="{2BFC6689-96EA-405A-BC60-15D69FB06515}"/>
                </a:ext>
              </a:extLst>
            </p:cNvPr>
            <p:cNvSpPr/>
            <p:nvPr/>
          </p:nvSpPr>
          <p:spPr>
            <a:xfrm rot="14214603">
              <a:off x="2829701" y="1789709"/>
              <a:ext cx="128959" cy="290158"/>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a:extLst>
                <a:ext uri="{FF2B5EF4-FFF2-40B4-BE49-F238E27FC236}">
                  <a16:creationId xmlns:a16="http://schemas.microsoft.com/office/drawing/2014/main" id="{056323BE-ED38-4BD8-9230-2FCB0CAA2EDB}"/>
                </a:ext>
              </a:extLst>
            </p:cNvPr>
            <p:cNvSpPr/>
            <p:nvPr/>
          </p:nvSpPr>
          <p:spPr>
            <a:xfrm rot="14214603">
              <a:off x="2645818" y="1754996"/>
              <a:ext cx="196323" cy="441725"/>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a:extLst>
                <a:ext uri="{FF2B5EF4-FFF2-40B4-BE49-F238E27FC236}">
                  <a16:creationId xmlns:a16="http://schemas.microsoft.com/office/drawing/2014/main" id="{A2501709-E674-4B0A-976C-61CFEDF152EB}"/>
                </a:ext>
              </a:extLst>
            </p:cNvPr>
            <p:cNvSpPr/>
            <p:nvPr/>
          </p:nvSpPr>
          <p:spPr>
            <a:xfrm rot="3904094">
              <a:off x="2756932" y="1615265"/>
              <a:ext cx="95325" cy="452370"/>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a:extLst>
                <a:ext uri="{FF2B5EF4-FFF2-40B4-BE49-F238E27FC236}">
                  <a16:creationId xmlns:a16="http://schemas.microsoft.com/office/drawing/2014/main" id="{EBEA73AC-7443-4662-B404-8A0F60C10158}"/>
                </a:ext>
              </a:extLst>
            </p:cNvPr>
            <p:cNvSpPr/>
            <p:nvPr/>
          </p:nvSpPr>
          <p:spPr>
            <a:xfrm rot="20210230">
              <a:off x="3109040" y="1830691"/>
              <a:ext cx="106521" cy="332192"/>
            </a:xfrm>
            <a:prstGeom prst="moon">
              <a:avLst>
                <a:gd name="adj" fmla="val 7878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48">
              <a:extLst>
                <a:ext uri="{FF2B5EF4-FFF2-40B4-BE49-F238E27FC236}">
                  <a16:creationId xmlns:a16="http://schemas.microsoft.com/office/drawing/2014/main" id="{8FAB5AF6-5617-4E2C-A435-CFCA80AA155F}"/>
                </a:ext>
              </a:extLst>
            </p:cNvPr>
            <p:cNvGrpSpPr/>
            <p:nvPr/>
          </p:nvGrpSpPr>
          <p:grpSpPr>
            <a:xfrm>
              <a:off x="2595418" y="4667930"/>
              <a:ext cx="609600" cy="164123"/>
              <a:chOff x="553453" y="4798401"/>
              <a:chExt cx="1858183" cy="519282"/>
            </a:xfrm>
          </p:grpSpPr>
          <p:sp>
            <p:nvSpPr>
              <p:cNvPr id="224" name="Frame 223">
                <a:extLst>
                  <a:ext uri="{FF2B5EF4-FFF2-40B4-BE49-F238E27FC236}">
                    <a16:creationId xmlns:a16="http://schemas.microsoft.com/office/drawing/2014/main" id="{8178FAAA-4E8C-4AEA-8A50-E818585D50A2}"/>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Frame 224">
                <a:extLst>
                  <a:ext uri="{FF2B5EF4-FFF2-40B4-BE49-F238E27FC236}">
                    <a16:creationId xmlns:a16="http://schemas.microsoft.com/office/drawing/2014/main" id="{66051CBC-CE76-4C76-A282-C5C812EF1865}"/>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Frame 225">
                <a:extLst>
                  <a:ext uri="{FF2B5EF4-FFF2-40B4-BE49-F238E27FC236}">
                    <a16:creationId xmlns:a16="http://schemas.microsoft.com/office/drawing/2014/main" id="{FF7C6CCC-0328-49C5-9448-761DF852822E}"/>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Frame 226">
                <a:extLst>
                  <a:ext uri="{FF2B5EF4-FFF2-40B4-BE49-F238E27FC236}">
                    <a16:creationId xmlns:a16="http://schemas.microsoft.com/office/drawing/2014/main" id="{6D244996-8AE0-4FE2-96AD-83BD24F97023}"/>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 name="Frame 227">
                <a:extLst>
                  <a:ext uri="{FF2B5EF4-FFF2-40B4-BE49-F238E27FC236}">
                    <a16:creationId xmlns:a16="http://schemas.microsoft.com/office/drawing/2014/main" id="{9665B1C0-3230-4174-9DEE-5ED02A4E79AC}"/>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5" name="Group 53">
              <a:extLst>
                <a:ext uri="{FF2B5EF4-FFF2-40B4-BE49-F238E27FC236}">
                  <a16:creationId xmlns:a16="http://schemas.microsoft.com/office/drawing/2014/main" id="{3EA7FDBB-F1F6-4270-8848-31ABE1118B19}"/>
                </a:ext>
              </a:extLst>
            </p:cNvPr>
            <p:cNvGrpSpPr/>
            <p:nvPr/>
          </p:nvGrpSpPr>
          <p:grpSpPr>
            <a:xfrm rot="1653802">
              <a:off x="2396391" y="2001353"/>
              <a:ext cx="243277" cy="536804"/>
              <a:chOff x="1434718" y="4935165"/>
              <a:chExt cx="343204" cy="757299"/>
            </a:xfrm>
            <a:solidFill>
              <a:schemeClr val="bg1">
                <a:lumMod val="65000"/>
              </a:schemeClr>
            </a:solidFill>
          </p:grpSpPr>
          <p:sp>
            <p:nvSpPr>
              <p:cNvPr id="221" name="Moon 220">
                <a:extLst>
                  <a:ext uri="{FF2B5EF4-FFF2-40B4-BE49-F238E27FC236}">
                    <a16:creationId xmlns:a16="http://schemas.microsoft.com/office/drawing/2014/main" id="{CE0B5C7D-96F4-4A25-9C75-8CFAD8533B9A}"/>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a:extLst>
                  <a:ext uri="{FF2B5EF4-FFF2-40B4-BE49-F238E27FC236}">
                    <a16:creationId xmlns:a16="http://schemas.microsoft.com/office/drawing/2014/main" id="{B855CE0D-4D7B-4988-8F11-452D60191364}"/>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a:extLst>
                  <a:ext uri="{FF2B5EF4-FFF2-40B4-BE49-F238E27FC236}">
                    <a16:creationId xmlns:a16="http://schemas.microsoft.com/office/drawing/2014/main" id="{98AD3F03-3B05-40A6-95BA-D07347831B0E}"/>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57">
              <a:extLst>
                <a:ext uri="{FF2B5EF4-FFF2-40B4-BE49-F238E27FC236}">
                  <a16:creationId xmlns:a16="http://schemas.microsoft.com/office/drawing/2014/main" id="{90CC7CAE-FEC2-4B83-AB06-FC1CA3012985}"/>
                </a:ext>
              </a:extLst>
            </p:cNvPr>
            <p:cNvGrpSpPr/>
            <p:nvPr/>
          </p:nvGrpSpPr>
          <p:grpSpPr>
            <a:xfrm rot="20849912">
              <a:off x="3255616" y="1995496"/>
              <a:ext cx="243277" cy="536804"/>
              <a:chOff x="1434718" y="4935165"/>
              <a:chExt cx="343204" cy="757299"/>
            </a:xfrm>
            <a:solidFill>
              <a:schemeClr val="bg1">
                <a:lumMod val="65000"/>
              </a:schemeClr>
            </a:solidFill>
          </p:grpSpPr>
          <p:sp>
            <p:nvSpPr>
              <p:cNvPr id="218" name="Moon 217">
                <a:extLst>
                  <a:ext uri="{FF2B5EF4-FFF2-40B4-BE49-F238E27FC236}">
                    <a16:creationId xmlns:a16="http://schemas.microsoft.com/office/drawing/2014/main" id="{8C21BE2F-0270-4E34-A51C-89312E941670}"/>
                  </a:ext>
                </a:extLst>
              </p:cNvPr>
              <p:cNvSpPr/>
              <p:nvPr/>
            </p:nvSpPr>
            <p:spPr>
              <a:xfrm rot="21119020">
                <a:off x="1528149" y="4935165"/>
                <a:ext cx="249773" cy="723791"/>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a:extLst>
                  <a:ext uri="{FF2B5EF4-FFF2-40B4-BE49-F238E27FC236}">
                    <a16:creationId xmlns:a16="http://schemas.microsoft.com/office/drawing/2014/main" id="{626362CC-A9EB-40E5-A7B5-AD7AD0A86592}"/>
                  </a:ext>
                </a:extLst>
              </p:cNvPr>
              <p:cNvSpPr/>
              <p:nvPr/>
            </p:nvSpPr>
            <p:spPr>
              <a:xfrm rot="10347730">
                <a:off x="1434718" y="5008712"/>
                <a:ext cx="249773" cy="683752"/>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a:extLst>
                  <a:ext uri="{FF2B5EF4-FFF2-40B4-BE49-F238E27FC236}">
                    <a16:creationId xmlns:a16="http://schemas.microsoft.com/office/drawing/2014/main" id="{AAAE2CD2-CC52-4EFC-91DF-FF4D15FFF0A7}"/>
                  </a:ext>
                </a:extLst>
              </p:cNvPr>
              <p:cNvSpPr/>
              <p:nvPr/>
            </p:nvSpPr>
            <p:spPr>
              <a:xfrm rot="21119020">
                <a:off x="1485851" y="5116123"/>
                <a:ext cx="192984" cy="559228"/>
              </a:xfrm>
              <a:prstGeom prst="moon">
                <a:avLst>
                  <a:gd name="adj" fmla="val 7878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Rounded Rectangle 330">
              <a:extLst>
                <a:ext uri="{FF2B5EF4-FFF2-40B4-BE49-F238E27FC236}">
                  <a16:creationId xmlns:a16="http://schemas.microsoft.com/office/drawing/2014/main" id="{DA1BCB29-83CD-482A-B74B-D2FBA478A61F}"/>
                </a:ext>
              </a:extLst>
            </p:cNvPr>
            <p:cNvSpPr/>
            <p:nvPr/>
          </p:nvSpPr>
          <p:spPr>
            <a:xfrm>
              <a:off x="2438400" y="1981200"/>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a:extLst>
              <a:ext uri="{FF2B5EF4-FFF2-40B4-BE49-F238E27FC236}">
                <a16:creationId xmlns:a16="http://schemas.microsoft.com/office/drawing/2014/main" id="{9CF53B6C-0F42-401D-8945-C4F4A9E67B4A}"/>
              </a:ext>
            </a:extLst>
          </p:cNvPr>
          <p:cNvGrpSpPr/>
          <p:nvPr/>
        </p:nvGrpSpPr>
        <p:grpSpPr>
          <a:xfrm>
            <a:off x="4586190" y="3769062"/>
            <a:ext cx="2877006" cy="2397505"/>
            <a:chOff x="8146727" y="4060385"/>
            <a:chExt cx="2877006" cy="2397505"/>
          </a:xfrm>
        </p:grpSpPr>
        <p:pic>
          <p:nvPicPr>
            <p:cNvPr id="240" name="Picture 2" descr="http://www.clker.com/cliparts/d/a/9/e/1280777161986982005scroll-hi.png">
              <a:extLst>
                <a:ext uri="{FF2B5EF4-FFF2-40B4-BE49-F238E27FC236}">
                  <a16:creationId xmlns:a16="http://schemas.microsoft.com/office/drawing/2014/main" id="{09E8FB88-0BFC-4BBD-8CD3-E3029C5843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6727" y="4060385"/>
              <a:ext cx="2877006" cy="2397505"/>
            </a:xfrm>
            <a:prstGeom prst="rect">
              <a:avLst/>
            </a:prstGeom>
            <a:noFill/>
            <a:extLst>
              <a:ext uri="{909E8E84-426E-40DD-AFC4-6F175D3DCCD1}">
                <a14:hiddenFill xmlns:a14="http://schemas.microsoft.com/office/drawing/2010/main">
                  <a:solidFill>
                    <a:srgbClr val="FFFFFF"/>
                  </a:solidFill>
                </a14:hiddenFill>
              </a:ext>
            </a:extLst>
          </p:spPr>
        </p:pic>
        <p:sp>
          <p:nvSpPr>
            <p:cNvPr id="241" name="Rectangle 240">
              <a:extLst>
                <a:ext uri="{FF2B5EF4-FFF2-40B4-BE49-F238E27FC236}">
                  <a16:creationId xmlns:a16="http://schemas.microsoft.com/office/drawing/2014/main" id="{E9BF6143-4D04-41A1-AE13-86C4622D06F3}"/>
                </a:ext>
              </a:extLst>
            </p:cNvPr>
            <p:cNvSpPr/>
            <p:nvPr/>
          </p:nvSpPr>
          <p:spPr>
            <a:xfrm>
              <a:off x="8349822" y="4332235"/>
              <a:ext cx="2439519" cy="1938992"/>
            </a:xfrm>
            <a:prstGeom prst="rect">
              <a:avLst/>
            </a:prstGeom>
          </p:spPr>
          <p:txBody>
            <a:bodyPr wrap="square">
              <a:spAutoFit/>
            </a:bodyPr>
            <a:lstStyle/>
            <a:p>
              <a:pPr algn="ctr"/>
              <a:r>
                <a:rPr lang="en-US" sz="2000" b="1" dirty="0"/>
                <a:t>As we pray for help in accomplishing our righteous plans and desires, God will help us accomplish them</a:t>
              </a:r>
              <a:endParaRPr lang="en-US" sz="2000" dirty="0"/>
            </a:p>
          </p:txBody>
        </p:sp>
      </p:grpSp>
    </p:spTree>
    <p:extLst>
      <p:ext uri="{BB962C8B-B14F-4D97-AF65-F5344CB8AC3E}">
        <p14:creationId xmlns:p14="http://schemas.microsoft.com/office/powerpoint/2010/main" val="389877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39"/>
                                        </p:tgtEl>
                                        <p:attrNameLst>
                                          <p:attrName>style.visibility</p:attrName>
                                        </p:attrNameLst>
                                      </p:cBhvr>
                                      <p:to>
                                        <p:strVal val="visible"/>
                                      </p:to>
                                    </p:set>
                                    <p:animEffect transition="in" filter="barn(outVertical)">
                                      <p:cBhvr>
                                        <p:cTn id="19"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7668D0D7-388E-4BF4-BE9C-1A2437409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Rectangle 74"/>
          <p:cNvSpPr/>
          <p:nvPr/>
        </p:nvSpPr>
        <p:spPr>
          <a:xfrm>
            <a:off x="2057399" y="914400"/>
            <a:ext cx="3483321" cy="923330"/>
          </a:xfrm>
          <a:prstGeom prst="rect">
            <a:avLst/>
          </a:prstGeom>
        </p:spPr>
        <p:txBody>
          <a:bodyPr wrap="square">
            <a:spAutoFit/>
          </a:bodyPr>
          <a:lstStyle/>
          <a:p>
            <a:r>
              <a:rPr lang="en-US" b="1" dirty="0"/>
              <a:t>Moroni left part of the army in the Land of </a:t>
            </a:r>
            <a:r>
              <a:rPr lang="en-US" b="1" dirty="0" err="1"/>
              <a:t>Jershon</a:t>
            </a:r>
            <a:r>
              <a:rPr lang="en-US" b="1" dirty="0"/>
              <a:t> and took the remaining army to Manti</a:t>
            </a:r>
          </a:p>
        </p:txBody>
      </p:sp>
      <p:sp>
        <p:nvSpPr>
          <p:cNvPr id="76" name="Rectangle 75"/>
          <p:cNvSpPr/>
          <p:nvPr/>
        </p:nvSpPr>
        <p:spPr>
          <a:xfrm>
            <a:off x="1673381" y="2984627"/>
            <a:ext cx="3324131" cy="646331"/>
          </a:xfrm>
          <a:prstGeom prst="rect">
            <a:avLst/>
          </a:prstGeom>
        </p:spPr>
        <p:txBody>
          <a:bodyPr wrap="square">
            <a:spAutoFit/>
          </a:bodyPr>
          <a:lstStyle/>
          <a:p>
            <a:r>
              <a:rPr lang="en-US" b="1" dirty="0"/>
              <a:t>Moroni placed spies near the bank of the river Sidon </a:t>
            </a:r>
          </a:p>
        </p:txBody>
      </p:sp>
      <p:sp>
        <p:nvSpPr>
          <p:cNvPr id="79" name="Rectangle 78"/>
          <p:cNvSpPr/>
          <p:nvPr/>
        </p:nvSpPr>
        <p:spPr>
          <a:xfrm>
            <a:off x="2977081" y="4590107"/>
            <a:ext cx="3369398" cy="923330"/>
          </a:xfrm>
          <a:prstGeom prst="rect">
            <a:avLst/>
          </a:prstGeom>
        </p:spPr>
        <p:txBody>
          <a:bodyPr wrap="square">
            <a:spAutoFit/>
          </a:bodyPr>
          <a:lstStyle/>
          <a:p>
            <a:r>
              <a:rPr lang="en-US" b="1" dirty="0"/>
              <a:t>Then he divided the army and placed them on the southeast side of Hill </a:t>
            </a:r>
            <a:r>
              <a:rPr lang="en-US" b="1" dirty="0" err="1"/>
              <a:t>Riplah</a:t>
            </a:r>
            <a:endParaRPr lang="en-US" b="1" dirty="0"/>
          </a:p>
        </p:txBody>
      </p:sp>
      <p:sp>
        <p:nvSpPr>
          <p:cNvPr id="82" name="TextBox 81"/>
          <p:cNvSpPr txBox="1"/>
          <p:nvPr/>
        </p:nvSpPr>
        <p:spPr>
          <a:xfrm>
            <a:off x="1676400" y="1"/>
            <a:ext cx="8763000" cy="584775"/>
          </a:xfrm>
          <a:prstGeom prst="rect">
            <a:avLst/>
          </a:prstGeom>
          <a:noFill/>
        </p:spPr>
        <p:txBody>
          <a:bodyPr wrap="square" rtlCol="0">
            <a:spAutoFit/>
          </a:bodyPr>
          <a:lstStyle/>
          <a:p>
            <a:pPr lvl="1" algn="ctr"/>
            <a:r>
              <a:rPr lang="en-US" sz="3200" dirty="0" err="1">
                <a:latin typeface="Rockwell Extra Bold" pitchFamily="18" charset="0"/>
                <a:cs typeface="JasmineUPC" pitchFamily="18" charset="-34"/>
              </a:rPr>
              <a:t>Moroni’s</a:t>
            </a:r>
            <a:r>
              <a:rPr lang="en-US" sz="3200" dirty="0">
                <a:latin typeface="Rockwell Extra Bold" pitchFamily="18" charset="0"/>
                <a:cs typeface="JasmineUPC" pitchFamily="18" charset="-34"/>
              </a:rPr>
              <a:t> Strategy</a:t>
            </a:r>
          </a:p>
        </p:txBody>
      </p:sp>
      <p:sp>
        <p:nvSpPr>
          <p:cNvPr id="83" name="TextBox 82"/>
          <p:cNvSpPr txBox="1"/>
          <p:nvPr/>
        </p:nvSpPr>
        <p:spPr>
          <a:xfrm>
            <a:off x="93553" y="6477000"/>
            <a:ext cx="2057400" cy="381000"/>
          </a:xfrm>
          <a:prstGeom prst="rect">
            <a:avLst/>
          </a:prstGeom>
          <a:noFill/>
        </p:spPr>
        <p:txBody>
          <a:bodyPr wrap="square" rtlCol="0">
            <a:spAutoFit/>
          </a:bodyPr>
          <a:lstStyle/>
          <a:p>
            <a:r>
              <a:rPr lang="en-US" dirty="0"/>
              <a:t>Alma 43:25-35</a:t>
            </a:r>
          </a:p>
        </p:txBody>
      </p:sp>
      <p:grpSp>
        <p:nvGrpSpPr>
          <p:cNvPr id="3" name="Group 2">
            <a:extLst>
              <a:ext uri="{FF2B5EF4-FFF2-40B4-BE49-F238E27FC236}">
                <a16:creationId xmlns:a16="http://schemas.microsoft.com/office/drawing/2014/main" id="{6FC27070-576E-4259-8435-59889B27957D}"/>
              </a:ext>
            </a:extLst>
          </p:cNvPr>
          <p:cNvGrpSpPr/>
          <p:nvPr/>
        </p:nvGrpSpPr>
        <p:grpSpPr>
          <a:xfrm>
            <a:off x="6297257" y="801386"/>
            <a:ext cx="5565241" cy="5633545"/>
            <a:chOff x="6297257" y="801386"/>
            <a:chExt cx="5565241" cy="5633545"/>
          </a:xfrm>
        </p:grpSpPr>
        <p:grpSp>
          <p:nvGrpSpPr>
            <p:cNvPr id="66" name="Group 65">
              <a:extLst>
                <a:ext uri="{FF2B5EF4-FFF2-40B4-BE49-F238E27FC236}">
                  <a16:creationId xmlns:a16="http://schemas.microsoft.com/office/drawing/2014/main" id="{8921464D-7BBD-4BEB-81EF-B1E960A739CC}"/>
                </a:ext>
              </a:extLst>
            </p:cNvPr>
            <p:cNvGrpSpPr/>
            <p:nvPr/>
          </p:nvGrpSpPr>
          <p:grpSpPr>
            <a:xfrm>
              <a:off x="6297257" y="801386"/>
              <a:ext cx="5565241" cy="5633545"/>
              <a:chOff x="3341988" y="882869"/>
              <a:chExt cx="5460439" cy="5633545"/>
            </a:xfrm>
          </p:grpSpPr>
          <p:sp>
            <p:nvSpPr>
              <p:cNvPr id="77" name="Diamond 76">
                <a:extLst>
                  <a:ext uri="{FF2B5EF4-FFF2-40B4-BE49-F238E27FC236}">
                    <a16:creationId xmlns:a16="http://schemas.microsoft.com/office/drawing/2014/main" id="{7F97B63F-FA33-40C2-A4A6-D8D5327CF630}"/>
                  </a:ext>
                </a:extLst>
              </p:cNvPr>
              <p:cNvSpPr/>
              <p:nvPr/>
            </p:nvSpPr>
            <p:spPr>
              <a:xfrm rot="1319692">
                <a:off x="8288442" y="3657659"/>
                <a:ext cx="163572" cy="169317"/>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1D3A8938-ADE2-42FD-8E4A-7330F7ED8BEA}"/>
                  </a:ext>
                </a:extLst>
              </p:cNvPr>
              <p:cNvGrpSpPr/>
              <p:nvPr/>
            </p:nvGrpSpPr>
            <p:grpSpPr>
              <a:xfrm>
                <a:off x="3341988" y="882869"/>
                <a:ext cx="5107068" cy="5633545"/>
                <a:chOff x="1298448" y="521822"/>
                <a:chExt cx="5824728" cy="6425187"/>
              </a:xfrm>
            </p:grpSpPr>
            <p:sp>
              <p:nvSpPr>
                <p:cNvPr id="132" name="Rectangle: Rounded Corners 131">
                  <a:extLst>
                    <a:ext uri="{FF2B5EF4-FFF2-40B4-BE49-F238E27FC236}">
                      <a16:creationId xmlns:a16="http://schemas.microsoft.com/office/drawing/2014/main" id="{9625B65C-271C-4C4A-B841-0722E1FE8EC7}"/>
                    </a:ext>
                  </a:extLst>
                </p:cNvPr>
                <p:cNvSpPr/>
                <p:nvPr/>
              </p:nvSpPr>
              <p:spPr>
                <a:xfrm>
                  <a:off x="1298448" y="557784"/>
                  <a:ext cx="5824728" cy="6382512"/>
                </a:xfrm>
                <a:prstGeom prst="roundRect">
                  <a:avLst>
                    <a:gd name="adj" fmla="val 11800"/>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a:extLst>
                    <a:ext uri="{FF2B5EF4-FFF2-40B4-BE49-F238E27FC236}">
                      <a16:creationId xmlns:a16="http://schemas.microsoft.com/office/drawing/2014/main" id="{ECC67920-230F-40B6-8B91-B79AA8DA5969}"/>
                    </a:ext>
                  </a:extLst>
                </p:cNvPr>
                <p:cNvGrpSpPr/>
                <p:nvPr/>
              </p:nvGrpSpPr>
              <p:grpSpPr>
                <a:xfrm>
                  <a:off x="1554480" y="521822"/>
                  <a:ext cx="5385815" cy="6425187"/>
                  <a:chOff x="237745" y="1149049"/>
                  <a:chExt cx="3685036" cy="4396186"/>
                </a:xfrm>
              </p:grpSpPr>
              <p:sp>
                <p:nvSpPr>
                  <p:cNvPr id="134" name="Freeform: Shape 133">
                    <a:extLst>
                      <a:ext uri="{FF2B5EF4-FFF2-40B4-BE49-F238E27FC236}">
                        <a16:creationId xmlns:a16="http://schemas.microsoft.com/office/drawing/2014/main" id="{86ABCE76-1B9B-4F89-9EA8-29E8EBBD233B}"/>
                      </a:ext>
                    </a:extLst>
                  </p:cNvPr>
                  <p:cNvSpPr/>
                  <p:nvPr/>
                </p:nvSpPr>
                <p:spPr>
                  <a:xfrm>
                    <a:off x="246888" y="1149049"/>
                    <a:ext cx="3675893" cy="4396186"/>
                  </a:xfrm>
                  <a:custGeom>
                    <a:avLst/>
                    <a:gdLst>
                      <a:gd name="connsiteX0" fmla="*/ 448056 w 3675893"/>
                      <a:gd name="connsiteY0" fmla="*/ 27432 h 4111307"/>
                      <a:gd name="connsiteX1" fmla="*/ 448056 w 3675893"/>
                      <a:gd name="connsiteY1" fmla="*/ 27432 h 4111307"/>
                      <a:gd name="connsiteX2" fmla="*/ 466344 w 3675893"/>
                      <a:gd name="connsiteY2" fmla="*/ 109728 h 4111307"/>
                      <a:gd name="connsiteX3" fmla="*/ 457200 w 3675893"/>
                      <a:gd name="connsiteY3" fmla="*/ 137160 h 4111307"/>
                      <a:gd name="connsiteX4" fmla="*/ 448056 w 3675893"/>
                      <a:gd name="connsiteY4" fmla="*/ 173736 h 4111307"/>
                      <a:gd name="connsiteX5" fmla="*/ 429768 w 3675893"/>
                      <a:gd name="connsiteY5" fmla="*/ 228600 h 4111307"/>
                      <a:gd name="connsiteX6" fmla="*/ 411480 w 3675893"/>
                      <a:gd name="connsiteY6" fmla="*/ 301752 h 4111307"/>
                      <a:gd name="connsiteX7" fmla="*/ 411480 w 3675893"/>
                      <a:gd name="connsiteY7" fmla="*/ 804672 h 4111307"/>
                      <a:gd name="connsiteX8" fmla="*/ 438912 w 3675893"/>
                      <a:gd name="connsiteY8" fmla="*/ 905256 h 4111307"/>
                      <a:gd name="connsiteX9" fmla="*/ 448056 w 3675893"/>
                      <a:gd name="connsiteY9" fmla="*/ 932688 h 4111307"/>
                      <a:gd name="connsiteX10" fmla="*/ 493776 w 3675893"/>
                      <a:gd name="connsiteY10" fmla="*/ 1014984 h 4111307"/>
                      <a:gd name="connsiteX11" fmla="*/ 521208 w 3675893"/>
                      <a:gd name="connsiteY11" fmla="*/ 1042416 h 4111307"/>
                      <a:gd name="connsiteX12" fmla="*/ 621792 w 3675893"/>
                      <a:gd name="connsiteY12" fmla="*/ 1078992 h 4111307"/>
                      <a:gd name="connsiteX13" fmla="*/ 649224 w 3675893"/>
                      <a:gd name="connsiteY13" fmla="*/ 1088136 h 4111307"/>
                      <a:gd name="connsiteX14" fmla="*/ 676656 w 3675893"/>
                      <a:gd name="connsiteY14" fmla="*/ 1097280 h 4111307"/>
                      <a:gd name="connsiteX15" fmla="*/ 722376 w 3675893"/>
                      <a:gd name="connsiteY15" fmla="*/ 1106424 h 4111307"/>
                      <a:gd name="connsiteX16" fmla="*/ 758952 w 3675893"/>
                      <a:gd name="connsiteY16" fmla="*/ 1115568 h 4111307"/>
                      <a:gd name="connsiteX17" fmla="*/ 822960 w 3675893"/>
                      <a:gd name="connsiteY17" fmla="*/ 1124712 h 4111307"/>
                      <a:gd name="connsiteX18" fmla="*/ 877824 w 3675893"/>
                      <a:gd name="connsiteY18" fmla="*/ 1143000 h 4111307"/>
                      <a:gd name="connsiteX19" fmla="*/ 914400 w 3675893"/>
                      <a:gd name="connsiteY19" fmla="*/ 1152144 h 4111307"/>
                      <a:gd name="connsiteX20" fmla="*/ 969264 w 3675893"/>
                      <a:gd name="connsiteY20" fmla="*/ 1170432 h 4111307"/>
                      <a:gd name="connsiteX21" fmla="*/ 987552 w 3675893"/>
                      <a:gd name="connsiteY21" fmla="*/ 1197864 h 4111307"/>
                      <a:gd name="connsiteX22" fmla="*/ 1051560 w 3675893"/>
                      <a:gd name="connsiteY22" fmla="*/ 1261872 h 4111307"/>
                      <a:gd name="connsiteX23" fmla="*/ 1069848 w 3675893"/>
                      <a:gd name="connsiteY23" fmla="*/ 1316736 h 4111307"/>
                      <a:gd name="connsiteX24" fmla="*/ 1078992 w 3675893"/>
                      <a:gd name="connsiteY24" fmla="*/ 1344168 h 4111307"/>
                      <a:gd name="connsiteX25" fmla="*/ 1097280 w 3675893"/>
                      <a:gd name="connsiteY25" fmla="*/ 1371600 h 4111307"/>
                      <a:gd name="connsiteX26" fmla="*/ 1097280 w 3675893"/>
                      <a:gd name="connsiteY26" fmla="*/ 1499616 h 4111307"/>
                      <a:gd name="connsiteX27" fmla="*/ 1005840 w 3675893"/>
                      <a:gd name="connsiteY27" fmla="*/ 1545336 h 4111307"/>
                      <a:gd name="connsiteX28" fmla="*/ 932688 w 3675893"/>
                      <a:gd name="connsiteY28" fmla="*/ 1554480 h 4111307"/>
                      <a:gd name="connsiteX29" fmla="*/ 822960 w 3675893"/>
                      <a:gd name="connsiteY29" fmla="*/ 1572768 h 4111307"/>
                      <a:gd name="connsiteX30" fmla="*/ 768096 w 3675893"/>
                      <a:gd name="connsiteY30" fmla="*/ 1581912 h 4111307"/>
                      <a:gd name="connsiteX31" fmla="*/ 704088 w 3675893"/>
                      <a:gd name="connsiteY31" fmla="*/ 1591056 h 4111307"/>
                      <a:gd name="connsiteX32" fmla="*/ 512064 w 3675893"/>
                      <a:gd name="connsiteY32" fmla="*/ 1600200 h 4111307"/>
                      <a:gd name="connsiteX33" fmla="*/ 402336 w 3675893"/>
                      <a:gd name="connsiteY33" fmla="*/ 1618488 h 4111307"/>
                      <a:gd name="connsiteX34" fmla="*/ 365760 w 3675893"/>
                      <a:gd name="connsiteY34" fmla="*/ 1627632 h 4111307"/>
                      <a:gd name="connsiteX35" fmla="*/ 310896 w 3675893"/>
                      <a:gd name="connsiteY35" fmla="*/ 1645920 h 4111307"/>
                      <a:gd name="connsiteX36" fmla="*/ 283464 w 3675893"/>
                      <a:gd name="connsiteY36" fmla="*/ 1655064 h 4111307"/>
                      <a:gd name="connsiteX37" fmla="*/ 246888 w 3675893"/>
                      <a:gd name="connsiteY37" fmla="*/ 1682496 h 4111307"/>
                      <a:gd name="connsiteX38" fmla="*/ 219456 w 3675893"/>
                      <a:gd name="connsiteY38" fmla="*/ 1700784 h 4111307"/>
                      <a:gd name="connsiteX39" fmla="*/ 173736 w 3675893"/>
                      <a:gd name="connsiteY39" fmla="*/ 1746504 h 4111307"/>
                      <a:gd name="connsiteX40" fmla="*/ 137160 w 3675893"/>
                      <a:gd name="connsiteY40" fmla="*/ 1801368 h 4111307"/>
                      <a:gd name="connsiteX41" fmla="*/ 109728 w 3675893"/>
                      <a:gd name="connsiteY41" fmla="*/ 1856232 h 4111307"/>
                      <a:gd name="connsiteX42" fmla="*/ 82296 w 3675893"/>
                      <a:gd name="connsiteY42" fmla="*/ 2002536 h 4111307"/>
                      <a:gd name="connsiteX43" fmla="*/ 73152 w 3675893"/>
                      <a:gd name="connsiteY43" fmla="*/ 2340864 h 4111307"/>
                      <a:gd name="connsiteX44" fmla="*/ 54864 w 3675893"/>
                      <a:gd name="connsiteY44" fmla="*/ 2551176 h 4111307"/>
                      <a:gd name="connsiteX45" fmla="*/ 36576 w 3675893"/>
                      <a:gd name="connsiteY45" fmla="*/ 2734056 h 4111307"/>
                      <a:gd name="connsiteX46" fmla="*/ 18288 w 3675893"/>
                      <a:gd name="connsiteY46" fmla="*/ 3172968 h 4111307"/>
                      <a:gd name="connsiteX47" fmla="*/ 0 w 3675893"/>
                      <a:gd name="connsiteY47" fmla="*/ 3456432 h 4111307"/>
                      <a:gd name="connsiteX48" fmla="*/ 9144 w 3675893"/>
                      <a:gd name="connsiteY48" fmla="*/ 3858768 h 4111307"/>
                      <a:gd name="connsiteX49" fmla="*/ 36576 w 3675893"/>
                      <a:gd name="connsiteY49" fmla="*/ 3886200 h 4111307"/>
                      <a:gd name="connsiteX50" fmla="*/ 100584 w 3675893"/>
                      <a:gd name="connsiteY50" fmla="*/ 3931920 h 4111307"/>
                      <a:gd name="connsiteX51" fmla="*/ 128016 w 3675893"/>
                      <a:gd name="connsiteY51" fmla="*/ 3941064 h 4111307"/>
                      <a:gd name="connsiteX52" fmla="*/ 173736 w 3675893"/>
                      <a:gd name="connsiteY52" fmla="*/ 3968496 h 4111307"/>
                      <a:gd name="connsiteX53" fmla="*/ 228600 w 3675893"/>
                      <a:gd name="connsiteY53" fmla="*/ 3986784 h 4111307"/>
                      <a:gd name="connsiteX54" fmla="*/ 256032 w 3675893"/>
                      <a:gd name="connsiteY54" fmla="*/ 4005072 h 4111307"/>
                      <a:gd name="connsiteX55" fmla="*/ 310896 w 3675893"/>
                      <a:gd name="connsiteY55" fmla="*/ 4014216 h 4111307"/>
                      <a:gd name="connsiteX56" fmla="*/ 338328 w 3675893"/>
                      <a:gd name="connsiteY56" fmla="*/ 4023360 h 4111307"/>
                      <a:gd name="connsiteX57" fmla="*/ 640080 w 3675893"/>
                      <a:gd name="connsiteY57" fmla="*/ 4032504 h 4111307"/>
                      <a:gd name="connsiteX58" fmla="*/ 731520 w 3675893"/>
                      <a:gd name="connsiteY58" fmla="*/ 4041648 h 4111307"/>
                      <a:gd name="connsiteX59" fmla="*/ 786384 w 3675893"/>
                      <a:gd name="connsiteY59" fmla="*/ 4059936 h 4111307"/>
                      <a:gd name="connsiteX60" fmla="*/ 886968 w 3675893"/>
                      <a:gd name="connsiteY60" fmla="*/ 4069080 h 4111307"/>
                      <a:gd name="connsiteX61" fmla="*/ 1490472 w 3675893"/>
                      <a:gd name="connsiteY61" fmla="*/ 4096512 h 4111307"/>
                      <a:gd name="connsiteX62" fmla="*/ 1600200 w 3675893"/>
                      <a:gd name="connsiteY62" fmla="*/ 4105656 h 4111307"/>
                      <a:gd name="connsiteX63" fmla="*/ 2734056 w 3675893"/>
                      <a:gd name="connsiteY63" fmla="*/ 4087368 h 4111307"/>
                      <a:gd name="connsiteX64" fmla="*/ 2825496 w 3675893"/>
                      <a:gd name="connsiteY64" fmla="*/ 4059936 h 4111307"/>
                      <a:gd name="connsiteX65" fmla="*/ 2862072 w 3675893"/>
                      <a:gd name="connsiteY65" fmla="*/ 4050792 h 4111307"/>
                      <a:gd name="connsiteX66" fmla="*/ 2944368 w 3675893"/>
                      <a:gd name="connsiteY66" fmla="*/ 4041648 h 4111307"/>
                      <a:gd name="connsiteX67" fmla="*/ 2990088 w 3675893"/>
                      <a:gd name="connsiteY67" fmla="*/ 4032504 h 4111307"/>
                      <a:gd name="connsiteX68" fmla="*/ 3209544 w 3675893"/>
                      <a:gd name="connsiteY68" fmla="*/ 4023360 h 4111307"/>
                      <a:gd name="connsiteX69" fmla="*/ 3300984 w 3675893"/>
                      <a:gd name="connsiteY69" fmla="*/ 4005072 h 4111307"/>
                      <a:gd name="connsiteX70" fmla="*/ 3374136 w 3675893"/>
                      <a:gd name="connsiteY70" fmla="*/ 3986784 h 4111307"/>
                      <a:gd name="connsiteX71" fmla="*/ 3401568 w 3675893"/>
                      <a:gd name="connsiteY71" fmla="*/ 3977640 h 4111307"/>
                      <a:gd name="connsiteX72" fmla="*/ 3456432 w 3675893"/>
                      <a:gd name="connsiteY72" fmla="*/ 3968496 h 4111307"/>
                      <a:gd name="connsiteX73" fmla="*/ 3520440 w 3675893"/>
                      <a:gd name="connsiteY73" fmla="*/ 3950208 h 4111307"/>
                      <a:gd name="connsiteX74" fmla="*/ 3557016 w 3675893"/>
                      <a:gd name="connsiteY74" fmla="*/ 3941064 h 4111307"/>
                      <a:gd name="connsiteX75" fmla="*/ 3584448 w 3675893"/>
                      <a:gd name="connsiteY75" fmla="*/ 3922776 h 4111307"/>
                      <a:gd name="connsiteX76" fmla="*/ 3602736 w 3675893"/>
                      <a:gd name="connsiteY76" fmla="*/ 3867912 h 4111307"/>
                      <a:gd name="connsiteX77" fmla="*/ 3621024 w 3675893"/>
                      <a:gd name="connsiteY77" fmla="*/ 3840480 h 4111307"/>
                      <a:gd name="connsiteX78" fmla="*/ 3630168 w 3675893"/>
                      <a:gd name="connsiteY78" fmla="*/ 3803904 h 4111307"/>
                      <a:gd name="connsiteX79" fmla="*/ 3639312 w 3675893"/>
                      <a:gd name="connsiteY79" fmla="*/ 3758184 h 4111307"/>
                      <a:gd name="connsiteX80" fmla="*/ 3657600 w 3675893"/>
                      <a:gd name="connsiteY80" fmla="*/ 3712464 h 4111307"/>
                      <a:gd name="connsiteX81" fmla="*/ 3675888 w 3675893"/>
                      <a:gd name="connsiteY81" fmla="*/ 3529584 h 4111307"/>
                      <a:gd name="connsiteX82" fmla="*/ 3657600 w 3675893"/>
                      <a:gd name="connsiteY82" fmla="*/ 3072384 h 4111307"/>
                      <a:gd name="connsiteX83" fmla="*/ 3648456 w 3675893"/>
                      <a:gd name="connsiteY83" fmla="*/ 3044952 h 4111307"/>
                      <a:gd name="connsiteX84" fmla="*/ 3639312 w 3675893"/>
                      <a:gd name="connsiteY84" fmla="*/ 3008376 h 4111307"/>
                      <a:gd name="connsiteX85" fmla="*/ 3621024 w 3675893"/>
                      <a:gd name="connsiteY85" fmla="*/ 2962656 h 4111307"/>
                      <a:gd name="connsiteX86" fmla="*/ 3602736 w 3675893"/>
                      <a:gd name="connsiteY86" fmla="*/ 2889504 h 4111307"/>
                      <a:gd name="connsiteX87" fmla="*/ 3584448 w 3675893"/>
                      <a:gd name="connsiteY87" fmla="*/ 2843784 h 4111307"/>
                      <a:gd name="connsiteX88" fmla="*/ 3575304 w 3675893"/>
                      <a:gd name="connsiteY88" fmla="*/ 2807208 h 4111307"/>
                      <a:gd name="connsiteX89" fmla="*/ 3557016 w 3675893"/>
                      <a:gd name="connsiteY89" fmla="*/ 2752344 h 4111307"/>
                      <a:gd name="connsiteX90" fmla="*/ 3547872 w 3675893"/>
                      <a:gd name="connsiteY90" fmla="*/ 2624328 h 4111307"/>
                      <a:gd name="connsiteX91" fmla="*/ 3538728 w 3675893"/>
                      <a:gd name="connsiteY91" fmla="*/ 2596896 h 4111307"/>
                      <a:gd name="connsiteX92" fmla="*/ 3529584 w 3675893"/>
                      <a:gd name="connsiteY92" fmla="*/ 2459736 h 4111307"/>
                      <a:gd name="connsiteX93" fmla="*/ 3557016 w 3675893"/>
                      <a:gd name="connsiteY93" fmla="*/ 1920240 h 4111307"/>
                      <a:gd name="connsiteX94" fmla="*/ 3566160 w 3675893"/>
                      <a:gd name="connsiteY94" fmla="*/ 1892808 h 4111307"/>
                      <a:gd name="connsiteX95" fmla="*/ 3547872 w 3675893"/>
                      <a:gd name="connsiteY95" fmla="*/ 1700784 h 4111307"/>
                      <a:gd name="connsiteX96" fmla="*/ 3447288 w 3675893"/>
                      <a:gd name="connsiteY96" fmla="*/ 1581912 h 4111307"/>
                      <a:gd name="connsiteX97" fmla="*/ 3419856 w 3675893"/>
                      <a:gd name="connsiteY97" fmla="*/ 1563624 h 4111307"/>
                      <a:gd name="connsiteX98" fmla="*/ 3364992 w 3675893"/>
                      <a:gd name="connsiteY98" fmla="*/ 1545336 h 4111307"/>
                      <a:gd name="connsiteX99" fmla="*/ 3328416 w 3675893"/>
                      <a:gd name="connsiteY99" fmla="*/ 1527048 h 4111307"/>
                      <a:gd name="connsiteX100" fmla="*/ 3118104 w 3675893"/>
                      <a:gd name="connsiteY100" fmla="*/ 1517904 h 4111307"/>
                      <a:gd name="connsiteX101" fmla="*/ 2898648 w 3675893"/>
                      <a:gd name="connsiteY101" fmla="*/ 1499616 h 4111307"/>
                      <a:gd name="connsiteX102" fmla="*/ 2816352 w 3675893"/>
                      <a:gd name="connsiteY102" fmla="*/ 1472184 h 4111307"/>
                      <a:gd name="connsiteX103" fmla="*/ 2761488 w 3675893"/>
                      <a:gd name="connsiteY103" fmla="*/ 1453896 h 4111307"/>
                      <a:gd name="connsiteX104" fmla="*/ 2734056 w 3675893"/>
                      <a:gd name="connsiteY104" fmla="*/ 1426464 h 4111307"/>
                      <a:gd name="connsiteX105" fmla="*/ 2679192 w 3675893"/>
                      <a:gd name="connsiteY105" fmla="*/ 1389888 h 4111307"/>
                      <a:gd name="connsiteX106" fmla="*/ 2651760 w 3675893"/>
                      <a:gd name="connsiteY106" fmla="*/ 1362456 h 4111307"/>
                      <a:gd name="connsiteX107" fmla="*/ 2642616 w 3675893"/>
                      <a:gd name="connsiteY107" fmla="*/ 1335024 h 4111307"/>
                      <a:gd name="connsiteX108" fmla="*/ 2642616 w 3675893"/>
                      <a:gd name="connsiteY108" fmla="*/ 1197864 h 4111307"/>
                      <a:gd name="connsiteX109" fmla="*/ 2788920 w 3675893"/>
                      <a:gd name="connsiteY109" fmla="*/ 1188720 h 4111307"/>
                      <a:gd name="connsiteX110" fmla="*/ 2852928 w 3675893"/>
                      <a:gd name="connsiteY110" fmla="*/ 1170432 h 4111307"/>
                      <a:gd name="connsiteX111" fmla="*/ 2916936 w 3675893"/>
                      <a:gd name="connsiteY111" fmla="*/ 1161288 h 4111307"/>
                      <a:gd name="connsiteX112" fmla="*/ 2944368 w 3675893"/>
                      <a:gd name="connsiteY112" fmla="*/ 1152144 h 4111307"/>
                      <a:gd name="connsiteX113" fmla="*/ 3035808 w 3675893"/>
                      <a:gd name="connsiteY113" fmla="*/ 1133856 h 4111307"/>
                      <a:gd name="connsiteX114" fmla="*/ 3090672 w 3675893"/>
                      <a:gd name="connsiteY114" fmla="*/ 1115568 h 4111307"/>
                      <a:gd name="connsiteX115" fmla="*/ 3136392 w 3675893"/>
                      <a:gd name="connsiteY115" fmla="*/ 1106424 h 4111307"/>
                      <a:gd name="connsiteX116" fmla="*/ 3191256 w 3675893"/>
                      <a:gd name="connsiteY116" fmla="*/ 1088136 h 4111307"/>
                      <a:gd name="connsiteX117" fmla="*/ 3218688 w 3675893"/>
                      <a:gd name="connsiteY117" fmla="*/ 1060704 h 4111307"/>
                      <a:gd name="connsiteX118" fmla="*/ 3246120 w 3675893"/>
                      <a:gd name="connsiteY118" fmla="*/ 1042416 h 4111307"/>
                      <a:gd name="connsiteX119" fmla="*/ 3291840 w 3675893"/>
                      <a:gd name="connsiteY119" fmla="*/ 996696 h 4111307"/>
                      <a:gd name="connsiteX120" fmla="*/ 3328416 w 3675893"/>
                      <a:gd name="connsiteY120" fmla="*/ 914400 h 4111307"/>
                      <a:gd name="connsiteX121" fmla="*/ 3328416 w 3675893"/>
                      <a:gd name="connsiteY121" fmla="*/ 566928 h 4111307"/>
                      <a:gd name="connsiteX122" fmla="*/ 3319272 w 3675893"/>
                      <a:gd name="connsiteY122" fmla="*/ 539496 h 4111307"/>
                      <a:gd name="connsiteX123" fmla="*/ 3310128 w 3675893"/>
                      <a:gd name="connsiteY123" fmla="*/ 457200 h 4111307"/>
                      <a:gd name="connsiteX124" fmla="*/ 3300984 w 3675893"/>
                      <a:gd name="connsiteY124" fmla="*/ 429768 h 4111307"/>
                      <a:gd name="connsiteX125" fmla="*/ 3291840 w 3675893"/>
                      <a:gd name="connsiteY125" fmla="*/ 374904 h 4111307"/>
                      <a:gd name="connsiteX126" fmla="*/ 3282696 w 3675893"/>
                      <a:gd name="connsiteY126" fmla="*/ 237744 h 4111307"/>
                      <a:gd name="connsiteX127" fmla="*/ 3273552 w 3675893"/>
                      <a:gd name="connsiteY127" fmla="*/ 128016 h 4111307"/>
                      <a:gd name="connsiteX128" fmla="*/ 3218688 w 3675893"/>
                      <a:gd name="connsiteY128" fmla="*/ 91440 h 4111307"/>
                      <a:gd name="connsiteX129" fmla="*/ 3163824 w 3675893"/>
                      <a:gd name="connsiteY129" fmla="*/ 54864 h 4111307"/>
                      <a:gd name="connsiteX130" fmla="*/ 2807208 w 3675893"/>
                      <a:gd name="connsiteY130" fmla="*/ 45720 h 4111307"/>
                      <a:gd name="connsiteX131" fmla="*/ 2359152 w 3675893"/>
                      <a:gd name="connsiteY131" fmla="*/ 27432 h 4111307"/>
                      <a:gd name="connsiteX132" fmla="*/ 2258568 w 3675893"/>
                      <a:gd name="connsiteY132" fmla="*/ 18288 h 4111307"/>
                      <a:gd name="connsiteX133" fmla="*/ 2103120 w 3675893"/>
                      <a:gd name="connsiteY133" fmla="*/ 0 h 4111307"/>
                      <a:gd name="connsiteX134" fmla="*/ 576072 w 3675893"/>
                      <a:gd name="connsiteY134" fmla="*/ 9144 h 4111307"/>
                      <a:gd name="connsiteX135" fmla="*/ 521208 w 3675893"/>
                      <a:gd name="connsiteY135" fmla="*/ 36576 h 4111307"/>
                      <a:gd name="connsiteX136" fmla="*/ 448056 w 3675893"/>
                      <a:gd name="connsiteY136" fmla="*/ 27432 h 411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675893" h="4111307">
                        <a:moveTo>
                          <a:pt x="448056" y="27432"/>
                        </a:moveTo>
                        <a:lnTo>
                          <a:pt x="448056" y="27432"/>
                        </a:lnTo>
                        <a:cubicBezTo>
                          <a:pt x="454152" y="54864"/>
                          <a:pt x="464010" y="81724"/>
                          <a:pt x="466344" y="109728"/>
                        </a:cubicBezTo>
                        <a:cubicBezTo>
                          <a:pt x="467144" y="119333"/>
                          <a:pt x="459848" y="127892"/>
                          <a:pt x="457200" y="137160"/>
                        </a:cubicBezTo>
                        <a:cubicBezTo>
                          <a:pt x="453748" y="149244"/>
                          <a:pt x="451667" y="161699"/>
                          <a:pt x="448056" y="173736"/>
                        </a:cubicBezTo>
                        <a:cubicBezTo>
                          <a:pt x="442517" y="192200"/>
                          <a:pt x="434443" y="209898"/>
                          <a:pt x="429768" y="228600"/>
                        </a:cubicBezTo>
                        <a:lnTo>
                          <a:pt x="411480" y="301752"/>
                        </a:lnTo>
                        <a:cubicBezTo>
                          <a:pt x="387988" y="513176"/>
                          <a:pt x="395946" y="408562"/>
                          <a:pt x="411480" y="804672"/>
                        </a:cubicBezTo>
                        <a:cubicBezTo>
                          <a:pt x="412629" y="833968"/>
                          <a:pt x="430315" y="879466"/>
                          <a:pt x="438912" y="905256"/>
                        </a:cubicBezTo>
                        <a:lnTo>
                          <a:pt x="448056" y="932688"/>
                        </a:lnTo>
                        <a:cubicBezTo>
                          <a:pt x="459554" y="967183"/>
                          <a:pt x="462334" y="983542"/>
                          <a:pt x="493776" y="1014984"/>
                        </a:cubicBezTo>
                        <a:cubicBezTo>
                          <a:pt x="502920" y="1024128"/>
                          <a:pt x="510242" y="1035562"/>
                          <a:pt x="521208" y="1042416"/>
                        </a:cubicBezTo>
                        <a:cubicBezTo>
                          <a:pt x="535749" y="1051504"/>
                          <a:pt x="608994" y="1074726"/>
                          <a:pt x="621792" y="1078992"/>
                        </a:cubicBezTo>
                        <a:lnTo>
                          <a:pt x="649224" y="1088136"/>
                        </a:lnTo>
                        <a:cubicBezTo>
                          <a:pt x="658368" y="1091184"/>
                          <a:pt x="667205" y="1095390"/>
                          <a:pt x="676656" y="1097280"/>
                        </a:cubicBezTo>
                        <a:cubicBezTo>
                          <a:pt x="691896" y="1100328"/>
                          <a:pt x="707204" y="1103053"/>
                          <a:pt x="722376" y="1106424"/>
                        </a:cubicBezTo>
                        <a:cubicBezTo>
                          <a:pt x="734644" y="1109150"/>
                          <a:pt x="746587" y="1113320"/>
                          <a:pt x="758952" y="1115568"/>
                        </a:cubicBezTo>
                        <a:cubicBezTo>
                          <a:pt x="780157" y="1119423"/>
                          <a:pt x="801624" y="1121664"/>
                          <a:pt x="822960" y="1124712"/>
                        </a:cubicBezTo>
                        <a:cubicBezTo>
                          <a:pt x="841248" y="1130808"/>
                          <a:pt x="859122" y="1138325"/>
                          <a:pt x="877824" y="1143000"/>
                        </a:cubicBezTo>
                        <a:cubicBezTo>
                          <a:pt x="890016" y="1146048"/>
                          <a:pt x="902363" y="1148533"/>
                          <a:pt x="914400" y="1152144"/>
                        </a:cubicBezTo>
                        <a:cubicBezTo>
                          <a:pt x="932864" y="1157683"/>
                          <a:pt x="969264" y="1170432"/>
                          <a:pt x="969264" y="1170432"/>
                        </a:cubicBezTo>
                        <a:cubicBezTo>
                          <a:pt x="975360" y="1179576"/>
                          <a:pt x="978970" y="1190999"/>
                          <a:pt x="987552" y="1197864"/>
                        </a:cubicBezTo>
                        <a:cubicBezTo>
                          <a:pt x="1033543" y="1234657"/>
                          <a:pt x="1014866" y="1151789"/>
                          <a:pt x="1051560" y="1261872"/>
                        </a:cubicBezTo>
                        <a:lnTo>
                          <a:pt x="1069848" y="1316736"/>
                        </a:lnTo>
                        <a:cubicBezTo>
                          <a:pt x="1072896" y="1325880"/>
                          <a:pt x="1073645" y="1336148"/>
                          <a:pt x="1078992" y="1344168"/>
                        </a:cubicBezTo>
                        <a:lnTo>
                          <a:pt x="1097280" y="1371600"/>
                        </a:lnTo>
                        <a:cubicBezTo>
                          <a:pt x="1105467" y="1412534"/>
                          <a:pt x="1119453" y="1458437"/>
                          <a:pt x="1097280" y="1499616"/>
                        </a:cubicBezTo>
                        <a:cubicBezTo>
                          <a:pt x="1082952" y="1526226"/>
                          <a:pt x="1034583" y="1540545"/>
                          <a:pt x="1005840" y="1545336"/>
                        </a:cubicBezTo>
                        <a:cubicBezTo>
                          <a:pt x="981601" y="1549376"/>
                          <a:pt x="956990" y="1550835"/>
                          <a:pt x="932688" y="1554480"/>
                        </a:cubicBezTo>
                        <a:cubicBezTo>
                          <a:pt x="896018" y="1559981"/>
                          <a:pt x="859536" y="1566672"/>
                          <a:pt x="822960" y="1572768"/>
                        </a:cubicBezTo>
                        <a:cubicBezTo>
                          <a:pt x="804672" y="1575816"/>
                          <a:pt x="786450" y="1579290"/>
                          <a:pt x="768096" y="1581912"/>
                        </a:cubicBezTo>
                        <a:cubicBezTo>
                          <a:pt x="746760" y="1584960"/>
                          <a:pt x="725586" y="1589520"/>
                          <a:pt x="704088" y="1591056"/>
                        </a:cubicBezTo>
                        <a:cubicBezTo>
                          <a:pt x="640170" y="1595622"/>
                          <a:pt x="576072" y="1597152"/>
                          <a:pt x="512064" y="1600200"/>
                        </a:cubicBezTo>
                        <a:cubicBezTo>
                          <a:pt x="458629" y="1607834"/>
                          <a:pt x="450471" y="1607791"/>
                          <a:pt x="402336" y="1618488"/>
                        </a:cubicBezTo>
                        <a:cubicBezTo>
                          <a:pt x="390068" y="1621214"/>
                          <a:pt x="377797" y="1624021"/>
                          <a:pt x="365760" y="1627632"/>
                        </a:cubicBezTo>
                        <a:cubicBezTo>
                          <a:pt x="347296" y="1633171"/>
                          <a:pt x="329184" y="1639824"/>
                          <a:pt x="310896" y="1645920"/>
                        </a:cubicBezTo>
                        <a:lnTo>
                          <a:pt x="283464" y="1655064"/>
                        </a:lnTo>
                        <a:cubicBezTo>
                          <a:pt x="271272" y="1664208"/>
                          <a:pt x="259289" y="1673638"/>
                          <a:pt x="246888" y="1682496"/>
                        </a:cubicBezTo>
                        <a:cubicBezTo>
                          <a:pt x="237945" y="1688884"/>
                          <a:pt x="227227" y="1693013"/>
                          <a:pt x="219456" y="1700784"/>
                        </a:cubicBezTo>
                        <a:cubicBezTo>
                          <a:pt x="158496" y="1761744"/>
                          <a:pt x="246888" y="1697736"/>
                          <a:pt x="173736" y="1746504"/>
                        </a:cubicBezTo>
                        <a:cubicBezTo>
                          <a:pt x="161544" y="1764792"/>
                          <a:pt x="144111" y="1780516"/>
                          <a:pt x="137160" y="1801368"/>
                        </a:cubicBezTo>
                        <a:cubicBezTo>
                          <a:pt x="124541" y="1839226"/>
                          <a:pt x="133363" y="1820780"/>
                          <a:pt x="109728" y="1856232"/>
                        </a:cubicBezTo>
                        <a:cubicBezTo>
                          <a:pt x="97370" y="1905663"/>
                          <a:pt x="85597" y="1948625"/>
                          <a:pt x="82296" y="2002536"/>
                        </a:cubicBezTo>
                        <a:cubicBezTo>
                          <a:pt x="75402" y="2115142"/>
                          <a:pt x="78786" y="2228188"/>
                          <a:pt x="73152" y="2340864"/>
                        </a:cubicBezTo>
                        <a:cubicBezTo>
                          <a:pt x="69638" y="2411145"/>
                          <a:pt x="58996" y="2480929"/>
                          <a:pt x="54864" y="2551176"/>
                        </a:cubicBezTo>
                        <a:cubicBezTo>
                          <a:pt x="45154" y="2716246"/>
                          <a:pt x="62134" y="2657382"/>
                          <a:pt x="36576" y="2734056"/>
                        </a:cubicBezTo>
                        <a:cubicBezTo>
                          <a:pt x="30480" y="2880360"/>
                          <a:pt x="24558" y="3026671"/>
                          <a:pt x="18288" y="3172968"/>
                        </a:cubicBezTo>
                        <a:cubicBezTo>
                          <a:pt x="8858" y="3393004"/>
                          <a:pt x="16159" y="3311001"/>
                          <a:pt x="0" y="3456432"/>
                        </a:cubicBezTo>
                        <a:cubicBezTo>
                          <a:pt x="3048" y="3590544"/>
                          <a:pt x="-2232" y="3725105"/>
                          <a:pt x="9144" y="3858768"/>
                        </a:cubicBezTo>
                        <a:cubicBezTo>
                          <a:pt x="10241" y="3871653"/>
                          <a:pt x="26758" y="3877784"/>
                          <a:pt x="36576" y="3886200"/>
                        </a:cubicBezTo>
                        <a:cubicBezTo>
                          <a:pt x="42375" y="3891170"/>
                          <a:pt x="89005" y="3926131"/>
                          <a:pt x="100584" y="3931920"/>
                        </a:cubicBezTo>
                        <a:cubicBezTo>
                          <a:pt x="109205" y="3936231"/>
                          <a:pt x="119395" y="3936753"/>
                          <a:pt x="128016" y="3941064"/>
                        </a:cubicBezTo>
                        <a:cubicBezTo>
                          <a:pt x="143912" y="3949012"/>
                          <a:pt x="157556" y="3961142"/>
                          <a:pt x="173736" y="3968496"/>
                        </a:cubicBezTo>
                        <a:cubicBezTo>
                          <a:pt x="191285" y="3976473"/>
                          <a:pt x="212560" y="3976091"/>
                          <a:pt x="228600" y="3986784"/>
                        </a:cubicBezTo>
                        <a:cubicBezTo>
                          <a:pt x="237744" y="3992880"/>
                          <a:pt x="245606" y="4001597"/>
                          <a:pt x="256032" y="4005072"/>
                        </a:cubicBezTo>
                        <a:cubicBezTo>
                          <a:pt x="273621" y="4010935"/>
                          <a:pt x="292797" y="4010194"/>
                          <a:pt x="310896" y="4014216"/>
                        </a:cubicBezTo>
                        <a:cubicBezTo>
                          <a:pt x="320305" y="4016307"/>
                          <a:pt x="328704" y="4022825"/>
                          <a:pt x="338328" y="4023360"/>
                        </a:cubicBezTo>
                        <a:cubicBezTo>
                          <a:pt x="438803" y="4028942"/>
                          <a:pt x="539496" y="4029456"/>
                          <a:pt x="640080" y="4032504"/>
                        </a:cubicBezTo>
                        <a:cubicBezTo>
                          <a:pt x="670560" y="4035552"/>
                          <a:pt x="701413" y="4036003"/>
                          <a:pt x="731520" y="4041648"/>
                        </a:cubicBezTo>
                        <a:cubicBezTo>
                          <a:pt x="750467" y="4045201"/>
                          <a:pt x="767400" y="4056586"/>
                          <a:pt x="786384" y="4059936"/>
                        </a:cubicBezTo>
                        <a:cubicBezTo>
                          <a:pt x="819538" y="4065787"/>
                          <a:pt x="853440" y="4066032"/>
                          <a:pt x="886968" y="4069080"/>
                        </a:cubicBezTo>
                        <a:cubicBezTo>
                          <a:pt x="1131651" y="4130251"/>
                          <a:pt x="934989" y="4086935"/>
                          <a:pt x="1490472" y="4096512"/>
                        </a:cubicBezTo>
                        <a:cubicBezTo>
                          <a:pt x="1527048" y="4099560"/>
                          <a:pt x="1563497" y="4105656"/>
                          <a:pt x="1600200" y="4105656"/>
                        </a:cubicBezTo>
                        <a:cubicBezTo>
                          <a:pt x="2563276" y="4105656"/>
                          <a:pt x="2300601" y="4126773"/>
                          <a:pt x="2734056" y="4087368"/>
                        </a:cubicBezTo>
                        <a:cubicBezTo>
                          <a:pt x="2775719" y="4073480"/>
                          <a:pt x="2767922" y="4075638"/>
                          <a:pt x="2825496" y="4059936"/>
                        </a:cubicBezTo>
                        <a:cubicBezTo>
                          <a:pt x="2837620" y="4056629"/>
                          <a:pt x="2849651" y="4052703"/>
                          <a:pt x="2862072" y="4050792"/>
                        </a:cubicBezTo>
                        <a:cubicBezTo>
                          <a:pt x="2889352" y="4046595"/>
                          <a:pt x="2917045" y="4045551"/>
                          <a:pt x="2944368" y="4041648"/>
                        </a:cubicBezTo>
                        <a:cubicBezTo>
                          <a:pt x="2959754" y="4039450"/>
                          <a:pt x="2974583" y="4033573"/>
                          <a:pt x="2990088" y="4032504"/>
                        </a:cubicBezTo>
                        <a:cubicBezTo>
                          <a:pt x="3063130" y="4027467"/>
                          <a:pt x="3136392" y="4026408"/>
                          <a:pt x="3209544" y="4023360"/>
                        </a:cubicBezTo>
                        <a:cubicBezTo>
                          <a:pt x="3240024" y="4017264"/>
                          <a:pt x="3271495" y="4014902"/>
                          <a:pt x="3300984" y="4005072"/>
                        </a:cubicBezTo>
                        <a:cubicBezTo>
                          <a:pt x="3363690" y="3984170"/>
                          <a:pt x="3285862" y="4008853"/>
                          <a:pt x="3374136" y="3986784"/>
                        </a:cubicBezTo>
                        <a:cubicBezTo>
                          <a:pt x="3383487" y="3984446"/>
                          <a:pt x="3392159" y="3979731"/>
                          <a:pt x="3401568" y="3977640"/>
                        </a:cubicBezTo>
                        <a:cubicBezTo>
                          <a:pt x="3419667" y="3973618"/>
                          <a:pt x="3438367" y="3972665"/>
                          <a:pt x="3456432" y="3968496"/>
                        </a:cubicBezTo>
                        <a:cubicBezTo>
                          <a:pt x="3478054" y="3963506"/>
                          <a:pt x="3499032" y="3956047"/>
                          <a:pt x="3520440" y="3950208"/>
                        </a:cubicBezTo>
                        <a:cubicBezTo>
                          <a:pt x="3532564" y="3946901"/>
                          <a:pt x="3544824" y="3944112"/>
                          <a:pt x="3557016" y="3941064"/>
                        </a:cubicBezTo>
                        <a:cubicBezTo>
                          <a:pt x="3566160" y="3934968"/>
                          <a:pt x="3578623" y="3932095"/>
                          <a:pt x="3584448" y="3922776"/>
                        </a:cubicBezTo>
                        <a:cubicBezTo>
                          <a:pt x="3594665" y="3906429"/>
                          <a:pt x="3592043" y="3883952"/>
                          <a:pt x="3602736" y="3867912"/>
                        </a:cubicBezTo>
                        <a:lnTo>
                          <a:pt x="3621024" y="3840480"/>
                        </a:lnTo>
                        <a:cubicBezTo>
                          <a:pt x="3624072" y="3828288"/>
                          <a:pt x="3627442" y="3816172"/>
                          <a:pt x="3630168" y="3803904"/>
                        </a:cubicBezTo>
                        <a:cubicBezTo>
                          <a:pt x="3633539" y="3788732"/>
                          <a:pt x="3634846" y="3773070"/>
                          <a:pt x="3639312" y="3758184"/>
                        </a:cubicBezTo>
                        <a:cubicBezTo>
                          <a:pt x="3644029" y="3742462"/>
                          <a:pt x="3651504" y="3727704"/>
                          <a:pt x="3657600" y="3712464"/>
                        </a:cubicBezTo>
                        <a:cubicBezTo>
                          <a:pt x="3660644" y="3685069"/>
                          <a:pt x="3676221" y="3549876"/>
                          <a:pt x="3675888" y="3529584"/>
                        </a:cubicBezTo>
                        <a:cubicBezTo>
                          <a:pt x="3673388" y="3377083"/>
                          <a:pt x="3666220" y="3224662"/>
                          <a:pt x="3657600" y="3072384"/>
                        </a:cubicBezTo>
                        <a:cubicBezTo>
                          <a:pt x="3657055" y="3062761"/>
                          <a:pt x="3651104" y="3054220"/>
                          <a:pt x="3648456" y="3044952"/>
                        </a:cubicBezTo>
                        <a:cubicBezTo>
                          <a:pt x="3645004" y="3032868"/>
                          <a:pt x="3643286" y="3020298"/>
                          <a:pt x="3639312" y="3008376"/>
                        </a:cubicBezTo>
                        <a:cubicBezTo>
                          <a:pt x="3634121" y="2992804"/>
                          <a:pt x="3625851" y="2978344"/>
                          <a:pt x="3621024" y="2962656"/>
                        </a:cubicBezTo>
                        <a:cubicBezTo>
                          <a:pt x="3613632" y="2938633"/>
                          <a:pt x="3612071" y="2912841"/>
                          <a:pt x="3602736" y="2889504"/>
                        </a:cubicBezTo>
                        <a:cubicBezTo>
                          <a:pt x="3596640" y="2874264"/>
                          <a:pt x="3589639" y="2859356"/>
                          <a:pt x="3584448" y="2843784"/>
                        </a:cubicBezTo>
                        <a:cubicBezTo>
                          <a:pt x="3580474" y="2831862"/>
                          <a:pt x="3578915" y="2819245"/>
                          <a:pt x="3575304" y="2807208"/>
                        </a:cubicBezTo>
                        <a:cubicBezTo>
                          <a:pt x="3569765" y="2788744"/>
                          <a:pt x="3557016" y="2752344"/>
                          <a:pt x="3557016" y="2752344"/>
                        </a:cubicBezTo>
                        <a:cubicBezTo>
                          <a:pt x="3553968" y="2709672"/>
                          <a:pt x="3552871" y="2666816"/>
                          <a:pt x="3547872" y="2624328"/>
                        </a:cubicBezTo>
                        <a:cubicBezTo>
                          <a:pt x="3546746" y="2614755"/>
                          <a:pt x="3539792" y="2606476"/>
                          <a:pt x="3538728" y="2596896"/>
                        </a:cubicBezTo>
                        <a:cubicBezTo>
                          <a:pt x="3533668" y="2551355"/>
                          <a:pt x="3532632" y="2505456"/>
                          <a:pt x="3529584" y="2459736"/>
                        </a:cubicBezTo>
                        <a:cubicBezTo>
                          <a:pt x="3533143" y="2281775"/>
                          <a:pt x="3507195" y="2094614"/>
                          <a:pt x="3557016" y="1920240"/>
                        </a:cubicBezTo>
                        <a:cubicBezTo>
                          <a:pt x="3559664" y="1910972"/>
                          <a:pt x="3563112" y="1901952"/>
                          <a:pt x="3566160" y="1892808"/>
                        </a:cubicBezTo>
                        <a:cubicBezTo>
                          <a:pt x="3564628" y="1866764"/>
                          <a:pt x="3567583" y="1753347"/>
                          <a:pt x="3547872" y="1700784"/>
                        </a:cubicBezTo>
                        <a:cubicBezTo>
                          <a:pt x="3529497" y="1651785"/>
                          <a:pt x="3490091" y="1610448"/>
                          <a:pt x="3447288" y="1581912"/>
                        </a:cubicBezTo>
                        <a:cubicBezTo>
                          <a:pt x="3438144" y="1575816"/>
                          <a:pt x="3429899" y="1568087"/>
                          <a:pt x="3419856" y="1563624"/>
                        </a:cubicBezTo>
                        <a:cubicBezTo>
                          <a:pt x="3402240" y="1555795"/>
                          <a:pt x="3382890" y="1552495"/>
                          <a:pt x="3364992" y="1545336"/>
                        </a:cubicBezTo>
                        <a:cubicBezTo>
                          <a:pt x="3352336" y="1540274"/>
                          <a:pt x="3341964" y="1528553"/>
                          <a:pt x="3328416" y="1527048"/>
                        </a:cubicBezTo>
                        <a:cubicBezTo>
                          <a:pt x="3258675" y="1519299"/>
                          <a:pt x="3188208" y="1520952"/>
                          <a:pt x="3118104" y="1517904"/>
                        </a:cubicBezTo>
                        <a:cubicBezTo>
                          <a:pt x="2946521" y="1493392"/>
                          <a:pt x="3210936" y="1529358"/>
                          <a:pt x="2898648" y="1499616"/>
                        </a:cubicBezTo>
                        <a:cubicBezTo>
                          <a:pt x="2870467" y="1496932"/>
                          <a:pt x="2841977" y="1481502"/>
                          <a:pt x="2816352" y="1472184"/>
                        </a:cubicBezTo>
                        <a:cubicBezTo>
                          <a:pt x="2798235" y="1465596"/>
                          <a:pt x="2761488" y="1453896"/>
                          <a:pt x="2761488" y="1453896"/>
                        </a:cubicBezTo>
                        <a:cubicBezTo>
                          <a:pt x="2752344" y="1444752"/>
                          <a:pt x="2744264" y="1434403"/>
                          <a:pt x="2734056" y="1426464"/>
                        </a:cubicBezTo>
                        <a:cubicBezTo>
                          <a:pt x="2716706" y="1412970"/>
                          <a:pt x="2694734" y="1405430"/>
                          <a:pt x="2679192" y="1389888"/>
                        </a:cubicBezTo>
                        <a:lnTo>
                          <a:pt x="2651760" y="1362456"/>
                        </a:lnTo>
                        <a:cubicBezTo>
                          <a:pt x="2648712" y="1353312"/>
                          <a:pt x="2644707" y="1344433"/>
                          <a:pt x="2642616" y="1335024"/>
                        </a:cubicBezTo>
                        <a:cubicBezTo>
                          <a:pt x="2637329" y="1311233"/>
                          <a:pt x="2618927" y="1211798"/>
                          <a:pt x="2642616" y="1197864"/>
                        </a:cubicBezTo>
                        <a:cubicBezTo>
                          <a:pt x="2684733" y="1173089"/>
                          <a:pt x="2740152" y="1191768"/>
                          <a:pt x="2788920" y="1188720"/>
                        </a:cubicBezTo>
                        <a:cubicBezTo>
                          <a:pt x="2812423" y="1180886"/>
                          <a:pt x="2827668" y="1175025"/>
                          <a:pt x="2852928" y="1170432"/>
                        </a:cubicBezTo>
                        <a:cubicBezTo>
                          <a:pt x="2874133" y="1166577"/>
                          <a:pt x="2895600" y="1164336"/>
                          <a:pt x="2916936" y="1161288"/>
                        </a:cubicBezTo>
                        <a:cubicBezTo>
                          <a:pt x="2926080" y="1158240"/>
                          <a:pt x="2934976" y="1154311"/>
                          <a:pt x="2944368" y="1152144"/>
                        </a:cubicBezTo>
                        <a:cubicBezTo>
                          <a:pt x="2974656" y="1145155"/>
                          <a:pt x="3006319" y="1143686"/>
                          <a:pt x="3035808" y="1133856"/>
                        </a:cubicBezTo>
                        <a:cubicBezTo>
                          <a:pt x="3054096" y="1127760"/>
                          <a:pt x="3071769" y="1119349"/>
                          <a:pt x="3090672" y="1115568"/>
                        </a:cubicBezTo>
                        <a:cubicBezTo>
                          <a:pt x="3105912" y="1112520"/>
                          <a:pt x="3121398" y="1110513"/>
                          <a:pt x="3136392" y="1106424"/>
                        </a:cubicBezTo>
                        <a:cubicBezTo>
                          <a:pt x="3154990" y="1101352"/>
                          <a:pt x="3191256" y="1088136"/>
                          <a:pt x="3191256" y="1088136"/>
                        </a:cubicBezTo>
                        <a:cubicBezTo>
                          <a:pt x="3200400" y="1078992"/>
                          <a:pt x="3208754" y="1068983"/>
                          <a:pt x="3218688" y="1060704"/>
                        </a:cubicBezTo>
                        <a:cubicBezTo>
                          <a:pt x="3227131" y="1053669"/>
                          <a:pt x="3238349" y="1050187"/>
                          <a:pt x="3246120" y="1042416"/>
                        </a:cubicBezTo>
                        <a:cubicBezTo>
                          <a:pt x="3307080" y="981456"/>
                          <a:pt x="3218688" y="1045464"/>
                          <a:pt x="3291840" y="996696"/>
                        </a:cubicBezTo>
                        <a:cubicBezTo>
                          <a:pt x="3313603" y="931406"/>
                          <a:pt x="3299435" y="957872"/>
                          <a:pt x="3328416" y="914400"/>
                        </a:cubicBezTo>
                        <a:cubicBezTo>
                          <a:pt x="3352463" y="770119"/>
                          <a:pt x="3344138" y="842071"/>
                          <a:pt x="3328416" y="566928"/>
                        </a:cubicBezTo>
                        <a:cubicBezTo>
                          <a:pt x="3327866" y="557305"/>
                          <a:pt x="3322320" y="548640"/>
                          <a:pt x="3319272" y="539496"/>
                        </a:cubicBezTo>
                        <a:cubicBezTo>
                          <a:pt x="3316224" y="512064"/>
                          <a:pt x="3314666" y="484425"/>
                          <a:pt x="3310128" y="457200"/>
                        </a:cubicBezTo>
                        <a:cubicBezTo>
                          <a:pt x="3308543" y="447693"/>
                          <a:pt x="3303075" y="439177"/>
                          <a:pt x="3300984" y="429768"/>
                        </a:cubicBezTo>
                        <a:cubicBezTo>
                          <a:pt x="3296962" y="411669"/>
                          <a:pt x="3294888" y="393192"/>
                          <a:pt x="3291840" y="374904"/>
                        </a:cubicBezTo>
                        <a:cubicBezTo>
                          <a:pt x="3288792" y="329184"/>
                          <a:pt x="3286081" y="283440"/>
                          <a:pt x="3282696" y="237744"/>
                        </a:cubicBezTo>
                        <a:cubicBezTo>
                          <a:pt x="3279985" y="201142"/>
                          <a:pt x="3283009" y="163480"/>
                          <a:pt x="3273552" y="128016"/>
                        </a:cubicBezTo>
                        <a:cubicBezTo>
                          <a:pt x="3265082" y="96253"/>
                          <a:pt x="3239175" y="102821"/>
                          <a:pt x="3218688" y="91440"/>
                        </a:cubicBezTo>
                        <a:cubicBezTo>
                          <a:pt x="3199475" y="80766"/>
                          <a:pt x="3185796" y="55427"/>
                          <a:pt x="3163824" y="54864"/>
                        </a:cubicBezTo>
                        <a:lnTo>
                          <a:pt x="2807208" y="45720"/>
                        </a:lnTo>
                        <a:cubicBezTo>
                          <a:pt x="2573574" y="22357"/>
                          <a:pt x="2839062" y="46628"/>
                          <a:pt x="2359152" y="27432"/>
                        </a:cubicBezTo>
                        <a:cubicBezTo>
                          <a:pt x="2325513" y="26086"/>
                          <a:pt x="2292096" y="21336"/>
                          <a:pt x="2258568" y="18288"/>
                        </a:cubicBezTo>
                        <a:cubicBezTo>
                          <a:pt x="2198951" y="6365"/>
                          <a:pt x="2176163" y="0"/>
                          <a:pt x="2103120" y="0"/>
                        </a:cubicBezTo>
                        <a:lnTo>
                          <a:pt x="576072" y="9144"/>
                        </a:lnTo>
                        <a:cubicBezTo>
                          <a:pt x="525777" y="25909"/>
                          <a:pt x="570841" y="8215"/>
                          <a:pt x="521208" y="36576"/>
                        </a:cubicBezTo>
                        <a:cubicBezTo>
                          <a:pt x="469540" y="66101"/>
                          <a:pt x="460248" y="28956"/>
                          <a:pt x="448056" y="27432"/>
                        </a:cubicBezTo>
                        <a:close/>
                      </a:path>
                    </a:pathLst>
                  </a:custGeom>
                  <a:solidFill>
                    <a:srgbClr val="B08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EDBE8268-836E-4111-AE98-A0A3711F99DA}"/>
                      </a:ext>
                    </a:extLst>
                  </p:cNvPr>
                  <p:cNvGrpSpPr/>
                  <p:nvPr/>
                </p:nvGrpSpPr>
                <p:grpSpPr>
                  <a:xfrm>
                    <a:off x="237745" y="3553969"/>
                    <a:ext cx="777240" cy="543506"/>
                    <a:chOff x="3480816" y="1417320"/>
                    <a:chExt cx="4105975" cy="2871216"/>
                  </a:xfrm>
                </p:grpSpPr>
                <p:grpSp>
                  <p:nvGrpSpPr>
                    <p:cNvPr id="1146" name="Group 1145">
                      <a:extLst>
                        <a:ext uri="{FF2B5EF4-FFF2-40B4-BE49-F238E27FC236}">
                          <a16:creationId xmlns:a16="http://schemas.microsoft.com/office/drawing/2014/main" id="{CA69741D-DF3A-463E-B1C6-C642D3AC45D6}"/>
                        </a:ext>
                      </a:extLst>
                    </p:cNvPr>
                    <p:cNvGrpSpPr/>
                    <p:nvPr/>
                  </p:nvGrpSpPr>
                  <p:grpSpPr>
                    <a:xfrm>
                      <a:off x="4489705" y="1779294"/>
                      <a:ext cx="1630864" cy="1887450"/>
                      <a:chOff x="7653422" y="1435608"/>
                      <a:chExt cx="2769586" cy="3757446"/>
                    </a:xfrm>
                  </p:grpSpPr>
                  <p:sp>
                    <p:nvSpPr>
                      <p:cNvPr id="1156" name="Rectangle 2">
                        <a:extLst>
                          <a:ext uri="{FF2B5EF4-FFF2-40B4-BE49-F238E27FC236}">
                            <a16:creationId xmlns:a16="http://schemas.microsoft.com/office/drawing/2014/main" id="{843A3CB5-8B93-49C1-8B01-7F2956A724D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Freeform: Shape 1156">
                        <a:extLst>
                          <a:ext uri="{FF2B5EF4-FFF2-40B4-BE49-F238E27FC236}">
                            <a16:creationId xmlns:a16="http://schemas.microsoft.com/office/drawing/2014/main" id="{F2FC4391-520B-4E95-A9FD-8209637CC17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47" name="Group 1146">
                      <a:extLst>
                        <a:ext uri="{FF2B5EF4-FFF2-40B4-BE49-F238E27FC236}">
                          <a16:creationId xmlns:a16="http://schemas.microsoft.com/office/drawing/2014/main" id="{80703288-E771-4B2F-A0C3-5CE4994AE389}"/>
                        </a:ext>
                      </a:extLst>
                    </p:cNvPr>
                    <p:cNvGrpSpPr/>
                    <p:nvPr/>
                  </p:nvGrpSpPr>
                  <p:grpSpPr>
                    <a:xfrm>
                      <a:off x="5218177" y="1636776"/>
                      <a:ext cx="1822482" cy="2109216"/>
                      <a:chOff x="7653422" y="1435608"/>
                      <a:chExt cx="2769586" cy="3757446"/>
                    </a:xfrm>
                  </p:grpSpPr>
                  <p:sp>
                    <p:nvSpPr>
                      <p:cNvPr id="1154" name="Rectangle 2">
                        <a:extLst>
                          <a:ext uri="{FF2B5EF4-FFF2-40B4-BE49-F238E27FC236}">
                            <a16:creationId xmlns:a16="http://schemas.microsoft.com/office/drawing/2014/main" id="{EE4F1A6A-869D-4187-AC7B-2E05B0AFD35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Freeform: Shape 1154">
                        <a:extLst>
                          <a:ext uri="{FF2B5EF4-FFF2-40B4-BE49-F238E27FC236}">
                            <a16:creationId xmlns:a16="http://schemas.microsoft.com/office/drawing/2014/main" id="{CD17128A-D77C-49F4-8115-B3627A54E4D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48" name="Group 1147">
                      <a:extLst>
                        <a:ext uri="{FF2B5EF4-FFF2-40B4-BE49-F238E27FC236}">
                          <a16:creationId xmlns:a16="http://schemas.microsoft.com/office/drawing/2014/main" id="{5CBCFDE5-B6C0-47EC-8084-338FF53EE22F}"/>
                        </a:ext>
                      </a:extLst>
                    </p:cNvPr>
                    <p:cNvGrpSpPr/>
                    <p:nvPr/>
                  </p:nvGrpSpPr>
                  <p:grpSpPr>
                    <a:xfrm>
                      <a:off x="3480816" y="1417320"/>
                      <a:ext cx="2162223" cy="2502408"/>
                      <a:chOff x="7653422" y="1435608"/>
                      <a:chExt cx="2769586" cy="3757446"/>
                    </a:xfrm>
                  </p:grpSpPr>
                  <p:sp>
                    <p:nvSpPr>
                      <p:cNvPr id="1152" name="Rectangle 2">
                        <a:extLst>
                          <a:ext uri="{FF2B5EF4-FFF2-40B4-BE49-F238E27FC236}">
                            <a16:creationId xmlns:a16="http://schemas.microsoft.com/office/drawing/2014/main" id="{EB475F91-BBA3-4EBC-B07D-FE2C624B853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Freeform: Shape 1152">
                        <a:extLst>
                          <a:ext uri="{FF2B5EF4-FFF2-40B4-BE49-F238E27FC236}">
                            <a16:creationId xmlns:a16="http://schemas.microsoft.com/office/drawing/2014/main" id="{5369D2CA-DD2C-46FC-BB3A-61ABEA2DB23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49" name="Group 1148">
                      <a:extLst>
                        <a:ext uri="{FF2B5EF4-FFF2-40B4-BE49-F238E27FC236}">
                          <a16:creationId xmlns:a16="http://schemas.microsoft.com/office/drawing/2014/main" id="{0BC411F4-07BC-413C-A3B4-FA4F944E1E0D}"/>
                        </a:ext>
                      </a:extLst>
                    </p:cNvPr>
                    <p:cNvGrpSpPr/>
                    <p:nvPr/>
                  </p:nvGrpSpPr>
                  <p:grpSpPr>
                    <a:xfrm>
                      <a:off x="5394961" y="1751862"/>
                      <a:ext cx="2191830" cy="2536674"/>
                      <a:chOff x="7653422" y="1435608"/>
                      <a:chExt cx="2769586" cy="3757446"/>
                    </a:xfrm>
                  </p:grpSpPr>
                  <p:sp>
                    <p:nvSpPr>
                      <p:cNvPr id="1150" name="Rectangle 2">
                        <a:extLst>
                          <a:ext uri="{FF2B5EF4-FFF2-40B4-BE49-F238E27FC236}">
                            <a16:creationId xmlns:a16="http://schemas.microsoft.com/office/drawing/2014/main" id="{ACEBA25D-4700-4A96-B76A-47DAC96E28E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Freeform: Shape 1150">
                        <a:extLst>
                          <a:ext uri="{FF2B5EF4-FFF2-40B4-BE49-F238E27FC236}">
                            <a16:creationId xmlns:a16="http://schemas.microsoft.com/office/drawing/2014/main" id="{6921F728-9BE2-40CA-A043-87F58B2F58A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36" name="Group 135">
                    <a:extLst>
                      <a:ext uri="{FF2B5EF4-FFF2-40B4-BE49-F238E27FC236}">
                        <a16:creationId xmlns:a16="http://schemas.microsoft.com/office/drawing/2014/main" id="{8ACAB296-E41B-4E56-9E23-73C9F6ADCD4C}"/>
                      </a:ext>
                    </a:extLst>
                  </p:cNvPr>
                  <p:cNvGrpSpPr/>
                  <p:nvPr/>
                </p:nvGrpSpPr>
                <p:grpSpPr>
                  <a:xfrm>
                    <a:off x="403558" y="3645409"/>
                    <a:ext cx="294723" cy="505968"/>
                    <a:chOff x="1241184" y="770000"/>
                    <a:chExt cx="2405441" cy="4129562"/>
                  </a:xfrm>
                </p:grpSpPr>
                <p:grpSp>
                  <p:nvGrpSpPr>
                    <p:cNvPr id="1054" name="Group 1053">
                      <a:extLst>
                        <a:ext uri="{FF2B5EF4-FFF2-40B4-BE49-F238E27FC236}">
                          <a16:creationId xmlns:a16="http://schemas.microsoft.com/office/drawing/2014/main" id="{CA9879EB-30C7-4C96-B97F-7DBA20C7EE7A}"/>
                        </a:ext>
                      </a:extLst>
                    </p:cNvPr>
                    <p:cNvGrpSpPr/>
                    <p:nvPr/>
                  </p:nvGrpSpPr>
                  <p:grpSpPr>
                    <a:xfrm>
                      <a:off x="2133600" y="2743200"/>
                      <a:ext cx="1295400" cy="990600"/>
                      <a:chOff x="4567827" y="970271"/>
                      <a:chExt cx="1595182" cy="1230216"/>
                    </a:xfrm>
                  </p:grpSpPr>
                  <p:grpSp>
                    <p:nvGrpSpPr>
                      <p:cNvPr id="1134" name="Group 1133">
                        <a:extLst>
                          <a:ext uri="{FF2B5EF4-FFF2-40B4-BE49-F238E27FC236}">
                            <a16:creationId xmlns:a16="http://schemas.microsoft.com/office/drawing/2014/main" id="{E1F6FA4F-00DA-4990-BE3A-B11FEA7B9D7D}"/>
                          </a:ext>
                        </a:extLst>
                      </p:cNvPr>
                      <p:cNvGrpSpPr/>
                      <p:nvPr/>
                    </p:nvGrpSpPr>
                    <p:grpSpPr>
                      <a:xfrm>
                        <a:off x="4567827" y="970271"/>
                        <a:ext cx="1176558" cy="776349"/>
                        <a:chOff x="4567827" y="970271"/>
                        <a:chExt cx="1176558" cy="776349"/>
                      </a:xfrm>
                      <a:solidFill>
                        <a:schemeClr val="accent3">
                          <a:lumMod val="50000"/>
                        </a:schemeClr>
                      </a:solidFill>
                    </p:grpSpPr>
                    <p:sp>
                      <p:nvSpPr>
                        <p:cNvPr id="1141" name="Round Diagonal Corner Rectangle 2">
                          <a:extLst>
                            <a:ext uri="{FF2B5EF4-FFF2-40B4-BE49-F238E27FC236}">
                              <a16:creationId xmlns:a16="http://schemas.microsoft.com/office/drawing/2014/main" id="{CA6627E3-4E52-4A3E-A035-DA31E8389A9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Round Diagonal Corner Rectangle 3">
                          <a:extLst>
                            <a:ext uri="{FF2B5EF4-FFF2-40B4-BE49-F238E27FC236}">
                              <a16:creationId xmlns:a16="http://schemas.microsoft.com/office/drawing/2014/main" id="{014FADB2-147B-4553-AFB7-3F1AAF0E2B8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Round Diagonal Corner Rectangle 4">
                          <a:extLst>
                            <a:ext uri="{FF2B5EF4-FFF2-40B4-BE49-F238E27FC236}">
                              <a16:creationId xmlns:a16="http://schemas.microsoft.com/office/drawing/2014/main" id="{549F0DA6-2628-4746-B8D5-2B285427344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Round Diagonal Corner Rectangle 5">
                          <a:extLst>
                            <a:ext uri="{FF2B5EF4-FFF2-40B4-BE49-F238E27FC236}">
                              <a16:creationId xmlns:a16="http://schemas.microsoft.com/office/drawing/2014/main" id="{84B8B96B-8705-4BBE-A5E4-07541F62AAD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Round Diagonal Corner Rectangle 6">
                          <a:extLst>
                            <a:ext uri="{FF2B5EF4-FFF2-40B4-BE49-F238E27FC236}">
                              <a16:creationId xmlns:a16="http://schemas.microsoft.com/office/drawing/2014/main" id="{2849213C-9429-4AD7-842C-6310430199A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5" name="Group 1134">
                        <a:extLst>
                          <a:ext uri="{FF2B5EF4-FFF2-40B4-BE49-F238E27FC236}">
                            <a16:creationId xmlns:a16="http://schemas.microsoft.com/office/drawing/2014/main" id="{AE242E41-E2B0-4973-A994-8E3E765E61A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36" name="Round Diagonal Corner Rectangle 9">
                          <a:extLst>
                            <a:ext uri="{FF2B5EF4-FFF2-40B4-BE49-F238E27FC236}">
                              <a16:creationId xmlns:a16="http://schemas.microsoft.com/office/drawing/2014/main" id="{96283727-08B0-4F3E-B0B0-1EBCBE930AF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Round Diagonal Corner Rectangle 10">
                          <a:extLst>
                            <a:ext uri="{FF2B5EF4-FFF2-40B4-BE49-F238E27FC236}">
                              <a16:creationId xmlns:a16="http://schemas.microsoft.com/office/drawing/2014/main" id="{9F3E9998-D191-4D31-99D6-205A35AF65C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Round Diagonal Corner Rectangle 11">
                          <a:extLst>
                            <a:ext uri="{FF2B5EF4-FFF2-40B4-BE49-F238E27FC236}">
                              <a16:creationId xmlns:a16="http://schemas.microsoft.com/office/drawing/2014/main" id="{164A1DC6-4781-4CAF-B831-9F347A8B3A0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Round Diagonal Corner Rectangle 12">
                          <a:extLst>
                            <a:ext uri="{FF2B5EF4-FFF2-40B4-BE49-F238E27FC236}">
                              <a16:creationId xmlns:a16="http://schemas.microsoft.com/office/drawing/2014/main" id="{B932F3A3-C224-4709-A9D4-6D88E8B283F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Round Diagonal Corner Rectangle 13">
                          <a:extLst>
                            <a:ext uri="{FF2B5EF4-FFF2-40B4-BE49-F238E27FC236}">
                              <a16:creationId xmlns:a16="http://schemas.microsoft.com/office/drawing/2014/main" id="{AF5B3A0A-6C52-47D4-84C4-3225112243E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55" name="Double Wave 1054">
                      <a:extLst>
                        <a:ext uri="{FF2B5EF4-FFF2-40B4-BE49-F238E27FC236}">
                          <a16:creationId xmlns:a16="http://schemas.microsoft.com/office/drawing/2014/main" id="{F798FA31-ACAF-4680-A0ED-21B49B86AB23}"/>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6" name="Group 1055">
                      <a:extLst>
                        <a:ext uri="{FF2B5EF4-FFF2-40B4-BE49-F238E27FC236}">
                          <a16:creationId xmlns:a16="http://schemas.microsoft.com/office/drawing/2014/main" id="{3DFFFC05-2C85-4AC0-8CE4-D356A344C3F3}"/>
                        </a:ext>
                      </a:extLst>
                    </p:cNvPr>
                    <p:cNvGrpSpPr/>
                    <p:nvPr/>
                  </p:nvGrpSpPr>
                  <p:grpSpPr>
                    <a:xfrm rot="3721982">
                      <a:off x="2072705" y="1965154"/>
                      <a:ext cx="1219200" cy="940256"/>
                      <a:chOff x="4567827" y="970271"/>
                      <a:chExt cx="1595182" cy="1230216"/>
                    </a:xfrm>
                  </p:grpSpPr>
                  <p:grpSp>
                    <p:nvGrpSpPr>
                      <p:cNvPr id="1122" name="Group 7">
                        <a:extLst>
                          <a:ext uri="{FF2B5EF4-FFF2-40B4-BE49-F238E27FC236}">
                            <a16:creationId xmlns:a16="http://schemas.microsoft.com/office/drawing/2014/main" id="{E19DDD24-B15C-4D16-98CD-6E251F280CB1}"/>
                          </a:ext>
                        </a:extLst>
                      </p:cNvPr>
                      <p:cNvGrpSpPr/>
                      <p:nvPr/>
                    </p:nvGrpSpPr>
                    <p:grpSpPr>
                      <a:xfrm>
                        <a:off x="4567827" y="970271"/>
                        <a:ext cx="1176558" cy="776349"/>
                        <a:chOff x="4567827" y="970271"/>
                        <a:chExt cx="1176558" cy="776349"/>
                      </a:xfrm>
                      <a:solidFill>
                        <a:schemeClr val="accent3">
                          <a:lumMod val="50000"/>
                        </a:schemeClr>
                      </a:solidFill>
                    </p:grpSpPr>
                    <p:sp>
                      <p:nvSpPr>
                        <p:cNvPr id="1129" name="Round Diagonal Corner Rectangle 2">
                          <a:extLst>
                            <a:ext uri="{FF2B5EF4-FFF2-40B4-BE49-F238E27FC236}">
                              <a16:creationId xmlns:a16="http://schemas.microsoft.com/office/drawing/2014/main" id="{2563898D-E646-434B-A316-5B41A7DD874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Round Diagonal Corner Rectangle 3">
                          <a:extLst>
                            <a:ext uri="{FF2B5EF4-FFF2-40B4-BE49-F238E27FC236}">
                              <a16:creationId xmlns:a16="http://schemas.microsoft.com/office/drawing/2014/main" id="{51F0ECCE-BEF9-4CB8-B76C-92A629E3885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Round Diagonal Corner Rectangle 4">
                          <a:extLst>
                            <a:ext uri="{FF2B5EF4-FFF2-40B4-BE49-F238E27FC236}">
                              <a16:creationId xmlns:a16="http://schemas.microsoft.com/office/drawing/2014/main" id="{FCDB03D2-13A7-4161-83B4-5ADD028773C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Round Diagonal Corner Rectangle 5">
                          <a:extLst>
                            <a:ext uri="{FF2B5EF4-FFF2-40B4-BE49-F238E27FC236}">
                              <a16:creationId xmlns:a16="http://schemas.microsoft.com/office/drawing/2014/main" id="{64D39886-E401-4D1D-8D43-A68C231E1CD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Round Diagonal Corner Rectangle 6">
                          <a:extLst>
                            <a:ext uri="{FF2B5EF4-FFF2-40B4-BE49-F238E27FC236}">
                              <a16:creationId xmlns:a16="http://schemas.microsoft.com/office/drawing/2014/main" id="{B1537BAA-FB2A-4E31-9EB1-0A39BE85DF4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3" name="Group 8">
                        <a:extLst>
                          <a:ext uri="{FF2B5EF4-FFF2-40B4-BE49-F238E27FC236}">
                            <a16:creationId xmlns:a16="http://schemas.microsoft.com/office/drawing/2014/main" id="{DAD9DD56-EF54-474B-8445-3C4E4CAA2B1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24" name="Round Diagonal Corner Rectangle 18">
                          <a:extLst>
                            <a:ext uri="{FF2B5EF4-FFF2-40B4-BE49-F238E27FC236}">
                              <a16:creationId xmlns:a16="http://schemas.microsoft.com/office/drawing/2014/main" id="{BF1B43A8-50EE-4E30-B4F6-B7A49F8B777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Round Diagonal Corner Rectangle 19">
                          <a:extLst>
                            <a:ext uri="{FF2B5EF4-FFF2-40B4-BE49-F238E27FC236}">
                              <a16:creationId xmlns:a16="http://schemas.microsoft.com/office/drawing/2014/main" id="{41D09AC6-D6CF-4DC1-88BD-DC86DE501FF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Round Diagonal Corner Rectangle 20">
                          <a:extLst>
                            <a:ext uri="{FF2B5EF4-FFF2-40B4-BE49-F238E27FC236}">
                              <a16:creationId xmlns:a16="http://schemas.microsoft.com/office/drawing/2014/main" id="{96E7F3F0-5639-4FDB-B1CB-EF467871DD5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Round Diagonal Corner Rectangle 21">
                          <a:extLst>
                            <a:ext uri="{FF2B5EF4-FFF2-40B4-BE49-F238E27FC236}">
                              <a16:creationId xmlns:a16="http://schemas.microsoft.com/office/drawing/2014/main" id="{22D922BC-CE38-45B2-AE89-798E6944CF6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Round Diagonal Corner Rectangle 22">
                          <a:extLst>
                            <a:ext uri="{FF2B5EF4-FFF2-40B4-BE49-F238E27FC236}">
                              <a16:creationId xmlns:a16="http://schemas.microsoft.com/office/drawing/2014/main" id="{705F145F-68FA-430E-861D-8E9900EC857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7" name="Group 1056">
                      <a:extLst>
                        <a:ext uri="{FF2B5EF4-FFF2-40B4-BE49-F238E27FC236}">
                          <a16:creationId xmlns:a16="http://schemas.microsoft.com/office/drawing/2014/main" id="{06EEF454-8B8C-476B-9F96-97842B0A8D2C}"/>
                        </a:ext>
                      </a:extLst>
                    </p:cNvPr>
                    <p:cNvGrpSpPr/>
                    <p:nvPr/>
                  </p:nvGrpSpPr>
                  <p:grpSpPr>
                    <a:xfrm rot="20253845">
                      <a:off x="1241184" y="1553241"/>
                      <a:ext cx="1595182" cy="1230216"/>
                      <a:chOff x="4567827" y="970271"/>
                      <a:chExt cx="1595182" cy="1230216"/>
                    </a:xfrm>
                  </p:grpSpPr>
                  <p:grpSp>
                    <p:nvGrpSpPr>
                      <p:cNvPr id="1110" name="Group 7">
                        <a:extLst>
                          <a:ext uri="{FF2B5EF4-FFF2-40B4-BE49-F238E27FC236}">
                            <a16:creationId xmlns:a16="http://schemas.microsoft.com/office/drawing/2014/main" id="{3AF8B739-3DCB-468C-BEDA-6A8AFAD4C0D8}"/>
                          </a:ext>
                        </a:extLst>
                      </p:cNvPr>
                      <p:cNvGrpSpPr/>
                      <p:nvPr/>
                    </p:nvGrpSpPr>
                    <p:grpSpPr>
                      <a:xfrm>
                        <a:off x="4567827" y="970271"/>
                        <a:ext cx="1176558" cy="776349"/>
                        <a:chOff x="4567827" y="970271"/>
                        <a:chExt cx="1176558" cy="776349"/>
                      </a:xfrm>
                      <a:solidFill>
                        <a:schemeClr val="accent3">
                          <a:lumMod val="50000"/>
                        </a:schemeClr>
                      </a:solidFill>
                    </p:grpSpPr>
                    <p:sp>
                      <p:nvSpPr>
                        <p:cNvPr id="1117" name="Round Diagonal Corner Rectangle 2">
                          <a:extLst>
                            <a:ext uri="{FF2B5EF4-FFF2-40B4-BE49-F238E27FC236}">
                              <a16:creationId xmlns:a16="http://schemas.microsoft.com/office/drawing/2014/main" id="{A6EAA993-576C-4D1D-923F-CC1B7379A36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Round Diagonal Corner Rectangle 3">
                          <a:extLst>
                            <a:ext uri="{FF2B5EF4-FFF2-40B4-BE49-F238E27FC236}">
                              <a16:creationId xmlns:a16="http://schemas.microsoft.com/office/drawing/2014/main" id="{689F3C15-8947-4AD8-ABB3-13A1F5C1A367}"/>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Round Diagonal Corner Rectangle 4">
                          <a:extLst>
                            <a:ext uri="{FF2B5EF4-FFF2-40B4-BE49-F238E27FC236}">
                              <a16:creationId xmlns:a16="http://schemas.microsoft.com/office/drawing/2014/main" id="{E5662FA8-DC5D-45CE-BAEC-4B1E5759BD0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Round Diagonal Corner Rectangle 5">
                          <a:extLst>
                            <a:ext uri="{FF2B5EF4-FFF2-40B4-BE49-F238E27FC236}">
                              <a16:creationId xmlns:a16="http://schemas.microsoft.com/office/drawing/2014/main" id="{4C8F1103-6735-4B13-AACD-80D96E8A6BD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Round Diagonal Corner Rectangle 6">
                          <a:extLst>
                            <a:ext uri="{FF2B5EF4-FFF2-40B4-BE49-F238E27FC236}">
                              <a16:creationId xmlns:a16="http://schemas.microsoft.com/office/drawing/2014/main" id="{855506FE-4BD2-4202-BE55-88460F408A3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1" name="Group 8">
                        <a:extLst>
                          <a:ext uri="{FF2B5EF4-FFF2-40B4-BE49-F238E27FC236}">
                            <a16:creationId xmlns:a16="http://schemas.microsoft.com/office/drawing/2014/main" id="{712071A2-15D8-46B5-9B83-574B699C8F9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12" name="Round Diagonal Corner Rectangle 31">
                          <a:extLst>
                            <a:ext uri="{FF2B5EF4-FFF2-40B4-BE49-F238E27FC236}">
                              <a16:creationId xmlns:a16="http://schemas.microsoft.com/office/drawing/2014/main" id="{50517CE6-4E78-4BF0-B022-52234C7BB0A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Round Diagonal Corner Rectangle 32">
                          <a:extLst>
                            <a:ext uri="{FF2B5EF4-FFF2-40B4-BE49-F238E27FC236}">
                              <a16:creationId xmlns:a16="http://schemas.microsoft.com/office/drawing/2014/main" id="{5847E32F-4E9D-4189-BFC9-7F0BD07D3DD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Round Diagonal Corner Rectangle 33">
                          <a:extLst>
                            <a:ext uri="{FF2B5EF4-FFF2-40B4-BE49-F238E27FC236}">
                              <a16:creationId xmlns:a16="http://schemas.microsoft.com/office/drawing/2014/main" id="{E01820C1-CE64-4D4F-86EC-52285079AB5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Round Diagonal Corner Rectangle 34">
                          <a:extLst>
                            <a:ext uri="{FF2B5EF4-FFF2-40B4-BE49-F238E27FC236}">
                              <a16:creationId xmlns:a16="http://schemas.microsoft.com/office/drawing/2014/main" id="{ED2B8854-BC62-4E09-B29E-9DC15847ABE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Round Diagonal Corner Rectangle 35">
                          <a:extLst>
                            <a:ext uri="{FF2B5EF4-FFF2-40B4-BE49-F238E27FC236}">
                              <a16:creationId xmlns:a16="http://schemas.microsoft.com/office/drawing/2014/main" id="{552664C1-5DD1-4922-9C5B-F04BDCDFEF1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8" name="Group 1057">
                      <a:extLst>
                        <a:ext uri="{FF2B5EF4-FFF2-40B4-BE49-F238E27FC236}">
                          <a16:creationId xmlns:a16="http://schemas.microsoft.com/office/drawing/2014/main" id="{9F1629C0-7033-4BC7-9396-A485C4E8BBC5}"/>
                        </a:ext>
                      </a:extLst>
                    </p:cNvPr>
                    <p:cNvGrpSpPr/>
                    <p:nvPr/>
                  </p:nvGrpSpPr>
                  <p:grpSpPr>
                    <a:xfrm rot="8113811">
                      <a:off x="1943792" y="770000"/>
                      <a:ext cx="1446415" cy="1355079"/>
                      <a:chOff x="4567827" y="970271"/>
                      <a:chExt cx="1595182" cy="1230216"/>
                    </a:xfrm>
                  </p:grpSpPr>
                  <p:grpSp>
                    <p:nvGrpSpPr>
                      <p:cNvPr id="1098" name="Group 7">
                        <a:extLst>
                          <a:ext uri="{FF2B5EF4-FFF2-40B4-BE49-F238E27FC236}">
                            <a16:creationId xmlns:a16="http://schemas.microsoft.com/office/drawing/2014/main" id="{D11D00DB-A830-41DF-AE76-C052FCAB0E69}"/>
                          </a:ext>
                        </a:extLst>
                      </p:cNvPr>
                      <p:cNvGrpSpPr/>
                      <p:nvPr/>
                    </p:nvGrpSpPr>
                    <p:grpSpPr>
                      <a:xfrm>
                        <a:off x="4567827" y="970271"/>
                        <a:ext cx="1176558" cy="776349"/>
                        <a:chOff x="4567827" y="970271"/>
                        <a:chExt cx="1176558" cy="776349"/>
                      </a:xfrm>
                      <a:solidFill>
                        <a:schemeClr val="accent3">
                          <a:lumMod val="50000"/>
                        </a:schemeClr>
                      </a:solidFill>
                    </p:grpSpPr>
                    <p:sp>
                      <p:nvSpPr>
                        <p:cNvPr id="1105" name="Round Diagonal Corner Rectangle 2">
                          <a:extLst>
                            <a:ext uri="{FF2B5EF4-FFF2-40B4-BE49-F238E27FC236}">
                              <a16:creationId xmlns:a16="http://schemas.microsoft.com/office/drawing/2014/main" id="{8C276EA1-9AB2-46E3-9254-F927BF067E79}"/>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Round Diagonal Corner Rectangle 3">
                          <a:extLst>
                            <a:ext uri="{FF2B5EF4-FFF2-40B4-BE49-F238E27FC236}">
                              <a16:creationId xmlns:a16="http://schemas.microsoft.com/office/drawing/2014/main" id="{F2231C8B-C8E9-4078-A603-C2797268165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Round Diagonal Corner Rectangle 4">
                          <a:extLst>
                            <a:ext uri="{FF2B5EF4-FFF2-40B4-BE49-F238E27FC236}">
                              <a16:creationId xmlns:a16="http://schemas.microsoft.com/office/drawing/2014/main" id="{7FD8F5E8-CAB7-4DFB-A6DC-7134BE5F5F2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Round Diagonal Corner Rectangle 5">
                          <a:extLst>
                            <a:ext uri="{FF2B5EF4-FFF2-40B4-BE49-F238E27FC236}">
                              <a16:creationId xmlns:a16="http://schemas.microsoft.com/office/drawing/2014/main" id="{FC982029-72EF-4E8B-97C4-815D22B0397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Round Diagonal Corner Rectangle 6">
                          <a:extLst>
                            <a:ext uri="{FF2B5EF4-FFF2-40B4-BE49-F238E27FC236}">
                              <a16:creationId xmlns:a16="http://schemas.microsoft.com/office/drawing/2014/main" id="{9CFF0E1C-512C-436B-9285-F9446265111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9" name="Group 8">
                        <a:extLst>
                          <a:ext uri="{FF2B5EF4-FFF2-40B4-BE49-F238E27FC236}">
                            <a16:creationId xmlns:a16="http://schemas.microsoft.com/office/drawing/2014/main" id="{AB297ED5-3DD6-4EDB-8D0E-18B661D415F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00" name="Round Diagonal Corner Rectangle 44">
                          <a:extLst>
                            <a:ext uri="{FF2B5EF4-FFF2-40B4-BE49-F238E27FC236}">
                              <a16:creationId xmlns:a16="http://schemas.microsoft.com/office/drawing/2014/main" id="{2840280A-BF3E-444A-AAAC-9CB48AD2151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Round Diagonal Corner Rectangle 45">
                          <a:extLst>
                            <a:ext uri="{FF2B5EF4-FFF2-40B4-BE49-F238E27FC236}">
                              <a16:creationId xmlns:a16="http://schemas.microsoft.com/office/drawing/2014/main" id="{C226B6B5-57AA-477B-A243-3D197D6D433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ound Diagonal Corner Rectangle 46">
                          <a:extLst>
                            <a:ext uri="{FF2B5EF4-FFF2-40B4-BE49-F238E27FC236}">
                              <a16:creationId xmlns:a16="http://schemas.microsoft.com/office/drawing/2014/main" id="{C1E80E26-214C-4139-835A-AA8FEDEF2A94}"/>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Round Diagonal Corner Rectangle 47">
                          <a:extLst>
                            <a:ext uri="{FF2B5EF4-FFF2-40B4-BE49-F238E27FC236}">
                              <a16:creationId xmlns:a16="http://schemas.microsoft.com/office/drawing/2014/main" id="{3DCDB82B-6BF8-4356-92DF-50173726503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Round Diagonal Corner Rectangle 48">
                          <a:extLst>
                            <a:ext uri="{FF2B5EF4-FFF2-40B4-BE49-F238E27FC236}">
                              <a16:creationId xmlns:a16="http://schemas.microsoft.com/office/drawing/2014/main" id="{93B5B3D2-E959-43DD-8BB1-81BFE80E2F3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9" name="Group 1058">
                      <a:extLst>
                        <a:ext uri="{FF2B5EF4-FFF2-40B4-BE49-F238E27FC236}">
                          <a16:creationId xmlns:a16="http://schemas.microsoft.com/office/drawing/2014/main" id="{B723C0B9-6200-4E6B-BF4C-C26D22C32E29}"/>
                        </a:ext>
                      </a:extLst>
                    </p:cNvPr>
                    <p:cNvGrpSpPr/>
                    <p:nvPr/>
                  </p:nvGrpSpPr>
                  <p:grpSpPr>
                    <a:xfrm rot="8113811">
                      <a:off x="1438523" y="2207715"/>
                      <a:ext cx="1390153" cy="762604"/>
                      <a:chOff x="4567827" y="970271"/>
                      <a:chExt cx="1595182" cy="1230216"/>
                    </a:xfrm>
                  </p:grpSpPr>
                  <p:grpSp>
                    <p:nvGrpSpPr>
                      <p:cNvPr id="1086" name="Group 7">
                        <a:extLst>
                          <a:ext uri="{FF2B5EF4-FFF2-40B4-BE49-F238E27FC236}">
                            <a16:creationId xmlns:a16="http://schemas.microsoft.com/office/drawing/2014/main" id="{20CEB8CB-75FC-4B22-A8F5-9D65E5570557}"/>
                          </a:ext>
                        </a:extLst>
                      </p:cNvPr>
                      <p:cNvGrpSpPr/>
                      <p:nvPr/>
                    </p:nvGrpSpPr>
                    <p:grpSpPr>
                      <a:xfrm>
                        <a:off x="4567827" y="970271"/>
                        <a:ext cx="1176558" cy="776349"/>
                        <a:chOff x="4567827" y="970271"/>
                        <a:chExt cx="1176558" cy="776349"/>
                      </a:xfrm>
                      <a:solidFill>
                        <a:schemeClr val="accent3">
                          <a:lumMod val="50000"/>
                        </a:schemeClr>
                      </a:solidFill>
                    </p:grpSpPr>
                    <p:sp>
                      <p:nvSpPr>
                        <p:cNvPr id="1093" name="Round Diagonal Corner Rectangle 2">
                          <a:extLst>
                            <a:ext uri="{FF2B5EF4-FFF2-40B4-BE49-F238E27FC236}">
                              <a16:creationId xmlns:a16="http://schemas.microsoft.com/office/drawing/2014/main" id="{22F70516-3799-47B7-934A-4D6888C9CB9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Round Diagonal Corner Rectangle 3">
                          <a:extLst>
                            <a:ext uri="{FF2B5EF4-FFF2-40B4-BE49-F238E27FC236}">
                              <a16:creationId xmlns:a16="http://schemas.microsoft.com/office/drawing/2014/main" id="{7B03B677-04EA-4307-B603-468EA1C1252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Round Diagonal Corner Rectangle 4">
                          <a:extLst>
                            <a:ext uri="{FF2B5EF4-FFF2-40B4-BE49-F238E27FC236}">
                              <a16:creationId xmlns:a16="http://schemas.microsoft.com/office/drawing/2014/main" id="{95814F9C-CA36-4761-98BD-1E92F4FAF67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Round Diagonal Corner Rectangle 5">
                          <a:extLst>
                            <a:ext uri="{FF2B5EF4-FFF2-40B4-BE49-F238E27FC236}">
                              <a16:creationId xmlns:a16="http://schemas.microsoft.com/office/drawing/2014/main" id="{0BE62567-6B95-4149-BC46-CCCDA48D8E56}"/>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Round Diagonal Corner Rectangle 6">
                          <a:extLst>
                            <a:ext uri="{FF2B5EF4-FFF2-40B4-BE49-F238E27FC236}">
                              <a16:creationId xmlns:a16="http://schemas.microsoft.com/office/drawing/2014/main" id="{ADFEC305-BEAD-4349-AED2-E8A8D32D490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7" name="Group 8">
                        <a:extLst>
                          <a:ext uri="{FF2B5EF4-FFF2-40B4-BE49-F238E27FC236}">
                            <a16:creationId xmlns:a16="http://schemas.microsoft.com/office/drawing/2014/main" id="{36125356-7D8F-4A27-AA30-330D33D9C85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88" name="Round Diagonal Corner Rectangle 57">
                          <a:extLst>
                            <a:ext uri="{FF2B5EF4-FFF2-40B4-BE49-F238E27FC236}">
                              <a16:creationId xmlns:a16="http://schemas.microsoft.com/office/drawing/2014/main" id="{39413F29-88D6-45F7-B1E1-98FC933FBB6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Round Diagonal Corner Rectangle 58">
                          <a:extLst>
                            <a:ext uri="{FF2B5EF4-FFF2-40B4-BE49-F238E27FC236}">
                              <a16:creationId xmlns:a16="http://schemas.microsoft.com/office/drawing/2014/main" id="{771DFCBA-C7E9-40C1-93C2-B67B208859B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Round Diagonal Corner Rectangle 59">
                          <a:extLst>
                            <a:ext uri="{FF2B5EF4-FFF2-40B4-BE49-F238E27FC236}">
                              <a16:creationId xmlns:a16="http://schemas.microsoft.com/office/drawing/2014/main" id="{D57ACEDC-42FA-4DAF-B752-28D105F39AA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Round Diagonal Corner Rectangle 60">
                          <a:extLst>
                            <a:ext uri="{FF2B5EF4-FFF2-40B4-BE49-F238E27FC236}">
                              <a16:creationId xmlns:a16="http://schemas.microsoft.com/office/drawing/2014/main" id="{A3DE7FE1-CA2A-43F8-A3E9-5FF9A3D0F59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ound Diagonal Corner Rectangle 61">
                          <a:extLst>
                            <a:ext uri="{FF2B5EF4-FFF2-40B4-BE49-F238E27FC236}">
                              <a16:creationId xmlns:a16="http://schemas.microsoft.com/office/drawing/2014/main" id="{1CA18DC6-8CE0-4B3A-848A-C6095369600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0" name="Group 1059">
                      <a:extLst>
                        <a:ext uri="{FF2B5EF4-FFF2-40B4-BE49-F238E27FC236}">
                          <a16:creationId xmlns:a16="http://schemas.microsoft.com/office/drawing/2014/main" id="{88291567-8EA3-4255-9313-20DF838756AB}"/>
                        </a:ext>
                      </a:extLst>
                    </p:cNvPr>
                    <p:cNvGrpSpPr/>
                    <p:nvPr/>
                  </p:nvGrpSpPr>
                  <p:grpSpPr>
                    <a:xfrm rot="9089938">
                      <a:off x="2556363" y="1661184"/>
                      <a:ext cx="1090262" cy="771324"/>
                      <a:chOff x="4567827" y="970271"/>
                      <a:chExt cx="1595182" cy="1230216"/>
                    </a:xfrm>
                  </p:grpSpPr>
                  <p:grpSp>
                    <p:nvGrpSpPr>
                      <p:cNvPr id="1074" name="Group 7">
                        <a:extLst>
                          <a:ext uri="{FF2B5EF4-FFF2-40B4-BE49-F238E27FC236}">
                            <a16:creationId xmlns:a16="http://schemas.microsoft.com/office/drawing/2014/main" id="{8F17B26E-09EC-491A-B731-38176C25325F}"/>
                          </a:ext>
                        </a:extLst>
                      </p:cNvPr>
                      <p:cNvGrpSpPr/>
                      <p:nvPr/>
                    </p:nvGrpSpPr>
                    <p:grpSpPr>
                      <a:xfrm>
                        <a:off x="4567827" y="970271"/>
                        <a:ext cx="1176558" cy="776349"/>
                        <a:chOff x="4567827" y="970271"/>
                        <a:chExt cx="1176558" cy="776349"/>
                      </a:xfrm>
                      <a:solidFill>
                        <a:schemeClr val="accent3">
                          <a:lumMod val="50000"/>
                        </a:schemeClr>
                      </a:solidFill>
                    </p:grpSpPr>
                    <p:sp>
                      <p:nvSpPr>
                        <p:cNvPr id="1081" name="Round Diagonal Corner Rectangle 2">
                          <a:extLst>
                            <a:ext uri="{FF2B5EF4-FFF2-40B4-BE49-F238E27FC236}">
                              <a16:creationId xmlns:a16="http://schemas.microsoft.com/office/drawing/2014/main" id="{40D5EEF4-08B8-4869-A6D1-A0587965C7B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Round Diagonal Corner Rectangle 3">
                          <a:extLst>
                            <a:ext uri="{FF2B5EF4-FFF2-40B4-BE49-F238E27FC236}">
                              <a16:creationId xmlns:a16="http://schemas.microsoft.com/office/drawing/2014/main" id="{26190E7B-E6FE-48C8-8886-8A63A958C9E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ound Diagonal Corner Rectangle 4">
                          <a:extLst>
                            <a:ext uri="{FF2B5EF4-FFF2-40B4-BE49-F238E27FC236}">
                              <a16:creationId xmlns:a16="http://schemas.microsoft.com/office/drawing/2014/main" id="{BC84B9BF-2755-4DC2-B30D-DA6FF4FCF5D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ound Diagonal Corner Rectangle 5">
                          <a:extLst>
                            <a:ext uri="{FF2B5EF4-FFF2-40B4-BE49-F238E27FC236}">
                              <a16:creationId xmlns:a16="http://schemas.microsoft.com/office/drawing/2014/main" id="{ECFEBD45-C1B1-4D1C-9E04-B2E1406A679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ound Diagonal Corner Rectangle 6">
                          <a:extLst>
                            <a:ext uri="{FF2B5EF4-FFF2-40B4-BE49-F238E27FC236}">
                              <a16:creationId xmlns:a16="http://schemas.microsoft.com/office/drawing/2014/main" id="{B2634F8A-AB9F-400A-B3D2-EB295E99EA1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5" name="Group 8">
                        <a:extLst>
                          <a:ext uri="{FF2B5EF4-FFF2-40B4-BE49-F238E27FC236}">
                            <a16:creationId xmlns:a16="http://schemas.microsoft.com/office/drawing/2014/main" id="{0D89847A-16FA-45D7-84EB-9B641634373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76" name="Round Diagonal Corner Rectangle 70">
                          <a:extLst>
                            <a:ext uri="{FF2B5EF4-FFF2-40B4-BE49-F238E27FC236}">
                              <a16:creationId xmlns:a16="http://schemas.microsoft.com/office/drawing/2014/main" id="{B7981FE4-FE0D-4223-93D6-7648FE1C5FF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ound Diagonal Corner Rectangle 71">
                          <a:extLst>
                            <a:ext uri="{FF2B5EF4-FFF2-40B4-BE49-F238E27FC236}">
                              <a16:creationId xmlns:a16="http://schemas.microsoft.com/office/drawing/2014/main" id="{27DC70A4-A749-42B8-BD27-66079733671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ound Diagonal Corner Rectangle 72">
                          <a:extLst>
                            <a:ext uri="{FF2B5EF4-FFF2-40B4-BE49-F238E27FC236}">
                              <a16:creationId xmlns:a16="http://schemas.microsoft.com/office/drawing/2014/main" id="{6E83A867-BE7F-44E3-B08F-68ECE056669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ound Diagonal Corner Rectangle 73">
                          <a:extLst>
                            <a:ext uri="{FF2B5EF4-FFF2-40B4-BE49-F238E27FC236}">
                              <a16:creationId xmlns:a16="http://schemas.microsoft.com/office/drawing/2014/main" id="{519C6403-B7C3-41F1-9244-43AF3A1877C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ound Diagonal Corner Rectangle 74">
                          <a:extLst>
                            <a:ext uri="{FF2B5EF4-FFF2-40B4-BE49-F238E27FC236}">
                              <a16:creationId xmlns:a16="http://schemas.microsoft.com/office/drawing/2014/main" id="{64C03264-F541-407B-BF14-A06BB759418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1" name="Group 1060">
                      <a:extLst>
                        <a:ext uri="{FF2B5EF4-FFF2-40B4-BE49-F238E27FC236}">
                          <a16:creationId xmlns:a16="http://schemas.microsoft.com/office/drawing/2014/main" id="{7C2F70E6-2651-4419-8D8C-8446F3D28703}"/>
                        </a:ext>
                      </a:extLst>
                    </p:cNvPr>
                    <p:cNvGrpSpPr/>
                    <p:nvPr/>
                  </p:nvGrpSpPr>
                  <p:grpSpPr>
                    <a:xfrm rot="13486189" flipH="1">
                      <a:off x="1389306" y="2685691"/>
                      <a:ext cx="1345945" cy="1037421"/>
                      <a:chOff x="4567827" y="970271"/>
                      <a:chExt cx="1595182" cy="1230216"/>
                    </a:xfrm>
                  </p:grpSpPr>
                  <p:grpSp>
                    <p:nvGrpSpPr>
                      <p:cNvPr id="1062" name="Group 7">
                        <a:extLst>
                          <a:ext uri="{FF2B5EF4-FFF2-40B4-BE49-F238E27FC236}">
                            <a16:creationId xmlns:a16="http://schemas.microsoft.com/office/drawing/2014/main" id="{6CB5A21D-3242-4A25-81A7-3D9B36E1F00C}"/>
                          </a:ext>
                        </a:extLst>
                      </p:cNvPr>
                      <p:cNvGrpSpPr/>
                      <p:nvPr/>
                    </p:nvGrpSpPr>
                    <p:grpSpPr>
                      <a:xfrm>
                        <a:off x="4567827" y="970271"/>
                        <a:ext cx="1176558" cy="776349"/>
                        <a:chOff x="4567827" y="970271"/>
                        <a:chExt cx="1176558" cy="776349"/>
                      </a:xfrm>
                      <a:solidFill>
                        <a:schemeClr val="accent3">
                          <a:lumMod val="50000"/>
                        </a:schemeClr>
                      </a:solidFill>
                    </p:grpSpPr>
                    <p:sp>
                      <p:nvSpPr>
                        <p:cNvPr id="1069" name="Round Diagonal Corner Rectangle 2">
                          <a:extLst>
                            <a:ext uri="{FF2B5EF4-FFF2-40B4-BE49-F238E27FC236}">
                              <a16:creationId xmlns:a16="http://schemas.microsoft.com/office/drawing/2014/main" id="{0881D4A0-301E-4E72-9D3B-13FC73BEDEC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ound Diagonal Corner Rectangle 3">
                          <a:extLst>
                            <a:ext uri="{FF2B5EF4-FFF2-40B4-BE49-F238E27FC236}">
                              <a16:creationId xmlns:a16="http://schemas.microsoft.com/office/drawing/2014/main" id="{A8EDD84E-4FB6-4D4D-8798-88489CCB8FF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ound Diagonal Corner Rectangle 4">
                          <a:extLst>
                            <a:ext uri="{FF2B5EF4-FFF2-40B4-BE49-F238E27FC236}">
                              <a16:creationId xmlns:a16="http://schemas.microsoft.com/office/drawing/2014/main" id="{12520954-9A27-413E-8B61-0338500B556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ound Diagonal Corner Rectangle 5">
                          <a:extLst>
                            <a:ext uri="{FF2B5EF4-FFF2-40B4-BE49-F238E27FC236}">
                              <a16:creationId xmlns:a16="http://schemas.microsoft.com/office/drawing/2014/main" id="{1175D330-0609-403F-B515-546CFBC39F2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ound Diagonal Corner Rectangle 6">
                          <a:extLst>
                            <a:ext uri="{FF2B5EF4-FFF2-40B4-BE49-F238E27FC236}">
                              <a16:creationId xmlns:a16="http://schemas.microsoft.com/office/drawing/2014/main" id="{C7897BA7-AD2A-4186-A524-351610FBD12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3" name="Group 8">
                        <a:extLst>
                          <a:ext uri="{FF2B5EF4-FFF2-40B4-BE49-F238E27FC236}">
                            <a16:creationId xmlns:a16="http://schemas.microsoft.com/office/drawing/2014/main" id="{50DE6AB3-ABA1-4707-AE0C-FCC64F66C67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64" name="Round Diagonal Corner Rectangle 83">
                          <a:extLst>
                            <a:ext uri="{FF2B5EF4-FFF2-40B4-BE49-F238E27FC236}">
                              <a16:creationId xmlns:a16="http://schemas.microsoft.com/office/drawing/2014/main" id="{0CAF6043-89F0-4420-82B2-3451B12A251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ound Diagonal Corner Rectangle 84">
                          <a:extLst>
                            <a:ext uri="{FF2B5EF4-FFF2-40B4-BE49-F238E27FC236}">
                              <a16:creationId xmlns:a16="http://schemas.microsoft.com/office/drawing/2014/main" id="{5FC4A89A-D1D6-4254-AC96-ED93BE218AA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ound Diagonal Corner Rectangle 85">
                          <a:extLst>
                            <a:ext uri="{FF2B5EF4-FFF2-40B4-BE49-F238E27FC236}">
                              <a16:creationId xmlns:a16="http://schemas.microsoft.com/office/drawing/2014/main" id="{F767FBE2-CDCB-4EC7-A922-929CC5599F1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ound Diagonal Corner Rectangle 86">
                          <a:extLst>
                            <a:ext uri="{FF2B5EF4-FFF2-40B4-BE49-F238E27FC236}">
                              <a16:creationId xmlns:a16="http://schemas.microsoft.com/office/drawing/2014/main" id="{A356EEC2-06F8-4997-8350-6796912DE5C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ound Diagonal Corner Rectangle 87">
                          <a:extLst>
                            <a:ext uri="{FF2B5EF4-FFF2-40B4-BE49-F238E27FC236}">
                              <a16:creationId xmlns:a16="http://schemas.microsoft.com/office/drawing/2014/main" id="{982BC4DC-5D84-460E-A406-327338AD0E3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7" name="Group 136">
                    <a:extLst>
                      <a:ext uri="{FF2B5EF4-FFF2-40B4-BE49-F238E27FC236}">
                        <a16:creationId xmlns:a16="http://schemas.microsoft.com/office/drawing/2014/main" id="{693AD895-1F3F-4275-90E2-4A4DD6B7BD84}"/>
                      </a:ext>
                    </a:extLst>
                  </p:cNvPr>
                  <p:cNvGrpSpPr/>
                  <p:nvPr/>
                </p:nvGrpSpPr>
                <p:grpSpPr>
                  <a:xfrm>
                    <a:off x="783337" y="3642361"/>
                    <a:ext cx="777240" cy="543506"/>
                    <a:chOff x="3480816" y="1417320"/>
                    <a:chExt cx="4105975" cy="2871216"/>
                  </a:xfrm>
                </p:grpSpPr>
                <p:grpSp>
                  <p:nvGrpSpPr>
                    <p:cNvPr id="1042" name="Group 1041">
                      <a:extLst>
                        <a:ext uri="{FF2B5EF4-FFF2-40B4-BE49-F238E27FC236}">
                          <a16:creationId xmlns:a16="http://schemas.microsoft.com/office/drawing/2014/main" id="{F5E9D8ED-8C22-4142-B299-21E4740BD68D}"/>
                        </a:ext>
                      </a:extLst>
                    </p:cNvPr>
                    <p:cNvGrpSpPr/>
                    <p:nvPr/>
                  </p:nvGrpSpPr>
                  <p:grpSpPr>
                    <a:xfrm>
                      <a:off x="4489705" y="1779294"/>
                      <a:ext cx="1630864" cy="1887450"/>
                      <a:chOff x="7653422" y="1435608"/>
                      <a:chExt cx="2769586" cy="3757446"/>
                    </a:xfrm>
                  </p:grpSpPr>
                  <p:sp>
                    <p:nvSpPr>
                      <p:cNvPr id="1052" name="Rectangle 2">
                        <a:extLst>
                          <a:ext uri="{FF2B5EF4-FFF2-40B4-BE49-F238E27FC236}">
                            <a16:creationId xmlns:a16="http://schemas.microsoft.com/office/drawing/2014/main" id="{F9536468-231D-4B02-8A78-AB3E6BD713D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Freeform: Shape 1052">
                        <a:extLst>
                          <a:ext uri="{FF2B5EF4-FFF2-40B4-BE49-F238E27FC236}">
                            <a16:creationId xmlns:a16="http://schemas.microsoft.com/office/drawing/2014/main" id="{28DC151F-1E04-48BA-8D51-823F159B9F0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43" name="Group 1042">
                      <a:extLst>
                        <a:ext uri="{FF2B5EF4-FFF2-40B4-BE49-F238E27FC236}">
                          <a16:creationId xmlns:a16="http://schemas.microsoft.com/office/drawing/2014/main" id="{4CDE72FF-10F6-4C0E-96E0-F7BA6CF10449}"/>
                        </a:ext>
                      </a:extLst>
                    </p:cNvPr>
                    <p:cNvGrpSpPr/>
                    <p:nvPr/>
                  </p:nvGrpSpPr>
                  <p:grpSpPr>
                    <a:xfrm>
                      <a:off x="5218177" y="1636776"/>
                      <a:ext cx="1822482" cy="2109216"/>
                      <a:chOff x="7653422" y="1435608"/>
                      <a:chExt cx="2769586" cy="3757446"/>
                    </a:xfrm>
                  </p:grpSpPr>
                  <p:sp>
                    <p:nvSpPr>
                      <p:cNvPr id="1050" name="Rectangle 2">
                        <a:extLst>
                          <a:ext uri="{FF2B5EF4-FFF2-40B4-BE49-F238E27FC236}">
                            <a16:creationId xmlns:a16="http://schemas.microsoft.com/office/drawing/2014/main" id="{4A2F106C-0B0F-4EAA-905D-30860FE3699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Freeform: Shape 1050">
                        <a:extLst>
                          <a:ext uri="{FF2B5EF4-FFF2-40B4-BE49-F238E27FC236}">
                            <a16:creationId xmlns:a16="http://schemas.microsoft.com/office/drawing/2014/main" id="{40C1FB6D-29EB-48EC-88A1-96770D20BC8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44" name="Group 1043">
                      <a:extLst>
                        <a:ext uri="{FF2B5EF4-FFF2-40B4-BE49-F238E27FC236}">
                          <a16:creationId xmlns:a16="http://schemas.microsoft.com/office/drawing/2014/main" id="{D7E3B49D-8CCA-4332-A631-CAEA1F327321}"/>
                        </a:ext>
                      </a:extLst>
                    </p:cNvPr>
                    <p:cNvGrpSpPr/>
                    <p:nvPr/>
                  </p:nvGrpSpPr>
                  <p:grpSpPr>
                    <a:xfrm>
                      <a:off x="3480816" y="1417320"/>
                      <a:ext cx="2162223" cy="2502408"/>
                      <a:chOff x="7653422" y="1435608"/>
                      <a:chExt cx="2769586" cy="3757446"/>
                    </a:xfrm>
                  </p:grpSpPr>
                  <p:sp>
                    <p:nvSpPr>
                      <p:cNvPr id="1048" name="Rectangle 2">
                        <a:extLst>
                          <a:ext uri="{FF2B5EF4-FFF2-40B4-BE49-F238E27FC236}">
                            <a16:creationId xmlns:a16="http://schemas.microsoft.com/office/drawing/2014/main" id="{A8170232-B30D-4C95-8CEB-16E522B9706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reeform: Shape 1048">
                        <a:extLst>
                          <a:ext uri="{FF2B5EF4-FFF2-40B4-BE49-F238E27FC236}">
                            <a16:creationId xmlns:a16="http://schemas.microsoft.com/office/drawing/2014/main" id="{E73E1C22-4F24-46C4-95C5-0B32D534CAF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45" name="Group 1044">
                      <a:extLst>
                        <a:ext uri="{FF2B5EF4-FFF2-40B4-BE49-F238E27FC236}">
                          <a16:creationId xmlns:a16="http://schemas.microsoft.com/office/drawing/2014/main" id="{2F183F5C-5E11-478F-85F9-45D5A5714604}"/>
                        </a:ext>
                      </a:extLst>
                    </p:cNvPr>
                    <p:cNvGrpSpPr/>
                    <p:nvPr/>
                  </p:nvGrpSpPr>
                  <p:grpSpPr>
                    <a:xfrm>
                      <a:off x="5394961" y="1751862"/>
                      <a:ext cx="2191830" cy="2536674"/>
                      <a:chOff x="7653422" y="1435608"/>
                      <a:chExt cx="2769586" cy="3757446"/>
                    </a:xfrm>
                  </p:grpSpPr>
                  <p:sp>
                    <p:nvSpPr>
                      <p:cNvPr id="1046" name="Rectangle 2">
                        <a:extLst>
                          <a:ext uri="{FF2B5EF4-FFF2-40B4-BE49-F238E27FC236}">
                            <a16:creationId xmlns:a16="http://schemas.microsoft.com/office/drawing/2014/main" id="{BC08548B-69C5-4116-AFAA-DD029A1996A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reeform: Shape 1046">
                        <a:extLst>
                          <a:ext uri="{FF2B5EF4-FFF2-40B4-BE49-F238E27FC236}">
                            <a16:creationId xmlns:a16="http://schemas.microsoft.com/office/drawing/2014/main" id="{FCAC2F30-296E-4E5B-9CC0-67DA4DA717C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38" name="Group 137">
                    <a:extLst>
                      <a:ext uri="{FF2B5EF4-FFF2-40B4-BE49-F238E27FC236}">
                        <a16:creationId xmlns:a16="http://schemas.microsoft.com/office/drawing/2014/main" id="{39FFDFE5-EF10-4BCA-ACAF-779B2641B301}"/>
                      </a:ext>
                    </a:extLst>
                  </p:cNvPr>
                  <p:cNvGrpSpPr/>
                  <p:nvPr/>
                </p:nvGrpSpPr>
                <p:grpSpPr>
                  <a:xfrm>
                    <a:off x="949150" y="3733801"/>
                    <a:ext cx="294723" cy="505968"/>
                    <a:chOff x="1241184" y="770000"/>
                    <a:chExt cx="2405441" cy="4129562"/>
                  </a:xfrm>
                </p:grpSpPr>
                <p:grpSp>
                  <p:nvGrpSpPr>
                    <p:cNvPr id="950" name="Group 949">
                      <a:extLst>
                        <a:ext uri="{FF2B5EF4-FFF2-40B4-BE49-F238E27FC236}">
                          <a16:creationId xmlns:a16="http://schemas.microsoft.com/office/drawing/2014/main" id="{3CDDAEA3-8668-4D99-8235-8EF8516797A2}"/>
                        </a:ext>
                      </a:extLst>
                    </p:cNvPr>
                    <p:cNvGrpSpPr/>
                    <p:nvPr/>
                  </p:nvGrpSpPr>
                  <p:grpSpPr>
                    <a:xfrm>
                      <a:off x="2133600" y="2743200"/>
                      <a:ext cx="1295400" cy="990600"/>
                      <a:chOff x="4567827" y="970271"/>
                      <a:chExt cx="1595182" cy="1230216"/>
                    </a:xfrm>
                  </p:grpSpPr>
                  <p:grpSp>
                    <p:nvGrpSpPr>
                      <p:cNvPr id="1030" name="Group 1029">
                        <a:extLst>
                          <a:ext uri="{FF2B5EF4-FFF2-40B4-BE49-F238E27FC236}">
                            <a16:creationId xmlns:a16="http://schemas.microsoft.com/office/drawing/2014/main" id="{F06968BA-C6CD-479E-8583-50FA485F67D5}"/>
                          </a:ext>
                        </a:extLst>
                      </p:cNvPr>
                      <p:cNvGrpSpPr/>
                      <p:nvPr/>
                    </p:nvGrpSpPr>
                    <p:grpSpPr>
                      <a:xfrm>
                        <a:off x="4567827" y="970271"/>
                        <a:ext cx="1176558" cy="776349"/>
                        <a:chOff x="4567827" y="970271"/>
                        <a:chExt cx="1176558" cy="776349"/>
                      </a:xfrm>
                      <a:solidFill>
                        <a:schemeClr val="accent3">
                          <a:lumMod val="50000"/>
                        </a:schemeClr>
                      </a:solidFill>
                    </p:grpSpPr>
                    <p:sp>
                      <p:nvSpPr>
                        <p:cNvPr id="1037" name="Round Diagonal Corner Rectangle 2">
                          <a:extLst>
                            <a:ext uri="{FF2B5EF4-FFF2-40B4-BE49-F238E27FC236}">
                              <a16:creationId xmlns:a16="http://schemas.microsoft.com/office/drawing/2014/main" id="{8084DCFC-CFD7-4F8D-B784-A73C3284207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ound Diagonal Corner Rectangle 3">
                          <a:extLst>
                            <a:ext uri="{FF2B5EF4-FFF2-40B4-BE49-F238E27FC236}">
                              <a16:creationId xmlns:a16="http://schemas.microsoft.com/office/drawing/2014/main" id="{E6CF33FD-A2F1-4E03-95D5-058A4498336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ound Diagonal Corner Rectangle 4">
                          <a:extLst>
                            <a:ext uri="{FF2B5EF4-FFF2-40B4-BE49-F238E27FC236}">
                              <a16:creationId xmlns:a16="http://schemas.microsoft.com/office/drawing/2014/main" id="{0D121FB8-967F-46C0-8B74-C2AC1E2AFCA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ound Diagonal Corner Rectangle 5">
                          <a:extLst>
                            <a:ext uri="{FF2B5EF4-FFF2-40B4-BE49-F238E27FC236}">
                              <a16:creationId xmlns:a16="http://schemas.microsoft.com/office/drawing/2014/main" id="{7049E24E-7977-4F09-A446-D43D72ED409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ound Diagonal Corner Rectangle 6">
                          <a:extLst>
                            <a:ext uri="{FF2B5EF4-FFF2-40B4-BE49-F238E27FC236}">
                              <a16:creationId xmlns:a16="http://schemas.microsoft.com/office/drawing/2014/main" id="{0D61B061-BA44-4F3F-A41A-008F7468BAC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1" name="Group 1030">
                        <a:extLst>
                          <a:ext uri="{FF2B5EF4-FFF2-40B4-BE49-F238E27FC236}">
                            <a16:creationId xmlns:a16="http://schemas.microsoft.com/office/drawing/2014/main" id="{42CA3309-7ED2-4216-891C-C7E708EF6EA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32" name="Round Diagonal Corner Rectangle 9">
                          <a:extLst>
                            <a:ext uri="{FF2B5EF4-FFF2-40B4-BE49-F238E27FC236}">
                              <a16:creationId xmlns:a16="http://schemas.microsoft.com/office/drawing/2014/main" id="{D286634E-D5C3-46BA-8A7E-D7A7A6C4AB0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ound Diagonal Corner Rectangle 10">
                          <a:extLst>
                            <a:ext uri="{FF2B5EF4-FFF2-40B4-BE49-F238E27FC236}">
                              <a16:creationId xmlns:a16="http://schemas.microsoft.com/office/drawing/2014/main" id="{A0AAD395-F4B5-41F4-B8FA-5E83FB82866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ound Diagonal Corner Rectangle 11">
                          <a:extLst>
                            <a:ext uri="{FF2B5EF4-FFF2-40B4-BE49-F238E27FC236}">
                              <a16:creationId xmlns:a16="http://schemas.microsoft.com/office/drawing/2014/main" id="{66DCE4F3-AB24-4F94-BE37-1105FDB1EED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ound Diagonal Corner Rectangle 12">
                          <a:extLst>
                            <a:ext uri="{FF2B5EF4-FFF2-40B4-BE49-F238E27FC236}">
                              <a16:creationId xmlns:a16="http://schemas.microsoft.com/office/drawing/2014/main" id="{FAA6D727-C1C6-40B5-A3E2-974C9CC22AA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ound Diagonal Corner Rectangle 13">
                          <a:extLst>
                            <a:ext uri="{FF2B5EF4-FFF2-40B4-BE49-F238E27FC236}">
                              <a16:creationId xmlns:a16="http://schemas.microsoft.com/office/drawing/2014/main" id="{0E4264B9-3EE8-4EC2-B69D-A21A18ECDE5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1" name="Double Wave 950">
                      <a:extLst>
                        <a:ext uri="{FF2B5EF4-FFF2-40B4-BE49-F238E27FC236}">
                          <a16:creationId xmlns:a16="http://schemas.microsoft.com/office/drawing/2014/main" id="{84890FC2-654C-4467-861D-B5184579D2A8}"/>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2" name="Group 951">
                      <a:extLst>
                        <a:ext uri="{FF2B5EF4-FFF2-40B4-BE49-F238E27FC236}">
                          <a16:creationId xmlns:a16="http://schemas.microsoft.com/office/drawing/2014/main" id="{7F462FFA-153C-47CA-BE34-99AC71AE294C}"/>
                        </a:ext>
                      </a:extLst>
                    </p:cNvPr>
                    <p:cNvGrpSpPr/>
                    <p:nvPr/>
                  </p:nvGrpSpPr>
                  <p:grpSpPr>
                    <a:xfrm rot="3721982">
                      <a:off x="2072705" y="1965154"/>
                      <a:ext cx="1219200" cy="940256"/>
                      <a:chOff x="4567827" y="970271"/>
                      <a:chExt cx="1595182" cy="1230216"/>
                    </a:xfrm>
                  </p:grpSpPr>
                  <p:grpSp>
                    <p:nvGrpSpPr>
                      <p:cNvPr id="1018" name="Group 7">
                        <a:extLst>
                          <a:ext uri="{FF2B5EF4-FFF2-40B4-BE49-F238E27FC236}">
                            <a16:creationId xmlns:a16="http://schemas.microsoft.com/office/drawing/2014/main" id="{9E8EFB64-6737-428F-AD5C-4D758D3E06DE}"/>
                          </a:ext>
                        </a:extLst>
                      </p:cNvPr>
                      <p:cNvGrpSpPr/>
                      <p:nvPr/>
                    </p:nvGrpSpPr>
                    <p:grpSpPr>
                      <a:xfrm>
                        <a:off x="4567827" y="970271"/>
                        <a:ext cx="1176558" cy="776349"/>
                        <a:chOff x="4567827" y="970271"/>
                        <a:chExt cx="1176558" cy="776349"/>
                      </a:xfrm>
                      <a:solidFill>
                        <a:schemeClr val="accent3">
                          <a:lumMod val="50000"/>
                        </a:schemeClr>
                      </a:solidFill>
                    </p:grpSpPr>
                    <p:sp>
                      <p:nvSpPr>
                        <p:cNvPr id="1025" name="Round Diagonal Corner Rectangle 2">
                          <a:extLst>
                            <a:ext uri="{FF2B5EF4-FFF2-40B4-BE49-F238E27FC236}">
                              <a16:creationId xmlns:a16="http://schemas.microsoft.com/office/drawing/2014/main" id="{DCEEAD1F-B10E-4074-A31D-9C5684ECD4A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ound Diagonal Corner Rectangle 3">
                          <a:extLst>
                            <a:ext uri="{FF2B5EF4-FFF2-40B4-BE49-F238E27FC236}">
                              <a16:creationId xmlns:a16="http://schemas.microsoft.com/office/drawing/2014/main" id="{B619CB01-A0D6-4AE8-86CC-155E18FEAE9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ound Diagonal Corner Rectangle 4">
                          <a:extLst>
                            <a:ext uri="{FF2B5EF4-FFF2-40B4-BE49-F238E27FC236}">
                              <a16:creationId xmlns:a16="http://schemas.microsoft.com/office/drawing/2014/main" id="{C032B05F-B784-482C-8654-E11793D83C7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ound Diagonal Corner Rectangle 5">
                          <a:extLst>
                            <a:ext uri="{FF2B5EF4-FFF2-40B4-BE49-F238E27FC236}">
                              <a16:creationId xmlns:a16="http://schemas.microsoft.com/office/drawing/2014/main" id="{B65C80DF-8688-4CC3-8A3B-6D369C55496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ound Diagonal Corner Rectangle 6">
                          <a:extLst>
                            <a:ext uri="{FF2B5EF4-FFF2-40B4-BE49-F238E27FC236}">
                              <a16:creationId xmlns:a16="http://schemas.microsoft.com/office/drawing/2014/main" id="{E9F3579B-71EB-437F-B692-FEA3A044026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9" name="Group 8">
                        <a:extLst>
                          <a:ext uri="{FF2B5EF4-FFF2-40B4-BE49-F238E27FC236}">
                            <a16:creationId xmlns:a16="http://schemas.microsoft.com/office/drawing/2014/main" id="{9A63CBC0-EE49-4713-9745-D8FD84BD6AD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20" name="Round Diagonal Corner Rectangle 18">
                          <a:extLst>
                            <a:ext uri="{FF2B5EF4-FFF2-40B4-BE49-F238E27FC236}">
                              <a16:creationId xmlns:a16="http://schemas.microsoft.com/office/drawing/2014/main" id="{EEA12B88-0D66-469B-9C0E-C83AB53486F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Round Diagonal Corner Rectangle 19">
                          <a:extLst>
                            <a:ext uri="{FF2B5EF4-FFF2-40B4-BE49-F238E27FC236}">
                              <a16:creationId xmlns:a16="http://schemas.microsoft.com/office/drawing/2014/main" id="{EE4F10DF-99A1-483C-8C2F-0A7BD877BC9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Round Diagonal Corner Rectangle 20">
                          <a:extLst>
                            <a:ext uri="{FF2B5EF4-FFF2-40B4-BE49-F238E27FC236}">
                              <a16:creationId xmlns:a16="http://schemas.microsoft.com/office/drawing/2014/main" id="{B79704E7-2133-48B2-BE59-073AEF576D5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Round Diagonal Corner Rectangle 21">
                          <a:extLst>
                            <a:ext uri="{FF2B5EF4-FFF2-40B4-BE49-F238E27FC236}">
                              <a16:creationId xmlns:a16="http://schemas.microsoft.com/office/drawing/2014/main" id="{FCDA19CA-C455-4064-B9DE-E6C0E6893D3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ound Diagonal Corner Rectangle 22">
                          <a:extLst>
                            <a:ext uri="{FF2B5EF4-FFF2-40B4-BE49-F238E27FC236}">
                              <a16:creationId xmlns:a16="http://schemas.microsoft.com/office/drawing/2014/main" id="{D4188217-3331-4236-99E5-7D8FA0501F7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3" name="Group 952">
                      <a:extLst>
                        <a:ext uri="{FF2B5EF4-FFF2-40B4-BE49-F238E27FC236}">
                          <a16:creationId xmlns:a16="http://schemas.microsoft.com/office/drawing/2014/main" id="{FC86C8F4-8C98-4432-A308-B60BFE58BF38}"/>
                        </a:ext>
                      </a:extLst>
                    </p:cNvPr>
                    <p:cNvGrpSpPr/>
                    <p:nvPr/>
                  </p:nvGrpSpPr>
                  <p:grpSpPr>
                    <a:xfrm rot="20253845">
                      <a:off x="1241184" y="1553241"/>
                      <a:ext cx="1595182" cy="1230216"/>
                      <a:chOff x="4567827" y="970271"/>
                      <a:chExt cx="1595182" cy="1230216"/>
                    </a:xfrm>
                  </p:grpSpPr>
                  <p:grpSp>
                    <p:nvGrpSpPr>
                      <p:cNvPr id="1006" name="Group 7">
                        <a:extLst>
                          <a:ext uri="{FF2B5EF4-FFF2-40B4-BE49-F238E27FC236}">
                            <a16:creationId xmlns:a16="http://schemas.microsoft.com/office/drawing/2014/main" id="{9B720B7B-6A8A-4B8F-980E-B004CA3DF3B5}"/>
                          </a:ext>
                        </a:extLst>
                      </p:cNvPr>
                      <p:cNvGrpSpPr/>
                      <p:nvPr/>
                    </p:nvGrpSpPr>
                    <p:grpSpPr>
                      <a:xfrm>
                        <a:off x="4567827" y="970271"/>
                        <a:ext cx="1176558" cy="776349"/>
                        <a:chOff x="4567827" y="970271"/>
                        <a:chExt cx="1176558" cy="776349"/>
                      </a:xfrm>
                      <a:solidFill>
                        <a:schemeClr val="accent3">
                          <a:lumMod val="50000"/>
                        </a:schemeClr>
                      </a:solidFill>
                    </p:grpSpPr>
                    <p:sp>
                      <p:nvSpPr>
                        <p:cNvPr id="1013" name="Round Diagonal Corner Rectangle 2">
                          <a:extLst>
                            <a:ext uri="{FF2B5EF4-FFF2-40B4-BE49-F238E27FC236}">
                              <a16:creationId xmlns:a16="http://schemas.microsoft.com/office/drawing/2014/main" id="{D6A66C11-77E6-4456-B7F9-5453973F884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Round Diagonal Corner Rectangle 3">
                          <a:extLst>
                            <a:ext uri="{FF2B5EF4-FFF2-40B4-BE49-F238E27FC236}">
                              <a16:creationId xmlns:a16="http://schemas.microsoft.com/office/drawing/2014/main" id="{C407610A-7198-4003-BC5D-1742AFD738C3}"/>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Round Diagonal Corner Rectangle 4">
                          <a:extLst>
                            <a:ext uri="{FF2B5EF4-FFF2-40B4-BE49-F238E27FC236}">
                              <a16:creationId xmlns:a16="http://schemas.microsoft.com/office/drawing/2014/main" id="{ED89178C-C08C-4F74-B621-412A0C6F732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Round Diagonal Corner Rectangle 5">
                          <a:extLst>
                            <a:ext uri="{FF2B5EF4-FFF2-40B4-BE49-F238E27FC236}">
                              <a16:creationId xmlns:a16="http://schemas.microsoft.com/office/drawing/2014/main" id="{DBA0195D-07E7-4713-9DC5-316E1B8BD99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Round Diagonal Corner Rectangle 6">
                          <a:extLst>
                            <a:ext uri="{FF2B5EF4-FFF2-40B4-BE49-F238E27FC236}">
                              <a16:creationId xmlns:a16="http://schemas.microsoft.com/office/drawing/2014/main" id="{6CCA71DB-5FAF-4C47-A407-82FAF391871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7" name="Group 8">
                        <a:extLst>
                          <a:ext uri="{FF2B5EF4-FFF2-40B4-BE49-F238E27FC236}">
                            <a16:creationId xmlns:a16="http://schemas.microsoft.com/office/drawing/2014/main" id="{CD4DD633-60B5-4730-B97E-2D054194FFB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08" name="Round Diagonal Corner Rectangle 31">
                          <a:extLst>
                            <a:ext uri="{FF2B5EF4-FFF2-40B4-BE49-F238E27FC236}">
                              <a16:creationId xmlns:a16="http://schemas.microsoft.com/office/drawing/2014/main" id="{8A3295D6-60F9-40F4-A0D3-8A9BD0E6002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Round Diagonal Corner Rectangle 32">
                          <a:extLst>
                            <a:ext uri="{FF2B5EF4-FFF2-40B4-BE49-F238E27FC236}">
                              <a16:creationId xmlns:a16="http://schemas.microsoft.com/office/drawing/2014/main" id="{4C4A8E53-B3CA-47D5-82AE-7645CD2FA77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Round Diagonal Corner Rectangle 33">
                          <a:extLst>
                            <a:ext uri="{FF2B5EF4-FFF2-40B4-BE49-F238E27FC236}">
                              <a16:creationId xmlns:a16="http://schemas.microsoft.com/office/drawing/2014/main" id="{EE853D28-13EF-4D6F-BDDC-D3E233C8A8F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Round Diagonal Corner Rectangle 34">
                          <a:extLst>
                            <a:ext uri="{FF2B5EF4-FFF2-40B4-BE49-F238E27FC236}">
                              <a16:creationId xmlns:a16="http://schemas.microsoft.com/office/drawing/2014/main" id="{8AFA1127-A6B8-4373-9A39-7E900D94110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Round Diagonal Corner Rectangle 35">
                          <a:extLst>
                            <a:ext uri="{FF2B5EF4-FFF2-40B4-BE49-F238E27FC236}">
                              <a16:creationId xmlns:a16="http://schemas.microsoft.com/office/drawing/2014/main" id="{A17D702F-C4D6-436A-BD89-B491B44DC99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4" name="Group 953">
                      <a:extLst>
                        <a:ext uri="{FF2B5EF4-FFF2-40B4-BE49-F238E27FC236}">
                          <a16:creationId xmlns:a16="http://schemas.microsoft.com/office/drawing/2014/main" id="{444F5D34-3E8E-4657-AFF3-7F7CCB991B21}"/>
                        </a:ext>
                      </a:extLst>
                    </p:cNvPr>
                    <p:cNvGrpSpPr/>
                    <p:nvPr/>
                  </p:nvGrpSpPr>
                  <p:grpSpPr>
                    <a:xfrm rot="8113811">
                      <a:off x="1943792" y="770000"/>
                      <a:ext cx="1446415" cy="1355079"/>
                      <a:chOff x="4567827" y="970271"/>
                      <a:chExt cx="1595182" cy="1230216"/>
                    </a:xfrm>
                  </p:grpSpPr>
                  <p:grpSp>
                    <p:nvGrpSpPr>
                      <p:cNvPr id="994" name="Group 7">
                        <a:extLst>
                          <a:ext uri="{FF2B5EF4-FFF2-40B4-BE49-F238E27FC236}">
                            <a16:creationId xmlns:a16="http://schemas.microsoft.com/office/drawing/2014/main" id="{D3595D66-2088-46B5-A994-F8859AFFC641}"/>
                          </a:ext>
                        </a:extLst>
                      </p:cNvPr>
                      <p:cNvGrpSpPr/>
                      <p:nvPr/>
                    </p:nvGrpSpPr>
                    <p:grpSpPr>
                      <a:xfrm>
                        <a:off x="4567827" y="970271"/>
                        <a:ext cx="1176558" cy="776349"/>
                        <a:chOff x="4567827" y="970271"/>
                        <a:chExt cx="1176558" cy="776349"/>
                      </a:xfrm>
                      <a:solidFill>
                        <a:schemeClr val="accent3">
                          <a:lumMod val="50000"/>
                        </a:schemeClr>
                      </a:solidFill>
                    </p:grpSpPr>
                    <p:sp>
                      <p:nvSpPr>
                        <p:cNvPr id="1001" name="Round Diagonal Corner Rectangle 2">
                          <a:extLst>
                            <a:ext uri="{FF2B5EF4-FFF2-40B4-BE49-F238E27FC236}">
                              <a16:creationId xmlns:a16="http://schemas.microsoft.com/office/drawing/2014/main" id="{605A4171-FE3F-4E04-9351-BAE01E484849}"/>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Round Diagonal Corner Rectangle 3">
                          <a:extLst>
                            <a:ext uri="{FF2B5EF4-FFF2-40B4-BE49-F238E27FC236}">
                              <a16:creationId xmlns:a16="http://schemas.microsoft.com/office/drawing/2014/main" id="{658C245F-7CE9-4FA9-BD44-728B25BC632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Round Diagonal Corner Rectangle 4">
                          <a:extLst>
                            <a:ext uri="{FF2B5EF4-FFF2-40B4-BE49-F238E27FC236}">
                              <a16:creationId xmlns:a16="http://schemas.microsoft.com/office/drawing/2014/main" id="{5C552444-FB16-4168-9280-650C37AE8E85}"/>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Round Diagonal Corner Rectangle 5">
                          <a:extLst>
                            <a:ext uri="{FF2B5EF4-FFF2-40B4-BE49-F238E27FC236}">
                              <a16:creationId xmlns:a16="http://schemas.microsoft.com/office/drawing/2014/main" id="{F42168F3-7F45-420B-82C5-98337349450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Round Diagonal Corner Rectangle 6">
                          <a:extLst>
                            <a:ext uri="{FF2B5EF4-FFF2-40B4-BE49-F238E27FC236}">
                              <a16:creationId xmlns:a16="http://schemas.microsoft.com/office/drawing/2014/main" id="{16C07E37-A63F-4FFB-957C-F734EC7A188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5" name="Group 8">
                        <a:extLst>
                          <a:ext uri="{FF2B5EF4-FFF2-40B4-BE49-F238E27FC236}">
                            <a16:creationId xmlns:a16="http://schemas.microsoft.com/office/drawing/2014/main" id="{7E939132-DA42-4527-BB2B-281968B1B2A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96" name="Round Diagonal Corner Rectangle 44">
                          <a:extLst>
                            <a:ext uri="{FF2B5EF4-FFF2-40B4-BE49-F238E27FC236}">
                              <a16:creationId xmlns:a16="http://schemas.microsoft.com/office/drawing/2014/main" id="{700B6AB1-0189-4FAF-8070-EB4CB036DA4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Round Diagonal Corner Rectangle 45">
                          <a:extLst>
                            <a:ext uri="{FF2B5EF4-FFF2-40B4-BE49-F238E27FC236}">
                              <a16:creationId xmlns:a16="http://schemas.microsoft.com/office/drawing/2014/main" id="{0627D655-F4F9-4CCF-B5D0-ACF4FE8BBD9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Round Diagonal Corner Rectangle 46">
                          <a:extLst>
                            <a:ext uri="{FF2B5EF4-FFF2-40B4-BE49-F238E27FC236}">
                              <a16:creationId xmlns:a16="http://schemas.microsoft.com/office/drawing/2014/main" id="{2C7F62E1-C6B2-45B9-B5A9-AC6642199ABF}"/>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Round Diagonal Corner Rectangle 47">
                          <a:extLst>
                            <a:ext uri="{FF2B5EF4-FFF2-40B4-BE49-F238E27FC236}">
                              <a16:creationId xmlns:a16="http://schemas.microsoft.com/office/drawing/2014/main" id="{1986A914-0AF7-4C22-B34A-7D2F74C5EC4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Round Diagonal Corner Rectangle 48">
                          <a:extLst>
                            <a:ext uri="{FF2B5EF4-FFF2-40B4-BE49-F238E27FC236}">
                              <a16:creationId xmlns:a16="http://schemas.microsoft.com/office/drawing/2014/main" id="{2573BCA4-CCDA-407B-A221-D44DD157190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5" name="Group 954">
                      <a:extLst>
                        <a:ext uri="{FF2B5EF4-FFF2-40B4-BE49-F238E27FC236}">
                          <a16:creationId xmlns:a16="http://schemas.microsoft.com/office/drawing/2014/main" id="{653A4010-7C6C-42EC-B9DD-4DD99B00021D}"/>
                        </a:ext>
                      </a:extLst>
                    </p:cNvPr>
                    <p:cNvGrpSpPr/>
                    <p:nvPr/>
                  </p:nvGrpSpPr>
                  <p:grpSpPr>
                    <a:xfrm rot="8113811">
                      <a:off x="1438523" y="2207715"/>
                      <a:ext cx="1390153" cy="762604"/>
                      <a:chOff x="4567827" y="970271"/>
                      <a:chExt cx="1595182" cy="1230216"/>
                    </a:xfrm>
                  </p:grpSpPr>
                  <p:grpSp>
                    <p:nvGrpSpPr>
                      <p:cNvPr id="982" name="Group 7">
                        <a:extLst>
                          <a:ext uri="{FF2B5EF4-FFF2-40B4-BE49-F238E27FC236}">
                            <a16:creationId xmlns:a16="http://schemas.microsoft.com/office/drawing/2014/main" id="{BFB2DF6E-F872-4339-8D86-3A69BD8A78E4}"/>
                          </a:ext>
                        </a:extLst>
                      </p:cNvPr>
                      <p:cNvGrpSpPr/>
                      <p:nvPr/>
                    </p:nvGrpSpPr>
                    <p:grpSpPr>
                      <a:xfrm>
                        <a:off x="4567827" y="970271"/>
                        <a:ext cx="1176558" cy="776349"/>
                        <a:chOff x="4567827" y="970271"/>
                        <a:chExt cx="1176558" cy="776349"/>
                      </a:xfrm>
                      <a:solidFill>
                        <a:schemeClr val="accent3">
                          <a:lumMod val="50000"/>
                        </a:schemeClr>
                      </a:solidFill>
                    </p:grpSpPr>
                    <p:sp>
                      <p:nvSpPr>
                        <p:cNvPr id="989" name="Round Diagonal Corner Rectangle 2">
                          <a:extLst>
                            <a:ext uri="{FF2B5EF4-FFF2-40B4-BE49-F238E27FC236}">
                              <a16:creationId xmlns:a16="http://schemas.microsoft.com/office/drawing/2014/main" id="{948C39E3-E6F6-4C06-AE69-DE421283562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Round Diagonal Corner Rectangle 3">
                          <a:extLst>
                            <a:ext uri="{FF2B5EF4-FFF2-40B4-BE49-F238E27FC236}">
                              <a16:creationId xmlns:a16="http://schemas.microsoft.com/office/drawing/2014/main" id="{CE75C08C-E852-42E2-9725-C94E075276C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Round Diagonal Corner Rectangle 4">
                          <a:extLst>
                            <a:ext uri="{FF2B5EF4-FFF2-40B4-BE49-F238E27FC236}">
                              <a16:creationId xmlns:a16="http://schemas.microsoft.com/office/drawing/2014/main" id="{6AF02EFE-8CB1-42AC-A069-3F3A25B1A3E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Round Diagonal Corner Rectangle 5">
                          <a:extLst>
                            <a:ext uri="{FF2B5EF4-FFF2-40B4-BE49-F238E27FC236}">
                              <a16:creationId xmlns:a16="http://schemas.microsoft.com/office/drawing/2014/main" id="{99337573-B681-4A75-BBDD-B8E4109D7A8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Round Diagonal Corner Rectangle 6">
                          <a:extLst>
                            <a:ext uri="{FF2B5EF4-FFF2-40B4-BE49-F238E27FC236}">
                              <a16:creationId xmlns:a16="http://schemas.microsoft.com/office/drawing/2014/main" id="{5BFE71A6-7E17-4FCB-A8AD-27DC9BF7A16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3" name="Group 8">
                        <a:extLst>
                          <a:ext uri="{FF2B5EF4-FFF2-40B4-BE49-F238E27FC236}">
                            <a16:creationId xmlns:a16="http://schemas.microsoft.com/office/drawing/2014/main" id="{F8F17ADE-98F2-4BEC-8442-E65EAD07715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84" name="Round Diagonal Corner Rectangle 57">
                          <a:extLst>
                            <a:ext uri="{FF2B5EF4-FFF2-40B4-BE49-F238E27FC236}">
                              <a16:creationId xmlns:a16="http://schemas.microsoft.com/office/drawing/2014/main" id="{24D8554A-863C-4F3D-A650-0F3A9F8D9D9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Round Diagonal Corner Rectangle 58">
                          <a:extLst>
                            <a:ext uri="{FF2B5EF4-FFF2-40B4-BE49-F238E27FC236}">
                              <a16:creationId xmlns:a16="http://schemas.microsoft.com/office/drawing/2014/main" id="{220E1BF8-9B8B-4FA8-B2EC-2B20B490F73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Round Diagonal Corner Rectangle 59">
                          <a:extLst>
                            <a:ext uri="{FF2B5EF4-FFF2-40B4-BE49-F238E27FC236}">
                              <a16:creationId xmlns:a16="http://schemas.microsoft.com/office/drawing/2014/main" id="{CE7ECB9E-B598-40B6-A2E0-D27CBD82749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Round Diagonal Corner Rectangle 60">
                          <a:extLst>
                            <a:ext uri="{FF2B5EF4-FFF2-40B4-BE49-F238E27FC236}">
                              <a16:creationId xmlns:a16="http://schemas.microsoft.com/office/drawing/2014/main" id="{6B9CBCB5-8E16-408E-838A-A326F009D89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Round Diagonal Corner Rectangle 61">
                          <a:extLst>
                            <a:ext uri="{FF2B5EF4-FFF2-40B4-BE49-F238E27FC236}">
                              <a16:creationId xmlns:a16="http://schemas.microsoft.com/office/drawing/2014/main" id="{3B068496-F269-4789-9A6F-CBE42A9D182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6" name="Group 955">
                      <a:extLst>
                        <a:ext uri="{FF2B5EF4-FFF2-40B4-BE49-F238E27FC236}">
                          <a16:creationId xmlns:a16="http://schemas.microsoft.com/office/drawing/2014/main" id="{BDE76084-56B6-470C-A445-DD9FB89C358C}"/>
                        </a:ext>
                      </a:extLst>
                    </p:cNvPr>
                    <p:cNvGrpSpPr/>
                    <p:nvPr/>
                  </p:nvGrpSpPr>
                  <p:grpSpPr>
                    <a:xfrm rot="9089938">
                      <a:off x="2556363" y="1661184"/>
                      <a:ext cx="1090262" cy="771324"/>
                      <a:chOff x="4567827" y="970271"/>
                      <a:chExt cx="1595182" cy="1230216"/>
                    </a:xfrm>
                  </p:grpSpPr>
                  <p:grpSp>
                    <p:nvGrpSpPr>
                      <p:cNvPr id="970" name="Group 7">
                        <a:extLst>
                          <a:ext uri="{FF2B5EF4-FFF2-40B4-BE49-F238E27FC236}">
                            <a16:creationId xmlns:a16="http://schemas.microsoft.com/office/drawing/2014/main" id="{17036352-153F-414A-A242-D8FD75A57C0F}"/>
                          </a:ext>
                        </a:extLst>
                      </p:cNvPr>
                      <p:cNvGrpSpPr/>
                      <p:nvPr/>
                    </p:nvGrpSpPr>
                    <p:grpSpPr>
                      <a:xfrm>
                        <a:off x="4567827" y="970271"/>
                        <a:ext cx="1176558" cy="776349"/>
                        <a:chOff x="4567827" y="970271"/>
                        <a:chExt cx="1176558" cy="776349"/>
                      </a:xfrm>
                      <a:solidFill>
                        <a:schemeClr val="accent3">
                          <a:lumMod val="50000"/>
                        </a:schemeClr>
                      </a:solidFill>
                    </p:grpSpPr>
                    <p:sp>
                      <p:nvSpPr>
                        <p:cNvPr id="977" name="Round Diagonal Corner Rectangle 2">
                          <a:extLst>
                            <a:ext uri="{FF2B5EF4-FFF2-40B4-BE49-F238E27FC236}">
                              <a16:creationId xmlns:a16="http://schemas.microsoft.com/office/drawing/2014/main" id="{8B36C435-FD50-43EA-83A7-B0CBCAC6A2C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Round Diagonal Corner Rectangle 3">
                          <a:extLst>
                            <a:ext uri="{FF2B5EF4-FFF2-40B4-BE49-F238E27FC236}">
                              <a16:creationId xmlns:a16="http://schemas.microsoft.com/office/drawing/2014/main" id="{DA70530C-92AD-4EB9-9253-28EACB040C4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ound Diagonal Corner Rectangle 4">
                          <a:extLst>
                            <a:ext uri="{FF2B5EF4-FFF2-40B4-BE49-F238E27FC236}">
                              <a16:creationId xmlns:a16="http://schemas.microsoft.com/office/drawing/2014/main" id="{81B784BE-AED3-4F6D-8E45-45FD04F0FEC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ound Diagonal Corner Rectangle 5">
                          <a:extLst>
                            <a:ext uri="{FF2B5EF4-FFF2-40B4-BE49-F238E27FC236}">
                              <a16:creationId xmlns:a16="http://schemas.microsoft.com/office/drawing/2014/main" id="{E67CFB6E-DD10-45BA-9356-66DEC5EBE8A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Round Diagonal Corner Rectangle 6">
                          <a:extLst>
                            <a:ext uri="{FF2B5EF4-FFF2-40B4-BE49-F238E27FC236}">
                              <a16:creationId xmlns:a16="http://schemas.microsoft.com/office/drawing/2014/main" id="{B8B307B4-7137-48E6-9FEF-171CED05E19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8">
                        <a:extLst>
                          <a:ext uri="{FF2B5EF4-FFF2-40B4-BE49-F238E27FC236}">
                            <a16:creationId xmlns:a16="http://schemas.microsoft.com/office/drawing/2014/main" id="{454FDE25-1A07-41C4-B1A8-788FBD431CF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72" name="Round Diagonal Corner Rectangle 70">
                          <a:extLst>
                            <a:ext uri="{FF2B5EF4-FFF2-40B4-BE49-F238E27FC236}">
                              <a16:creationId xmlns:a16="http://schemas.microsoft.com/office/drawing/2014/main" id="{71D63990-EF53-408E-9BBE-7E20824BA06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Round Diagonal Corner Rectangle 71">
                          <a:extLst>
                            <a:ext uri="{FF2B5EF4-FFF2-40B4-BE49-F238E27FC236}">
                              <a16:creationId xmlns:a16="http://schemas.microsoft.com/office/drawing/2014/main" id="{3E4B37EC-E59C-45DE-9C5E-5F141DB9472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Round Diagonal Corner Rectangle 72">
                          <a:extLst>
                            <a:ext uri="{FF2B5EF4-FFF2-40B4-BE49-F238E27FC236}">
                              <a16:creationId xmlns:a16="http://schemas.microsoft.com/office/drawing/2014/main" id="{73FE1954-D468-4499-B959-20E5EB6D55D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Round Diagonal Corner Rectangle 73">
                          <a:extLst>
                            <a:ext uri="{FF2B5EF4-FFF2-40B4-BE49-F238E27FC236}">
                              <a16:creationId xmlns:a16="http://schemas.microsoft.com/office/drawing/2014/main" id="{FB369B95-D8C2-4842-B4A8-3BBBFE9782B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Round Diagonal Corner Rectangle 74">
                          <a:extLst>
                            <a:ext uri="{FF2B5EF4-FFF2-40B4-BE49-F238E27FC236}">
                              <a16:creationId xmlns:a16="http://schemas.microsoft.com/office/drawing/2014/main" id="{24810E9F-68AC-4419-AE7C-44CB0A532B7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7" name="Group 956">
                      <a:extLst>
                        <a:ext uri="{FF2B5EF4-FFF2-40B4-BE49-F238E27FC236}">
                          <a16:creationId xmlns:a16="http://schemas.microsoft.com/office/drawing/2014/main" id="{E656418F-90FC-4C76-8C31-57885332B78A}"/>
                        </a:ext>
                      </a:extLst>
                    </p:cNvPr>
                    <p:cNvGrpSpPr/>
                    <p:nvPr/>
                  </p:nvGrpSpPr>
                  <p:grpSpPr>
                    <a:xfrm rot="13486189" flipH="1">
                      <a:off x="1389306" y="2685691"/>
                      <a:ext cx="1345945" cy="1037421"/>
                      <a:chOff x="4567827" y="970271"/>
                      <a:chExt cx="1595182" cy="1230216"/>
                    </a:xfrm>
                  </p:grpSpPr>
                  <p:grpSp>
                    <p:nvGrpSpPr>
                      <p:cNvPr id="958" name="Group 7">
                        <a:extLst>
                          <a:ext uri="{FF2B5EF4-FFF2-40B4-BE49-F238E27FC236}">
                            <a16:creationId xmlns:a16="http://schemas.microsoft.com/office/drawing/2014/main" id="{A7BE6912-943A-48DE-8958-18C1119BF166}"/>
                          </a:ext>
                        </a:extLst>
                      </p:cNvPr>
                      <p:cNvGrpSpPr/>
                      <p:nvPr/>
                    </p:nvGrpSpPr>
                    <p:grpSpPr>
                      <a:xfrm>
                        <a:off x="4567827" y="970271"/>
                        <a:ext cx="1176558" cy="776349"/>
                        <a:chOff x="4567827" y="970271"/>
                        <a:chExt cx="1176558" cy="776349"/>
                      </a:xfrm>
                      <a:solidFill>
                        <a:schemeClr val="accent3">
                          <a:lumMod val="50000"/>
                        </a:schemeClr>
                      </a:solidFill>
                    </p:grpSpPr>
                    <p:sp>
                      <p:nvSpPr>
                        <p:cNvPr id="965" name="Round Diagonal Corner Rectangle 2">
                          <a:extLst>
                            <a:ext uri="{FF2B5EF4-FFF2-40B4-BE49-F238E27FC236}">
                              <a16:creationId xmlns:a16="http://schemas.microsoft.com/office/drawing/2014/main" id="{09F39B69-9390-4BC5-BAB8-FFE3F22E2D9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Round Diagonal Corner Rectangle 3">
                          <a:extLst>
                            <a:ext uri="{FF2B5EF4-FFF2-40B4-BE49-F238E27FC236}">
                              <a16:creationId xmlns:a16="http://schemas.microsoft.com/office/drawing/2014/main" id="{AB245C12-C669-461C-850F-F197CC62363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ound Diagonal Corner Rectangle 4">
                          <a:extLst>
                            <a:ext uri="{FF2B5EF4-FFF2-40B4-BE49-F238E27FC236}">
                              <a16:creationId xmlns:a16="http://schemas.microsoft.com/office/drawing/2014/main" id="{C175B6BD-3240-4E56-8042-09BDA61CE3E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Round Diagonal Corner Rectangle 5">
                          <a:extLst>
                            <a:ext uri="{FF2B5EF4-FFF2-40B4-BE49-F238E27FC236}">
                              <a16:creationId xmlns:a16="http://schemas.microsoft.com/office/drawing/2014/main" id="{901A13C5-E355-4BDE-B37D-C7C60ED1C40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Round Diagonal Corner Rectangle 6">
                          <a:extLst>
                            <a:ext uri="{FF2B5EF4-FFF2-40B4-BE49-F238E27FC236}">
                              <a16:creationId xmlns:a16="http://schemas.microsoft.com/office/drawing/2014/main" id="{4FA4298B-B7D9-48FA-8443-7813E5E6BFA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8">
                        <a:extLst>
                          <a:ext uri="{FF2B5EF4-FFF2-40B4-BE49-F238E27FC236}">
                            <a16:creationId xmlns:a16="http://schemas.microsoft.com/office/drawing/2014/main" id="{DD2BFB74-C1BA-41D9-A596-58EDB31DB56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60" name="Round Diagonal Corner Rectangle 83">
                          <a:extLst>
                            <a:ext uri="{FF2B5EF4-FFF2-40B4-BE49-F238E27FC236}">
                              <a16:creationId xmlns:a16="http://schemas.microsoft.com/office/drawing/2014/main" id="{F47E4F13-56F5-400D-8E3B-0E99E52C86B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Round Diagonal Corner Rectangle 84">
                          <a:extLst>
                            <a:ext uri="{FF2B5EF4-FFF2-40B4-BE49-F238E27FC236}">
                              <a16:creationId xmlns:a16="http://schemas.microsoft.com/office/drawing/2014/main" id="{E9AAADC9-8A09-40E8-B2A9-6320DDDD5CF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Round Diagonal Corner Rectangle 85">
                          <a:extLst>
                            <a:ext uri="{FF2B5EF4-FFF2-40B4-BE49-F238E27FC236}">
                              <a16:creationId xmlns:a16="http://schemas.microsoft.com/office/drawing/2014/main" id="{6C84A680-149A-4580-9068-B91B44E8989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Round Diagonal Corner Rectangle 86">
                          <a:extLst>
                            <a:ext uri="{FF2B5EF4-FFF2-40B4-BE49-F238E27FC236}">
                              <a16:creationId xmlns:a16="http://schemas.microsoft.com/office/drawing/2014/main" id="{46DD8FA7-3805-4567-A719-085C172D0BB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Round Diagonal Corner Rectangle 87">
                          <a:extLst>
                            <a:ext uri="{FF2B5EF4-FFF2-40B4-BE49-F238E27FC236}">
                              <a16:creationId xmlns:a16="http://schemas.microsoft.com/office/drawing/2014/main" id="{493FE4C9-3661-4436-AEFF-293EC07863F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9" name="Group 138">
                    <a:extLst>
                      <a:ext uri="{FF2B5EF4-FFF2-40B4-BE49-F238E27FC236}">
                        <a16:creationId xmlns:a16="http://schemas.microsoft.com/office/drawing/2014/main" id="{BF19537E-1815-4CF6-9F53-E59731AA7F7B}"/>
                      </a:ext>
                    </a:extLst>
                  </p:cNvPr>
                  <p:cNvGrpSpPr/>
                  <p:nvPr/>
                </p:nvGrpSpPr>
                <p:grpSpPr>
                  <a:xfrm>
                    <a:off x="2996185" y="3587497"/>
                    <a:ext cx="777240" cy="543506"/>
                    <a:chOff x="3480816" y="1417320"/>
                    <a:chExt cx="4105975" cy="2871216"/>
                  </a:xfrm>
                </p:grpSpPr>
                <p:grpSp>
                  <p:nvGrpSpPr>
                    <p:cNvPr id="938" name="Group 937">
                      <a:extLst>
                        <a:ext uri="{FF2B5EF4-FFF2-40B4-BE49-F238E27FC236}">
                          <a16:creationId xmlns:a16="http://schemas.microsoft.com/office/drawing/2014/main" id="{BEA3F3B1-560F-4EC8-9292-A52696369E3A}"/>
                        </a:ext>
                      </a:extLst>
                    </p:cNvPr>
                    <p:cNvGrpSpPr/>
                    <p:nvPr/>
                  </p:nvGrpSpPr>
                  <p:grpSpPr>
                    <a:xfrm>
                      <a:off x="4489705" y="1779294"/>
                      <a:ext cx="1630864" cy="1887450"/>
                      <a:chOff x="7653422" y="1435608"/>
                      <a:chExt cx="2769586" cy="3757446"/>
                    </a:xfrm>
                  </p:grpSpPr>
                  <p:sp>
                    <p:nvSpPr>
                      <p:cNvPr id="948" name="Rectangle 2">
                        <a:extLst>
                          <a:ext uri="{FF2B5EF4-FFF2-40B4-BE49-F238E27FC236}">
                            <a16:creationId xmlns:a16="http://schemas.microsoft.com/office/drawing/2014/main" id="{DF6B9AC5-4A43-415A-9A71-D458FAACA98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Freeform: Shape 948">
                        <a:extLst>
                          <a:ext uri="{FF2B5EF4-FFF2-40B4-BE49-F238E27FC236}">
                            <a16:creationId xmlns:a16="http://schemas.microsoft.com/office/drawing/2014/main" id="{B25318F7-A316-475A-8D1F-59BE3EA154B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39" name="Group 938">
                      <a:extLst>
                        <a:ext uri="{FF2B5EF4-FFF2-40B4-BE49-F238E27FC236}">
                          <a16:creationId xmlns:a16="http://schemas.microsoft.com/office/drawing/2014/main" id="{86825523-222E-4302-8A32-E54874883FBC}"/>
                        </a:ext>
                      </a:extLst>
                    </p:cNvPr>
                    <p:cNvGrpSpPr/>
                    <p:nvPr/>
                  </p:nvGrpSpPr>
                  <p:grpSpPr>
                    <a:xfrm>
                      <a:off x="5218177" y="1636776"/>
                      <a:ext cx="1822482" cy="2109216"/>
                      <a:chOff x="7653422" y="1435608"/>
                      <a:chExt cx="2769586" cy="3757446"/>
                    </a:xfrm>
                  </p:grpSpPr>
                  <p:sp>
                    <p:nvSpPr>
                      <p:cNvPr id="946" name="Rectangle 2">
                        <a:extLst>
                          <a:ext uri="{FF2B5EF4-FFF2-40B4-BE49-F238E27FC236}">
                            <a16:creationId xmlns:a16="http://schemas.microsoft.com/office/drawing/2014/main" id="{AB934E21-ED1D-479E-A17D-12BD4F0E69D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Freeform: Shape 946">
                        <a:extLst>
                          <a:ext uri="{FF2B5EF4-FFF2-40B4-BE49-F238E27FC236}">
                            <a16:creationId xmlns:a16="http://schemas.microsoft.com/office/drawing/2014/main" id="{9DDD30ED-D658-4C26-813D-F31E75A38A7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40" name="Group 939">
                      <a:extLst>
                        <a:ext uri="{FF2B5EF4-FFF2-40B4-BE49-F238E27FC236}">
                          <a16:creationId xmlns:a16="http://schemas.microsoft.com/office/drawing/2014/main" id="{F160D219-213B-4977-ABCD-31C1B9B8045C}"/>
                        </a:ext>
                      </a:extLst>
                    </p:cNvPr>
                    <p:cNvGrpSpPr/>
                    <p:nvPr/>
                  </p:nvGrpSpPr>
                  <p:grpSpPr>
                    <a:xfrm>
                      <a:off x="3480816" y="1417320"/>
                      <a:ext cx="2162223" cy="2502408"/>
                      <a:chOff x="7653422" y="1435608"/>
                      <a:chExt cx="2769586" cy="3757446"/>
                    </a:xfrm>
                  </p:grpSpPr>
                  <p:sp>
                    <p:nvSpPr>
                      <p:cNvPr id="944" name="Rectangle 2">
                        <a:extLst>
                          <a:ext uri="{FF2B5EF4-FFF2-40B4-BE49-F238E27FC236}">
                            <a16:creationId xmlns:a16="http://schemas.microsoft.com/office/drawing/2014/main" id="{B7A19FCA-4089-4D26-8A76-95AA25FD5B0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Freeform: Shape 944">
                        <a:extLst>
                          <a:ext uri="{FF2B5EF4-FFF2-40B4-BE49-F238E27FC236}">
                            <a16:creationId xmlns:a16="http://schemas.microsoft.com/office/drawing/2014/main" id="{0E9219F8-2880-49C3-9C6B-77148F66F35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41" name="Group 940">
                      <a:extLst>
                        <a:ext uri="{FF2B5EF4-FFF2-40B4-BE49-F238E27FC236}">
                          <a16:creationId xmlns:a16="http://schemas.microsoft.com/office/drawing/2014/main" id="{D79CAEF4-D79C-4C81-911A-3C9E9E31A450}"/>
                        </a:ext>
                      </a:extLst>
                    </p:cNvPr>
                    <p:cNvGrpSpPr/>
                    <p:nvPr/>
                  </p:nvGrpSpPr>
                  <p:grpSpPr>
                    <a:xfrm>
                      <a:off x="5394961" y="1751862"/>
                      <a:ext cx="2191830" cy="2536674"/>
                      <a:chOff x="7653422" y="1435608"/>
                      <a:chExt cx="2769586" cy="3757446"/>
                    </a:xfrm>
                  </p:grpSpPr>
                  <p:sp>
                    <p:nvSpPr>
                      <p:cNvPr id="942" name="Rectangle 2">
                        <a:extLst>
                          <a:ext uri="{FF2B5EF4-FFF2-40B4-BE49-F238E27FC236}">
                            <a16:creationId xmlns:a16="http://schemas.microsoft.com/office/drawing/2014/main" id="{26A5ED26-97EB-423B-A8D2-92DD42EB57C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Freeform: Shape 942">
                        <a:extLst>
                          <a:ext uri="{FF2B5EF4-FFF2-40B4-BE49-F238E27FC236}">
                            <a16:creationId xmlns:a16="http://schemas.microsoft.com/office/drawing/2014/main" id="{4C9FBF30-EE0E-468D-863D-018E578CF0C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40" name="Group 139">
                    <a:extLst>
                      <a:ext uri="{FF2B5EF4-FFF2-40B4-BE49-F238E27FC236}">
                        <a16:creationId xmlns:a16="http://schemas.microsoft.com/office/drawing/2014/main" id="{4F3B8B90-3CC3-4641-BA8D-1B3FDC30B5C1}"/>
                      </a:ext>
                    </a:extLst>
                  </p:cNvPr>
                  <p:cNvGrpSpPr/>
                  <p:nvPr/>
                </p:nvGrpSpPr>
                <p:grpSpPr>
                  <a:xfrm>
                    <a:off x="3161998" y="3678937"/>
                    <a:ext cx="294723" cy="505968"/>
                    <a:chOff x="1241184" y="770000"/>
                    <a:chExt cx="2405441" cy="4129562"/>
                  </a:xfrm>
                </p:grpSpPr>
                <p:grpSp>
                  <p:nvGrpSpPr>
                    <p:cNvPr id="846" name="Group 845">
                      <a:extLst>
                        <a:ext uri="{FF2B5EF4-FFF2-40B4-BE49-F238E27FC236}">
                          <a16:creationId xmlns:a16="http://schemas.microsoft.com/office/drawing/2014/main" id="{13635403-E189-4E5D-AA51-60D3B55E9F23}"/>
                        </a:ext>
                      </a:extLst>
                    </p:cNvPr>
                    <p:cNvGrpSpPr/>
                    <p:nvPr/>
                  </p:nvGrpSpPr>
                  <p:grpSpPr>
                    <a:xfrm>
                      <a:off x="2133600" y="2743200"/>
                      <a:ext cx="1295400" cy="990600"/>
                      <a:chOff x="4567827" y="970271"/>
                      <a:chExt cx="1595182" cy="1230216"/>
                    </a:xfrm>
                  </p:grpSpPr>
                  <p:grpSp>
                    <p:nvGrpSpPr>
                      <p:cNvPr id="926" name="Group 925">
                        <a:extLst>
                          <a:ext uri="{FF2B5EF4-FFF2-40B4-BE49-F238E27FC236}">
                            <a16:creationId xmlns:a16="http://schemas.microsoft.com/office/drawing/2014/main" id="{AEBB0DA4-EE80-4865-A5CE-AB909577361B}"/>
                          </a:ext>
                        </a:extLst>
                      </p:cNvPr>
                      <p:cNvGrpSpPr/>
                      <p:nvPr/>
                    </p:nvGrpSpPr>
                    <p:grpSpPr>
                      <a:xfrm>
                        <a:off x="4567827" y="970271"/>
                        <a:ext cx="1176558" cy="776349"/>
                        <a:chOff x="4567827" y="970271"/>
                        <a:chExt cx="1176558" cy="776349"/>
                      </a:xfrm>
                      <a:solidFill>
                        <a:schemeClr val="accent3">
                          <a:lumMod val="50000"/>
                        </a:schemeClr>
                      </a:solidFill>
                    </p:grpSpPr>
                    <p:sp>
                      <p:nvSpPr>
                        <p:cNvPr id="933" name="Round Diagonal Corner Rectangle 2">
                          <a:extLst>
                            <a:ext uri="{FF2B5EF4-FFF2-40B4-BE49-F238E27FC236}">
                              <a16:creationId xmlns:a16="http://schemas.microsoft.com/office/drawing/2014/main" id="{DDDE3A8D-9009-487D-9D0C-E341D328093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Round Diagonal Corner Rectangle 3">
                          <a:extLst>
                            <a:ext uri="{FF2B5EF4-FFF2-40B4-BE49-F238E27FC236}">
                              <a16:creationId xmlns:a16="http://schemas.microsoft.com/office/drawing/2014/main" id="{F549689F-7ABC-4F59-BEC0-FF8F9FE8E9C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Round Diagonal Corner Rectangle 4">
                          <a:extLst>
                            <a:ext uri="{FF2B5EF4-FFF2-40B4-BE49-F238E27FC236}">
                              <a16:creationId xmlns:a16="http://schemas.microsoft.com/office/drawing/2014/main" id="{3D208ABD-A342-4692-831C-46562061C8C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Round Diagonal Corner Rectangle 5">
                          <a:extLst>
                            <a:ext uri="{FF2B5EF4-FFF2-40B4-BE49-F238E27FC236}">
                              <a16:creationId xmlns:a16="http://schemas.microsoft.com/office/drawing/2014/main" id="{A7E4EB9F-1DCF-4C82-9D3B-7C1013A7086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Round Diagonal Corner Rectangle 6">
                          <a:extLst>
                            <a:ext uri="{FF2B5EF4-FFF2-40B4-BE49-F238E27FC236}">
                              <a16:creationId xmlns:a16="http://schemas.microsoft.com/office/drawing/2014/main" id="{530619D5-CE3A-4F3F-A662-23CFF109B22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7" name="Group 926">
                        <a:extLst>
                          <a:ext uri="{FF2B5EF4-FFF2-40B4-BE49-F238E27FC236}">
                            <a16:creationId xmlns:a16="http://schemas.microsoft.com/office/drawing/2014/main" id="{A56C48B2-A5FA-4F59-9CB3-FA7705891E5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28" name="Round Diagonal Corner Rectangle 9">
                          <a:extLst>
                            <a:ext uri="{FF2B5EF4-FFF2-40B4-BE49-F238E27FC236}">
                              <a16:creationId xmlns:a16="http://schemas.microsoft.com/office/drawing/2014/main" id="{D429ADF8-8424-4BBA-BC24-B33EB243B15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Round Diagonal Corner Rectangle 10">
                          <a:extLst>
                            <a:ext uri="{FF2B5EF4-FFF2-40B4-BE49-F238E27FC236}">
                              <a16:creationId xmlns:a16="http://schemas.microsoft.com/office/drawing/2014/main" id="{8CFCD99F-F791-463A-9668-53AE4F99D86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Round Diagonal Corner Rectangle 11">
                          <a:extLst>
                            <a:ext uri="{FF2B5EF4-FFF2-40B4-BE49-F238E27FC236}">
                              <a16:creationId xmlns:a16="http://schemas.microsoft.com/office/drawing/2014/main" id="{3E11AAD7-60F3-4C45-B5C9-4DC402EC433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Round Diagonal Corner Rectangle 12">
                          <a:extLst>
                            <a:ext uri="{FF2B5EF4-FFF2-40B4-BE49-F238E27FC236}">
                              <a16:creationId xmlns:a16="http://schemas.microsoft.com/office/drawing/2014/main" id="{BFEE2570-DC3A-4684-B6C4-4CF8AA49BCE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Round Diagonal Corner Rectangle 13">
                          <a:extLst>
                            <a:ext uri="{FF2B5EF4-FFF2-40B4-BE49-F238E27FC236}">
                              <a16:creationId xmlns:a16="http://schemas.microsoft.com/office/drawing/2014/main" id="{CFD9012F-4D11-468F-B68A-CA1B01E2583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7" name="Double Wave 846">
                      <a:extLst>
                        <a:ext uri="{FF2B5EF4-FFF2-40B4-BE49-F238E27FC236}">
                          <a16:creationId xmlns:a16="http://schemas.microsoft.com/office/drawing/2014/main" id="{CE2F7FDF-3B49-4856-8514-8B7256591B5B}"/>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8" name="Group 847">
                      <a:extLst>
                        <a:ext uri="{FF2B5EF4-FFF2-40B4-BE49-F238E27FC236}">
                          <a16:creationId xmlns:a16="http://schemas.microsoft.com/office/drawing/2014/main" id="{6EB7AAB7-7956-4474-8B0B-EEA2C7357664}"/>
                        </a:ext>
                      </a:extLst>
                    </p:cNvPr>
                    <p:cNvGrpSpPr/>
                    <p:nvPr/>
                  </p:nvGrpSpPr>
                  <p:grpSpPr>
                    <a:xfrm rot="3721982">
                      <a:off x="2072705" y="1965154"/>
                      <a:ext cx="1219200" cy="940256"/>
                      <a:chOff x="4567827" y="970271"/>
                      <a:chExt cx="1595182" cy="1230216"/>
                    </a:xfrm>
                  </p:grpSpPr>
                  <p:grpSp>
                    <p:nvGrpSpPr>
                      <p:cNvPr id="914" name="Group 7">
                        <a:extLst>
                          <a:ext uri="{FF2B5EF4-FFF2-40B4-BE49-F238E27FC236}">
                            <a16:creationId xmlns:a16="http://schemas.microsoft.com/office/drawing/2014/main" id="{A6BB8E85-9F34-4D6C-9455-F78A3F389DCF}"/>
                          </a:ext>
                        </a:extLst>
                      </p:cNvPr>
                      <p:cNvGrpSpPr/>
                      <p:nvPr/>
                    </p:nvGrpSpPr>
                    <p:grpSpPr>
                      <a:xfrm>
                        <a:off x="4567827" y="970271"/>
                        <a:ext cx="1176558" cy="776349"/>
                        <a:chOff x="4567827" y="970271"/>
                        <a:chExt cx="1176558" cy="776349"/>
                      </a:xfrm>
                      <a:solidFill>
                        <a:schemeClr val="accent3">
                          <a:lumMod val="50000"/>
                        </a:schemeClr>
                      </a:solidFill>
                    </p:grpSpPr>
                    <p:sp>
                      <p:nvSpPr>
                        <p:cNvPr id="921" name="Round Diagonal Corner Rectangle 2">
                          <a:extLst>
                            <a:ext uri="{FF2B5EF4-FFF2-40B4-BE49-F238E27FC236}">
                              <a16:creationId xmlns:a16="http://schemas.microsoft.com/office/drawing/2014/main" id="{BB79D5E3-9341-47D4-8373-D6A37731377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ound Diagonal Corner Rectangle 3">
                          <a:extLst>
                            <a:ext uri="{FF2B5EF4-FFF2-40B4-BE49-F238E27FC236}">
                              <a16:creationId xmlns:a16="http://schemas.microsoft.com/office/drawing/2014/main" id="{963DDACA-A4B9-44E1-B7BC-7B1F8BC744C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Round Diagonal Corner Rectangle 4">
                          <a:extLst>
                            <a:ext uri="{FF2B5EF4-FFF2-40B4-BE49-F238E27FC236}">
                              <a16:creationId xmlns:a16="http://schemas.microsoft.com/office/drawing/2014/main" id="{BACFEB62-EF6A-4E09-ADFF-62D4B63C5AA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Round Diagonal Corner Rectangle 5">
                          <a:extLst>
                            <a:ext uri="{FF2B5EF4-FFF2-40B4-BE49-F238E27FC236}">
                              <a16:creationId xmlns:a16="http://schemas.microsoft.com/office/drawing/2014/main" id="{FCD1A232-962B-4262-9E2D-E96B9B3FF92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Round Diagonal Corner Rectangle 6">
                          <a:extLst>
                            <a:ext uri="{FF2B5EF4-FFF2-40B4-BE49-F238E27FC236}">
                              <a16:creationId xmlns:a16="http://schemas.microsoft.com/office/drawing/2014/main" id="{9DA47BEE-70F9-4318-82F3-B54C685D773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5" name="Group 8">
                        <a:extLst>
                          <a:ext uri="{FF2B5EF4-FFF2-40B4-BE49-F238E27FC236}">
                            <a16:creationId xmlns:a16="http://schemas.microsoft.com/office/drawing/2014/main" id="{D86830EC-3C8C-4F18-AB98-80D55EB626E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16" name="Round Diagonal Corner Rectangle 18">
                          <a:extLst>
                            <a:ext uri="{FF2B5EF4-FFF2-40B4-BE49-F238E27FC236}">
                              <a16:creationId xmlns:a16="http://schemas.microsoft.com/office/drawing/2014/main" id="{1888A933-419E-4122-9DD9-ED63868678B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ound Diagonal Corner Rectangle 19">
                          <a:extLst>
                            <a:ext uri="{FF2B5EF4-FFF2-40B4-BE49-F238E27FC236}">
                              <a16:creationId xmlns:a16="http://schemas.microsoft.com/office/drawing/2014/main" id="{ABA4341C-D80C-41BC-8CCB-6466E77C890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Round Diagonal Corner Rectangle 20">
                          <a:extLst>
                            <a:ext uri="{FF2B5EF4-FFF2-40B4-BE49-F238E27FC236}">
                              <a16:creationId xmlns:a16="http://schemas.microsoft.com/office/drawing/2014/main" id="{3B65F488-EE73-4D12-B254-3B88D460143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ound Diagonal Corner Rectangle 21">
                          <a:extLst>
                            <a:ext uri="{FF2B5EF4-FFF2-40B4-BE49-F238E27FC236}">
                              <a16:creationId xmlns:a16="http://schemas.microsoft.com/office/drawing/2014/main" id="{EC0E1EAD-2DCB-4126-8561-9A0646ADDCD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Round Diagonal Corner Rectangle 22">
                          <a:extLst>
                            <a:ext uri="{FF2B5EF4-FFF2-40B4-BE49-F238E27FC236}">
                              <a16:creationId xmlns:a16="http://schemas.microsoft.com/office/drawing/2014/main" id="{E6D4545A-965B-4E46-B41A-2F27C8985C9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9" name="Group 848">
                      <a:extLst>
                        <a:ext uri="{FF2B5EF4-FFF2-40B4-BE49-F238E27FC236}">
                          <a16:creationId xmlns:a16="http://schemas.microsoft.com/office/drawing/2014/main" id="{2E1DD0E9-E2DC-485F-9934-9AF6B39F14BF}"/>
                        </a:ext>
                      </a:extLst>
                    </p:cNvPr>
                    <p:cNvGrpSpPr/>
                    <p:nvPr/>
                  </p:nvGrpSpPr>
                  <p:grpSpPr>
                    <a:xfrm rot="20253845">
                      <a:off x="1241184" y="1553241"/>
                      <a:ext cx="1595182" cy="1230216"/>
                      <a:chOff x="4567827" y="970271"/>
                      <a:chExt cx="1595182" cy="1230216"/>
                    </a:xfrm>
                  </p:grpSpPr>
                  <p:grpSp>
                    <p:nvGrpSpPr>
                      <p:cNvPr id="902" name="Group 7">
                        <a:extLst>
                          <a:ext uri="{FF2B5EF4-FFF2-40B4-BE49-F238E27FC236}">
                            <a16:creationId xmlns:a16="http://schemas.microsoft.com/office/drawing/2014/main" id="{950074D6-DF66-4224-885A-65ADA79DA443}"/>
                          </a:ext>
                        </a:extLst>
                      </p:cNvPr>
                      <p:cNvGrpSpPr/>
                      <p:nvPr/>
                    </p:nvGrpSpPr>
                    <p:grpSpPr>
                      <a:xfrm>
                        <a:off x="4567827" y="970271"/>
                        <a:ext cx="1176558" cy="776349"/>
                        <a:chOff x="4567827" y="970271"/>
                        <a:chExt cx="1176558" cy="776349"/>
                      </a:xfrm>
                      <a:solidFill>
                        <a:schemeClr val="accent3">
                          <a:lumMod val="50000"/>
                        </a:schemeClr>
                      </a:solidFill>
                    </p:grpSpPr>
                    <p:sp>
                      <p:nvSpPr>
                        <p:cNvPr id="909" name="Round Diagonal Corner Rectangle 2">
                          <a:extLst>
                            <a:ext uri="{FF2B5EF4-FFF2-40B4-BE49-F238E27FC236}">
                              <a16:creationId xmlns:a16="http://schemas.microsoft.com/office/drawing/2014/main" id="{D5F0E120-8EAA-4D79-A1D6-4C4DC8DAF32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ound Diagonal Corner Rectangle 3">
                          <a:extLst>
                            <a:ext uri="{FF2B5EF4-FFF2-40B4-BE49-F238E27FC236}">
                              <a16:creationId xmlns:a16="http://schemas.microsoft.com/office/drawing/2014/main" id="{E9EF6B78-2C8A-4BE6-AD29-C99222AB83A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ound Diagonal Corner Rectangle 4">
                          <a:extLst>
                            <a:ext uri="{FF2B5EF4-FFF2-40B4-BE49-F238E27FC236}">
                              <a16:creationId xmlns:a16="http://schemas.microsoft.com/office/drawing/2014/main" id="{1DD16F0C-F40B-4C0E-8F60-B0D79BEC614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Round Diagonal Corner Rectangle 5">
                          <a:extLst>
                            <a:ext uri="{FF2B5EF4-FFF2-40B4-BE49-F238E27FC236}">
                              <a16:creationId xmlns:a16="http://schemas.microsoft.com/office/drawing/2014/main" id="{C8280922-2DC6-43E4-AE11-96F2618C4DA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Round Diagonal Corner Rectangle 6">
                          <a:extLst>
                            <a:ext uri="{FF2B5EF4-FFF2-40B4-BE49-F238E27FC236}">
                              <a16:creationId xmlns:a16="http://schemas.microsoft.com/office/drawing/2014/main" id="{5A9830BA-E087-4646-B28B-0DC6E63781D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3" name="Group 8">
                        <a:extLst>
                          <a:ext uri="{FF2B5EF4-FFF2-40B4-BE49-F238E27FC236}">
                            <a16:creationId xmlns:a16="http://schemas.microsoft.com/office/drawing/2014/main" id="{48D05E8E-9EF1-476F-86A5-C7451767B2D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04" name="Round Diagonal Corner Rectangle 31">
                          <a:extLst>
                            <a:ext uri="{FF2B5EF4-FFF2-40B4-BE49-F238E27FC236}">
                              <a16:creationId xmlns:a16="http://schemas.microsoft.com/office/drawing/2014/main" id="{690116D5-0575-4CF3-8CD8-6A88DBB3AE7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Round Diagonal Corner Rectangle 32">
                          <a:extLst>
                            <a:ext uri="{FF2B5EF4-FFF2-40B4-BE49-F238E27FC236}">
                              <a16:creationId xmlns:a16="http://schemas.microsoft.com/office/drawing/2014/main" id="{E36AED44-B5A2-4AFD-AC4B-C86F8555AB5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ound Diagonal Corner Rectangle 33">
                          <a:extLst>
                            <a:ext uri="{FF2B5EF4-FFF2-40B4-BE49-F238E27FC236}">
                              <a16:creationId xmlns:a16="http://schemas.microsoft.com/office/drawing/2014/main" id="{FEF76729-9D83-43B0-A422-0B1BD7DE9E7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ound Diagonal Corner Rectangle 34">
                          <a:extLst>
                            <a:ext uri="{FF2B5EF4-FFF2-40B4-BE49-F238E27FC236}">
                              <a16:creationId xmlns:a16="http://schemas.microsoft.com/office/drawing/2014/main" id="{0A8B099E-1938-4AAE-822A-7B252E8AA1A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Round Diagonal Corner Rectangle 35">
                          <a:extLst>
                            <a:ext uri="{FF2B5EF4-FFF2-40B4-BE49-F238E27FC236}">
                              <a16:creationId xmlns:a16="http://schemas.microsoft.com/office/drawing/2014/main" id="{1B11DA02-FD67-4774-9F66-4EB69D082D8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0" name="Group 849">
                      <a:extLst>
                        <a:ext uri="{FF2B5EF4-FFF2-40B4-BE49-F238E27FC236}">
                          <a16:creationId xmlns:a16="http://schemas.microsoft.com/office/drawing/2014/main" id="{7173DC39-C3B2-4B9A-A82E-BE9246A20C0B}"/>
                        </a:ext>
                      </a:extLst>
                    </p:cNvPr>
                    <p:cNvGrpSpPr/>
                    <p:nvPr/>
                  </p:nvGrpSpPr>
                  <p:grpSpPr>
                    <a:xfrm rot="8113811">
                      <a:off x="1943792" y="770000"/>
                      <a:ext cx="1446415" cy="1355079"/>
                      <a:chOff x="4567827" y="970271"/>
                      <a:chExt cx="1595182" cy="1230216"/>
                    </a:xfrm>
                  </p:grpSpPr>
                  <p:grpSp>
                    <p:nvGrpSpPr>
                      <p:cNvPr id="890" name="Group 7">
                        <a:extLst>
                          <a:ext uri="{FF2B5EF4-FFF2-40B4-BE49-F238E27FC236}">
                            <a16:creationId xmlns:a16="http://schemas.microsoft.com/office/drawing/2014/main" id="{812425C8-BA02-4A8E-8462-762D44887A16}"/>
                          </a:ext>
                        </a:extLst>
                      </p:cNvPr>
                      <p:cNvGrpSpPr/>
                      <p:nvPr/>
                    </p:nvGrpSpPr>
                    <p:grpSpPr>
                      <a:xfrm>
                        <a:off x="4567827" y="970271"/>
                        <a:ext cx="1176558" cy="776349"/>
                        <a:chOff x="4567827" y="970271"/>
                        <a:chExt cx="1176558" cy="776349"/>
                      </a:xfrm>
                      <a:solidFill>
                        <a:schemeClr val="accent3">
                          <a:lumMod val="50000"/>
                        </a:schemeClr>
                      </a:solidFill>
                    </p:grpSpPr>
                    <p:sp>
                      <p:nvSpPr>
                        <p:cNvPr id="897" name="Round Diagonal Corner Rectangle 2">
                          <a:extLst>
                            <a:ext uri="{FF2B5EF4-FFF2-40B4-BE49-F238E27FC236}">
                              <a16:creationId xmlns:a16="http://schemas.microsoft.com/office/drawing/2014/main" id="{BCFD98B2-36C9-4A40-9093-16F6ABB076D1}"/>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Round Diagonal Corner Rectangle 3">
                          <a:extLst>
                            <a:ext uri="{FF2B5EF4-FFF2-40B4-BE49-F238E27FC236}">
                              <a16:creationId xmlns:a16="http://schemas.microsoft.com/office/drawing/2014/main" id="{D8947189-6B89-4AB2-8173-1C6B9A68282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Round Diagonal Corner Rectangle 4">
                          <a:extLst>
                            <a:ext uri="{FF2B5EF4-FFF2-40B4-BE49-F238E27FC236}">
                              <a16:creationId xmlns:a16="http://schemas.microsoft.com/office/drawing/2014/main" id="{BF322533-6549-4D71-9CED-E736BF964434}"/>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Round Diagonal Corner Rectangle 5">
                          <a:extLst>
                            <a:ext uri="{FF2B5EF4-FFF2-40B4-BE49-F238E27FC236}">
                              <a16:creationId xmlns:a16="http://schemas.microsoft.com/office/drawing/2014/main" id="{C52803CA-ED10-4FD1-A132-FE1EF6DF21D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ound Diagonal Corner Rectangle 6">
                          <a:extLst>
                            <a:ext uri="{FF2B5EF4-FFF2-40B4-BE49-F238E27FC236}">
                              <a16:creationId xmlns:a16="http://schemas.microsoft.com/office/drawing/2014/main" id="{44AF399E-24D1-4CC0-8F33-DA92F5DE65B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1" name="Group 8">
                        <a:extLst>
                          <a:ext uri="{FF2B5EF4-FFF2-40B4-BE49-F238E27FC236}">
                            <a16:creationId xmlns:a16="http://schemas.microsoft.com/office/drawing/2014/main" id="{6E54EB14-B862-4B17-B37A-E25E01A2CEC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92" name="Round Diagonal Corner Rectangle 44">
                          <a:extLst>
                            <a:ext uri="{FF2B5EF4-FFF2-40B4-BE49-F238E27FC236}">
                              <a16:creationId xmlns:a16="http://schemas.microsoft.com/office/drawing/2014/main" id="{1CE57EB7-D522-4132-BDDE-D522D02D52C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ound Diagonal Corner Rectangle 45">
                          <a:extLst>
                            <a:ext uri="{FF2B5EF4-FFF2-40B4-BE49-F238E27FC236}">
                              <a16:creationId xmlns:a16="http://schemas.microsoft.com/office/drawing/2014/main" id="{5920F346-60BB-4596-8060-8236B90F85E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Round Diagonal Corner Rectangle 46">
                          <a:extLst>
                            <a:ext uri="{FF2B5EF4-FFF2-40B4-BE49-F238E27FC236}">
                              <a16:creationId xmlns:a16="http://schemas.microsoft.com/office/drawing/2014/main" id="{E1F4DD19-819F-4A90-B5B9-3B076C3D87B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ound Diagonal Corner Rectangle 47">
                          <a:extLst>
                            <a:ext uri="{FF2B5EF4-FFF2-40B4-BE49-F238E27FC236}">
                              <a16:creationId xmlns:a16="http://schemas.microsoft.com/office/drawing/2014/main" id="{0E71948A-EFDB-4637-81CC-2F8687D7A61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Round Diagonal Corner Rectangle 48">
                          <a:extLst>
                            <a:ext uri="{FF2B5EF4-FFF2-40B4-BE49-F238E27FC236}">
                              <a16:creationId xmlns:a16="http://schemas.microsoft.com/office/drawing/2014/main" id="{1F9237E4-4F96-48BE-BEF3-86EF736354E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1" name="Group 850">
                      <a:extLst>
                        <a:ext uri="{FF2B5EF4-FFF2-40B4-BE49-F238E27FC236}">
                          <a16:creationId xmlns:a16="http://schemas.microsoft.com/office/drawing/2014/main" id="{C006E5A3-8A88-44CC-93BF-4B48A58DAD47}"/>
                        </a:ext>
                      </a:extLst>
                    </p:cNvPr>
                    <p:cNvGrpSpPr/>
                    <p:nvPr/>
                  </p:nvGrpSpPr>
                  <p:grpSpPr>
                    <a:xfrm rot="8113811">
                      <a:off x="1438523" y="2207715"/>
                      <a:ext cx="1390153" cy="762604"/>
                      <a:chOff x="4567827" y="970271"/>
                      <a:chExt cx="1595182" cy="1230216"/>
                    </a:xfrm>
                  </p:grpSpPr>
                  <p:grpSp>
                    <p:nvGrpSpPr>
                      <p:cNvPr id="878" name="Group 7">
                        <a:extLst>
                          <a:ext uri="{FF2B5EF4-FFF2-40B4-BE49-F238E27FC236}">
                            <a16:creationId xmlns:a16="http://schemas.microsoft.com/office/drawing/2014/main" id="{368325B9-2DDF-4012-9666-FEF0AF1DF940}"/>
                          </a:ext>
                        </a:extLst>
                      </p:cNvPr>
                      <p:cNvGrpSpPr/>
                      <p:nvPr/>
                    </p:nvGrpSpPr>
                    <p:grpSpPr>
                      <a:xfrm>
                        <a:off x="4567827" y="970271"/>
                        <a:ext cx="1176558" cy="776349"/>
                        <a:chOff x="4567827" y="970271"/>
                        <a:chExt cx="1176558" cy="776349"/>
                      </a:xfrm>
                      <a:solidFill>
                        <a:schemeClr val="accent3">
                          <a:lumMod val="50000"/>
                        </a:schemeClr>
                      </a:solidFill>
                    </p:grpSpPr>
                    <p:sp>
                      <p:nvSpPr>
                        <p:cNvPr id="885" name="Round Diagonal Corner Rectangle 2">
                          <a:extLst>
                            <a:ext uri="{FF2B5EF4-FFF2-40B4-BE49-F238E27FC236}">
                              <a16:creationId xmlns:a16="http://schemas.microsoft.com/office/drawing/2014/main" id="{255C595C-2A8D-4D48-B3F0-5328D8D545A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Round Diagonal Corner Rectangle 3">
                          <a:extLst>
                            <a:ext uri="{FF2B5EF4-FFF2-40B4-BE49-F238E27FC236}">
                              <a16:creationId xmlns:a16="http://schemas.microsoft.com/office/drawing/2014/main" id="{70C52119-1E45-402B-AB95-B2FFBA22DCC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ound Diagonal Corner Rectangle 4">
                          <a:extLst>
                            <a:ext uri="{FF2B5EF4-FFF2-40B4-BE49-F238E27FC236}">
                              <a16:creationId xmlns:a16="http://schemas.microsoft.com/office/drawing/2014/main" id="{528428DA-687E-4EB7-AC39-09606528FAC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Round Diagonal Corner Rectangle 5">
                          <a:extLst>
                            <a:ext uri="{FF2B5EF4-FFF2-40B4-BE49-F238E27FC236}">
                              <a16:creationId xmlns:a16="http://schemas.microsoft.com/office/drawing/2014/main" id="{85A25B65-2562-4180-98D0-5F77B117ABC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ound Diagonal Corner Rectangle 6">
                          <a:extLst>
                            <a:ext uri="{FF2B5EF4-FFF2-40B4-BE49-F238E27FC236}">
                              <a16:creationId xmlns:a16="http://schemas.microsoft.com/office/drawing/2014/main" id="{B068DF87-CC18-43D1-BB83-40AD78DD054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9" name="Group 8">
                        <a:extLst>
                          <a:ext uri="{FF2B5EF4-FFF2-40B4-BE49-F238E27FC236}">
                            <a16:creationId xmlns:a16="http://schemas.microsoft.com/office/drawing/2014/main" id="{305E7E4D-97C5-4FC8-9DC6-5DBAF3BC073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80" name="Round Diagonal Corner Rectangle 57">
                          <a:extLst>
                            <a:ext uri="{FF2B5EF4-FFF2-40B4-BE49-F238E27FC236}">
                              <a16:creationId xmlns:a16="http://schemas.microsoft.com/office/drawing/2014/main" id="{3EB0F386-5ED9-4350-AD2D-CAD9CBE6BD0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ound Diagonal Corner Rectangle 58">
                          <a:extLst>
                            <a:ext uri="{FF2B5EF4-FFF2-40B4-BE49-F238E27FC236}">
                              <a16:creationId xmlns:a16="http://schemas.microsoft.com/office/drawing/2014/main" id="{7C9F0B7D-29B0-4E9E-B5E1-49BA22B8A5A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ound Diagonal Corner Rectangle 59">
                          <a:extLst>
                            <a:ext uri="{FF2B5EF4-FFF2-40B4-BE49-F238E27FC236}">
                              <a16:creationId xmlns:a16="http://schemas.microsoft.com/office/drawing/2014/main" id="{F3455DB9-21B7-4BD6-B0CD-1AEA3E39B96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Round Diagonal Corner Rectangle 60">
                          <a:extLst>
                            <a:ext uri="{FF2B5EF4-FFF2-40B4-BE49-F238E27FC236}">
                              <a16:creationId xmlns:a16="http://schemas.microsoft.com/office/drawing/2014/main" id="{61E1CE9D-59D2-442D-824A-9344889B33F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Round Diagonal Corner Rectangle 61">
                          <a:extLst>
                            <a:ext uri="{FF2B5EF4-FFF2-40B4-BE49-F238E27FC236}">
                              <a16:creationId xmlns:a16="http://schemas.microsoft.com/office/drawing/2014/main" id="{3129E5BE-3DC2-4F60-B406-A2F8A30D006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2" name="Group 851">
                      <a:extLst>
                        <a:ext uri="{FF2B5EF4-FFF2-40B4-BE49-F238E27FC236}">
                          <a16:creationId xmlns:a16="http://schemas.microsoft.com/office/drawing/2014/main" id="{451DA4A5-B693-4504-A934-5014A0F671A7}"/>
                        </a:ext>
                      </a:extLst>
                    </p:cNvPr>
                    <p:cNvGrpSpPr/>
                    <p:nvPr/>
                  </p:nvGrpSpPr>
                  <p:grpSpPr>
                    <a:xfrm rot="9089938">
                      <a:off x="2556363" y="1661184"/>
                      <a:ext cx="1090262" cy="771324"/>
                      <a:chOff x="4567827" y="970271"/>
                      <a:chExt cx="1595182" cy="1230216"/>
                    </a:xfrm>
                  </p:grpSpPr>
                  <p:grpSp>
                    <p:nvGrpSpPr>
                      <p:cNvPr id="866" name="Group 7">
                        <a:extLst>
                          <a:ext uri="{FF2B5EF4-FFF2-40B4-BE49-F238E27FC236}">
                            <a16:creationId xmlns:a16="http://schemas.microsoft.com/office/drawing/2014/main" id="{CB6589F5-A8E8-4355-8042-D51DC2335566}"/>
                          </a:ext>
                        </a:extLst>
                      </p:cNvPr>
                      <p:cNvGrpSpPr/>
                      <p:nvPr/>
                    </p:nvGrpSpPr>
                    <p:grpSpPr>
                      <a:xfrm>
                        <a:off x="4567827" y="970271"/>
                        <a:ext cx="1176558" cy="776349"/>
                        <a:chOff x="4567827" y="970271"/>
                        <a:chExt cx="1176558" cy="776349"/>
                      </a:xfrm>
                      <a:solidFill>
                        <a:schemeClr val="accent3">
                          <a:lumMod val="50000"/>
                        </a:schemeClr>
                      </a:solidFill>
                    </p:grpSpPr>
                    <p:sp>
                      <p:nvSpPr>
                        <p:cNvPr id="873" name="Round Diagonal Corner Rectangle 2">
                          <a:extLst>
                            <a:ext uri="{FF2B5EF4-FFF2-40B4-BE49-F238E27FC236}">
                              <a16:creationId xmlns:a16="http://schemas.microsoft.com/office/drawing/2014/main" id="{1D82E255-36A0-4566-90A4-46F88772F31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ound Diagonal Corner Rectangle 3">
                          <a:extLst>
                            <a:ext uri="{FF2B5EF4-FFF2-40B4-BE49-F238E27FC236}">
                              <a16:creationId xmlns:a16="http://schemas.microsoft.com/office/drawing/2014/main" id="{697DA050-9F63-430A-95C6-81E254117ED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ound Diagonal Corner Rectangle 4">
                          <a:extLst>
                            <a:ext uri="{FF2B5EF4-FFF2-40B4-BE49-F238E27FC236}">
                              <a16:creationId xmlns:a16="http://schemas.microsoft.com/office/drawing/2014/main" id="{622E6CA7-04BF-48A7-88FB-9CF066090DB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ound Diagonal Corner Rectangle 5">
                          <a:extLst>
                            <a:ext uri="{FF2B5EF4-FFF2-40B4-BE49-F238E27FC236}">
                              <a16:creationId xmlns:a16="http://schemas.microsoft.com/office/drawing/2014/main" id="{A9C6D7DD-88AF-414A-A334-A2B545AAD2E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ound Diagonal Corner Rectangle 6">
                          <a:extLst>
                            <a:ext uri="{FF2B5EF4-FFF2-40B4-BE49-F238E27FC236}">
                              <a16:creationId xmlns:a16="http://schemas.microsoft.com/office/drawing/2014/main" id="{AA0186E4-FE08-4887-8E57-E8A2AD33660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7" name="Group 8">
                        <a:extLst>
                          <a:ext uri="{FF2B5EF4-FFF2-40B4-BE49-F238E27FC236}">
                            <a16:creationId xmlns:a16="http://schemas.microsoft.com/office/drawing/2014/main" id="{2BAF49B0-72EA-4253-848D-8D1CF4CDADD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68" name="Round Diagonal Corner Rectangle 70">
                          <a:extLst>
                            <a:ext uri="{FF2B5EF4-FFF2-40B4-BE49-F238E27FC236}">
                              <a16:creationId xmlns:a16="http://schemas.microsoft.com/office/drawing/2014/main" id="{1058855E-067B-4EC3-948C-82956DA44E5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ound Diagonal Corner Rectangle 71">
                          <a:extLst>
                            <a:ext uri="{FF2B5EF4-FFF2-40B4-BE49-F238E27FC236}">
                              <a16:creationId xmlns:a16="http://schemas.microsoft.com/office/drawing/2014/main" id="{025DF7E2-4309-43DF-91E6-2E990DEBD40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Round Diagonal Corner Rectangle 72">
                          <a:extLst>
                            <a:ext uri="{FF2B5EF4-FFF2-40B4-BE49-F238E27FC236}">
                              <a16:creationId xmlns:a16="http://schemas.microsoft.com/office/drawing/2014/main" id="{4A64F6DE-BFD2-4C21-9F95-3432EB3604C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ound Diagonal Corner Rectangle 73">
                          <a:extLst>
                            <a:ext uri="{FF2B5EF4-FFF2-40B4-BE49-F238E27FC236}">
                              <a16:creationId xmlns:a16="http://schemas.microsoft.com/office/drawing/2014/main" id="{8D0A60B2-EB9C-4613-A8F1-CBCDB891F79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Round Diagonal Corner Rectangle 74">
                          <a:extLst>
                            <a:ext uri="{FF2B5EF4-FFF2-40B4-BE49-F238E27FC236}">
                              <a16:creationId xmlns:a16="http://schemas.microsoft.com/office/drawing/2014/main" id="{C57A2C16-B975-456E-A2FD-5D886D01878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3" name="Group 852">
                      <a:extLst>
                        <a:ext uri="{FF2B5EF4-FFF2-40B4-BE49-F238E27FC236}">
                          <a16:creationId xmlns:a16="http://schemas.microsoft.com/office/drawing/2014/main" id="{70CD1B98-731F-478E-8236-A91545C2ACCF}"/>
                        </a:ext>
                      </a:extLst>
                    </p:cNvPr>
                    <p:cNvGrpSpPr/>
                    <p:nvPr/>
                  </p:nvGrpSpPr>
                  <p:grpSpPr>
                    <a:xfrm rot="13486189" flipH="1">
                      <a:off x="1389306" y="2685691"/>
                      <a:ext cx="1345945" cy="1037421"/>
                      <a:chOff x="4567827" y="970271"/>
                      <a:chExt cx="1595182" cy="1230216"/>
                    </a:xfrm>
                  </p:grpSpPr>
                  <p:grpSp>
                    <p:nvGrpSpPr>
                      <p:cNvPr id="854" name="Group 7">
                        <a:extLst>
                          <a:ext uri="{FF2B5EF4-FFF2-40B4-BE49-F238E27FC236}">
                            <a16:creationId xmlns:a16="http://schemas.microsoft.com/office/drawing/2014/main" id="{30B21FDD-3074-4299-B388-025C17D96065}"/>
                          </a:ext>
                        </a:extLst>
                      </p:cNvPr>
                      <p:cNvGrpSpPr/>
                      <p:nvPr/>
                    </p:nvGrpSpPr>
                    <p:grpSpPr>
                      <a:xfrm>
                        <a:off x="4567827" y="970271"/>
                        <a:ext cx="1176558" cy="776349"/>
                        <a:chOff x="4567827" y="970271"/>
                        <a:chExt cx="1176558" cy="776349"/>
                      </a:xfrm>
                      <a:solidFill>
                        <a:schemeClr val="accent3">
                          <a:lumMod val="50000"/>
                        </a:schemeClr>
                      </a:solidFill>
                    </p:grpSpPr>
                    <p:sp>
                      <p:nvSpPr>
                        <p:cNvPr id="861" name="Round Diagonal Corner Rectangle 2">
                          <a:extLst>
                            <a:ext uri="{FF2B5EF4-FFF2-40B4-BE49-F238E27FC236}">
                              <a16:creationId xmlns:a16="http://schemas.microsoft.com/office/drawing/2014/main" id="{974360AF-2C2B-4FB3-B724-6421FC183CD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ound Diagonal Corner Rectangle 3">
                          <a:extLst>
                            <a:ext uri="{FF2B5EF4-FFF2-40B4-BE49-F238E27FC236}">
                              <a16:creationId xmlns:a16="http://schemas.microsoft.com/office/drawing/2014/main" id="{B4CD7ADB-8D3E-429E-966D-9A5810930E7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ound Diagonal Corner Rectangle 4">
                          <a:extLst>
                            <a:ext uri="{FF2B5EF4-FFF2-40B4-BE49-F238E27FC236}">
                              <a16:creationId xmlns:a16="http://schemas.microsoft.com/office/drawing/2014/main" id="{FE1A77D6-B52F-417F-B95E-8E565861F8D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Round Diagonal Corner Rectangle 5">
                          <a:extLst>
                            <a:ext uri="{FF2B5EF4-FFF2-40B4-BE49-F238E27FC236}">
                              <a16:creationId xmlns:a16="http://schemas.microsoft.com/office/drawing/2014/main" id="{850B0057-D890-406C-9C5C-7C3AE6670B2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ound Diagonal Corner Rectangle 6">
                          <a:extLst>
                            <a:ext uri="{FF2B5EF4-FFF2-40B4-BE49-F238E27FC236}">
                              <a16:creationId xmlns:a16="http://schemas.microsoft.com/office/drawing/2014/main" id="{4EDE9C8D-2605-4461-A644-41E1F0B7EB4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5" name="Group 8">
                        <a:extLst>
                          <a:ext uri="{FF2B5EF4-FFF2-40B4-BE49-F238E27FC236}">
                            <a16:creationId xmlns:a16="http://schemas.microsoft.com/office/drawing/2014/main" id="{0B91C216-A009-42DB-9DAF-248EFE89F83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56" name="Round Diagonal Corner Rectangle 83">
                          <a:extLst>
                            <a:ext uri="{FF2B5EF4-FFF2-40B4-BE49-F238E27FC236}">
                              <a16:creationId xmlns:a16="http://schemas.microsoft.com/office/drawing/2014/main" id="{4FC116AC-C2F9-4662-B397-8F76B50A218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ound Diagonal Corner Rectangle 84">
                          <a:extLst>
                            <a:ext uri="{FF2B5EF4-FFF2-40B4-BE49-F238E27FC236}">
                              <a16:creationId xmlns:a16="http://schemas.microsoft.com/office/drawing/2014/main" id="{4E7AAC98-A598-42BA-ADA2-B03544F4C3D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ound Diagonal Corner Rectangle 85">
                          <a:extLst>
                            <a:ext uri="{FF2B5EF4-FFF2-40B4-BE49-F238E27FC236}">
                              <a16:creationId xmlns:a16="http://schemas.microsoft.com/office/drawing/2014/main" id="{D3BF4BF1-6C7D-4D3A-9826-6B56B90AB30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ound Diagonal Corner Rectangle 86">
                          <a:extLst>
                            <a:ext uri="{FF2B5EF4-FFF2-40B4-BE49-F238E27FC236}">
                              <a16:creationId xmlns:a16="http://schemas.microsoft.com/office/drawing/2014/main" id="{DD079E46-7695-4CDF-9BF5-641904C81D1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Round Diagonal Corner Rectangle 87">
                          <a:extLst>
                            <a:ext uri="{FF2B5EF4-FFF2-40B4-BE49-F238E27FC236}">
                              <a16:creationId xmlns:a16="http://schemas.microsoft.com/office/drawing/2014/main" id="{4B8523E1-F47C-41B8-8A99-4BA2A12B5B6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1" name="Group 140">
                    <a:extLst>
                      <a:ext uri="{FF2B5EF4-FFF2-40B4-BE49-F238E27FC236}">
                        <a16:creationId xmlns:a16="http://schemas.microsoft.com/office/drawing/2014/main" id="{94C12BE6-1A79-4593-9C9E-3FCBDD569736}"/>
                      </a:ext>
                    </a:extLst>
                  </p:cNvPr>
                  <p:cNvGrpSpPr/>
                  <p:nvPr/>
                </p:nvGrpSpPr>
                <p:grpSpPr>
                  <a:xfrm>
                    <a:off x="2557273" y="3642361"/>
                    <a:ext cx="777240" cy="543506"/>
                    <a:chOff x="3480816" y="1417320"/>
                    <a:chExt cx="4105975" cy="2871216"/>
                  </a:xfrm>
                </p:grpSpPr>
                <p:grpSp>
                  <p:nvGrpSpPr>
                    <p:cNvPr id="834" name="Group 833">
                      <a:extLst>
                        <a:ext uri="{FF2B5EF4-FFF2-40B4-BE49-F238E27FC236}">
                          <a16:creationId xmlns:a16="http://schemas.microsoft.com/office/drawing/2014/main" id="{C1FCCCCB-E6C2-4216-B49F-4D5AC55F62EB}"/>
                        </a:ext>
                      </a:extLst>
                    </p:cNvPr>
                    <p:cNvGrpSpPr/>
                    <p:nvPr/>
                  </p:nvGrpSpPr>
                  <p:grpSpPr>
                    <a:xfrm>
                      <a:off x="4489705" y="1779294"/>
                      <a:ext cx="1630864" cy="1887450"/>
                      <a:chOff x="7653422" y="1435608"/>
                      <a:chExt cx="2769586" cy="3757446"/>
                    </a:xfrm>
                  </p:grpSpPr>
                  <p:sp>
                    <p:nvSpPr>
                      <p:cNvPr id="844" name="Rectangle 2">
                        <a:extLst>
                          <a:ext uri="{FF2B5EF4-FFF2-40B4-BE49-F238E27FC236}">
                            <a16:creationId xmlns:a16="http://schemas.microsoft.com/office/drawing/2014/main" id="{D72593DF-F362-4E49-9171-82C2771050C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Freeform: Shape 844">
                        <a:extLst>
                          <a:ext uri="{FF2B5EF4-FFF2-40B4-BE49-F238E27FC236}">
                            <a16:creationId xmlns:a16="http://schemas.microsoft.com/office/drawing/2014/main" id="{63528DE1-9C84-4FE0-B736-7B6056A87B9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35" name="Group 834">
                      <a:extLst>
                        <a:ext uri="{FF2B5EF4-FFF2-40B4-BE49-F238E27FC236}">
                          <a16:creationId xmlns:a16="http://schemas.microsoft.com/office/drawing/2014/main" id="{DD78BF0B-449C-46EB-8EF6-15B9F7EFDDDC}"/>
                        </a:ext>
                      </a:extLst>
                    </p:cNvPr>
                    <p:cNvGrpSpPr/>
                    <p:nvPr/>
                  </p:nvGrpSpPr>
                  <p:grpSpPr>
                    <a:xfrm>
                      <a:off x="5218177" y="1636776"/>
                      <a:ext cx="1822482" cy="2109216"/>
                      <a:chOff x="7653422" y="1435608"/>
                      <a:chExt cx="2769586" cy="3757446"/>
                    </a:xfrm>
                  </p:grpSpPr>
                  <p:sp>
                    <p:nvSpPr>
                      <p:cNvPr id="842" name="Rectangle 2">
                        <a:extLst>
                          <a:ext uri="{FF2B5EF4-FFF2-40B4-BE49-F238E27FC236}">
                            <a16:creationId xmlns:a16="http://schemas.microsoft.com/office/drawing/2014/main" id="{ADCF8478-6F16-477A-8EB9-DAA27E92459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Freeform: Shape 842">
                        <a:extLst>
                          <a:ext uri="{FF2B5EF4-FFF2-40B4-BE49-F238E27FC236}">
                            <a16:creationId xmlns:a16="http://schemas.microsoft.com/office/drawing/2014/main" id="{371924C6-838C-4A65-856C-15FCC36B7EA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36" name="Group 835">
                      <a:extLst>
                        <a:ext uri="{FF2B5EF4-FFF2-40B4-BE49-F238E27FC236}">
                          <a16:creationId xmlns:a16="http://schemas.microsoft.com/office/drawing/2014/main" id="{98608BDC-6930-4CBB-9691-6C50D777CE34}"/>
                        </a:ext>
                      </a:extLst>
                    </p:cNvPr>
                    <p:cNvGrpSpPr/>
                    <p:nvPr/>
                  </p:nvGrpSpPr>
                  <p:grpSpPr>
                    <a:xfrm>
                      <a:off x="3480816" y="1417320"/>
                      <a:ext cx="2162223" cy="2502408"/>
                      <a:chOff x="7653422" y="1435608"/>
                      <a:chExt cx="2769586" cy="3757446"/>
                    </a:xfrm>
                  </p:grpSpPr>
                  <p:sp>
                    <p:nvSpPr>
                      <p:cNvPr id="840" name="Rectangle 2">
                        <a:extLst>
                          <a:ext uri="{FF2B5EF4-FFF2-40B4-BE49-F238E27FC236}">
                            <a16:creationId xmlns:a16="http://schemas.microsoft.com/office/drawing/2014/main" id="{7FDBC6BD-9193-4F58-9125-2AC7A1D9EC5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Freeform: Shape 840">
                        <a:extLst>
                          <a:ext uri="{FF2B5EF4-FFF2-40B4-BE49-F238E27FC236}">
                            <a16:creationId xmlns:a16="http://schemas.microsoft.com/office/drawing/2014/main" id="{04630D26-59F5-4906-81FC-D28340B801C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37" name="Group 836">
                      <a:extLst>
                        <a:ext uri="{FF2B5EF4-FFF2-40B4-BE49-F238E27FC236}">
                          <a16:creationId xmlns:a16="http://schemas.microsoft.com/office/drawing/2014/main" id="{AB619A5B-53D4-41D4-88BA-5BF6AB2A73DF}"/>
                        </a:ext>
                      </a:extLst>
                    </p:cNvPr>
                    <p:cNvGrpSpPr/>
                    <p:nvPr/>
                  </p:nvGrpSpPr>
                  <p:grpSpPr>
                    <a:xfrm>
                      <a:off x="5394961" y="1751862"/>
                      <a:ext cx="2191830" cy="2536674"/>
                      <a:chOff x="7653422" y="1435608"/>
                      <a:chExt cx="2769586" cy="3757446"/>
                    </a:xfrm>
                  </p:grpSpPr>
                  <p:sp>
                    <p:nvSpPr>
                      <p:cNvPr id="838" name="Rectangle 2">
                        <a:extLst>
                          <a:ext uri="{FF2B5EF4-FFF2-40B4-BE49-F238E27FC236}">
                            <a16:creationId xmlns:a16="http://schemas.microsoft.com/office/drawing/2014/main" id="{7D892BBC-123C-4DF8-BE31-1198F174568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Freeform: Shape 838">
                        <a:extLst>
                          <a:ext uri="{FF2B5EF4-FFF2-40B4-BE49-F238E27FC236}">
                            <a16:creationId xmlns:a16="http://schemas.microsoft.com/office/drawing/2014/main" id="{11B336BD-FCC0-4490-9DDE-BEB2A463EF2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42" name="Group 141">
                    <a:extLst>
                      <a:ext uri="{FF2B5EF4-FFF2-40B4-BE49-F238E27FC236}">
                        <a16:creationId xmlns:a16="http://schemas.microsoft.com/office/drawing/2014/main" id="{93A57258-3CE0-4366-AA71-D64EAB6BACC1}"/>
                      </a:ext>
                    </a:extLst>
                  </p:cNvPr>
                  <p:cNvGrpSpPr/>
                  <p:nvPr/>
                </p:nvGrpSpPr>
                <p:grpSpPr>
                  <a:xfrm>
                    <a:off x="2723086" y="3733801"/>
                    <a:ext cx="294723" cy="505968"/>
                    <a:chOff x="1241184" y="770000"/>
                    <a:chExt cx="2405441" cy="4129562"/>
                  </a:xfrm>
                </p:grpSpPr>
                <p:grpSp>
                  <p:nvGrpSpPr>
                    <p:cNvPr id="742" name="Group 741">
                      <a:extLst>
                        <a:ext uri="{FF2B5EF4-FFF2-40B4-BE49-F238E27FC236}">
                          <a16:creationId xmlns:a16="http://schemas.microsoft.com/office/drawing/2014/main" id="{4AD3817F-D7E7-4D5F-AB6C-4100896CC6A6}"/>
                        </a:ext>
                      </a:extLst>
                    </p:cNvPr>
                    <p:cNvGrpSpPr/>
                    <p:nvPr/>
                  </p:nvGrpSpPr>
                  <p:grpSpPr>
                    <a:xfrm>
                      <a:off x="2133600" y="2743200"/>
                      <a:ext cx="1295400" cy="990600"/>
                      <a:chOff x="4567827" y="970271"/>
                      <a:chExt cx="1595182" cy="1230216"/>
                    </a:xfrm>
                  </p:grpSpPr>
                  <p:grpSp>
                    <p:nvGrpSpPr>
                      <p:cNvPr id="822" name="Group 821">
                        <a:extLst>
                          <a:ext uri="{FF2B5EF4-FFF2-40B4-BE49-F238E27FC236}">
                            <a16:creationId xmlns:a16="http://schemas.microsoft.com/office/drawing/2014/main" id="{0CFBCEA4-F670-4FD5-BB2A-3882A7CC3F20}"/>
                          </a:ext>
                        </a:extLst>
                      </p:cNvPr>
                      <p:cNvGrpSpPr/>
                      <p:nvPr/>
                    </p:nvGrpSpPr>
                    <p:grpSpPr>
                      <a:xfrm>
                        <a:off x="4567827" y="970271"/>
                        <a:ext cx="1176558" cy="776349"/>
                        <a:chOff x="4567827" y="970271"/>
                        <a:chExt cx="1176558" cy="776349"/>
                      </a:xfrm>
                      <a:solidFill>
                        <a:schemeClr val="accent3">
                          <a:lumMod val="50000"/>
                        </a:schemeClr>
                      </a:solidFill>
                    </p:grpSpPr>
                    <p:sp>
                      <p:nvSpPr>
                        <p:cNvPr id="829" name="Round Diagonal Corner Rectangle 2">
                          <a:extLst>
                            <a:ext uri="{FF2B5EF4-FFF2-40B4-BE49-F238E27FC236}">
                              <a16:creationId xmlns:a16="http://schemas.microsoft.com/office/drawing/2014/main" id="{D29D9E74-E759-4DCB-B1B4-1D11839D8D6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Round Diagonal Corner Rectangle 3">
                          <a:extLst>
                            <a:ext uri="{FF2B5EF4-FFF2-40B4-BE49-F238E27FC236}">
                              <a16:creationId xmlns:a16="http://schemas.microsoft.com/office/drawing/2014/main" id="{A85C2183-DB01-4571-920C-8D0C3E96F54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ound Diagonal Corner Rectangle 4">
                          <a:extLst>
                            <a:ext uri="{FF2B5EF4-FFF2-40B4-BE49-F238E27FC236}">
                              <a16:creationId xmlns:a16="http://schemas.microsoft.com/office/drawing/2014/main" id="{A3348CFF-A518-4E97-B251-F003DC6734F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ound Diagonal Corner Rectangle 5">
                          <a:extLst>
                            <a:ext uri="{FF2B5EF4-FFF2-40B4-BE49-F238E27FC236}">
                              <a16:creationId xmlns:a16="http://schemas.microsoft.com/office/drawing/2014/main" id="{EC560EFF-4694-4282-A327-A330F738428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Round Diagonal Corner Rectangle 6">
                          <a:extLst>
                            <a:ext uri="{FF2B5EF4-FFF2-40B4-BE49-F238E27FC236}">
                              <a16:creationId xmlns:a16="http://schemas.microsoft.com/office/drawing/2014/main" id="{7FE968F5-5A71-4F65-A3C9-8182B65E8EC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3" name="Group 822">
                        <a:extLst>
                          <a:ext uri="{FF2B5EF4-FFF2-40B4-BE49-F238E27FC236}">
                            <a16:creationId xmlns:a16="http://schemas.microsoft.com/office/drawing/2014/main" id="{E0BC6DA0-3166-4AAC-8426-37E1DA140BE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24" name="Round Diagonal Corner Rectangle 9">
                          <a:extLst>
                            <a:ext uri="{FF2B5EF4-FFF2-40B4-BE49-F238E27FC236}">
                              <a16:creationId xmlns:a16="http://schemas.microsoft.com/office/drawing/2014/main" id="{1B941DFC-4ABB-430C-9FAD-5A3EA6C8CE3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ound Diagonal Corner Rectangle 10">
                          <a:extLst>
                            <a:ext uri="{FF2B5EF4-FFF2-40B4-BE49-F238E27FC236}">
                              <a16:creationId xmlns:a16="http://schemas.microsoft.com/office/drawing/2014/main" id="{EF7D2EA6-3DC4-4FDC-BAD1-AC13D3F6DC2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Round Diagonal Corner Rectangle 11">
                          <a:extLst>
                            <a:ext uri="{FF2B5EF4-FFF2-40B4-BE49-F238E27FC236}">
                              <a16:creationId xmlns:a16="http://schemas.microsoft.com/office/drawing/2014/main" id="{4CF1F990-91A8-4AE6-9615-FE3A6B87615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ound Diagonal Corner Rectangle 12">
                          <a:extLst>
                            <a:ext uri="{FF2B5EF4-FFF2-40B4-BE49-F238E27FC236}">
                              <a16:creationId xmlns:a16="http://schemas.microsoft.com/office/drawing/2014/main" id="{E879CF82-0F70-4BD2-8967-29D99FE23A6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Round Diagonal Corner Rectangle 13">
                          <a:extLst>
                            <a:ext uri="{FF2B5EF4-FFF2-40B4-BE49-F238E27FC236}">
                              <a16:creationId xmlns:a16="http://schemas.microsoft.com/office/drawing/2014/main" id="{6BE71E9C-83A5-4E1E-93E1-DC6B24F4803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3" name="Double Wave 742">
                      <a:extLst>
                        <a:ext uri="{FF2B5EF4-FFF2-40B4-BE49-F238E27FC236}">
                          <a16:creationId xmlns:a16="http://schemas.microsoft.com/office/drawing/2014/main" id="{FCE29FB5-8CDD-41EA-A40B-17C4DEFB8640}"/>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4" name="Group 743">
                      <a:extLst>
                        <a:ext uri="{FF2B5EF4-FFF2-40B4-BE49-F238E27FC236}">
                          <a16:creationId xmlns:a16="http://schemas.microsoft.com/office/drawing/2014/main" id="{F3C2ED06-AEB2-4715-884F-A9BAE3208286}"/>
                        </a:ext>
                      </a:extLst>
                    </p:cNvPr>
                    <p:cNvGrpSpPr/>
                    <p:nvPr/>
                  </p:nvGrpSpPr>
                  <p:grpSpPr>
                    <a:xfrm rot="3721982">
                      <a:off x="2072705" y="1965154"/>
                      <a:ext cx="1219200" cy="940256"/>
                      <a:chOff x="4567827" y="970271"/>
                      <a:chExt cx="1595182" cy="1230216"/>
                    </a:xfrm>
                  </p:grpSpPr>
                  <p:grpSp>
                    <p:nvGrpSpPr>
                      <p:cNvPr id="810" name="Group 7">
                        <a:extLst>
                          <a:ext uri="{FF2B5EF4-FFF2-40B4-BE49-F238E27FC236}">
                            <a16:creationId xmlns:a16="http://schemas.microsoft.com/office/drawing/2014/main" id="{CDF10E23-5691-47F9-AD8F-6435B146210D}"/>
                          </a:ext>
                        </a:extLst>
                      </p:cNvPr>
                      <p:cNvGrpSpPr/>
                      <p:nvPr/>
                    </p:nvGrpSpPr>
                    <p:grpSpPr>
                      <a:xfrm>
                        <a:off x="4567827" y="970271"/>
                        <a:ext cx="1176558" cy="776349"/>
                        <a:chOff x="4567827" y="970271"/>
                        <a:chExt cx="1176558" cy="776349"/>
                      </a:xfrm>
                      <a:solidFill>
                        <a:schemeClr val="accent3">
                          <a:lumMod val="50000"/>
                        </a:schemeClr>
                      </a:solidFill>
                    </p:grpSpPr>
                    <p:sp>
                      <p:nvSpPr>
                        <p:cNvPr id="817" name="Round Diagonal Corner Rectangle 2">
                          <a:extLst>
                            <a:ext uri="{FF2B5EF4-FFF2-40B4-BE49-F238E27FC236}">
                              <a16:creationId xmlns:a16="http://schemas.microsoft.com/office/drawing/2014/main" id="{A8E82292-E61A-4EA0-923F-C8478CD33D5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Round Diagonal Corner Rectangle 3">
                          <a:extLst>
                            <a:ext uri="{FF2B5EF4-FFF2-40B4-BE49-F238E27FC236}">
                              <a16:creationId xmlns:a16="http://schemas.microsoft.com/office/drawing/2014/main" id="{87274B90-5640-47DD-B790-C42B392E476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Round Diagonal Corner Rectangle 4">
                          <a:extLst>
                            <a:ext uri="{FF2B5EF4-FFF2-40B4-BE49-F238E27FC236}">
                              <a16:creationId xmlns:a16="http://schemas.microsoft.com/office/drawing/2014/main" id="{CD0A710E-8A17-441B-AF50-4D36EF93DFC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Round Diagonal Corner Rectangle 5">
                          <a:extLst>
                            <a:ext uri="{FF2B5EF4-FFF2-40B4-BE49-F238E27FC236}">
                              <a16:creationId xmlns:a16="http://schemas.microsoft.com/office/drawing/2014/main" id="{E32FC45B-EDBA-45BC-9502-37E2DB9BFBC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ound Diagonal Corner Rectangle 6">
                          <a:extLst>
                            <a:ext uri="{FF2B5EF4-FFF2-40B4-BE49-F238E27FC236}">
                              <a16:creationId xmlns:a16="http://schemas.microsoft.com/office/drawing/2014/main" id="{860191AA-C7C1-40CE-9C88-3ECD0F1B434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1" name="Group 8">
                        <a:extLst>
                          <a:ext uri="{FF2B5EF4-FFF2-40B4-BE49-F238E27FC236}">
                            <a16:creationId xmlns:a16="http://schemas.microsoft.com/office/drawing/2014/main" id="{969CF40C-6CB9-4BDB-81B5-0ABE95057D5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12" name="Round Diagonal Corner Rectangle 18">
                          <a:extLst>
                            <a:ext uri="{FF2B5EF4-FFF2-40B4-BE49-F238E27FC236}">
                              <a16:creationId xmlns:a16="http://schemas.microsoft.com/office/drawing/2014/main" id="{987F66B8-3FC8-4A3D-ACEE-1352BFFAC0E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ound Diagonal Corner Rectangle 19">
                          <a:extLst>
                            <a:ext uri="{FF2B5EF4-FFF2-40B4-BE49-F238E27FC236}">
                              <a16:creationId xmlns:a16="http://schemas.microsoft.com/office/drawing/2014/main" id="{757BC46A-4D98-40F2-A5D9-5CB990F0E69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ound Diagonal Corner Rectangle 20">
                          <a:extLst>
                            <a:ext uri="{FF2B5EF4-FFF2-40B4-BE49-F238E27FC236}">
                              <a16:creationId xmlns:a16="http://schemas.microsoft.com/office/drawing/2014/main" id="{ECCD0162-E843-492E-A42C-3F9416D6BEB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ound Diagonal Corner Rectangle 21">
                          <a:extLst>
                            <a:ext uri="{FF2B5EF4-FFF2-40B4-BE49-F238E27FC236}">
                              <a16:creationId xmlns:a16="http://schemas.microsoft.com/office/drawing/2014/main" id="{495AC679-5E6B-4BE7-8C24-5771279CC17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Round Diagonal Corner Rectangle 22">
                          <a:extLst>
                            <a:ext uri="{FF2B5EF4-FFF2-40B4-BE49-F238E27FC236}">
                              <a16:creationId xmlns:a16="http://schemas.microsoft.com/office/drawing/2014/main" id="{E694ED53-DD94-4973-B4C5-B75853A0BBB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5" name="Group 744">
                      <a:extLst>
                        <a:ext uri="{FF2B5EF4-FFF2-40B4-BE49-F238E27FC236}">
                          <a16:creationId xmlns:a16="http://schemas.microsoft.com/office/drawing/2014/main" id="{1A951C55-66DA-49BC-B73B-4FF1B0F73BA5}"/>
                        </a:ext>
                      </a:extLst>
                    </p:cNvPr>
                    <p:cNvGrpSpPr/>
                    <p:nvPr/>
                  </p:nvGrpSpPr>
                  <p:grpSpPr>
                    <a:xfrm rot="20253845">
                      <a:off x="1241184" y="1553241"/>
                      <a:ext cx="1595182" cy="1230216"/>
                      <a:chOff x="4567827" y="970271"/>
                      <a:chExt cx="1595182" cy="1230216"/>
                    </a:xfrm>
                  </p:grpSpPr>
                  <p:grpSp>
                    <p:nvGrpSpPr>
                      <p:cNvPr id="798" name="Group 7">
                        <a:extLst>
                          <a:ext uri="{FF2B5EF4-FFF2-40B4-BE49-F238E27FC236}">
                            <a16:creationId xmlns:a16="http://schemas.microsoft.com/office/drawing/2014/main" id="{9C07A7F9-E0C6-4C1E-934E-94B29A355B56}"/>
                          </a:ext>
                        </a:extLst>
                      </p:cNvPr>
                      <p:cNvGrpSpPr/>
                      <p:nvPr/>
                    </p:nvGrpSpPr>
                    <p:grpSpPr>
                      <a:xfrm>
                        <a:off x="4567827" y="970271"/>
                        <a:ext cx="1176558" cy="776349"/>
                        <a:chOff x="4567827" y="970271"/>
                        <a:chExt cx="1176558" cy="776349"/>
                      </a:xfrm>
                      <a:solidFill>
                        <a:schemeClr val="accent3">
                          <a:lumMod val="50000"/>
                        </a:schemeClr>
                      </a:solidFill>
                    </p:grpSpPr>
                    <p:sp>
                      <p:nvSpPr>
                        <p:cNvPr id="805" name="Round Diagonal Corner Rectangle 2">
                          <a:extLst>
                            <a:ext uri="{FF2B5EF4-FFF2-40B4-BE49-F238E27FC236}">
                              <a16:creationId xmlns:a16="http://schemas.microsoft.com/office/drawing/2014/main" id="{3312FF7D-F69A-4B38-99AA-51C13CB85F2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ound Diagonal Corner Rectangle 3">
                          <a:extLst>
                            <a:ext uri="{FF2B5EF4-FFF2-40B4-BE49-F238E27FC236}">
                              <a16:creationId xmlns:a16="http://schemas.microsoft.com/office/drawing/2014/main" id="{5BE58426-ED56-4C26-8874-87C12243008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ound Diagonal Corner Rectangle 4">
                          <a:extLst>
                            <a:ext uri="{FF2B5EF4-FFF2-40B4-BE49-F238E27FC236}">
                              <a16:creationId xmlns:a16="http://schemas.microsoft.com/office/drawing/2014/main" id="{A17DAA28-DCFF-42DD-81F8-5B7EBC2590D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Round Diagonal Corner Rectangle 5">
                          <a:extLst>
                            <a:ext uri="{FF2B5EF4-FFF2-40B4-BE49-F238E27FC236}">
                              <a16:creationId xmlns:a16="http://schemas.microsoft.com/office/drawing/2014/main" id="{C7B5DCAC-040D-49CD-B4D2-BA33019AE78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Round Diagonal Corner Rectangle 6">
                          <a:extLst>
                            <a:ext uri="{FF2B5EF4-FFF2-40B4-BE49-F238E27FC236}">
                              <a16:creationId xmlns:a16="http://schemas.microsoft.com/office/drawing/2014/main" id="{A5F901E2-5656-4667-BE31-D1FAD545E0F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9" name="Group 8">
                        <a:extLst>
                          <a:ext uri="{FF2B5EF4-FFF2-40B4-BE49-F238E27FC236}">
                            <a16:creationId xmlns:a16="http://schemas.microsoft.com/office/drawing/2014/main" id="{7E1FC8E7-E69C-425A-9ABE-2D07547339D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00" name="Round Diagonal Corner Rectangle 31">
                          <a:extLst>
                            <a:ext uri="{FF2B5EF4-FFF2-40B4-BE49-F238E27FC236}">
                              <a16:creationId xmlns:a16="http://schemas.microsoft.com/office/drawing/2014/main" id="{9F77D3A2-545D-4CC0-A38D-7134E3402C9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Round Diagonal Corner Rectangle 32">
                          <a:extLst>
                            <a:ext uri="{FF2B5EF4-FFF2-40B4-BE49-F238E27FC236}">
                              <a16:creationId xmlns:a16="http://schemas.microsoft.com/office/drawing/2014/main" id="{D9C4A5E8-8826-47C3-B44E-18D3A9843FC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ound Diagonal Corner Rectangle 33">
                          <a:extLst>
                            <a:ext uri="{FF2B5EF4-FFF2-40B4-BE49-F238E27FC236}">
                              <a16:creationId xmlns:a16="http://schemas.microsoft.com/office/drawing/2014/main" id="{D699B83C-943C-4BA4-BD86-1865B3CF34D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Round Diagonal Corner Rectangle 34">
                          <a:extLst>
                            <a:ext uri="{FF2B5EF4-FFF2-40B4-BE49-F238E27FC236}">
                              <a16:creationId xmlns:a16="http://schemas.microsoft.com/office/drawing/2014/main" id="{4B556F40-8A4E-4E4B-A62B-6C12CA10C0D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Round Diagonal Corner Rectangle 35">
                          <a:extLst>
                            <a:ext uri="{FF2B5EF4-FFF2-40B4-BE49-F238E27FC236}">
                              <a16:creationId xmlns:a16="http://schemas.microsoft.com/office/drawing/2014/main" id="{F5E5EB29-06CC-40BD-AB20-76D9722B78D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6" name="Group 745">
                      <a:extLst>
                        <a:ext uri="{FF2B5EF4-FFF2-40B4-BE49-F238E27FC236}">
                          <a16:creationId xmlns:a16="http://schemas.microsoft.com/office/drawing/2014/main" id="{066D7265-46D2-4496-AA27-139DFB3C2AF1}"/>
                        </a:ext>
                      </a:extLst>
                    </p:cNvPr>
                    <p:cNvGrpSpPr/>
                    <p:nvPr/>
                  </p:nvGrpSpPr>
                  <p:grpSpPr>
                    <a:xfrm rot="8113811">
                      <a:off x="1943792" y="770000"/>
                      <a:ext cx="1446415" cy="1355079"/>
                      <a:chOff x="4567827" y="970271"/>
                      <a:chExt cx="1595182" cy="1230216"/>
                    </a:xfrm>
                  </p:grpSpPr>
                  <p:grpSp>
                    <p:nvGrpSpPr>
                      <p:cNvPr id="786" name="Group 7">
                        <a:extLst>
                          <a:ext uri="{FF2B5EF4-FFF2-40B4-BE49-F238E27FC236}">
                            <a16:creationId xmlns:a16="http://schemas.microsoft.com/office/drawing/2014/main" id="{F9D11CD7-81B2-4E6B-81A3-16D3A4A5B951}"/>
                          </a:ext>
                        </a:extLst>
                      </p:cNvPr>
                      <p:cNvGrpSpPr/>
                      <p:nvPr/>
                    </p:nvGrpSpPr>
                    <p:grpSpPr>
                      <a:xfrm>
                        <a:off x="4567827" y="970271"/>
                        <a:ext cx="1176558" cy="776349"/>
                        <a:chOff x="4567827" y="970271"/>
                        <a:chExt cx="1176558" cy="776349"/>
                      </a:xfrm>
                      <a:solidFill>
                        <a:schemeClr val="accent3">
                          <a:lumMod val="50000"/>
                        </a:schemeClr>
                      </a:solidFill>
                    </p:grpSpPr>
                    <p:sp>
                      <p:nvSpPr>
                        <p:cNvPr id="793" name="Round Diagonal Corner Rectangle 2">
                          <a:extLst>
                            <a:ext uri="{FF2B5EF4-FFF2-40B4-BE49-F238E27FC236}">
                              <a16:creationId xmlns:a16="http://schemas.microsoft.com/office/drawing/2014/main" id="{A4B67988-1119-4FBE-835F-DDBFA9F0E81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Round Diagonal Corner Rectangle 3">
                          <a:extLst>
                            <a:ext uri="{FF2B5EF4-FFF2-40B4-BE49-F238E27FC236}">
                              <a16:creationId xmlns:a16="http://schemas.microsoft.com/office/drawing/2014/main" id="{F787A2DD-63C9-4956-9CD8-3EF2D8C0630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ound Diagonal Corner Rectangle 4">
                          <a:extLst>
                            <a:ext uri="{FF2B5EF4-FFF2-40B4-BE49-F238E27FC236}">
                              <a16:creationId xmlns:a16="http://schemas.microsoft.com/office/drawing/2014/main" id="{B6787979-B995-4F89-BE1C-66E3643C4950}"/>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ound Diagonal Corner Rectangle 5">
                          <a:extLst>
                            <a:ext uri="{FF2B5EF4-FFF2-40B4-BE49-F238E27FC236}">
                              <a16:creationId xmlns:a16="http://schemas.microsoft.com/office/drawing/2014/main" id="{19F505D5-CC83-414F-A34A-DF1E7C02E83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Round Diagonal Corner Rectangle 6">
                          <a:extLst>
                            <a:ext uri="{FF2B5EF4-FFF2-40B4-BE49-F238E27FC236}">
                              <a16:creationId xmlns:a16="http://schemas.microsoft.com/office/drawing/2014/main" id="{487AF051-61CD-43DD-BAE7-2054BA5241B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7" name="Group 8">
                        <a:extLst>
                          <a:ext uri="{FF2B5EF4-FFF2-40B4-BE49-F238E27FC236}">
                            <a16:creationId xmlns:a16="http://schemas.microsoft.com/office/drawing/2014/main" id="{70D21341-7702-4407-BA09-6F685DA78DF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88" name="Round Diagonal Corner Rectangle 44">
                          <a:extLst>
                            <a:ext uri="{FF2B5EF4-FFF2-40B4-BE49-F238E27FC236}">
                              <a16:creationId xmlns:a16="http://schemas.microsoft.com/office/drawing/2014/main" id="{31D662BD-2F9C-4F33-BE50-C79D56A9DC0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ound Diagonal Corner Rectangle 45">
                          <a:extLst>
                            <a:ext uri="{FF2B5EF4-FFF2-40B4-BE49-F238E27FC236}">
                              <a16:creationId xmlns:a16="http://schemas.microsoft.com/office/drawing/2014/main" id="{A3752820-EDAD-40F8-8CCF-10B5D35273E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Round Diagonal Corner Rectangle 46">
                          <a:extLst>
                            <a:ext uri="{FF2B5EF4-FFF2-40B4-BE49-F238E27FC236}">
                              <a16:creationId xmlns:a16="http://schemas.microsoft.com/office/drawing/2014/main" id="{1EC85436-F42C-4E4F-BCC7-E36C2EEBC4EC}"/>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ound Diagonal Corner Rectangle 47">
                          <a:extLst>
                            <a:ext uri="{FF2B5EF4-FFF2-40B4-BE49-F238E27FC236}">
                              <a16:creationId xmlns:a16="http://schemas.microsoft.com/office/drawing/2014/main" id="{1DC50101-0A35-4463-AE08-B2CC6B70D75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Round Diagonal Corner Rectangle 48">
                          <a:extLst>
                            <a:ext uri="{FF2B5EF4-FFF2-40B4-BE49-F238E27FC236}">
                              <a16:creationId xmlns:a16="http://schemas.microsoft.com/office/drawing/2014/main" id="{3D47342B-36A6-4349-8A2A-DAA0ADD7B60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7" name="Group 746">
                      <a:extLst>
                        <a:ext uri="{FF2B5EF4-FFF2-40B4-BE49-F238E27FC236}">
                          <a16:creationId xmlns:a16="http://schemas.microsoft.com/office/drawing/2014/main" id="{834CEA75-302D-4173-BF4F-7CC66A852F7E}"/>
                        </a:ext>
                      </a:extLst>
                    </p:cNvPr>
                    <p:cNvGrpSpPr/>
                    <p:nvPr/>
                  </p:nvGrpSpPr>
                  <p:grpSpPr>
                    <a:xfrm rot="8113811">
                      <a:off x="1438523" y="2207715"/>
                      <a:ext cx="1390153" cy="762604"/>
                      <a:chOff x="4567827" y="970271"/>
                      <a:chExt cx="1595182" cy="1230216"/>
                    </a:xfrm>
                  </p:grpSpPr>
                  <p:grpSp>
                    <p:nvGrpSpPr>
                      <p:cNvPr id="774" name="Group 7">
                        <a:extLst>
                          <a:ext uri="{FF2B5EF4-FFF2-40B4-BE49-F238E27FC236}">
                            <a16:creationId xmlns:a16="http://schemas.microsoft.com/office/drawing/2014/main" id="{6FA6C7A9-97DE-4DB2-9003-40E28D9FB1D8}"/>
                          </a:ext>
                        </a:extLst>
                      </p:cNvPr>
                      <p:cNvGrpSpPr/>
                      <p:nvPr/>
                    </p:nvGrpSpPr>
                    <p:grpSpPr>
                      <a:xfrm>
                        <a:off x="4567827" y="970271"/>
                        <a:ext cx="1176558" cy="776349"/>
                        <a:chOff x="4567827" y="970271"/>
                        <a:chExt cx="1176558" cy="776349"/>
                      </a:xfrm>
                      <a:solidFill>
                        <a:schemeClr val="accent3">
                          <a:lumMod val="50000"/>
                        </a:schemeClr>
                      </a:solidFill>
                    </p:grpSpPr>
                    <p:sp>
                      <p:nvSpPr>
                        <p:cNvPr id="781" name="Round Diagonal Corner Rectangle 2">
                          <a:extLst>
                            <a:ext uri="{FF2B5EF4-FFF2-40B4-BE49-F238E27FC236}">
                              <a16:creationId xmlns:a16="http://schemas.microsoft.com/office/drawing/2014/main" id="{B814F4F9-253C-4D8C-BBFA-A67AB039EB1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Round Diagonal Corner Rectangle 3">
                          <a:extLst>
                            <a:ext uri="{FF2B5EF4-FFF2-40B4-BE49-F238E27FC236}">
                              <a16:creationId xmlns:a16="http://schemas.microsoft.com/office/drawing/2014/main" id="{F07E3DEA-E367-43DA-AE8C-5FABBED28A3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ound Diagonal Corner Rectangle 4">
                          <a:extLst>
                            <a:ext uri="{FF2B5EF4-FFF2-40B4-BE49-F238E27FC236}">
                              <a16:creationId xmlns:a16="http://schemas.microsoft.com/office/drawing/2014/main" id="{B2BCCBB7-CDF8-4A5F-9C80-68648011821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ound Diagonal Corner Rectangle 5">
                          <a:extLst>
                            <a:ext uri="{FF2B5EF4-FFF2-40B4-BE49-F238E27FC236}">
                              <a16:creationId xmlns:a16="http://schemas.microsoft.com/office/drawing/2014/main" id="{1B225DE7-00A4-4C1D-88C1-5E73BA86928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Round Diagonal Corner Rectangle 6">
                          <a:extLst>
                            <a:ext uri="{FF2B5EF4-FFF2-40B4-BE49-F238E27FC236}">
                              <a16:creationId xmlns:a16="http://schemas.microsoft.com/office/drawing/2014/main" id="{89FADDFD-A4E0-4A75-A3D5-8AF957082BE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5" name="Group 8">
                        <a:extLst>
                          <a:ext uri="{FF2B5EF4-FFF2-40B4-BE49-F238E27FC236}">
                            <a16:creationId xmlns:a16="http://schemas.microsoft.com/office/drawing/2014/main" id="{D337B13F-642C-4336-97B6-29B5BF626F8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76" name="Round Diagonal Corner Rectangle 57">
                          <a:extLst>
                            <a:ext uri="{FF2B5EF4-FFF2-40B4-BE49-F238E27FC236}">
                              <a16:creationId xmlns:a16="http://schemas.microsoft.com/office/drawing/2014/main" id="{EEE4061D-782A-43C8-AE2A-503EE9C2E04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ound Diagonal Corner Rectangle 58">
                          <a:extLst>
                            <a:ext uri="{FF2B5EF4-FFF2-40B4-BE49-F238E27FC236}">
                              <a16:creationId xmlns:a16="http://schemas.microsoft.com/office/drawing/2014/main" id="{74C3C6AD-C8BE-4F46-975F-5D7E2F2E5F9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Round Diagonal Corner Rectangle 59">
                          <a:extLst>
                            <a:ext uri="{FF2B5EF4-FFF2-40B4-BE49-F238E27FC236}">
                              <a16:creationId xmlns:a16="http://schemas.microsoft.com/office/drawing/2014/main" id="{A2BADDDB-C4DC-4860-BA41-BF52EAB7670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ound Diagonal Corner Rectangle 60">
                          <a:extLst>
                            <a:ext uri="{FF2B5EF4-FFF2-40B4-BE49-F238E27FC236}">
                              <a16:creationId xmlns:a16="http://schemas.microsoft.com/office/drawing/2014/main" id="{C02CC9C7-5678-4E52-A87C-8F805288EFC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Round Diagonal Corner Rectangle 61">
                          <a:extLst>
                            <a:ext uri="{FF2B5EF4-FFF2-40B4-BE49-F238E27FC236}">
                              <a16:creationId xmlns:a16="http://schemas.microsoft.com/office/drawing/2014/main" id="{0215BBD4-0654-409C-8D13-C66B11A233A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8" name="Group 747">
                      <a:extLst>
                        <a:ext uri="{FF2B5EF4-FFF2-40B4-BE49-F238E27FC236}">
                          <a16:creationId xmlns:a16="http://schemas.microsoft.com/office/drawing/2014/main" id="{12600416-9D81-46FD-B5E3-F29CCE824BA5}"/>
                        </a:ext>
                      </a:extLst>
                    </p:cNvPr>
                    <p:cNvGrpSpPr/>
                    <p:nvPr/>
                  </p:nvGrpSpPr>
                  <p:grpSpPr>
                    <a:xfrm rot="9089938">
                      <a:off x="2556363" y="1661184"/>
                      <a:ext cx="1090262" cy="771324"/>
                      <a:chOff x="4567827" y="970271"/>
                      <a:chExt cx="1595182" cy="1230216"/>
                    </a:xfrm>
                  </p:grpSpPr>
                  <p:grpSp>
                    <p:nvGrpSpPr>
                      <p:cNvPr id="762" name="Group 7">
                        <a:extLst>
                          <a:ext uri="{FF2B5EF4-FFF2-40B4-BE49-F238E27FC236}">
                            <a16:creationId xmlns:a16="http://schemas.microsoft.com/office/drawing/2014/main" id="{D03DACF0-6A1D-4F7B-94EF-F01D77C666A3}"/>
                          </a:ext>
                        </a:extLst>
                      </p:cNvPr>
                      <p:cNvGrpSpPr/>
                      <p:nvPr/>
                    </p:nvGrpSpPr>
                    <p:grpSpPr>
                      <a:xfrm>
                        <a:off x="4567827" y="970271"/>
                        <a:ext cx="1176558" cy="776349"/>
                        <a:chOff x="4567827" y="970271"/>
                        <a:chExt cx="1176558" cy="776349"/>
                      </a:xfrm>
                      <a:solidFill>
                        <a:schemeClr val="accent3">
                          <a:lumMod val="50000"/>
                        </a:schemeClr>
                      </a:solidFill>
                    </p:grpSpPr>
                    <p:sp>
                      <p:nvSpPr>
                        <p:cNvPr id="769" name="Round Diagonal Corner Rectangle 2">
                          <a:extLst>
                            <a:ext uri="{FF2B5EF4-FFF2-40B4-BE49-F238E27FC236}">
                              <a16:creationId xmlns:a16="http://schemas.microsoft.com/office/drawing/2014/main" id="{D578D591-AF58-4940-B211-A7DC988B26E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Round Diagonal Corner Rectangle 3">
                          <a:extLst>
                            <a:ext uri="{FF2B5EF4-FFF2-40B4-BE49-F238E27FC236}">
                              <a16:creationId xmlns:a16="http://schemas.microsoft.com/office/drawing/2014/main" id="{1F6AC3E9-2FC5-4CEE-9CCA-A667477BD1E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Round Diagonal Corner Rectangle 4">
                          <a:extLst>
                            <a:ext uri="{FF2B5EF4-FFF2-40B4-BE49-F238E27FC236}">
                              <a16:creationId xmlns:a16="http://schemas.microsoft.com/office/drawing/2014/main" id="{0F87B3E3-7DF3-4893-84B7-A3ECDE78997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ound Diagonal Corner Rectangle 5">
                          <a:extLst>
                            <a:ext uri="{FF2B5EF4-FFF2-40B4-BE49-F238E27FC236}">
                              <a16:creationId xmlns:a16="http://schemas.microsoft.com/office/drawing/2014/main" id="{1F7A6D72-4E15-4B32-A927-65A05AE8FBF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Round Diagonal Corner Rectangle 6">
                          <a:extLst>
                            <a:ext uri="{FF2B5EF4-FFF2-40B4-BE49-F238E27FC236}">
                              <a16:creationId xmlns:a16="http://schemas.microsoft.com/office/drawing/2014/main" id="{03C5A848-A6A6-4FB5-AE2D-00633161723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8">
                        <a:extLst>
                          <a:ext uri="{FF2B5EF4-FFF2-40B4-BE49-F238E27FC236}">
                            <a16:creationId xmlns:a16="http://schemas.microsoft.com/office/drawing/2014/main" id="{A78D9619-3709-4778-BEC4-F56B6AA8631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64" name="Round Diagonal Corner Rectangle 70">
                          <a:extLst>
                            <a:ext uri="{FF2B5EF4-FFF2-40B4-BE49-F238E27FC236}">
                              <a16:creationId xmlns:a16="http://schemas.microsoft.com/office/drawing/2014/main" id="{245A841A-DAF0-4FBF-8F5B-31428FDFABC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Round Diagonal Corner Rectangle 71">
                          <a:extLst>
                            <a:ext uri="{FF2B5EF4-FFF2-40B4-BE49-F238E27FC236}">
                              <a16:creationId xmlns:a16="http://schemas.microsoft.com/office/drawing/2014/main" id="{8885CA77-3B92-4421-AF3D-09C4524930D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Round Diagonal Corner Rectangle 72">
                          <a:extLst>
                            <a:ext uri="{FF2B5EF4-FFF2-40B4-BE49-F238E27FC236}">
                              <a16:creationId xmlns:a16="http://schemas.microsoft.com/office/drawing/2014/main" id="{9E786C1B-C5CB-4BB3-A0C2-14B40B57DF2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ound Diagonal Corner Rectangle 73">
                          <a:extLst>
                            <a:ext uri="{FF2B5EF4-FFF2-40B4-BE49-F238E27FC236}">
                              <a16:creationId xmlns:a16="http://schemas.microsoft.com/office/drawing/2014/main" id="{0D8E6B9C-5605-4769-AD7B-0F4B3273AE4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Round Diagonal Corner Rectangle 74">
                          <a:extLst>
                            <a:ext uri="{FF2B5EF4-FFF2-40B4-BE49-F238E27FC236}">
                              <a16:creationId xmlns:a16="http://schemas.microsoft.com/office/drawing/2014/main" id="{ECD3B8E8-CFA6-47F2-B2DC-DCC93FA0D8E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9" name="Group 748">
                      <a:extLst>
                        <a:ext uri="{FF2B5EF4-FFF2-40B4-BE49-F238E27FC236}">
                          <a16:creationId xmlns:a16="http://schemas.microsoft.com/office/drawing/2014/main" id="{5F187563-B675-4D37-9143-F68C4BEF90B2}"/>
                        </a:ext>
                      </a:extLst>
                    </p:cNvPr>
                    <p:cNvGrpSpPr/>
                    <p:nvPr/>
                  </p:nvGrpSpPr>
                  <p:grpSpPr>
                    <a:xfrm rot="13486189" flipH="1">
                      <a:off x="1389306" y="2685691"/>
                      <a:ext cx="1345945" cy="1037421"/>
                      <a:chOff x="4567827" y="970271"/>
                      <a:chExt cx="1595182" cy="1230216"/>
                    </a:xfrm>
                  </p:grpSpPr>
                  <p:grpSp>
                    <p:nvGrpSpPr>
                      <p:cNvPr id="750" name="Group 7">
                        <a:extLst>
                          <a:ext uri="{FF2B5EF4-FFF2-40B4-BE49-F238E27FC236}">
                            <a16:creationId xmlns:a16="http://schemas.microsoft.com/office/drawing/2014/main" id="{E341EAFA-7548-4999-AC94-2C15768FEF3A}"/>
                          </a:ext>
                        </a:extLst>
                      </p:cNvPr>
                      <p:cNvGrpSpPr/>
                      <p:nvPr/>
                    </p:nvGrpSpPr>
                    <p:grpSpPr>
                      <a:xfrm>
                        <a:off x="4567827" y="970271"/>
                        <a:ext cx="1176558" cy="776349"/>
                        <a:chOff x="4567827" y="970271"/>
                        <a:chExt cx="1176558" cy="776349"/>
                      </a:xfrm>
                      <a:solidFill>
                        <a:schemeClr val="accent3">
                          <a:lumMod val="50000"/>
                        </a:schemeClr>
                      </a:solidFill>
                    </p:grpSpPr>
                    <p:sp>
                      <p:nvSpPr>
                        <p:cNvPr id="757" name="Round Diagonal Corner Rectangle 2">
                          <a:extLst>
                            <a:ext uri="{FF2B5EF4-FFF2-40B4-BE49-F238E27FC236}">
                              <a16:creationId xmlns:a16="http://schemas.microsoft.com/office/drawing/2014/main" id="{872B8E34-4632-4B86-8793-A197E9049E5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 Diagonal Corner Rectangle 3">
                          <a:extLst>
                            <a:ext uri="{FF2B5EF4-FFF2-40B4-BE49-F238E27FC236}">
                              <a16:creationId xmlns:a16="http://schemas.microsoft.com/office/drawing/2014/main" id="{B5508191-A69E-4734-B2E1-1FA9720FCEC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ound Diagonal Corner Rectangle 4">
                          <a:extLst>
                            <a:ext uri="{FF2B5EF4-FFF2-40B4-BE49-F238E27FC236}">
                              <a16:creationId xmlns:a16="http://schemas.microsoft.com/office/drawing/2014/main" id="{C9B2D82E-B497-4643-8527-C76F4DB3B7E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Round Diagonal Corner Rectangle 5">
                          <a:extLst>
                            <a:ext uri="{FF2B5EF4-FFF2-40B4-BE49-F238E27FC236}">
                              <a16:creationId xmlns:a16="http://schemas.microsoft.com/office/drawing/2014/main" id="{72EE27BB-AAD9-4166-A69C-3D6121E6884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ound Diagonal Corner Rectangle 6">
                          <a:extLst>
                            <a:ext uri="{FF2B5EF4-FFF2-40B4-BE49-F238E27FC236}">
                              <a16:creationId xmlns:a16="http://schemas.microsoft.com/office/drawing/2014/main" id="{2351475B-1407-433D-9FDC-EF606771A6F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1" name="Group 8">
                        <a:extLst>
                          <a:ext uri="{FF2B5EF4-FFF2-40B4-BE49-F238E27FC236}">
                            <a16:creationId xmlns:a16="http://schemas.microsoft.com/office/drawing/2014/main" id="{EAF7837B-E92D-4BAA-AC66-3E2EF8E36ED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52" name="Round Diagonal Corner Rectangle 83">
                          <a:extLst>
                            <a:ext uri="{FF2B5EF4-FFF2-40B4-BE49-F238E27FC236}">
                              <a16:creationId xmlns:a16="http://schemas.microsoft.com/office/drawing/2014/main" id="{A3BE060B-8015-4563-AB12-DE3AA0421EF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ound Diagonal Corner Rectangle 84">
                          <a:extLst>
                            <a:ext uri="{FF2B5EF4-FFF2-40B4-BE49-F238E27FC236}">
                              <a16:creationId xmlns:a16="http://schemas.microsoft.com/office/drawing/2014/main" id="{C9A77F44-60F2-4A03-AACF-B1C7897F0E0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ound Diagonal Corner Rectangle 85">
                          <a:extLst>
                            <a:ext uri="{FF2B5EF4-FFF2-40B4-BE49-F238E27FC236}">
                              <a16:creationId xmlns:a16="http://schemas.microsoft.com/office/drawing/2014/main" id="{9C475623-DA84-4F5E-83B6-732B2391634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 Diagonal Corner Rectangle 86">
                          <a:extLst>
                            <a:ext uri="{FF2B5EF4-FFF2-40B4-BE49-F238E27FC236}">
                              <a16:creationId xmlns:a16="http://schemas.microsoft.com/office/drawing/2014/main" id="{F1BD9195-2D2C-4100-8FD8-444684C8B82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Round Diagonal Corner Rectangle 87">
                          <a:extLst>
                            <a:ext uri="{FF2B5EF4-FFF2-40B4-BE49-F238E27FC236}">
                              <a16:creationId xmlns:a16="http://schemas.microsoft.com/office/drawing/2014/main" id="{A6DAA006-29D9-4E86-8B56-886A06A5717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3" name="Group 142">
                    <a:extLst>
                      <a:ext uri="{FF2B5EF4-FFF2-40B4-BE49-F238E27FC236}">
                        <a16:creationId xmlns:a16="http://schemas.microsoft.com/office/drawing/2014/main" id="{53B9FEB4-C873-4C2B-A4DA-BC77EEDFAE8D}"/>
                      </a:ext>
                    </a:extLst>
                  </p:cNvPr>
                  <p:cNvGrpSpPr/>
                  <p:nvPr/>
                </p:nvGrpSpPr>
                <p:grpSpPr>
                  <a:xfrm>
                    <a:off x="1753822" y="3742945"/>
                    <a:ext cx="294723" cy="505968"/>
                    <a:chOff x="1241184" y="770000"/>
                    <a:chExt cx="2405441" cy="4129562"/>
                  </a:xfrm>
                </p:grpSpPr>
                <p:grpSp>
                  <p:nvGrpSpPr>
                    <p:cNvPr id="650" name="Group 649">
                      <a:extLst>
                        <a:ext uri="{FF2B5EF4-FFF2-40B4-BE49-F238E27FC236}">
                          <a16:creationId xmlns:a16="http://schemas.microsoft.com/office/drawing/2014/main" id="{5456EEDF-0CE8-4E8A-BBAF-93BEBFA0E228}"/>
                        </a:ext>
                      </a:extLst>
                    </p:cNvPr>
                    <p:cNvGrpSpPr/>
                    <p:nvPr/>
                  </p:nvGrpSpPr>
                  <p:grpSpPr>
                    <a:xfrm>
                      <a:off x="2133600" y="2743200"/>
                      <a:ext cx="1295400" cy="990600"/>
                      <a:chOff x="4567827" y="970271"/>
                      <a:chExt cx="1595182" cy="1230216"/>
                    </a:xfrm>
                  </p:grpSpPr>
                  <p:grpSp>
                    <p:nvGrpSpPr>
                      <p:cNvPr id="730" name="Group 729">
                        <a:extLst>
                          <a:ext uri="{FF2B5EF4-FFF2-40B4-BE49-F238E27FC236}">
                            <a16:creationId xmlns:a16="http://schemas.microsoft.com/office/drawing/2014/main" id="{47828AA0-9C5E-42B2-811A-3C07C3135E71}"/>
                          </a:ext>
                        </a:extLst>
                      </p:cNvPr>
                      <p:cNvGrpSpPr/>
                      <p:nvPr/>
                    </p:nvGrpSpPr>
                    <p:grpSpPr>
                      <a:xfrm>
                        <a:off x="4567827" y="970271"/>
                        <a:ext cx="1176558" cy="776349"/>
                        <a:chOff x="4567827" y="970271"/>
                        <a:chExt cx="1176558" cy="776349"/>
                      </a:xfrm>
                      <a:solidFill>
                        <a:schemeClr val="accent3">
                          <a:lumMod val="50000"/>
                        </a:schemeClr>
                      </a:solidFill>
                    </p:grpSpPr>
                    <p:sp>
                      <p:nvSpPr>
                        <p:cNvPr id="737" name="Round Diagonal Corner Rectangle 2">
                          <a:extLst>
                            <a:ext uri="{FF2B5EF4-FFF2-40B4-BE49-F238E27FC236}">
                              <a16:creationId xmlns:a16="http://schemas.microsoft.com/office/drawing/2014/main" id="{B1EAF9AA-2584-4F2D-92E4-0EE991DEFB7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Round Diagonal Corner Rectangle 3">
                          <a:extLst>
                            <a:ext uri="{FF2B5EF4-FFF2-40B4-BE49-F238E27FC236}">
                              <a16:creationId xmlns:a16="http://schemas.microsoft.com/office/drawing/2014/main" id="{3C64948D-3816-48AB-A1C6-BE70CD686FC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Round Diagonal Corner Rectangle 4">
                          <a:extLst>
                            <a:ext uri="{FF2B5EF4-FFF2-40B4-BE49-F238E27FC236}">
                              <a16:creationId xmlns:a16="http://schemas.microsoft.com/office/drawing/2014/main" id="{94BC6005-A900-4ECB-BCB0-35135E38A10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Round Diagonal Corner Rectangle 5">
                          <a:extLst>
                            <a:ext uri="{FF2B5EF4-FFF2-40B4-BE49-F238E27FC236}">
                              <a16:creationId xmlns:a16="http://schemas.microsoft.com/office/drawing/2014/main" id="{B8DADAA3-0D0B-41FA-9D70-EB4A8BAFDFB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ound Diagonal Corner Rectangle 6">
                          <a:extLst>
                            <a:ext uri="{FF2B5EF4-FFF2-40B4-BE49-F238E27FC236}">
                              <a16:creationId xmlns:a16="http://schemas.microsoft.com/office/drawing/2014/main" id="{9FFD7415-1C10-4C04-890D-FA677F510EE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1" name="Group 730">
                        <a:extLst>
                          <a:ext uri="{FF2B5EF4-FFF2-40B4-BE49-F238E27FC236}">
                            <a16:creationId xmlns:a16="http://schemas.microsoft.com/office/drawing/2014/main" id="{797B1BD2-97E8-4CAA-8DDA-768DFC1B1DC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32" name="Round Diagonal Corner Rectangle 9">
                          <a:extLst>
                            <a:ext uri="{FF2B5EF4-FFF2-40B4-BE49-F238E27FC236}">
                              <a16:creationId xmlns:a16="http://schemas.microsoft.com/office/drawing/2014/main" id="{87CD2835-A75C-4E14-946F-1658CC442D4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Round Diagonal Corner Rectangle 10">
                          <a:extLst>
                            <a:ext uri="{FF2B5EF4-FFF2-40B4-BE49-F238E27FC236}">
                              <a16:creationId xmlns:a16="http://schemas.microsoft.com/office/drawing/2014/main" id="{61B5567A-6515-4CDE-9CB2-756D0399958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 Diagonal Corner Rectangle 11">
                          <a:extLst>
                            <a:ext uri="{FF2B5EF4-FFF2-40B4-BE49-F238E27FC236}">
                              <a16:creationId xmlns:a16="http://schemas.microsoft.com/office/drawing/2014/main" id="{7C001B4B-FD5E-4225-A322-50E1C7ABDA5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 Diagonal Corner Rectangle 12">
                          <a:extLst>
                            <a:ext uri="{FF2B5EF4-FFF2-40B4-BE49-F238E27FC236}">
                              <a16:creationId xmlns:a16="http://schemas.microsoft.com/office/drawing/2014/main" id="{3F8707B7-DC3E-4919-BA03-5C9FD4E3B38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 Diagonal Corner Rectangle 13">
                          <a:extLst>
                            <a:ext uri="{FF2B5EF4-FFF2-40B4-BE49-F238E27FC236}">
                              <a16:creationId xmlns:a16="http://schemas.microsoft.com/office/drawing/2014/main" id="{F5A68D4C-C561-4976-A8AB-9F798F4EC57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1" name="Double Wave 650">
                      <a:extLst>
                        <a:ext uri="{FF2B5EF4-FFF2-40B4-BE49-F238E27FC236}">
                          <a16:creationId xmlns:a16="http://schemas.microsoft.com/office/drawing/2014/main" id="{2FC0C8F1-4AC4-403C-861A-7E5FCEEB124A}"/>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2" name="Group 651">
                      <a:extLst>
                        <a:ext uri="{FF2B5EF4-FFF2-40B4-BE49-F238E27FC236}">
                          <a16:creationId xmlns:a16="http://schemas.microsoft.com/office/drawing/2014/main" id="{D68D7A82-EE5B-4EBF-88C1-403DB037A18C}"/>
                        </a:ext>
                      </a:extLst>
                    </p:cNvPr>
                    <p:cNvGrpSpPr/>
                    <p:nvPr/>
                  </p:nvGrpSpPr>
                  <p:grpSpPr>
                    <a:xfrm rot="3721982">
                      <a:off x="2072705" y="1965154"/>
                      <a:ext cx="1219200" cy="940256"/>
                      <a:chOff x="4567827" y="970271"/>
                      <a:chExt cx="1595182" cy="1230216"/>
                    </a:xfrm>
                  </p:grpSpPr>
                  <p:grpSp>
                    <p:nvGrpSpPr>
                      <p:cNvPr id="718" name="Group 7">
                        <a:extLst>
                          <a:ext uri="{FF2B5EF4-FFF2-40B4-BE49-F238E27FC236}">
                            <a16:creationId xmlns:a16="http://schemas.microsoft.com/office/drawing/2014/main" id="{9BF95111-6C40-4FEC-8DA7-1E5206EEDF8E}"/>
                          </a:ext>
                        </a:extLst>
                      </p:cNvPr>
                      <p:cNvGrpSpPr/>
                      <p:nvPr/>
                    </p:nvGrpSpPr>
                    <p:grpSpPr>
                      <a:xfrm>
                        <a:off x="4567827" y="970271"/>
                        <a:ext cx="1176558" cy="776349"/>
                        <a:chOff x="4567827" y="970271"/>
                        <a:chExt cx="1176558" cy="776349"/>
                      </a:xfrm>
                      <a:solidFill>
                        <a:schemeClr val="accent3">
                          <a:lumMod val="50000"/>
                        </a:schemeClr>
                      </a:solidFill>
                    </p:grpSpPr>
                    <p:sp>
                      <p:nvSpPr>
                        <p:cNvPr id="725" name="Round Diagonal Corner Rectangle 2">
                          <a:extLst>
                            <a:ext uri="{FF2B5EF4-FFF2-40B4-BE49-F238E27FC236}">
                              <a16:creationId xmlns:a16="http://schemas.microsoft.com/office/drawing/2014/main" id="{2771C2D9-0582-4304-99B2-CA10421D269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Round Diagonal Corner Rectangle 3">
                          <a:extLst>
                            <a:ext uri="{FF2B5EF4-FFF2-40B4-BE49-F238E27FC236}">
                              <a16:creationId xmlns:a16="http://schemas.microsoft.com/office/drawing/2014/main" id="{32C7CC44-A435-4746-BECB-B4A48EDE4C8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ound Diagonal Corner Rectangle 4">
                          <a:extLst>
                            <a:ext uri="{FF2B5EF4-FFF2-40B4-BE49-F238E27FC236}">
                              <a16:creationId xmlns:a16="http://schemas.microsoft.com/office/drawing/2014/main" id="{D2F14A93-0BC7-4353-80D3-8FB3CF4E426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Round Diagonal Corner Rectangle 5">
                          <a:extLst>
                            <a:ext uri="{FF2B5EF4-FFF2-40B4-BE49-F238E27FC236}">
                              <a16:creationId xmlns:a16="http://schemas.microsoft.com/office/drawing/2014/main" id="{7124416A-93E6-484D-AD29-F239E83247F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ound Diagonal Corner Rectangle 6">
                          <a:extLst>
                            <a:ext uri="{FF2B5EF4-FFF2-40B4-BE49-F238E27FC236}">
                              <a16:creationId xmlns:a16="http://schemas.microsoft.com/office/drawing/2014/main" id="{8A6DAFC2-DC3B-4048-908C-3BB59E37458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9" name="Group 8">
                        <a:extLst>
                          <a:ext uri="{FF2B5EF4-FFF2-40B4-BE49-F238E27FC236}">
                            <a16:creationId xmlns:a16="http://schemas.microsoft.com/office/drawing/2014/main" id="{9E523613-C902-452D-A9B7-59076BA1936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20" name="Round Diagonal Corner Rectangle 18">
                          <a:extLst>
                            <a:ext uri="{FF2B5EF4-FFF2-40B4-BE49-F238E27FC236}">
                              <a16:creationId xmlns:a16="http://schemas.microsoft.com/office/drawing/2014/main" id="{1E85E4EA-A1BC-4E15-A300-F305D2EE798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ound Diagonal Corner Rectangle 19">
                          <a:extLst>
                            <a:ext uri="{FF2B5EF4-FFF2-40B4-BE49-F238E27FC236}">
                              <a16:creationId xmlns:a16="http://schemas.microsoft.com/office/drawing/2014/main" id="{CA1EF3E8-6B52-431B-A61C-20E3E3B9184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 Diagonal Corner Rectangle 20">
                          <a:extLst>
                            <a:ext uri="{FF2B5EF4-FFF2-40B4-BE49-F238E27FC236}">
                              <a16:creationId xmlns:a16="http://schemas.microsoft.com/office/drawing/2014/main" id="{59EA66D4-9841-4D88-88CD-3E8154B83CF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ound Diagonal Corner Rectangle 21">
                          <a:extLst>
                            <a:ext uri="{FF2B5EF4-FFF2-40B4-BE49-F238E27FC236}">
                              <a16:creationId xmlns:a16="http://schemas.microsoft.com/office/drawing/2014/main" id="{3508A1C4-D837-4603-9B1B-15FB5A1B4CA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Round Diagonal Corner Rectangle 22">
                          <a:extLst>
                            <a:ext uri="{FF2B5EF4-FFF2-40B4-BE49-F238E27FC236}">
                              <a16:creationId xmlns:a16="http://schemas.microsoft.com/office/drawing/2014/main" id="{9B30412A-9CEB-45BE-AA05-D8694B6BCC4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652">
                      <a:extLst>
                        <a:ext uri="{FF2B5EF4-FFF2-40B4-BE49-F238E27FC236}">
                          <a16:creationId xmlns:a16="http://schemas.microsoft.com/office/drawing/2014/main" id="{4324FED7-414C-4543-A9DF-90950F49BD50}"/>
                        </a:ext>
                      </a:extLst>
                    </p:cNvPr>
                    <p:cNvGrpSpPr/>
                    <p:nvPr/>
                  </p:nvGrpSpPr>
                  <p:grpSpPr>
                    <a:xfrm rot="20253845">
                      <a:off x="1241184" y="1553241"/>
                      <a:ext cx="1595182" cy="1230216"/>
                      <a:chOff x="4567827" y="970271"/>
                      <a:chExt cx="1595182" cy="1230216"/>
                    </a:xfrm>
                  </p:grpSpPr>
                  <p:grpSp>
                    <p:nvGrpSpPr>
                      <p:cNvPr id="706" name="Group 7">
                        <a:extLst>
                          <a:ext uri="{FF2B5EF4-FFF2-40B4-BE49-F238E27FC236}">
                            <a16:creationId xmlns:a16="http://schemas.microsoft.com/office/drawing/2014/main" id="{A9591609-8BE4-4A94-AF0C-CD7EFBE26B30}"/>
                          </a:ext>
                        </a:extLst>
                      </p:cNvPr>
                      <p:cNvGrpSpPr/>
                      <p:nvPr/>
                    </p:nvGrpSpPr>
                    <p:grpSpPr>
                      <a:xfrm>
                        <a:off x="4567827" y="970271"/>
                        <a:ext cx="1176558" cy="776349"/>
                        <a:chOff x="4567827" y="970271"/>
                        <a:chExt cx="1176558" cy="776349"/>
                      </a:xfrm>
                      <a:solidFill>
                        <a:schemeClr val="accent3">
                          <a:lumMod val="50000"/>
                        </a:schemeClr>
                      </a:solidFill>
                    </p:grpSpPr>
                    <p:sp>
                      <p:nvSpPr>
                        <p:cNvPr id="713" name="Round Diagonal Corner Rectangle 2">
                          <a:extLst>
                            <a:ext uri="{FF2B5EF4-FFF2-40B4-BE49-F238E27FC236}">
                              <a16:creationId xmlns:a16="http://schemas.microsoft.com/office/drawing/2014/main" id="{2C7099CE-CB5F-4F4E-9D13-E014F710E33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ound Diagonal Corner Rectangle 3">
                          <a:extLst>
                            <a:ext uri="{FF2B5EF4-FFF2-40B4-BE49-F238E27FC236}">
                              <a16:creationId xmlns:a16="http://schemas.microsoft.com/office/drawing/2014/main" id="{2AAB50A7-5A3A-4401-9189-A0FBE5FE5887}"/>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ound Diagonal Corner Rectangle 4">
                          <a:extLst>
                            <a:ext uri="{FF2B5EF4-FFF2-40B4-BE49-F238E27FC236}">
                              <a16:creationId xmlns:a16="http://schemas.microsoft.com/office/drawing/2014/main" id="{C852EFBB-1242-4138-9C33-22A35421DC8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 Diagonal Corner Rectangle 5">
                          <a:extLst>
                            <a:ext uri="{FF2B5EF4-FFF2-40B4-BE49-F238E27FC236}">
                              <a16:creationId xmlns:a16="http://schemas.microsoft.com/office/drawing/2014/main" id="{1E2B08D6-D6E4-4F24-8C23-886F56674FE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 Diagonal Corner Rectangle 6">
                          <a:extLst>
                            <a:ext uri="{FF2B5EF4-FFF2-40B4-BE49-F238E27FC236}">
                              <a16:creationId xmlns:a16="http://schemas.microsoft.com/office/drawing/2014/main" id="{0B130221-D515-4907-9AEE-A11DFAC7918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7" name="Group 8">
                        <a:extLst>
                          <a:ext uri="{FF2B5EF4-FFF2-40B4-BE49-F238E27FC236}">
                            <a16:creationId xmlns:a16="http://schemas.microsoft.com/office/drawing/2014/main" id="{72719A2B-9E35-474B-AF5D-154289DF2CE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08" name="Round Diagonal Corner Rectangle 31">
                          <a:extLst>
                            <a:ext uri="{FF2B5EF4-FFF2-40B4-BE49-F238E27FC236}">
                              <a16:creationId xmlns:a16="http://schemas.microsoft.com/office/drawing/2014/main" id="{3238C367-279D-4E88-9BC2-20BDDE24E03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ound Diagonal Corner Rectangle 32">
                          <a:extLst>
                            <a:ext uri="{FF2B5EF4-FFF2-40B4-BE49-F238E27FC236}">
                              <a16:creationId xmlns:a16="http://schemas.microsoft.com/office/drawing/2014/main" id="{78EC4A86-309C-417C-B006-367CECC31D5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ound Diagonal Corner Rectangle 33">
                          <a:extLst>
                            <a:ext uri="{FF2B5EF4-FFF2-40B4-BE49-F238E27FC236}">
                              <a16:creationId xmlns:a16="http://schemas.microsoft.com/office/drawing/2014/main" id="{33C14B55-6AFF-495B-8803-3528619E202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ound Diagonal Corner Rectangle 34">
                          <a:extLst>
                            <a:ext uri="{FF2B5EF4-FFF2-40B4-BE49-F238E27FC236}">
                              <a16:creationId xmlns:a16="http://schemas.microsoft.com/office/drawing/2014/main" id="{E1FD7928-FE8D-4FF7-BE29-67E47C97715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Round Diagonal Corner Rectangle 35">
                          <a:extLst>
                            <a:ext uri="{FF2B5EF4-FFF2-40B4-BE49-F238E27FC236}">
                              <a16:creationId xmlns:a16="http://schemas.microsoft.com/office/drawing/2014/main" id="{5122BD1B-B955-483C-BE9C-05C4FDAAAD4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653">
                      <a:extLst>
                        <a:ext uri="{FF2B5EF4-FFF2-40B4-BE49-F238E27FC236}">
                          <a16:creationId xmlns:a16="http://schemas.microsoft.com/office/drawing/2014/main" id="{CB622A26-C436-4C5C-8FD5-E09504F3C053}"/>
                        </a:ext>
                      </a:extLst>
                    </p:cNvPr>
                    <p:cNvGrpSpPr/>
                    <p:nvPr/>
                  </p:nvGrpSpPr>
                  <p:grpSpPr>
                    <a:xfrm rot="8113811">
                      <a:off x="1943792" y="770000"/>
                      <a:ext cx="1446415" cy="1355079"/>
                      <a:chOff x="4567827" y="970271"/>
                      <a:chExt cx="1595182" cy="1230216"/>
                    </a:xfrm>
                  </p:grpSpPr>
                  <p:grpSp>
                    <p:nvGrpSpPr>
                      <p:cNvPr id="694" name="Group 7">
                        <a:extLst>
                          <a:ext uri="{FF2B5EF4-FFF2-40B4-BE49-F238E27FC236}">
                            <a16:creationId xmlns:a16="http://schemas.microsoft.com/office/drawing/2014/main" id="{0C109075-2705-4250-81DD-B79538F34DAA}"/>
                          </a:ext>
                        </a:extLst>
                      </p:cNvPr>
                      <p:cNvGrpSpPr/>
                      <p:nvPr/>
                    </p:nvGrpSpPr>
                    <p:grpSpPr>
                      <a:xfrm>
                        <a:off x="4567827" y="970271"/>
                        <a:ext cx="1176558" cy="776349"/>
                        <a:chOff x="4567827" y="970271"/>
                        <a:chExt cx="1176558" cy="776349"/>
                      </a:xfrm>
                      <a:solidFill>
                        <a:schemeClr val="accent3">
                          <a:lumMod val="50000"/>
                        </a:schemeClr>
                      </a:solidFill>
                    </p:grpSpPr>
                    <p:sp>
                      <p:nvSpPr>
                        <p:cNvPr id="701" name="Round Diagonal Corner Rectangle 2">
                          <a:extLst>
                            <a:ext uri="{FF2B5EF4-FFF2-40B4-BE49-F238E27FC236}">
                              <a16:creationId xmlns:a16="http://schemas.microsoft.com/office/drawing/2014/main" id="{63AF8CF2-89B1-414C-9919-1BC5C9332D9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ound Diagonal Corner Rectangle 3">
                          <a:extLst>
                            <a:ext uri="{FF2B5EF4-FFF2-40B4-BE49-F238E27FC236}">
                              <a16:creationId xmlns:a16="http://schemas.microsoft.com/office/drawing/2014/main" id="{E00C400F-3A6D-46EC-AF5B-441CA30C783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 Diagonal Corner Rectangle 4">
                          <a:extLst>
                            <a:ext uri="{FF2B5EF4-FFF2-40B4-BE49-F238E27FC236}">
                              <a16:creationId xmlns:a16="http://schemas.microsoft.com/office/drawing/2014/main" id="{58628CE3-A68B-416F-8EC6-AE44B36B69A5}"/>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 Diagonal Corner Rectangle 5">
                          <a:extLst>
                            <a:ext uri="{FF2B5EF4-FFF2-40B4-BE49-F238E27FC236}">
                              <a16:creationId xmlns:a16="http://schemas.microsoft.com/office/drawing/2014/main" id="{008BF363-A97E-42D4-82BB-E0B089927B9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 Diagonal Corner Rectangle 6">
                          <a:extLst>
                            <a:ext uri="{FF2B5EF4-FFF2-40B4-BE49-F238E27FC236}">
                              <a16:creationId xmlns:a16="http://schemas.microsoft.com/office/drawing/2014/main" id="{2BE626EC-B358-48D4-9E35-28FF4CA0B80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8">
                        <a:extLst>
                          <a:ext uri="{FF2B5EF4-FFF2-40B4-BE49-F238E27FC236}">
                            <a16:creationId xmlns:a16="http://schemas.microsoft.com/office/drawing/2014/main" id="{FC7755CF-019E-4178-B39B-CE66431406C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96" name="Round Diagonal Corner Rectangle 44">
                          <a:extLst>
                            <a:ext uri="{FF2B5EF4-FFF2-40B4-BE49-F238E27FC236}">
                              <a16:creationId xmlns:a16="http://schemas.microsoft.com/office/drawing/2014/main" id="{246A1C9B-A1A6-43CA-90AC-4C44EEBFFFAC}"/>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ound Diagonal Corner Rectangle 45">
                          <a:extLst>
                            <a:ext uri="{FF2B5EF4-FFF2-40B4-BE49-F238E27FC236}">
                              <a16:creationId xmlns:a16="http://schemas.microsoft.com/office/drawing/2014/main" id="{A1ECD3AD-C6DD-4F91-90B9-D7211939852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ound Diagonal Corner Rectangle 46">
                          <a:extLst>
                            <a:ext uri="{FF2B5EF4-FFF2-40B4-BE49-F238E27FC236}">
                              <a16:creationId xmlns:a16="http://schemas.microsoft.com/office/drawing/2014/main" id="{E082E224-506D-4E79-BB13-8C9054C5D964}"/>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Round Diagonal Corner Rectangle 47">
                          <a:extLst>
                            <a:ext uri="{FF2B5EF4-FFF2-40B4-BE49-F238E27FC236}">
                              <a16:creationId xmlns:a16="http://schemas.microsoft.com/office/drawing/2014/main" id="{547DDD08-9AC9-4E66-9F41-2A588EE85BB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ound Diagonal Corner Rectangle 48">
                          <a:extLst>
                            <a:ext uri="{FF2B5EF4-FFF2-40B4-BE49-F238E27FC236}">
                              <a16:creationId xmlns:a16="http://schemas.microsoft.com/office/drawing/2014/main" id="{7EFEA3FC-3833-4686-A71A-F751AD52C0D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5" name="Group 654">
                      <a:extLst>
                        <a:ext uri="{FF2B5EF4-FFF2-40B4-BE49-F238E27FC236}">
                          <a16:creationId xmlns:a16="http://schemas.microsoft.com/office/drawing/2014/main" id="{6DB6CF80-34B0-4AC8-9649-509DA06CC85F}"/>
                        </a:ext>
                      </a:extLst>
                    </p:cNvPr>
                    <p:cNvGrpSpPr/>
                    <p:nvPr/>
                  </p:nvGrpSpPr>
                  <p:grpSpPr>
                    <a:xfrm rot="8113811">
                      <a:off x="1438523" y="2207715"/>
                      <a:ext cx="1390153" cy="762604"/>
                      <a:chOff x="4567827" y="970271"/>
                      <a:chExt cx="1595182" cy="1230216"/>
                    </a:xfrm>
                  </p:grpSpPr>
                  <p:grpSp>
                    <p:nvGrpSpPr>
                      <p:cNvPr id="682" name="Group 7">
                        <a:extLst>
                          <a:ext uri="{FF2B5EF4-FFF2-40B4-BE49-F238E27FC236}">
                            <a16:creationId xmlns:a16="http://schemas.microsoft.com/office/drawing/2014/main" id="{B0F44D4C-A79D-4888-A95B-5B1CB0BB4124}"/>
                          </a:ext>
                        </a:extLst>
                      </p:cNvPr>
                      <p:cNvGrpSpPr/>
                      <p:nvPr/>
                    </p:nvGrpSpPr>
                    <p:grpSpPr>
                      <a:xfrm>
                        <a:off x="4567827" y="970271"/>
                        <a:ext cx="1176558" cy="776349"/>
                        <a:chOff x="4567827" y="970271"/>
                        <a:chExt cx="1176558" cy="776349"/>
                      </a:xfrm>
                      <a:solidFill>
                        <a:schemeClr val="accent3">
                          <a:lumMod val="50000"/>
                        </a:schemeClr>
                      </a:solidFill>
                    </p:grpSpPr>
                    <p:sp>
                      <p:nvSpPr>
                        <p:cNvPr id="689" name="Round Diagonal Corner Rectangle 2">
                          <a:extLst>
                            <a:ext uri="{FF2B5EF4-FFF2-40B4-BE49-F238E27FC236}">
                              <a16:creationId xmlns:a16="http://schemas.microsoft.com/office/drawing/2014/main" id="{9DBC44A1-84A1-4838-B180-EAE5808B8D8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 Diagonal Corner Rectangle 3">
                          <a:extLst>
                            <a:ext uri="{FF2B5EF4-FFF2-40B4-BE49-F238E27FC236}">
                              <a16:creationId xmlns:a16="http://schemas.microsoft.com/office/drawing/2014/main" id="{47E6F909-3D61-41C6-BC01-77C9F0622C3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 Diagonal Corner Rectangle 4">
                          <a:extLst>
                            <a:ext uri="{FF2B5EF4-FFF2-40B4-BE49-F238E27FC236}">
                              <a16:creationId xmlns:a16="http://schemas.microsoft.com/office/drawing/2014/main" id="{E489EF2E-80E8-4BBE-AB60-E9172BD8D71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 Diagonal Corner Rectangle 5">
                          <a:extLst>
                            <a:ext uri="{FF2B5EF4-FFF2-40B4-BE49-F238E27FC236}">
                              <a16:creationId xmlns:a16="http://schemas.microsoft.com/office/drawing/2014/main" id="{BD989F3B-AB11-481B-A2B3-719E52984224}"/>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 Diagonal Corner Rectangle 6">
                          <a:extLst>
                            <a:ext uri="{FF2B5EF4-FFF2-40B4-BE49-F238E27FC236}">
                              <a16:creationId xmlns:a16="http://schemas.microsoft.com/office/drawing/2014/main" id="{00058F66-7272-4C5F-A4B1-01ED03A3A42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3" name="Group 8">
                        <a:extLst>
                          <a:ext uri="{FF2B5EF4-FFF2-40B4-BE49-F238E27FC236}">
                            <a16:creationId xmlns:a16="http://schemas.microsoft.com/office/drawing/2014/main" id="{82019EEE-68BD-492A-88F7-3A95E994359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84" name="Round Diagonal Corner Rectangle 57">
                          <a:extLst>
                            <a:ext uri="{FF2B5EF4-FFF2-40B4-BE49-F238E27FC236}">
                              <a16:creationId xmlns:a16="http://schemas.microsoft.com/office/drawing/2014/main" id="{8CE7DA02-7333-4FF5-BF2A-EAD53A704EB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ound Diagonal Corner Rectangle 58">
                          <a:extLst>
                            <a:ext uri="{FF2B5EF4-FFF2-40B4-BE49-F238E27FC236}">
                              <a16:creationId xmlns:a16="http://schemas.microsoft.com/office/drawing/2014/main" id="{390F6BFD-2008-4816-BE8F-80924162A84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ound Diagonal Corner Rectangle 59">
                          <a:extLst>
                            <a:ext uri="{FF2B5EF4-FFF2-40B4-BE49-F238E27FC236}">
                              <a16:creationId xmlns:a16="http://schemas.microsoft.com/office/drawing/2014/main" id="{C9C400D0-2154-4903-87AE-A6F2C5ABAEB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ound Diagonal Corner Rectangle 60">
                          <a:extLst>
                            <a:ext uri="{FF2B5EF4-FFF2-40B4-BE49-F238E27FC236}">
                              <a16:creationId xmlns:a16="http://schemas.microsoft.com/office/drawing/2014/main" id="{FB0676D3-8FDE-4C1B-BF28-D310A5532D1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ound Diagonal Corner Rectangle 61">
                          <a:extLst>
                            <a:ext uri="{FF2B5EF4-FFF2-40B4-BE49-F238E27FC236}">
                              <a16:creationId xmlns:a16="http://schemas.microsoft.com/office/drawing/2014/main" id="{AECD92CA-E0A5-4B9D-9D22-62976B20283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6" name="Group 655">
                      <a:extLst>
                        <a:ext uri="{FF2B5EF4-FFF2-40B4-BE49-F238E27FC236}">
                          <a16:creationId xmlns:a16="http://schemas.microsoft.com/office/drawing/2014/main" id="{4850413E-79B7-4BB3-93CC-C890605314FE}"/>
                        </a:ext>
                      </a:extLst>
                    </p:cNvPr>
                    <p:cNvGrpSpPr/>
                    <p:nvPr/>
                  </p:nvGrpSpPr>
                  <p:grpSpPr>
                    <a:xfrm rot="9089938">
                      <a:off x="2556363" y="1661184"/>
                      <a:ext cx="1090262" cy="771324"/>
                      <a:chOff x="4567827" y="970271"/>
                      <a:chExt cx="1595182" cy="1230216"/>
                    </a:xfrm>
                  </p:grpSpPr>
                  <p:grpSp>
                    <p:nvGrpSpPr>
                      <p:cNvPr id="670" name="Group 7">
                        <a:extLst>
                          <a:ext uri="{FF2B5EF4-FFF2-40B4-BE49-F238E27FC236}">
                            <a16:creationId xmlns:a16="http://schemas.microsoft.com/office/drawing/2014/main" id="{1A52235D-8FF4-4469-827F-829B978212B3}"/>
                          </a:ext>
                        </a:extLst>
                      </p:cNvPr>
                      <p:cNvGrpSpPr/>
                      <p:nvPr/>
                    </p:nvGrpSpPr>
                    <p:grpSpPr>
                      <a:xfrm>
                        <a:off x="4567827" y="970271"/>
                        <a:ext cx="1176558" cy="776349"/>
                        <a:chOff x="4567827" y="970271"/>
                        <a:chExt cx="1176558" cy="776349"/>
                      </a:xfrm>
                      <a:solidFill>
                        <a:schemeClr val="accent3">
                          <a:lumMod val="50000"/>
                        </a:schemeClr>
                      </a:solidFill>
                    </p:grpSpPr>
                    <p:sp>
                      <p:nvSpPr>
                        <p:cNvPr id="677" name="Round Diagonal Corner Rectangle 2">
                          <a:extLst>
                            <a:ext uri="{FF2B5EF4-FFF2-40B4-BE49-F238E27FC236}">
                              <a16:creationId xmlns:a16="http://schemas.microsoft.com/office/drawing/2014/main" id="{42D2F8C9-8A7F-4522-B1F1-E72314E3964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ound Diagonal Corner Rectangle 3">
                          <a:extLst>
                            <a:ext uri="{FF2B5EF4-FFF2-40B4-BE49-F238E27FC236}">
                              <a16:creationId xmlns:a16="http://schemas.microsoft.com/office/drawing/2014/main" id="{FCCC5B51-8C15-47D7-B542-84CEF021AA3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ound Diagonal Corner Rectangle 4">
                          <a:extLst>
                            <a:ext uri="{FF2B5EF4-FFF2-40B4-BE49-F238E27FC236}">
                              <a16:creationId xmlns:a16="http://schemas.microsoft.com/office/drawing/2014/main" id="{C9482EC6-843E-4E46-A1C5-4DD2D000966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 Diagonal Corner Rectangle 5">
                          <a:extLst>
                            <a:ext uri="{FF2B5EF4-FFF2-40B4-BE49-F238E27FC236}">
                              <a16:creationId xmlns:a16="http://schemas.microsoft.com/office/drawing/2014/main" id="{D310BBFF-EE6B-4616-A99E-ADBF078EED7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 Diagonal Corner Rectangle 6">
                          <a:extLst>
                            <a:ext uri="{FF2B5EF4-FFF2-40B4-BE49-F238E27FC236}">
                              <a16:creationId xmlns:a16="http://schemas.microsoft.com/office/drawing/2014/main" id="{9E437B90-7299-4206-A466-E2B79A9A82C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1" name="Group 8">
                        <a:extLst>
                          <a:ext uri="{FF2B5EF4-FFF2-40B4-BE49-F238E27FC236}">
                            <a16:creationId xmlns:a16="http://schemas.microsoft.com/office/drawing/2014/main" id="{BB49B93D-751B-4F00-B2F6-30CC728A089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72" name="Round Diagonal Corner Rectangle 70">
                          <a:extLst>
                            <a:ext uri="{FF2B5EF4-FFF2-40B4-BE49-F238E27FC236}">
                              <a16:creationId xmlns:a16="http://schemas.microsoft.com/office/drawing/2014/main" id="{80E4F256-4AD3-41ED-A26D-21017712863C}"/>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ound Diagonal Corner Rectangle 71">
                          <a:extLst>
                            <a:ext uri="{FF2B5EF4-FFF2-40B4-BE49-F238E27FC236}">
                              <a16:creationId xmlns:a16="http://schemas.microsoft.com/office/drawing/2014/main" id="{4548D944-82E4-4477-BEF3-40B574D3FF0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ound Diagonal Corner Rectangle 72">
                          <a:extLst>
                            <a:ext uri="{FF2B5EF4-FFF2-40B4-BE49-F238E27FC236}">
                              <a16:creationId xmlns:a16="http://schemas.microsoft.com/office/drawing/2014/main" id="{50736AA1-38FA-47BC-B35C-EDD062563D9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ound Diagonal Corner Rectangle 73">
                          <a:extLst>
                            <a:ext uri="{FF2B5EF4-FFF2-40B4-BE49-F238E27FC236}">
                              <a16:creationId xmlns:a16="http://schemas.microsoft.com/office/drawing/2014/main" id="{3730C41B-6402-4822-94C8-AECEB521CFF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ound Diagonal Corner Rectangle 74">
                          <a:extLst>
                            <a:ext uri="{FF2B5EF4-FFF2-40B4-BE49-F238E27FC236}">
                              <a16:creationId xmlns:a16="http://schemas.microsoft.com/office/drawing/2014/main" id="{83818149-CA79-42A3-A255-D80F01A80A9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7" name="Group 656">
                      <a:extLst>
                        <a:ext uri="{FF2B5EF4-FFF2-40B4-BE49-F238E27FC236}">
                          <a16:creationId xmlns:a16="http://schemas.microsoft.com/office/drawing/2014/main" id="{675623CA-6F32-4C5E-A8F8-FC53059BACF5}"/>
                        </a:ext>
                      </a:extLst>
                    </p:cNvPr>
                    <p:cNvGrpSpPr/>
                    <p:nvPr/>
                  </p:nvGrpSpPr>
                  <p:grpSpPr>
                    <a:xfrm rot="13486189" flipH="1">
                      <a:off x="1389306" y="2685691"/>
                      <a:ext cx="1345945" cy="1037421"/>
                      <a:chOff x="4567827" y="970271"/>
                      <a:chExt cx="1595182" cy="1230216"/>
                    </a:xfrm>
                  </p:grpSpPr>
                  <p:grpSp>
                    <p:nvGrpSpPr>
                      <p:cNvPr id="658" name="Group 7">
                        <a:extLst>
                          <a:ext uri="{FF2B5EF4-FFF2-40B4-BE49-F238E27FC236}">
                            <a16:creationId xmlns:a16="http://schemas.microsoft.com/office/drawing/2014/main" id="{E5415A25-52F1-4A78-B6CF-87C78B494811}"/>
                          </a:ext>
                        </a:extLst>
                      </p:cNvPr>
                      <p:cNvGrpSpPr/>
                      <p:nvPr/>
                    </p:nvGrpSpPr>
                    <p:grpSpPr>
                      <a:xfrm>
                        <a:off x="4567827" y="970271"/>
                        <a:ext cx="1176558" cy="776349"/>
                        <a:chOff x="4567827" y="970271"/>
                        <a:chExt cx="1176558" cy="776349"/>
                      </a:xfrm>
                      <a:solidFill>
                        <a:schemeClr val="accent3">
                          <a:lumMod val="50000"/>
                        </a:schemeClr>
                      </a:solidFill>
                    </p:grpSpPr>
                    <p:sp>
                      <p:nvSpPr>
                        <p:cNvPr id="665" name="Round Diagonal Corner Rectangle 2">
                          <a:extLst>
                            <a:ext uri="{FF2B5EF4-FFF2-40B4-BE49-F238E27FC236}">
                              <a16:creationId xmlns:a16="http://schemas.microsoft.com/office/drawing/2014/main" id="{5C7AAF62-6FF1-41C8-BC27-6E253466F45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 Diagonal Corner Rectangle 3">
                          <a:extLst>
                            <a:ext uri="{FF2B5EF4-FFF2-40B4-BE49-F238E27FC236}">
                              <a16:creationId xmlns:a16="http://schemas.microsoft.com/office/drawing/2014/main" id="{DC429644-02C7-484D-97E1-9C5CE24E19B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 Diagonal Corner Rectangle 4">
                          <a:extLst>
                            <a:ext uri="{FF2B5EF4-FFF2-40B4-BE49-F238E27FC236}">
                              <a16:creationId xmlns:a16="http://schemas.microsoft.com/office/drawing/2014/main" id="{2B66C35A-C9B5-4535-A62B-AC9A3290AF0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 Diagonal Corner Rectangle 5">
                          <a:extLst>
                            <a:ext uri="{FF2B5EF4-FFF2-40B4-BE49-F238E27FC236}">
                              <a16:creationId xmlns:a16="http://schemas.microsoft.com/office/drawing/2014/main" id="{20CAA429-B583-4A33-A852-2C808482AE1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 Diagonal Corner Rectangle 6">
                          <a:extLst>
                            <a:ext uri="{FF2B5EF4-FFF2-40B4-BE49-F238E27FC236}">
                              <a16:creationId xmlns:a16="http://schemas.microsoft.com/office/drawing/2014/main" id="{CF176128-C966-48CC-B2EF-41C6517C6E7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9" name="Group 8">
                        <a:extLst>
                          <a:ext uri="{FF2B5EF4-FFF2-40B4-BE49-F238E27FC236}">
                            <a16:creationId xmlns:a16="http://schemas.microsoft.com/office/drawing/2014/main" id="{93D90C26-DCB6-4464-AD06-790D2C4ED1F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60" name="Round Diagonal Corner Rectangle 83">
                          <a:extLst>
                            <a:ext uri="{FF2B5EF4-FFF2-40B4-BE49-F238E27FC236}">
                              <a16:creationId xmlns:a16="http://schemas.microsoft.com/office/drawing/2014/main" id="{B5F90BC9-0FAE-4508-8C5D-15F9A405511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 Diagonal Corner Rectangle 84">
                          <a:extLst>
                            <a:ext uri="{FF2B5EF4-FFF2-40B4-BE49-F238E27FC236}">
                              <a16:creationId xmlns:a16="http://schemas.microsoft.com/office/drawing/2014/main" id="{BF9C7F2F-BB8E-41D5-BEC2-5524FB7C4A6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ound Diagonal Corner Rectangle 85">
                          <a:extLst>
                            <a:ext uri="{FF2B5EF4-FFF2-40B4-BE49-F238E27FC236}">
                              <a16:creationId xmlns:a16="http://schemas.microsoft.com/office/drawing/2014/main" id="{0B3C92FB-A941-44FB-829D-1FE4B73CAEF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ound Diagonal Corner Rectangle 86">
                          <a:extLst>
                            <a:ext uri="{FF2B5EF4-FFF2-40B4-BE49-F238E27FC236}">
                              <a16:creationId xmlns:a16="http://schemas.microsoft.com/office/drawing/2014/main" id="{E7FE74F8-CB0B-4E7B-954E-E1DE5FBB66E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ound Diagonal Corner Rectangle 87">
                          <a:extLst>
                            <a:ext uri="{FF2B5EF4-FFF2-40B4-BE49-F238E27FC236}">
                              <a16:creationId xmlns:a16="http://schemas.microsoft.com/office/drawing/2014/main" id="{27AC6951-5E45-48E4-912B-F6AB839AEDE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4" name="Group 143">
                    <a:extLst>
                      <a:ext uri="{FF2B5EF4-FFF2-40B4-BE49-F238E27FC236}">
                        <a16:creationId xmlns:a16="http://schemas.microsoft.com/office/drawing/2014/main" id="{DD070448-53AC-40C3-B142-3F27954CEB9C}"/>
                      </a:ext>
                    </a:extLst>
                  </p:cNvPr>
                  <p:cNvGrpSpPr/>
                  <p:nvPr/>
                </p:nvGrpSpPr>
                <p:grpSpPr>
                  <a:xfrm>
                    <a:off x="2054353" y="3678937"/>
                    <a:ext cx="777240" cy="543506"/>
                    <a:chOff x="3480816" y="1417320"/>
                    <a:chExt cx="4105975" cy="2871216"/>
                  </a:xfrm>
                </p:grpSpPr>
                <p:grpSp>
                  <p:nvGrpSpPr>
                    <p:cNvPr id="638" name="Group 637">
                      <a:extLst>
                        <a:ext uri="{FF2B5EF4-FFF2-40B4-BE49-F238E27FC236}">
                          <a16:creationId xmlns:a16="http://schemas.microsoft.com/office/drawing/2014/main" id="{DD4D21D2-C30D-43D9-8A43-CE42DFDA7001}"/>
                        </a:ext>
                      </a:extLst>
                    </p:cNvPr>
                    <p:cNvGrpSpPr/>
                    <p:nvPr/>
                  </p:nvGrpSpPr>
                  <p:grpSpPr>
                    <a:xfrm>
                      <a:off x="4489705" y="1779294"/>
                      <a:ext cx="1630864" cy="1887450"/>
                      <a:chOff x="7653422" y="1435608"/>
                      <a:chExt cx="2769586" cy="3757446"/>
                    </a:xfrm>
                  </p:grpSpPr>
                  <p:sp>
                    <p:nvSpPr>
                      <p:cNvPr id="648" name="Rectangle 2">
                        <a:extLst>
                          <a:ext uri="{FF2B5EF4-FFF2-40B4-BE49-F238E27FC236}">
                            <a16:creationId xmlns:a16="http://schemas.microsoft.com/office/drawing/2014/main" id="{1C25B99F-6184-4112-903F-D7649E42716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Freeform: Shape 648">
                        <a:extLst>
                          <a:ext uri="{FF2B5EF4-FFF2-40B4-BE49-F238E27FC236}">
                            <a16:creationId xmlns:a16="http://schemas.microsoft.com/office/drawing/2014/main" id="{EC85BBC1-E9E9-47D6-8843-AF2FDF41685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39" name="Group 638">
                      <a:extLst>
                        <a:ext uri="{FF2B5EF4-FFF2-40B4-BE49-F238E27FC236}">
                          <a16:creationId xmlns:a16="http://schemas.microsoft.com/office/drawing/2014/main" id="{BC93DDB3-238D-43CF-96E1-E3AA8420A843}"/>
                        </a:ext>
                      </a:extLst>
                    </p:cNvPr>
                    <p:cNvGrpSpPr/>
                    <p:nvPr/>
                  </p:nvGrpSpPr>
                  <p:grpSpPr>
                    <a:xfrm>
                      <a:off x="5218177" y="1636776"/>
                      <a:ext cx="1822482" cy="2109216"/>
                      <a:chOff x="7653422" y="1435608"/>
                      <a:chExt cx="2769586" cy="3757446"/>
                    </a:xfrm>
                  </p:grpSpPr>
                  <p:sp>
                    <p:nvSpPr>
                      <p:cNvPr id="646" name="Rectangle 2">
                        <a:extLst>
                          <a:ext uri="{FF2B5EF4-FFF2-40B4-BE49-F238E27FC236}">
                            <a16:creationId xmlns:a16="http://schemas.microsoft.com/office/drawing/2014/main" id="{E8FA7931-AAC0-4A5D-9963-BDA26F6EAC5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Freeform: Shape 646">
                        <a:extLst>
                          <a:ext uri="{FF2B5EF4-FFF2-40B4-BE49-F238E27FC236}">
                            <a16:creationId xmlns:a16="http://schemas.microsoft.com/office/drawing/2014/main" id="{3EB46D65-3EB9-4630-B847-EA2F8749C25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40" name="Group 639">
                      <a:extLst>
                        <a:ext uri="{FF2B5EF4-FFF2-40B4-BE49-F238E27FC236}">
                          <a16:creationId xmlns:a16="http://schemas.microsoft.com/office/drawing/2014/main" id="{BE74AC51-5CA3-4133-91AE-5B697C75030A}"/>
                        </a:ext>
                      </a:extLst>
                    </p:cNvPr>
                    <p:cNvGrpSpPr/>
                    <p:nvPr/>
                  </p:nvGrpSpPr>
                  <p:grpSpPr>
                    <a:xfrm>
                      <a:off x="3480816" y="1417320"/>
                      <a:ext cx="2162223" cy="2502408"/>
                      <a:chOff x="7653422" y="1435608"/>
                      <a:chExt cx="2769586" cy="3757446"/>
                    </a:xfrm>
                  </p:grpSpPr>
                  <p:sp>
                    <p:nvSpPr>
                      <p:cNvPr id="644" name="Rectangle 2">
                        <a:extLst>
                          <a:ext uri="{FF2B5EF4-FFF2-40B4-BE49-F238E27FC236}">
                            <a16:creationId xmlns:a16="http://schemas.microsoft.com/office/drawing/2014/main" id="{6D051F3F-81D5-4B32-B015-544C2C9729F6}"/>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reeform: Shape 644">
                        <a:extLst>
                          <a:ext uri="{FF2B5EF4-FFF2-40B4-BE49-F238E27FC236}">
                            <a16:creationId xmlns:a16="http://schemas.microsoft.com/office/drawing/2014/main" id="{23A0D5FE-BD7C-47C5-BA2E-589BDAFB897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41" name="Group 640">
                      <a:extLst>
                        <a:ext uri="{FF2B5EF4-FFF2-40B4-BE49-F238E27FC236}">
                          <a16:creationId xmlns:a16="http://schemas.microsoft.com/office/drawing/2014/main" id="{BA4961B4-2C60-4D00-8AD3-33D85FBCDFF0}"/>
                        </a:ext>
                      </a:extLst>
                    </p:cNvPr>
                    <p:cNvGrpSpPr/>
                    <p:nvPr/>
                  </p:nvGrpSpPr>
                  <p:grpSpPr>
                    <a:xfrm>
                      <a:off x="5394961" y="1751862"/>
                      <a:ext cx="2191830" cy="2536674"/>
                      <a:chOff x="7653422" y="1435608"/>
                      <a:chExt cx="2769586" cy="3757446"/>
                    </a:xfrm>
                  </p:grpSpPr>
                  <p:sp>
                    <p:nvSpPr>
                      <p:cNvPr id="642" name="Rectangle 2">
                        <a:extLst>
                          <a:ext uri="{FF2B5EF4-FFF2-40B4-BE49-F238E27FC236}">
                            <a16:creationId xmlns:a16="http://schemas.microsoft.com/office/drawing/2014/main" id="{0D7D0E1A-AD62-43EB-AD6C-F13374BD615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Freeform: Shape 642">
                        <a:extLst>
                          <a:ext uri="{FF2B5EF4-FFF2-40B4-BE49-F238E27FC236}">
                            <a16:creationId xmlns:a16="http://schemas.microsoft.com/office/drawing/2014/main" id="{E97FA417-B561-467C-A1EE-8E9F15DAD7C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45" name="Group 144">
                    <a:extLst>
                      <a:ext uri="{FF2B5EF4-FFF2-40B4-BE49-F238E27FC236}">
                        <a16:creationId xmlns:a16="http://schemas.microsoft.com/office/drawing/2014/main" id="{3F3649BE-BFE3-49BF-B40B-75A0BEDD7C06}"/>
                      </a:ext>
                    </a:extLst>
                  </p:cNvPr>
                  <p:cNvGrpSpPr/>
                  <p:nvPr/>
                </p:nvGrpSpPr>
                <p:grpSpPr>
                  <a:xfrm>
                    <a:off x="2220166" y="3770377"/>
                    <a:ext cx="294723" cy="505968"/>
                    <a:chOff x="1241184" y="770000"/>
                    <a:chExt cx="2405441" cy="4129562"/>
                  </a:xfrm>
                </p:grpSpPr>
                <p:grpSp>
                  <p:nvGrpSpPr>
                    <p:cNvPr id="546" name="Group 545">
                      <a:extLst>
                        <a:ext uri="{FF2B5EF4-FFF2-40B4-BE49-F238E27FC236}">
                          <a16:creationId xmlns:a16="http://schemas.microsoft.com/office/drawing/2014/main" id="{DAD26821-6D4E-468F-A4FA-D2091A0F15CD}"/>
                        </a:ext>
                      </a:extLst>
                    </p:cNvPr>
                    <p:cNvGrpSpPr/>
                    <p:nvPr/>
                  </p:nvGrpSpPr>
                  <p:grpSpPr>
                    <a:xfrm>
                      <a:off x="2133600" y="2743200"/>
                      <a:ext cx="1295400" cy="990600"/>
                      <a:chOff x="4567827" y="970271"/>
                      <a:chExt cx="1595182" cy="1230216"/>
                    </a:xfrm>
                  </p:grpSpPr>
                  <p:grpSp>
                    <p:nvGrpSpPr>
                      <p:cNvPr id="626" name="Group 625">
                        <a:extLst>
                          <a:ext uri="{FF2B5EF4-FFF2-40B4-BE49-F238E27FC236}">
                            <a16:creationId xmlns:a16="http://schemas.microsoft.com/office/drawing/2014/main" id="{C7243286-EFE9-480D-A80B-B9DD1DC4E549}"/>
                          </a:ext>
                        </a:extLst>
                      </p:cNvPr>
                      <p:cNvGrpSpPr/>
                      <p:nvPr/>
                    </p:nvGrpSpPr>
                    <p:grpSpPr>
                      <a:xfrm>
                        <a:off x="4567827" y="970271"/>
                        <a:ext cx="1176558" cy="776349"/>
                        <a:chOff x="4567827" y="970271"/>
                        <a:chExt cx="1176558" cy="776349"/>
                      </a:xfrm>
                      <a:solidFill>
                        <a:schemeClr val="accent3">
                          <a:lumMod val="50000"/>
                        </a:schemeClr>
                      </a:solidFill>
                    </p:grpSpPr>
                    <p:sp>
                      <p:nvSpPr>
                        <p:cNvPr id="633" name="Round Diagonal Corner Rectangle 2">
                          <a:extLst>
                            <a:ext uri="{FF2B5EF4-FFF2-40B4-BE49-F238E27FC236}">
                              <a16:creationId xmlns:a16="http://schemas.microsoft.com/office/drawing/2014/main" id="{F841D145-21E8-49BE-98B2-2431CB6B3E5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ound Diagonal Corner Rectangle 3">
                          <a:extLst>
                            <a:ext uri="{FF2B5EF4-FFF2-40B4-BE49-F238E27FC236}">
                              <a16:creationId xmlns:a16="http://schemas.microsoft.com/office/drawing/2014/main" id="{A9F2AE05-AEE3-4899-BBAF-8D8E7A4EE03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 Diagonal Corner Rectangle 4">
                          <a:extLst>
                            <a:ext uri="{FF2B5EF4-FFF2-40B4-BE49-F238E27FC236}">
                              <a16:creationId xmlns:a16="http://schemas.microsoft.com/office/drawing/2014/main" id="{139EC0A8-03F0-4D26-9C09-7F399722AC5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 Diagonal Corner Rectangle 5">
                          <a:extLst>
                            <a:ext uri="{FF2B5EF4-FFF2-40B4-BE49-F238E27FC236}">
                              <a16:creationId xmlns:a16="http://schemas.microsoft.com/office/drawing/2014/main" id="{E74452C3-F0AF-4230-999F-34090A5B5D3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ound Diagonal Corner Rectangle 6">
                          <a:extLst>
                            <a:ext uri="{FF2B5EF4-FFF2-40B4-BE49-F238E27FC236}">
                              <a16:creationId xmlns:a16="http://schemas.microsoft.com/office/drawing/2014/main" id="{C5B8DEEA-F470-4EDE-9773-EDC6809D9B5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626">
                        <a:extLst>
                          <a:ext uri="{FF2B5EF4-FFF2-40B4-BE49-F238E27FC236}">
                            <a16:creationId xmlns:a16="http://schemas.microsoft.com/office/drawing/2014/main" id="{0F74E912-72C6-4B0E-9D25-8B5ED145606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28" name="Round Diagonal Corner Rectangle 9">
                          <a:extLst>
                            <a:ext uri="{FF2B5EF4-FFF2-40B4-BE49-F238E27FC236}">
                              <a16:creationId xmlns:a16="http://schemas.microsoft.com/office/drawing/2014/main" id="{43F28822-9BAB-426E-9B51-48B9B68DF5B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 Diagonal Corner Rectangle 10">
                          <a:extLst>
                            <a:ext uri="{FF2B5EF4-FFF2-40B4-BE49-F238E27FC236}">
                              <a16:creationId xmlns:a16="http://schemas.microsoft.com/office/drawing/2014/main" id="{7592CC51-A8AA-497C-8407-DFC555ECEAB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ound Diagonal Corner Rectangle 11">
                          <a:extLst>
                            <a:ext uri="{FF2B5EF4-FFF2-40B4-BE49-F238E27FC236}">
                              <a16:creationId xmlns:a16="http://schemas.microsoft.com/office/drawing/2014/main" id="{128EF6EF-9913-47BA-9EF5-A801FE69D33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ound Diagonal Corner Rectangle 12">
                          <a:extLst>
                            <a:ext uri="{FF2B5EF4-FFF2-40B4-BE49-F238E27FC236}">
                              <a16:creationId xmlns:a16="http://schemas.microsoft.com/office/drawing/2014/main" id="{FD362617-D954-4053-94BD-46B4DD4E0FF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Round Diagonal Corner Rectangle 13">
                          <a:extLst>
                            <a:ext uri="{FF2B5EF4-FFF2-40B4-BE49-F238E27FC236}">
                              <a16:creationId xmlns:a16="http://schemas.microsoft.com/office/drawing/2014/main" id="{FBC456F7-1A17-4D2E-9A7C-4F36AF06257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7" name="Double Wave 546">
                      <a:extLst>
                        <a:ext uri="{FF2B5EF4-FFF2-40B4-BE49-F238E27FC236}">
                          <a16:creationId xmlns:a16="http://schemas.microsoft.com/office/drawing/2014/main" id="{315966E4-377F-4DFA-96AA-35AC7B13D08B}"/>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8" name="Group 547">
                      <a:extLst>
                        <a:ext uri="{FF2B5EF4-FFF2-40B4-BE49-F238E27FC236}">
                          <a16:creationId xmlns:a16="http://schemas.microsoft.com/office/drawing/2014/main" id="{B9728F6A-5995-4B8B-BB26-BB39A9072860}"/>
                        </a:ext>
                      </a:extLst>
                    </p:cNvPr>
                    <p:cNvGrpSpPr/>
                    <p:nvPr/>
                  </p:nvGrpSpPr>
                  <p:grpSpPr>
                    <a:xfrm rot="3721982">
                      <a:off x="2072705" y="1965154"/>
                      <a:ext cx="1219200" cy="940256"/>
                      <a:chOff x="4567827" y="970271"/>
                      <a:chExt cx="1595182" cy="1230216"/>
                    </a:xfrm>
                  </p:grpSpPr>
                  <p:grpSp>
                    <p:nvGrpSpPr>
                      <p:cNvPr id="614" name="Group 7">
                        <a:extLst>
                          <a:ext uri="{FF2B5EF4-FFF2-40B4-BE49-F238E27FC236}">
                            <a16:creationId xmlns:a16="http://schemas.microsoft.com/office/drawing/2014/main" id="{2DDAE0CE-EA13-471E-86C4-2A0B4F7CF0DF}"/>
                          </a:ext>
                        </a:extLst>
                      </p:cNvPr>
                      <p:cNvGrpSpPr/>
                      <p:nvPr/>
                    </p:nvGrpSpPr>
                    <p:grpSpPr>
                      <a:xfrm>
                        <a:off x="4567827" y="970271"/>
                        <a:ext cx="1176558" cy="776349"/>
                        <a:chOff x="4567827" y="970271"/>
                        <a:chExt cx="1176558" cy="776349"/>
                      </a:xfrm>
                      <a:solidFill>
                        <a:schemeClr val="accent3">
                          <a:lumMod val="50000"/>
                        </a:schemeClr>
                      </a:solidFill>
                    </p:grpSpPr>
                    <p:sp>
                      <p:nvSpPr>
                        <p:cNvPr id="621" name="Round Diagonal Corner Rectangle 2">
                          <a:extLst>
                            <a:ext uri="{FF2B5EF4-FFF2-40B4-BE49-F238E27FC236}">
                              <a16:creationId xmlns:a16="http://schemas.microsoft.com/office/drawing/2014/main" id="{6A63724C-FACB-44E5-B2C6-06A08DBF982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 Diagonal Corner Rectangle 3">
                          <a:extLst>
                            <a:ext uri="{FF2B5EF4-FFF2-40B4-BE49-F238E27FC236}">
                              <a16:creationId xmlns:a16="http://schemas.microsoft.com/office/drawing/2014/main" id="{E63D52DA-12D2-4124-975C-5ED67D72DA3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 Diagonal Corner Rectangle 4">
                          <a:extLst>
                            <a:ext uri="{FF2B5EF4-FFF2-40B4-BE49-F238E27FC236}">
                              <a16:creationId xmlns:a16="http://schemas.microsoft.com/office/drawing/2014/main" id="{3A685B0B-17A9-4486-8818-B96D1185DE7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ound Diagonal Corner Rectangle 5">
                          <a:extLst>
                            <a:ext uri="{FF2B5EF4-FFF2-40B4-BE49-F238E27FC236}">
                              <a16:creationId xmlns:a16="http://schemas.microsoft.com/office/drawing/2014/main" id="{4DD4523E-6632-4427-9157-DED275F7F03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ound Diagonal Corner Rectangle 6">
                          <a:extLst>
                            <a:ext uri="{FF2B5EF4-FFF2-40B4-BE49-F238E27FC236}">
                              <a16:creationId xmlns:a16="http://schemas.microsoft.com/office/drawing/2014/main" id="{EC3173C4-BAC1-48FA-9B7A-B391C58C27C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8">
                        <a:extLst>
                          <a:ext uri="{FF2B5EF4-FFF2-40B4-BE49-F238E27FC236}">
                            <a16:creationId xmlns:a16="http://schemas.microsoft.com/office/drawing/2014/main" id="{EF88FCDE-A459-44B4-A0F8-8D44C8CB4BE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16" name="Round Diagonal Corner Rectangle 18">
                          <a:extLst>
                            <a:ext uri="{FF2B5EF4-FFF2-40B4-BE49-F238E27FC236}">
                              <a16:creationId xmlns:a16="http://schemas.microsoft.com/office/drawing/2014/main" id="{50F4A1A1-AF56-42F8-8203-219350DFC56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 Diagonal Corner Rectangle 19">
                          <a:extLst>
                            <a:ext uri="{FF2B5EF4-FFF2-40B4-BE49-F238E27FC236}">
                              <a16:creationId xmlns:a16="http://schemas.microsoft.com/office/drawing/2014/main" id="{852F4C7E-BD16-438E-BD84-081F3329ACE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 Diagonal Corner Rectangle 20">
                          <a:extLst>
                            <a:ext uri="{FF2B5EF4-FFF2-40B4-BE49-F238E27FC236}">
                              <a16:creationId xmlns:a16="http://schemas.microsoft.com/office/drawing/2014/main" id="{6F4846BB-66E0-4035-8EAF-3D5A456437E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 Diagonal Corner Rectangle 21">
                          <a:extLst>
                            <a:ext uri="{FF2B5EF4-FFF2-40B4-BE49-F238E27FC236}">
                              <a16:creationId xmlns:a16="http://schemas.microsoft.com/office/drawing/2014/main" id="{C963A13A-751B-42A6-A0FA-1F48D31CE15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ound Diagonal Corner Rectangle 22">
                          <a:extLst>
                            <a:ext uri="{FF2B5EF4-FFF2-40B4-BE49-F238E27FC236}">
                              <a16:creationId xmlns:a16="http://schemas.microsoft.com/office/drawing/2014/main" id="{F0CAAA2D-2DFB-41EB-832D-3B1ACD081C1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9" name="Group 548">
                      <a:extLst>
                        <a:ext uri="{FF2B5EF4-FFF2-40B4-BE49-F238E27FC236}">
                          <a16:creationId xmlns:a16="http://schemas.microsoft.com/office/drawing/2014/main" id="{0B942D73-E364-4ADE-854E-EE5ADE7A291B}"/>
                        </a:ext>
                      </a:extLst>
                    </p:cNvPr>
                    <p:cNvGrpSpPr/>
                    <p:nvPr/>
                  </p:nvGrpSpPr>
                  <p:grpSpPr>
                    <a:xfrm rot="20253845">
                      <a:off x="1241184" y="1553241"/>
                      <a:ext cx="1595182" cy="1230216"/>
                      <a:chOff x="4567827" y="970271"/>
                      <a:chExt cx="1595182" cy="1230216"/>
                    </a:xfrm>
                  </p:grpSpPr>
                  <p:grpSp>
                    <p:nvGrpSpPr>
                      <p:cNvPr id="602" name="Group 7">
                        <a:extLst>
                          <a:ext uri="{FF2B5EF4-FFF2-40B4-BE49-F238E27FC236}">
                            <a16:creationId xmlns:a16="http://schemas.microsoft.com/office/drawing/2014/main" id="{AD624136-2807-417C-8734-7989B781439D}"/>
                          </a:ext>
                        </a:extLst>
                      </p:cNvPr>
                      <p:cNvGrpSpPr/>
                      <p:nvPr/>
                    </p:nvGrpSpPr>
                    <p:grpSpPr>
                      <a:xfrm>
                        <a:off x="4567827" y="970271"/>
                        <a:ext cx="1176558" cy="776349"/>
                        <a:chOff x="4567827" y="970271"/>
                        <a:chExt cx="1176558" cy="776349"/>
                      </a:xfrm>
                      <a:solidFill>
                        <a:schemeClr val="accent3">
                          <a:lumMod val="50000"/>
                        </a:schemeClr>
                      </a:solidFill>
                    </p:grpSpPr>
                    <p:sp>
                      <p:nvSpPr>
                        <p:cNvPr id="609" name="Round Diagonal Corner Rectangle 2">
                          <a:extLst>
                            <a:ext uri="{FF2B5EF4-FFF2-40B4-BE49-F238E27FC236}">
                              <a16:creationId xmlns:a16="http://schemas.microsoft.com/office/drawing/2014/main" id="{339E8975-3540-4B82-9E48-E70970645B7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ound Diagonal Corner Rectangle 3">
                          <a:extLst>
                            <a:ext uri="{FF2B5EF4-FFF2-40B4-BE49-F238E27FC236}">
                              <a16:creationId xmlns:a16="http://schemas.microsoft.com/office/drawing/2014/main" id="{6892283C-D7CC-4898-A1B3-F95A4B80926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 Diagonal Corner Rectangle 4">
                          <a:extLst>
                            <a:ext uri="{FF2B5EF4-FFF2-40B4-BE49-F238E27FC236}">
                              <a16:creationId xmlns:a16="http://schemas.microsoft.com/office/drawing/2014/main" id="{D228468E-EF6F-4555-B35F-5F5B4E34277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ound Diagonal Corner Rectangle 5">
                          <a:extLst>
                            <a:ext uri="{FF2B5EF4-FFF2-40B4-BE49-F238E27FC236}">
                              <a16:creationId xmlns:a16="http://schemas.microsoft.com/office/drawing/2014/main" id="{67D5DC7A-8D98-4242-A161-C97B7361252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ound Diagonal Corner Rectangle 6">
                          <a:extLst>
                            <a:ext uri="{FF2B5EF4-FFF2-40B4-BE49-F238E27FC236}">
                              <a16:creationId xmlns:a16="http://schemas.microsoft.com/office/drawing/2014/main" id="{1F4895DD-E33A-4D02-A506-9CAC8ADDB83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3" name="Group 8">
                        <a:extLst>
                          <a:ext uri="{FF2B5EF4-FFF2-40B4-BE49-F238E27FC236}">
                            <a16:creationId xmlns:a16="http://schemas.microsoft.com/office/drawing/2014/main" id="{7E7B2DD6-757F-4416-BFBA-1711818C37B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04" name="Round Diagonal Corner Rectangle 31">
                          <a:extLst>
                            <a:ext uri="{FF2B5EF4-FFF2-40B4-BE49-F238E27FC236}">
                              <a16:creationId xmlns:a16="http://schemas.microsoft.com/office/drawing/2014/main" id="{62FC327C-6BB7-4C09-9514-DD50574FFF3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 Diagonal Corner Rectangle 32">
                          <a:extLst>
                            <a:ext uri="{FF2B5EF4-FFF2-40B4-BE49-F238E27FC236}">
                              <a16:creationId xmlns:a16="http://schemas.microsoft.com/office/drawing/2014/main" id="{1345CD8B-89B8-43B2-A6FA-AE93E96F586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 Diagonal Corner Rectangle 33">
                          <a:extLst>
                            <a:ext uri="{FF2B5EF4-FFF2-40B4-BE49-F238E27FC236}">
                              <a16:creationId xmlns:a16="http://schemas.microsoft.com/office/drawing/2014/main" id="{DCFB3E05-6021-4847-83A3-D1172512BAA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 Diagonal Corner Rectangle 34">
                          <a:extLst>
                            <a:ext uri="{FF2B5EF4-FFF2-40B4-BE49-F238E27FC236}">
                              <a16:creationId xmlns:a16="http://schemas.microsoft.com/office/drawing/2014/main" id="{69EC38F3-6B75-466D-AA3E-278BF283683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ound Diagonal Corner Rectangle 35">
                          <a:extLst>
                            <a:ext uri="{FF2B5EF4-FFF2-40B4-BE49-F238E27FC236}">
                              <a16:creationId xmlns:a16="http://schemas.microsoft.com/office/drawing/2014/main" id="{EA64855F-D379-44A0-8C2C-66601C8000D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0" name="Group 549">
                      <a:extLst>
                        <a:ext uri="{FF2B5EF4-FFF2-40B4-BE49-F238E27FC236}">
                          <a16:creationId xmlns:a16="http://schemas.microsoft.com/office/drawing/2014/main" id="{5FAA94DE-860C-4E71-898B-CE70C0DBC1B5}"/>
                        </a:ext>
                      </a:extLst>
                    </p:cNvPr>
                    <p:cNvGrpSpPr/>
                    <p:nvPr/>
                  </p:nvGrpSpPr>
                  <p:grpSpPr>
                    <a:xfrm rot="8113811">
                      <a:off x="1943792" y="770000"/>
                      <a:ext cx="1446415" cy="1355079"/>
                      <a:chOff x="4567827" y="970271"/>
                      <a:chExt cx="1595182" cy="1230216"/>
                    </a:xfrm>
                  </p:grpSpPr>
                  <p:grpSp>
                    <p:nvGrpSpPr>
                      <p:cNvPr id="590" name="Group 7">
                        <a:extLst>
                          <a:ext uri="{FF2B5EF4-FFF2-40B4-BE49-F238E27FC236}">
                            <a16:creationId xmlns:a16="http://schemas.microsoft.com/office/drawing/2014/main" id="{2292F4A9-D327-490C-B40A-99877248BACA}"/>
                          </a:ext>
                        </a:extLst>
                      </p:cNvPr>
                      <p:cNvGrpSpPr/>
                      <p:nvPr/>
                    </p:nvGrpSpPr>
                    <p:grpSpPr>
                      <a:xfrm>
                        <a:off x="4567827" y="970271"/>
                        <a:ext cx="1176558" cy="776349"/>
                        <a:chOff x="4567827" y="970271"/>
                        <a:chExt cx="1176558" cy="776349"/>
                      </a:xfrm>
                      <a:solidFill>
                        <a:schemeClr val="accent3">
                          <a:lumMod val="50000"/>
                        </a:schemeClr>
                      </a:solidFill>
                    </p:grpSpPr>
                    <p:sp>
                      <p:nvSpPr>
                        <p:cNvPr id="597" name="Round Diagonal Corner Rectangle 2">
                          <a:extLst>
                            <a:ext uri="{FF2B5EF4-FFF2-40B4-BE49-F238E27FC236}">
                              <a16:creationId xmlns:a16="http://schemas.microsoft.com/office/drawing/2014/main" id="{5481DA30-E5B3-4C0F-B8DA-C26A274C604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ound Diagonal Corner Rectangle 3">
                          <a:extLst>
                            <a:ext uri="{FF2B5EF4-FFF2-40B4-BE49-F238E27FC236}">
                              <a16:creationId xmlns:a16="http://schemas.microsoft.com/office/drawing/2014/main" id="{69A1282F-2BF4-412F-952A-4572170B171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 Diagonal Corner Rectangle 4">
                          <a:extLst>
                            <a:ext uri="{FF2B5EF4-FFF2-40B4-BE49-F238E27FC236}">
                              <a16:creationId xmlns:a16="http://schemas.microsoft.com/office/drawing/2014/main" id="{31701DF3-637A-4E9D-BF38-F2D7E240B801}"/>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 Diagonal Corner Rectangle 5">
                          <a:extLst>
                            <a:ext uri="{FF2B5EF4-FFF2-40B4-BE49-F238E27FC236}">
                              <a16:creationId xmlns:a16="http://schemas.microsoft.com/office/drawing/2014/main" id="{5CCE4F5E-495E-4DEB-AEA6-738E627BE14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 Diagonal Corner Rectangle 6">
                          <a:extLst>
                            <a:ext uri="{FF2B5EF4-FFF2-40B4-BE49-F238E27FC236}">
                              <a16:creationId xmlns:a16="http://schemas.microsoft.com/office/drawing/2014/main" id="{F575BBC7-E85C-44A6-9473-BBB874D08A2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1" name="Group 8">
                        <a:extLst>
                          <a:ext uri="{FF2B5EF4-FFF2-40B4-BE49-F238E27FC236}">
                            <a16:creationId xmlns:a16="http://schemas.microsoft.com/office/drawing/2014/main" id="{62FD9862-D6DF-4DB5-8126-8F6BBC43124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92" name="Round Diagonal Corner Rectangle 44">
                          <a:extLst>
                            <a:ext uri="{FF2B5EF4-FFF2-40B4-BE49-F238E27FC236}">
                              <a16:creationId xmlns:a16="http://schemas.microsoft.com/office/drawing/2014/main" id="{EC26D1F5-C36C-472D-9199-6E8E68AB0C6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ound Diagonal Corner Rectangle 45">
                          <a:extLst>
                            <a:ext uri="{FF2B5EF4-FFF2-40B4-BE49-F238E27FC236}">
                              <a16:creationId xmlns:a16="http://schemas.microsoft.com/office/drawing/2014/main" id="{C2619874-1BCC-44D5-A67D-9EF5AFD8841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ound Diagonal Corner Rectangle 46">
                          <a:extLst>
                            <a:ext uri="{FF2B5EF4-FFF2-40B4-BE49-F238E27FC236}">
                              <a16:creationId xmlns:a16="http://schemas.microsoft.com/office/drawing/2014/main" id="{D5466410-9A01-48D0-93DA-6801F5C80DB0}"/>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ound Diagonal Corner Rectangle 47">
                          <a:extLst>
                            <a:ext uri="{FF2B5EF4-FFF2-40B4-BE49-F238E27FC236}">
                              <a16:creationId xmlns:a16="http://schemas.microsoft.com/office/drawing/2014/main" id="{F8AA2183-DA36-4AED-A743-D2AB54AB19B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ound Diagonal Corner Rectangle 48">
                          <a:extLst>
                            <a:ext uri="{FF2B5EF4-FFF2-40B4-BE49-F238E27FC236}">
                              <a16:creationId xmlns:a16="http://schemas.microsoft.com/office/drawing/2014/main" id="{FC3C8178-8C28-483F-9ED1-7865D3698DA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1" name="Group 550">
                      <a:extLst>
                        <a:ext uri="{FF2B5EF4-FFF2-40B4-BE49-F238E27FC236}">
                          <a16:creationId xmlns:a16="http://schemas.microsoft.com/office/drawing/2014/main" id="{9B11AC0D-08BF-4334-9441-AE3EF4B89F71}"/>
                        </a:ext>
                      </a:extLst>
                    </p:cNvPr>
                    <p:cNvGrpSpPr/>
                    <p:nvPr/>
                  </p:nvGrpSpPr>
                  <p:grpSpPr>
                    <a:xfrm rot="8113811">
                      <a:off x="1438523" y="2207715"/>
                      <a:ext cx="1390153" cy="762604"/>
                      <a:chOff x="4567827" y="970271"/>
                      <a:chExt cx="1595182" cy="1230216"/>
                    </a:xfrm>
                  </p:grpSpPr>
                  <p:grpSp>
                    <p:nvGrpSpPr>
                      <p:cNvPr id="578" name="Group 7">
                        <a:extLst>
                          <a:ext uri="{FF2B5EF4-FFF2-40B4-BE49-F238E27FC236}">
                            <a16:creationId xmlns:a16="http://schemas.microsoft.com/office/drawing/2014/main" id="{74533BB9-D2B8-4BA4-8085-998259A52170}"/>
                          </a:ext>
                        </a:extLst>
                      </p:cNvPr>
                      <p:cNvGrpSpPr/>
                      <p:nvPr/>
                    </p:nvGrpSpPr>
                    <p:grpSpPr>
                      <a:xfrm>
                        <a:off x="4567827" y="970271"/>
                        <a:ext cx="1176558" cy="776349"/>
                        <a:chOff x="4567827" y="970271"/>
                        <a:chExt cx="1176558" cy="776349"/>
                      </a:xfrm>
                      <a:solidFill>
                        <a:schemeClr val="accent3">
                          <a:lumMod val="50000"/>
                        </a:schemeClr>
                      </a:solidFill>
                    </p:grpSpPr>
                    <p:sp>
                      <p:nvSpPr>
                        <p:cNvPr id="585" name="Round Diagonal Corner Rectangle 2">
                          <a:extLst>
                            <a:ext uri="{FF2B5EF4-FFF2-40B4-BE49-F238E27FC236}">
                              <a16:creationId xmlns:a16="http://schemas.microsoft.com/office/drawing/2014/main" id="{404FE471-AEC2-45B6-BBC7-ECEA741E059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ound Diagonal Corner Rectangle 3">
                          <a:extLst>
                            <a:ext uri="{FF2B5EF4-FFF2-40B4-BE49-F238E27FC236}">
                              <a16:creationId xmlns:a16="http://schemas.microsoft.com/office/drawing/2014/main" id="{2704FCC7-1D5A-46D8-BEFD-36E4D515437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ound Diagonal Corner Rectangle 4">
                          <a:extLst>
                            <a:ext uri="{FF2B5EF4-FFF2-40B4-BE49-F238E27FC236}">
                              <a16:creationId xmlns:a16="http://schemas.microsoft.com/office/drawing/2014/main" id="{A4E3E443-9AB9-4587-ACED-D48B84ED1F0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ound Diagonal Corner Rectangle 5">
                          <a:extLst>
                            <a:ext uri="{FF2B5EF4-FFF2-40B4-BE49-F238E27FC236}">
                              <a16:creationId xmlns:a16="http://schemas.microsoft.com/office/drawing/2014/main" id="{0BD53034-DA14-4E11-83D6-88E3948E1516}"/>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ound Diagonal Corner Rectangle 6">
                          <a:extLst>
                            <a:ext uri="{FF2B5EF4-FFF2-40B4-BE49-F238E27FC236}">
                              <a16:creationId xmlns:a16="http://schemas.microsoft.com/office/drawing/2014/main" id="{6805D292-6D0E-4A31-B3BD-4BA508A7DAF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9" name="Group 8">
                        <a:extLst>
                          <a:ext uri="{FF2B5EF4-FFF2-40B4-BE49-F238E27FC236}">
                            <a16:creationId xmlns:a16="http://schemas.microsoft.com/office/drawing/2014/main" id="{DFDA56DF-03CC-40D8-B6BD-D25F442D6C1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80" name="Round Diagonal Corner Rectangle 57">
                          <a:extLst>
                            <a:ext uri="{FF2B5EF4-FFF2-40B4-BE49-F238E27FC236}">
                              <a16:creationId xmlns:a16="http://schemas.microsoft.com/office/drawing/2014/main" id="{CE95D44E-FDE3-4EF1-BB72-0C8CAACDFFC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ound Diagonal Corner Rectangle 58">
                          <a:extLst>
                            <a:ext uri="{FF2B5EF4-FFF2-40B4-BE49-F238E27FC236}">
                              <a16:creationId xmlns:a16="http://schemas.microsoft.com/office/drawing/2014/main" id="{1F3342BD-A04D-478E-98A5-C3FA7A7B659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ound Diagonal Corner Rectangle 59">
                          <a:extLst>
                            <a:ext uri="{FF2B5EF4-FFF2-40B4-BE49-F238E27FC236}">
                              <a16:creationId xmlns:a16="http://schemas.microsoft.com/office/drawing/2014/main" id="{564D7E52-D62B-4E8E-A839-2923BEB36BD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ound Diagonal Corner Rectangle 60">
                          <a:extLst>
                            <a:ext uri="{FF2B5EF4-FFF2-40B4-BE49-F238E27FC236}">
                              <a16:creationId xmlns:a16="http://schemas.microsoft.com/office/drawing/2014/main" id="{224DF1C3-D64F-40FB-9898-C0EFF521B7E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ound Diagonal Corner Rectangle 61">
                          <a:extLst>
                            <a:ext uri="{FF2B5EF4-FFF2-40B4-BE49-F238E27FC236}">
                              <a16:creationId xmlns:a16="http://schemas.microsoft.com/office/drawing/2014/main" id="{67D91EF0-79AE-49F4-94F3-3D7DC856B1F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2" name="Group 551">
                      <a:extLst>
                        <a:ext uri="{FF2B5EF4-FFF2-40B4-BE49-F238E27FC236}">
                          <a16:creationId xmlns:a16="http://schemas.microsoft.com/office/drawing/2014/main" id="{5587E7E4-145C-4CED-A2E5-F586F4248488}"/>
                        </a:ext>
                      </a:extLst>
                    </p:cNvPr>
                    <p:cNvGrpSpPr/>
                    <p:nvPr/>
                  </p:nvGrpSpPr>
                  <p:grpSpPr>
                    <a:xfrm rot="9089938">
                      <a:off x="2556363" y="1661184"/>
                      <a:ext cx="1090262" cy="771324"/>
                      <a:chOff x="4567827" y="970271"/>
                      <a:chExt cx="1595182" cy="1230216"/>
                    </a:xfrm>
                  </p:grpSpPr>
                  <p:grpSp>
                    <p:nvGrpSpPr>
                      <p:cNvPr id="566" name="Group 7">
                        <a:extLst>
                          <a:ext uri="{FF2B5EF4-FFF2-40B4-BE49-F238E27FC236}">
                            <a16:creationId xmlns:a16="http://schemas.microsoft.com/office/drawing/2014/main" id="{0CEF5C00-409F-41B0-B806-7E8451690878}"/>
                          </a:ext>
                        </a:extLst>
                      </p:cNvPr>
                      <p:cNvGrpSpPr/>
                      <p:nvPr/>
                    </p:nvGrpSpPr>
                    <p:grpSpPr>
                      <a:xfrm>
                        <a:off x="4567827" y="970271"/>
                        <a:ext cx="1176558" cy="776349"/>
                        <a:chOff x="4567827" y="970271"/>
                        <a:chExt cx="1176558" cy="776349"/>
                      </a:xfrm>
                      <a:solidFill>
                        <a:schemeClr val="accent3">
                          <a:lumMod val="50000"/>
                        </a:schemeClr>
                      </a:solidFill>
                    </p:grpSpPr>
                    <p:sp>
                      <p:nvSpPr>
                        <p:cNvPr id="573" name="Round Diagonal Corner Rectangle 2">
                          <a:extLst>
                            <a:ext uri="{FF2B5EF4-FFF2-40B4-BE49-F238E27FC236}">
                              <a16:creationId xmlns:a16="http://schemas.microsoft.com/office/drawing/2014/main" id="{60883137-B03C-4811-A2A0-CCCC3DC3020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ound Diagonal Corner Rectangle 3">
                          <a:extLst>
                            <a:ext uri="{FF2B5EF4-FFF2-40B4-BE49-F238E27FC236}">
                              <a16:creationId xmlns:a16="http://schemas.microsoft.com/office/drawing/2014/main" id="{E3E34742-DF4C-4918-8229-DC17B970285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 Diagonal Corner Rectangle 4">
                          <a:extLst>
                            <a:ext uri="{FF2B5EF4-FFF2-40B4-BE49-F238E27FC236}">
                              <a16:creationId xmlns:a16="http://schemas.microsoft.com/office/drawing/2014/main" id="{2928AA5F-D211-487E-9BD1-A4ED55C7E62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 Diagonal Corner Rectangle 5">
                          <a:extLst>
                            <a:ext uri="{FF2B5EF4-FFF2-40B4-BE49-F238E27FC236}">
                              <a16:creationId xmlns:a16="http://schemas.microsoft.com/office/drawing/2014/main" id="{EA66C6BF-6766-45FB-AC9C-5CD659B839C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ound Diagonal Corner Rectangle 6">
                          <a:extLst>
                            <a:ext uri="{FF2B5EF4-FFF2-40B4-BE49-F238E27FC236}">
                              <a16:creationId xmlns:a16="http://schemas.microsoft.com/office/drawing/2014/main" id="{5F23F524-0187-4274-98BE-C4422BA3AA1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8">
                        <a:extLst>
                          <a:ext uri="{FF2B5EF4-FFF2-40B4-BE49-F238E27FC236}">
                            <a16:creationId xmlns:a16="http://schemas.microsoft.com/office/drawing/2014/main" id="{3DC4DDF6-CB8E-47E8-8A7A-E3200DFE02A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68" name="Round Diagonal Corner Rectangle 70">
                          <a:extLst>
                            <a:ext uri="{FF2B5EF4-FFF2-40B4-BE49-F238E27FC236}">
                              <a16:creationId xmlns:a16="http://schemas.microsoft.com/office/drawing/2014/main" id="{42E381ED-857B-49A2-99B5-A1B3D4239E16}"/>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 Diagonal Corner Rectangle 71">
                          <a:extLst>
                            <a:ext uri="{FF2B5EF4-FFF2-40B4-BE49-F238E27FC236}">
                              <a16:creationId xmlns:a16="http://schemas.microsoft.com/office/drawing/2014/main" id="{8F84517B-FF53-46CC-BD75-33FFFB4A116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 Diagonal Corner Rectangle 72">
                          <a:extLst>
                            <a:ext uri="{FF2B5EF4-FFF2-40B4-BE49-F238E27FC236}">
                              <a16:creationId xmlns:a16="http://schemas.microsoft.com/office/drawing/2014/main" id="{B6AA1BCD-9214-4C4A-A8A1-D72EB717842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 Diagonal Corner Rectangle 73">
                          <a:extLst>
                            <a:ext uri="{FF2B5EF4-FFF2-40B4-BE49-F238E27FC236}">
                              <a16:creationId xmlns:a16="http://schemas.microsoft.com/office/drawing/2014/main" id="{D5205466-6D45-4BE1-9940-D6BA158BCEA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 Diagonal Corner Rectangle 74">
                          <a:extLst>
                            <a:ext uri="{FF2B5EF4-FFF2-40B4-BE49-F238E27FC236}">
                              <a16:creationId xmlns:a16="http://schemas.microsoft.com/office/drawing/2014/main" id="{64E742CD-7D38-40CC-9664-0B94E9896B7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3" name="Group 552">
                      <a:extLst>
                        <a:ext uri="{FF2B5EF4-FFF2-40B4-BE49-F238E27FC236}">
                          <a16:creationId xmlns:a16="http://schemas.microsoft.com/office/drawing/2014/main" id="{918DE33A-8E76-4276-841B-2C85C73D3BB5}"/>
                        </a:ext>
                      </a:extLst>
                    </p:cNvPr>
                    <p:cNvGrpSpPr/>
                    <p:nvPr/>
                  </p:nvGrpSpPr>
                  <p:grpSpPr>
                    <a:xfrm rot="13486189" flipH="1">
                      <a:off x="1389306" y="2685691"/>
                      <a:ext cx="1345945" cy="1037421"/>
                      <a:chOff x="4567827" y="970271"/>
                      <a:chExt cx="1595182" cy="1230216"/>
                    </a:xfrm>
                  </p:grpSpPr>
                  <p:grpSp>
                    <p:nvGrpSpPr>
                      <p:cNvPr id="554" name="Group 7">
                        <a:extLst>
                          <a:ext uri="{FF2B5EF4-FFF2-40B4-BE49-F238E27FC236}">
                            <a16:creationId xmlns:a16="http://schemas.microsoft.com/office/drawing/2014/main" id="{B396809C-D3E0-4757-BC35-E1F69E189136}"/>
                          </a:ext>
                        </a:extLst>
                      </p:cNvPr>
                      <p:cNvGrpSpPr/>
                      <p:nvPr/>
                    </p:nvGrpSpPr>
                    <p:grpSpPr>
                      <a:xfrm>
                        <a:off x="4567827" y="970271"/>
                        <a:ext cx="1176558" cy="776349"/>
                        <a:chOff x="4567827" y="970271"/>
                        <a:chExt cx="1176558" cy="776349"/>
                      </a:xfrm>
                      <a:solidFill>
                        <a:schemeClr val="accent3">
                          <a:lumMod val="50000"/>
                        </a:schemeClr>
                      </a:solidFill>
                    </p:grpSpPr>
                    <p:sp>
                      <p:nvSpPr>
                        <p:cNvPr id="561" name="Round Diagonal Corner Rectangle 2">
                          <a:extLst>
                            <a:ext uri="{FF2B5EF4-FFF2-40B4-BE49-F238E27FC236}">
                              <a16:creationId xmlns:a16="http://schemas.microsoft.com/office/drawing/2014/main" id="{0F10B3DD-CF18-4A67-8B59-52094144AA4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 Diagonal Corner Rectangle 3">
                          <a:extLst>
                            <a:ext uri="{FF2B5EF4-FFF2-40B4-BE49-F238E27FC236}">
                              <a16:creationId xmlns:a16="http://schemas.microsoft.com/office/drawing/2014/main" id="{EECE7A71-83BB-4C19-9B8A-774F91421F2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ound Diagonal Corner Rectangle 4">
                          <a:extLst>
                            <a:ext uri="{FF2B5EF4-FFF2-40B4-BE49-F238E27FC236}">
                              <a16:creationId xmlns:a16="http://schemas.microsoft.com/office/drawing/2014/main" id="{3608CD5E-8BF0-495B-AA6A-CC300BDADB9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ound Diagonal Corner Rectangle 5">
                          <a:extLst>
                            <a:ext uri="{FF2B5EF4-FFF2-40B4-BE49-F238E27FC236}">
                              <a16:creationId xmlns:a16="http://schemas.microsoft.com/office/drawing/2014/main" id="{1BDC6CD5-64FF-49AA-92EA-3B58214D316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ound Diagonal Corner Rectangle 6">
                          <a:extLst>
                            <a:ext uri="{FF2B5EF4-FFF2-40B4-BE49-F238E27FC236}">
                              <a16:creationId xmlns:a16="http://schemas.microsoft.com/office/drawing/2014/main" id="{379A3AFB-6631-4116-A5B8-34481D37901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5" name="Group 8">
                        <a:extLst>
                          <a:ext uri="{FF2B5EF4-FFF2-40B4-BE49-F238E27FC236}">
                            <a16:creationId xmlns:a16="http://schemas.microsoft.com/office/drawing/2014/main" id="{372570CE-AD41-4B61-9CDC-0C4667000DA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56" name="Round Diagonal Corner Rectangle 83">
                          <a:extLst>
                            <a:ext uri="{FF2B5EF4-FFF2-40B4-BE49-F238E27FC236}">
                              <a16:creationId xmlns:a16="http://schemas.microsoft.com/office/drawing/2014/main" id="{F7CED7D7-2909-49AD-A580-A9F43BA5DE9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 Diagonal Corner Rectangle 84">
                          <a:extLst>
                            <a:ext uri="{FF2B5EF4-FFF2-40B4-BE49-F238E27FC236}">
                              <a16:creationId xmlns:a16="http://schemas.microsoft.com/office/drawing/2014/main" id="{414BC6F9-CB27-46AE-9C48-31CB09C42F3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 Diagonal Corner Rectangle 85">
                          <a:extLst>
                            <a:ext uri="{FF2B5EF4-FFF2-40B4-BE49-F238E27FC236}">
                              <a16:creationId xmlns:a16="http://schemas.microsoft.com/office/drawing/2014/main" id="{B3A95790-7B2C-463B-B391-8BCB368348B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 Diagonal Corner Rectangle 86">
                          <a:extLst>
                            <a:ext uri="{FF2B5EF4-FFF2-40B4-BE49-F238E27FC236}">
                              <a16:creationId xmlns:a16="http://schemas.microsoft.com/office/drawing/2014/main" id="{E7279A79-27BE-4FFA-9F5B-39A6E7227CE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 Diagonal Corner Rectangle 87">
                          <a:extLst>
                            <a:ext uri="{FF2B5EF4-FFF2-40B4-BE49-F238E27FC236}">
                              <a16:creationId xmlns:a16="http://schemas.microsoft.com/office/drawing/2014/main" id="{B5B424CF-5098-4C60-AFA2-E535B731D94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6" name="Group 145">
                    <a:extLst>
                      <a:ext uri="{FF2B5EF4-FFF2-40B4-BE49-F238E27FC236}">
                        <a16:creationId xmlns:a16="http://schemas.microsoft.com/office/drawing/2014/main" id="{9ACEEFB9-B0B9-4A34-8B9F-640D57668606}"/>
                      </a:ext>
                    </a:extLst>
                  </p:cNvPr>
                  <p:cNvGrpSpPr/>
                  <p:nvPr/>
                </p:nvGrpSpPr>
                <p:grpSpPr>
                  <a:xfrm>
                    <a:off x="1185673" y="3752089"/>
                    <a:ext cx="777240" cy="543506"/>
                    <a:chOff x="3480816" y="1417320"/>
                    <a:chExt cx="4105975" cy="2871216"/>
                  </a:xfrm>
                </p:grpSpPr>
                <p:grpSp>
                  <p:nvGrpSpPr>
                    <p:cNvPr id="534" name="Group 533">
                      <a:extLst>
                        <a:ext uri="{FF2B5EF4-FFF2-40B4-BE49-F238E27FC236}">
                          <a16:creationId xmlns:a16="http://schemas.microsoft.com/office/drawing/2014/main" id="{236C3D80-5EFD-498B-BFAC-85E6FA23A70F}"/>
                        </a:ext>
                      </a:extLst>
                    </p:cNvPr>
                    <p:cNvGrpSpPr/>
                    <p:nvPr/>
                  </p:nvGrpSpPr>
                  <p:grpSpPr>
                    <a:xfrm>
                      <a:off x="4489705" y="1779294"/>
                      <a:ext cx="1630864" cy="1887450"/>
                      <a:chOff x="7653422" y="1435608"/>
                      <a:chExt cx="2769586" cy="3757446"/>
                    </a:xfrm>
                  </p:grpSpPr>
                  <p:sp>
                    <p:nvSpPr>
                      <p:cNvPr id="544" name="Rectangle 2">
                        <a:extLst>
                          <a:ext uri="{FF2B5EF4-FFF2-40B4-BE49-F238E27FC236}">
                            <a16:creationId xmlns:a16="http://schemas.microsoft.com/office/drawing/2014/main" id="{1EC05C33-EB2C-4F74-9911-8F1DC3E2F1C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Shape 544">
                        <a:extLst>
                          <a:ext uri="{FF2B5EF4-FFF2-40B4-BE49-F238E27FC236}">
                            <a16:creationId xmlns:a16="http://schemas.microsoft.com/office/drawing/2014/main" id="{6BA3D00C-C7E8-46C5-81C2-45849934A41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5" name="Group 534">
                      <a:extLst>
                        <a:ext uri="{FF2B5EF4-FFF2-40B4-BE49-F238E27FC236}">
                          <a16:creationId xmlns:a16="http://schemas.microsoft.com/office/drawing/2014/main" id="{733F2128-3791-4CFE-AA45-157F7E7A2198}"/>
                        </a:ext>
                      </a:extLst>
                    </p:cNvPr>
                    <p:cNvGrpSpPr/>
                    <p:nvPr/>
                  </p:nvGrpSpPr>
                  <p:grpSpPr>
                    <a:xfrm>
                      <a:off x="5218177" y="1636776"/>
                      <a:ext cx="1822482" cy="2109216"/>
                      <a:chOff x="7653422" y="1435608"/>
                      <a:chExt cx="2769586" cy="3757446"/>
                    </a:xfrm>
                  </p:grpSpPr>
                  <p:sp>
                    <p:nvSpPr>
                      <p:cNvPr id="542" name="Rectangle 2">
                        <a:extLst>
                          <a:ext uri="{FF2B5EF4-FFF2-40B4-BE49-F238E27FC236}">
                            <a16:creationId xmlns:a16="http://schemas.microsoft.com/office/drawing/2014/main" id="{3CBB33FB-7018-4C03-84BB-D4A732C3696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reeform: Shape 542">
                        <a:extLst>
                          <a:ext uri="{FF2B5EF4-FFF2-40B4-BE49-F238E27FC236}">
                            <a16:creationId xmlns:a16="http://schemas.microsoft.com/office/drawing/2014/main" id="{424106F6-028B-442B-96A9-7F5A33E53B4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6" name="Group 535">
                      <a:extLst>
                        <a:ext uri="{FF2B5EF4-FFF2-40B4-BE49-F238E27FC236}">
                          <a16:creationId xmlns:a16="http://schemas.microsoft.com/office/drawing/2014/main" id="{F275E32F-95AA-466C-8296-DF55960DA750}"/>
                        </a:ext>
                      </a:extLst>
                    </p:cNvPr>
                    <p:cNvGrpSpPr/>
                    <p:nvPr/>
                  </p:nvGrpSpPr>
                  <p:grpSpPr>
                    <a:xfrm>
                      <a:off x="3480816" y="1417320"/>
                      <a:ext cx="2162223" cy="2502408"/>
                      <a:chOff x="7653422" y="1435608"/>
                      <a:chExt cx="2769586" cy="3757446"/>
                    </a:xfrm>
                  </p:grpSpPr>
                  <p:sp>
                    <p:nvSpPr>
                      <p:cNvPr id="540" name="Rectangle 2">
                        <a:extLst>
                          <a:ext uri="{FF2B5EF4-FFF2-40B4-BE49-F238E27FC236}">
                            <a16:creationId xmlns:a16="http://schemas.microsoft.com/office/drawing/2014/main" id="{92C096AD-E3E5-4A01-8CE8-1F61B750CD0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Shape 540">
                        <a:extLst>
                          <a:ext uri="{FF2B5EF4-FFF2-40B4-BE49-F238E27FC236}">
                            <a16:creationId xmlns:a16="http://schemas.microsoft.com/office/drawing/2014/main" id="{3FC39647-F96F-48FB-92C8-E6C38D358F2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7" name="Group 536">
                      <a:extLst>
                        <a:ext uri="{FF2B5EF4-FFF2-40B4-BE49-F238E27FC236}">
                          <a16:creationId xmlns:a16="http://schemas.microsoft.com/office/drawing/2014/main" id="{0D51EA1F-DA38-4033-AEF7-73FBCF1771F6}"/>
                        </a:ext>
                      </a:extLst>
                    </p:cNvPr>
                    <p:cNvGrpSpPr/>
                    <p:nvPr/>
                  </p:nvGrpSpPr>
                  <p:grpSpPr>
                    <a:xfrm>
                      <a:off x="5394961" y="1751862"/>
                      <a:ext cx="2191830" cy="2536674"/>
                      <a:chOff x="7653422" y="1435608"/>
                      <a:chExt cx="2769586" cy="3757446"/>
                    </a:xfrm>
                  </p:grpSpPr>
                  <p:sp>
                    <p:nvSpPr>
                      <p:cNvPr id="538" name="Rectangle 2">
                        <a:extLst>
                          <a:ext uri="{FF2B5EF4-FFF2-40B4-BE49-F238E27FC236}">
                            <a16:creationId xmlns:a16="http://schemas.microsoft.com/office/drawing/2014/main" id="{E602765B-F325-4A0C-9C94-6A9C323A195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Shape 538">
                        <a:extLst>
                          <a:ext uri="{FF2B5EF4-FFF2-40B4-BE49-F238E27FC236}">
                            <a16:creationId xmlns:a16="http://schemas.microsoft.com/office/drawing/2014/main" id="{824D1868-3711-448D-BD18-36C7979D00E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47" name="Group 146">
                    <a:extLst>
                      <a:ext uri="{FF2B5EF4-FFF2-40B4-BE49-F238E27FC236}">
                        <a16:creationId xmlns:a16="http://schemas.microsoft.com/office/drawing/2014/main" id="{FF00AF98-8722-4A55-8BAA-94F78AC1CF4A}"/>
                      </a:ext>
                    </a:extLst>
                  </p:cNvPr>
                  <p:cNvGrpSpPr/>
                  <p:nvPr/>
                </p:nvGrpSpPr>
                <p:grpSpPr>
                  <a:xfrm>
                    <a:off x="1351486" y="3843529"/>
                    <a:ext cx="294723" cy="505968"/>
                    <a:chOff x="1241184" y="770000"/>
                    <a:chExt cx="2405441" cy="4129562"/>
                  </a:xfrm>
                </p:grpSpPr>
                <p:grpSp>
                  <p:nvGrpSpPr>
                    <p:cNvPr id="442" name="Group 441">
                      <a:extLst>
                        <a:ext uri="{FF2B5EF4-FFF2-40B4-BE49-F238E27FC236}">
                          <a16:creationId xmlns:a16="http://schemas.microsoft.com/office/drawing/2014/main" id="{BF129700-4150-4505-99B5-89B7C9D3B82A}"/>
                        </a:ext>
                      </a:extLst>
                    </p:cNvPr>
                    <p:cNvGrpSpPr/>
                    <p:nvPr/>
                  </p:nvGrpSpPr>
                  <p:grpSpPr>
                    <a:xfrm>
                      <a:off x="2133600" y="2743200"/>
                      <a:ext cx="1295400" cy="990600"/>
                      <a:chOff x="4567827" y="970271"/>
                      <a:chExt cx="1595182" cy="1230216"/>
                    </a:xfrm>
                  </p:grpSpPr>
                  <p:grpSp>
                    <p:nvGrpSpPr>
                      <p:cNvPr id="522" name="Group 521">
                        <a:extLst>
                          <a:ext uri="{FF2B5EF4-FFF2-40B4-BE49-F238E27FC236}">
                            <a16:creationId xmlns:a16="http://schemas.microsoft.com/office/drawing/2014/main" id="{FCDA63B2-EEF1-4EE7-A091-4F552EA25E39}"/>
                          </a:ext>
                        </a:extLst>
                      </p:cNvPr>
                      <p:cNvGrpSpPr/>
                      <p:nvPr/>
                    </p:nvGrpSpPr>
                    <p:grpSpPr>
                      <a:xfrm>
                        <a:off x="4567827" y="970271"/>
                        <a:ext cx="1176558" cy="776349"/>
                        <a:chOff x="4567827" y="970271"/>
                        <a:chExt cx="1176558" cy="776349"/>
                      </a:xfrm>
                      <a:solidFill>
                        <a:schemeClr val="accent3">
                          <a:lumMod val="50000"/>
                        </a:schemeClr>
                      </a:solidFill>
                    </p:grpSpPr>
                    <p:sp>
                      <p:nvSpPr>
                        <p:cNvPr id="529" name="Round Diagonal Corner Rectangle 2">
                          <a:extLst>
                            <a:ext uri="{FF2B5EF4-FFF2-40B4-BE49-F238E27FC236}">
                              <a16:creationId xmlns:a16="http://schemas.microsoft.com/office/drawing/2014/main" id="{E187A38D-A470-4C5E-B383-39D669D4C54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 Diagonal Corner Rectangle 3">
                          <a:extLst>
                            <a:ext uri="{FF2B5EF4-FFF2-40B4-BE49-F238E27FC236}">
                              <a16:creationId xmlns:a16="http://schemas.microsoft.com/office/drawing/2014/main" id="{F0859AFC-E691-4C54-901C-57EBB8937B4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 Diagonal Corner Rectangle 4">
                          <a:extLst>
                            <a:ext uri="{FF2B5EF4-FFF2-40B4-BE49-F238E27FC236}">
                              <a16:creationId xmlns:a16="http://schemas.microsoft.com/office/drawing/2014/main" id="{4A742841-CB94-4ABB-AB8F-1A11716E84F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 Diagonal Corner Rectangle 5">
                          <a:extLst>
                            <a:ext uri="{FF2B5EF4-FFF2-40B4-BE49-F238E27FC236}">
                              <a16:creationId xmlns:a16="http://schemas.microsoft.com/office/drawing/2014/main" id="{42108EAF-340C-4541-BD1F-C86245C58CB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 Diagonal Corner Rectangle 6">
                          <a:extLst>
                            <a:ext uri="{FF2B5EF4-FFF2-40B4-BE49-F238E27FC236}">
                              <a16:creationId xmlns:a16="http://schemas.microsoft.com/office/drawing/2014/main" id="{550003DA-FD53-4A2E-9399-8AD0125E728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522">
                        <a:extLst>
                          <a:ext uri="{FF2B5EF4-FFF2-40B4-BE49-F238E27FC236}">
                            <a16:creationId xmlns:a16="http://schemas.microsoft.com/office/drawing/2014/main" id="{B2429CCF-4ABD-4B88-B556-D7B65E6E0DE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24" name="Round Diagonal Corner Rectangle 9">
                          <a:extLst>
                            <a:ext uri="{FF2B5EF4-FFF2-40B4-BE49-F238E27FC236}">
                              <a16:creationId xmlns:a16="http://schemas.microsoft.com/office/drawing/2014/main" id="{F02D7236-CA5D-484C-9DF2-2305A5118C4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 Diagonal Corner Rectangle 10">
                          <a:extLst>
                            <a:ext uri="{FF2B5EF4-FFF2-40B4-BE49-F238E27FC236}">
                              <a16:creationId xmlns:a16="http://schemas.microsoft.com/office/drawing/2014/main" id="{6018D317-1439-40A1-856C-C18087771D97}"/>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 Diagonal Corner Rectangle 11">
                          <a:extLst>
                            <a:ext uri="{FF2B5EF4-FFF2-40B4-BE49-F238E27FC236}">
                              <a16:creationId xmlns:a16="http://schemas.microsoft.com/office/drawing/2014/main" id="{92B2DE14-6BCF-441F-ACFA-288C68F2EE8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ound Diagonal Corner Rectangle 12">
                          <a:extLst>
                            <a:ext uri="{FF2B5EF4-FFF2-40B4-BE49-F238E27FC236}">
                              <a16:creationId xmlns:a16="http://schemas.microsoft.com/office/drawing/2014/main" id="{04D26A5B-32A7-41E3-820D-5EE276BC4C7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ound Diagonal Corner Rectangle 13">
                          <a:extLst>
                            <a:ext uri="{FF2B5EF4-FFF2-40B4-BE49-F238E27FC236}">
                              <a16:creationId xmlns:a16="http://schemas.microsoft.com/office/drawing/2014/main" id="{3D6D3B8D-7163-4C68-A954-545A99CC397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3" name="Double Wave 442">
                      <a:extLst>
                        <a:ext uri="{FF2B5EF4-FFF2-40B4-BE49-F238E27FC236}">
                          <a16:creationId xmlns:a16="http://schemas.microsoft.com/office/drawing/2014/main" id="{606D8AF5-8DF6-4B4D-B98E-2565E0A70906}"/>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4" name="Group 443">
                      <a:extLst>
                        <a:ext uri="{FF2B5EF4-FFF2-40B4-BE49-F238E27FC236}">
                          <a16:creationId xmlns:a16="http://schemas.microsoft.com/office/drawing/2014/main" id="{D31BC048-8C9D-4831-9027-5C8F4043DA30}"/>
                        </a:ext>
                      </a:extLst>
                    </p:cNvPr>
                    <p:cNvGrpSpPr/>
                    <p:nvPr/>
                  </p:nvGrpSpPr>
                  <p:grpSpPr>
                    <a:xfrm rot="3721982">
                      <a:off x="2072705" y="1965154"/>
                      <a:ext cx="1219200" cy="940256"/>
                      <a:chOff x="4567827" y="970271"/>
                      <a:chExt cx="1595182" cy="1230216"/>
                    </a:xfrm>
                  </p:grpSpPr>
                  <p:grpSp>
                    <p:nvGrpSpPr>
                      <p:cNvPr id="510" name="Group 7">
                        <a:extLst>
                          <a:ext uri="{FF2B5EF4-FFF2-40B4-BE49-F238E27FC236}">
                            <a16:creationId xmlns:a16="http://schemas.microsoft.com/office/drawing/2014/main" id="{1F9DB19E-E36C-4D05-BCBC-11AB4308B01E}"/>
                          </a:ext>
                        </a:extLst>
                      </p:cNvPr>
                      <p:cNvGrpSpPr/>
                      <p:nvPr/>
                    </p:nvGrpSpPr>
                    <p:grpSpPr>
                      <a:xfrm>
                        <a:off x="4567827" y="970271"/>
                        <a:ext cx="1176558" cy="776349"/>
                        <a:chOff x="4567827" y="970271"/>
                        <a:chExt cx="1176558" cy="776349"/>
                      </a:xfrm>
                      <a:solidFill>
                        <a:schemeClr val="accent3">
                          <a:lumMod val="50000"/>
                        </a:schemeClr>
                      </a:solidFill>
                    </p:grpSpPr>
                    <p:sp>
                      <p:nvSpPr>
                        <p:cNvPr id="517" name="Round Diagonal Corner Rectangle 2">
                          <a:extLst>
                            <a:ext uri="{FF2B5EF4-FFF2-40B4-BE49-F238E27FC236}">
                              <a16:creationId xmlns:a16="http://schemas.microsoft.com/office/drawing/2014/main" id="{2B0AC48D-9B55-4A24-B4A6-CB6097FFE96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 Diagonal Corner Rectangle 3">
                          <a:extLst>
                            <a:ext uri="{FF2B5EF4-FFF2-40B4-BE49-F238E27FC236}">
                              <a16:creationId xmlns:a16="http://schemas.microsoft.com/office/drawing/2014/main" id="{8F0AD3C4-4AC7-4934-956B-A7EAB1DF153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 Diagonal Corner Rectangle 4">
                          <a:extLst>
                            <a:ext uri="{FF2B5EF4-FFF2-40B4-BE49-F238E27FC236}">
                              <a16:creationId xmlns:a16="http://schemas.microsoft.com/office/drawing/2014/main" id="{83E27E9C-CBAA-437E-A05C-E51A02EB77C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 Diagonal Corner Rectangle 5">
                          <a:extLst>
                            <a:ext uri="{FF2B5EF4-FFF2-40B4-BE49-F238E27FC236}">
                              <a16:creationId xmlns:a16="http://schemas.microsoft.com/office/drawing/2014/main" id="{5C40870E-1AA9-4E02-8189-AAC447027BB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 Diagonal Corner Rectangle 6">
                          <a:extLst>
                            <a:ext uri="{FF2B5EF4-FFF2-40B4-BE49-F238E27FC236}">
                              <a16:creationId xmlns:a16="http://schemas.microsoft.com/office/drawing/2014/main" id="{B21CF461-9738-4B6E-85E4-FBF7DF79D4B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8">
                        <a:extLst>
                          <a:ext uri="{FF2B5EF4-FFF2-40B4-BE49-F238E27FC236}">
                            <a16:creationId xmlns:a16="http://schemas.microsoft.com/office/drawing/2014/main" id="{A182BA2B-E591-4083-AD34-AD3DF5F707D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12" name="Round Diagonal Corner Rectangle 18">
                          <a:extLst>
                            <a:ext uri="{FF2B5EF4-FFF2-40B4-BE49-F238E27FC236}">
                              <a16:creationId xmlns:a16="http://schemas.microsoft.com/office/drawing/2014/main" id="{449EED16-408B-4525-A4C5-5A979B3F620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 Diagonal Corner Rectangle 19">
                          <a:extLst>
                            <a:ext uri="{FF2B5EF4-FFF2-40B4-BE49-F238E27FC236}">
                              <a16:creationId xmlns:a16="http://schemas.microsoft.com/office/drawing/2014/main" id="{7F2D3E40-10F9-4BC0-AFDB-D0863F86617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 Diagonal Corner Rectangle 20">
                          <a:extLst>
                            <a:ext uri="{FF2B5EF4-FFF2-40B4-BE49-F238E27FC236}">
                              <a16:creationId xmlns:a16="http://schemas.microsoft.com/office/drawing/2014/main" id="{EC2C797A-4AC4-47AA-9541-07E22304DA5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 Diagonal Corner Rectangle 21">
                          <a:extLst>
                            <a:ext uri="{FF2B5EF4-FFF2-40B4-BE49-F238E27FC236}">
                              <a16:creationId xmlns:a16="http://schemas.microsoft.com/office/drawing/2014/main" id="{DFEEEBA7-06E3-430A-B19A-80DF93BD5D8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ound Diagonal Corner Rectangle 22">
                          <a:extLst>
                            <a:ext uri="{FF2B5EF4-FFF2-40B4-BE49-F238E27FC236}">
                              <a16:creationId xmlns:a16="http://schemas.microsoft.com/office/drawing/2014/main" id="{5853CE26-D743-4FB6-B30D-F1F65293A83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5" name="Group 444">
                      <a:extLst>
                        <a:ext uri="{FF2B5EF4-FFF2-40B4-BE49-F238E27FC236}">
                          <a16:creationId xmlns:a16="http://schemas.microsoft.com/office/drawing/2014/main" id="{8CF25B3C-BEA9-4B6D-835D-2AC734405AFF}"/>
                        </a:ext>
                      </a:extLst>
                    </p:cNvPr>
                    <p:cNvGrpSpPr/>
                    <p:nvPr/>
                  </p:nvGrpSpPr>
                  <p:grpSpPr>
                    <a:xfrm rot="20253845">
                      <a:off x="1241184" y="1553241"/>
                      <a:ext cx="1595182" cy="1230216"/>
                      <a:chOff x="4567827" y="970271"/>
                      <a:chExt cx="1595182" cy="1230216"/>
                    </a:xfrm>
                  </p:grpSpPr>
                  <p:grpSp>
                    <p:nvGrpSpPr>
                      <p:cNvPr id="498" name="Group 7">
                        <a:extLst>
                          <a:ext uri="{FF2B5EF4-FFF2-40B4-BE49-F238E27FC236}">
                            <a16:creationId xmlns:a16="http://schemas.microsoft.com/office/drawing/2014/main" id="{19A3579B-2E2D-4F70-83FE-D87DEE945CE5}"/>
                          </a:ext>
                        </a:extLst>
                      </p:cNvPr>
                      <p:cNvGrpSpPr/>
                      <p:nvPr/>
                    </p:nvGrpSpPr>
                    <p:grpSpPr>
                      <a:xfrm>
                        <a:off x="4567827" y="970271"/>
                        <a:ext cx="1176558" cy="776349"/>
                        <a:chOff x="4567827" y="970271"/>
                        <a:chExt cx="1176558" cy="776349"/>
                      </a:xfrm>
                      <a:solidFill>
                        <a:schemeClr val="accent3">
                          <a:lumMod val="50000"/>
                        </a:schemeClr>
                      </a:solidFill>
                    </p:grpSpPr>
                    <p:sp>
                      <p:nvSpPr>
                        <p:cNvPr id="505" name="Round Diagonal Corner Rectangle 2">
                          <a:extLst>
                            <a:ext uri="{FF2B5EF4-FFF2-40B4-BE49-F238E27FC236}">
                              <a16:creationId xmlns:a16="http://schemas.microsoft.com/office/drawing/2014/main" id="{DC32A904-749D-4B67-A25F-3403AFE2E21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 Diagonal Corner Rectangle 3">
                          <a:extLst>
                            <a:ext uri="{FF2B5EF4-FFF2-40B4-BE49-F238E27FC236}">
                              <a16:creationId xmlns:a16="http://schemas.microsoft.com/office/drawing/2014/main" id="{2EC1557B-DB72-439F-B444-503AABACA018}"/>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 Diagonal Corner Rectangle 4">
                          <a:extLst>
                            <a:ext uri="{FF2B5EF4-FFF2-40B4-BE49-F238E27FC236}">
                              <a16:creationId xmlns:a16="http://schemas.microsoft.com/office/drawing/2014/main" id="{E0122513-EFC3-4346-9A05-B3523B83499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 Diagonal Corner Rectangle 5">
                          <a:extLst>
                            <a:ext uri="{FF2B5EF4-FFF2-40B4-BE49-F238E27FC236}">
                              <a16:creationId xmlns:a16="http://schemas.microsoft.com/office/drawing/2014/main" id="{742324D0-B122-4A5D-AA33-00B0E0D385F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 Diagonal Corner Rectangle 6">
                          <a:extLst>
                            <a:ext uri="{FF2B5EF4-FFF2-40B4-BE49-F238E27FC236}">
                              <a16:creationId xmlns:a16="http://schemas.microsoft.com/office/drawing/2014/main" id="{60CC369D-535B-4EBA-93A5-DE2A09DF2A1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8">
                        <a:extLst>
                          <a:ext uri="{FF2B5EF4-FFF2-40B4-BE49-F238E27FC236}">
                            <a16:creationId xmlns:a16="http://schemas.microsoft.com/office/drawing/2014/main" id="{8D694702-3A66-4B84-A5E9-D66663FC360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00" name="Round Diagonal Corner Rectangle 31">
                          <a:extLst>
                            <a:ext uri="{FF2B5EF4-FFF2-40B4-BE49-F238E27FC236}">
                              <a16:creationId xmlns:a16="http://schemas.microsoft.com/office/drawing/2014/main" id="{F47F37D7-ABBC-4425-8051-1038DB2591E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 Diagonal Corner Rectangle 32">
                          <a:extLst>
                            <a:ext uri="{FF2B5EF4-FFF2-40B4-BE49-F238E27FC236}">
                              <a16:creationId xmlns:a16="http://schemas.microsoft.com/office/drawing/2014/main" id="{8114214B-1CFA-45EA-B318-3A692C18396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 Diagonal Corner Rectangle 33">
                          <a:extLst>
                            <a:ext uri="{FF2B5EF4-FFF2-40B4-BE49-F238E27FC236}">
                              <a16:creationId xmlns:a16="http://schemas.microsoft.com/office/drawing/2014/main" id="{7D4F13B1-970F-4ADD-93AD-8BF968EB549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 Diagonal Corner Rectangle 34">
                          <a:extLst>
                            <a:ext uri="{FF2B5EF4-FFF2-40B4-BE49-F238E27FC236}">
                              <a16:creationId xmlns:a16="http://schemas.microsoft.com/office/drawing/2014/main" id="{FE514DB4-4B5A-4F28-868E-1866569F535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 Diagonal Corner Rectangle 35">
                          <a:extLst>
                            <a:ext uri="{FF2B5EF4-FFF2-40B4-BE49-F238E27FC236}">
                              <a16:creationId xmlns:a16="http://schemas.microsoft.com/office/drawing/2014/main" id="{4B3BF20D-6EA3-432D-BFEE-56FDA7AC8C2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6" name="Group 445">
                      <a:extLst>
                        <a:ext uri="{FF2B5EF4-FFF2-40B4-BE49-F238E27FC236}">
                          <a16:creationId xmlns:a16="http://schemas.microsoft.com/office/drawing/2014/main" id="{73CFAAF9-A38C-4630-AD47-8B1F2F255272}"/>
                        </a:ext>
                      </a:extLst>
                    </p:cNvPr>
                    <p:cNvGrpSpPr/>
                    <p:nvPr/>
                  </p:nvGrpSpPr>
                  <p:grpSpPr>
                    <a:xfrm rot="8113811">
                      <a:off x="1943792" y="770000"/>
                      <a:ext cx="1446415" cy="1355079"/>
                      <a:chOff x="4567827" y="970271"/>
                      <a:chExt cx="1595182" cy="1230216"/>
                    </a:xfrm>
                  </p:grpSpPr>
                  <p:grpSp>
                    <p:nvGrpSpPr>
                      <p:cNvPr id="486" name="Group 7">
                        <a:extLst>
                          <a:ext uri="{FF2B5EF4-FFF2-40B4-BE49-F238E27FC236}">
                            <a16:creationId xmlns:a16="http://schemas.microsoft.com/office/drawing/2014/main" id="{E13454C4-E5EE-45C4-BD6B-F2F609A9E6B5}"/>
                          </a:ext>
                        </a:extLst>
                      </p:cNvPr>
                      <p:cNvGrpSpPr/>
                      <p:nvPr/>
                    </p:nvGrpSpPr>
                    <p:grpSpPr>
                      <a:xfrm>
                        <a:off x="4567827" y="970271"/>
                        <a:ext cx="1176558" cy="776349"/>
                        <a:chOff x="4567827" y="970271"/>
                        <a:chExt cx="1176558" cy="776349"/>
                      </a:xfrm>
                      <a:solidFill>
                        <a:schemeClr val="accent3">
                          <a:lumMod val="50000"/>
                        </a:schemeClr>
                      </a:solidFill>
                    </p:grpSpPr>
                    <p:sp>
                      <p:nvSpPr>
                        <p:cNvPr id="493" name="Round Diagonal Corner Rectangle 2">
                          <a:extLst>
                            <a:ext uri="{FF2B5EF4-FFF2-40B4-BE49-F238E27FC236}">
                              <a16:creationId xmlns:a16="http://schemas.microsoft.com/office/drawing/2014/main" id="{7C08C1EE-6D14-422F-9F06-6213858FA50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 Diagonal Corner Rectangle 3">
                          <a:extLst>
                            <a:ext uri="{FF2B5EF4-FFF2-40B4-BE49-F238E27FC236}">
                              <a16:creationId xmlns:a16="http://schemas.microsoft.com/office/drawing/2014/main" id="{DE14BB11-CBCC-40B6-A143-0CD0D174295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4">
                          <a:extLst>
                            <a:ext uri="{FF2B5EF4-FFF2-40B4-BE49-F238E27FC236}">
                              <a16:creationId xmlns:a16="http://schemas.microsoft.com/office/drawing/2014/main" id="{6A554962-9994-467D-B3F5-CE1BF32D1732}"/>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 Diagonal Corner Rectangle 5">
                          <a:extLst>
                            <a:ext uri="{FF2B5EF4-FFF2-40B4-BE49-F238E27FC236}">
                              <a16:creationId xmlns:a16="http://schemas.microsoft.com/office/drawing/2014/main" id="{D3E2395C-628C-4879-9019-60965F451F6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 Diagonal Corner Rectangle 6">
                          <a:extLst>
                            <a:ext uri="{FF2B5EF4-FFF2-40B4-BE49-F238E27FC236}">
                              <a16:creationId xmlns:a16="http://schemas.microsoft.com/office/drawing/2014/main" id="{70BF67DC-C080-4A43-B7AD-8458F836D69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8">
                        <a:extLst>
                          <a:ext uri="{FF2B5EF4-FFF2-40B4-BE49-F238E27FC236}">
                            <a16:creationId xmlns:a16="http://schemas.microsoft.com/office/drawing/2014/main" id="{C563044B-14F3-4957-B25D-EF8E65AAD1A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88" name="Round Diagonal Corner Rectangle 44">
                          <a:extLst>
                            <a:ext uri="{FF2B5EF4-FFF2-40B4-BE49-F238E27FC236}">
                              <a16:creationId xmlns:a16="http://schemas.microsoft.com/office/drawing/2014/main" id="{C6246302-72C0-4B3D-8D44-FFBD80B64B8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 Diagonal Corner Rectangle 45">
                          <a:extLst>
                            <a:ext uri="{FF2B5EF4-FFF2-40B4-BE49-F238E27FC236}">
                              <a16:creationId xmlns:a16="http://schemas.microsoft.com/office/drawing/2014/main" id="{7AC80F00-BAC9-4DA9-9686-8E47D801622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 Diagonal Corner Rectangle 46">
                          <a:extLst>
                            <a:ext uri="{FF2B5EF4-FFF2-40B4-BE49-F238E27FC236}">
                              <a16:creationId xmlns:a16="http://schemas.microsoft.com/office/drawing/2014/main" id="{8CE59AD0-B6BF-4890-9F80-DBFC30C1A6A0}"/>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 Diagonal Corner Rectangle 47">
                          <a:extLst>
                            <a:ext uri="{FF2B5EF4-FFF2-40B4-BE49-F238E27FC236}">
                              <a16:creationId xmlns:a16="http://schemas.microsoft.com/office/drawing/2014/main" id="{ACDF0F74-1978-49AF-9A59-FFF9C7F563C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 Diagonal Corner Rectangle 48">
                          <a:extLst>
                            <a:ext uri="{FF2B5EF4-FFF2-40B4-BE49-F238E27FC236}">
                              <a16:creationId xmlns:a16="http://schemas.microsoft.com/office/drawing/2014/main" id="{6A75A619-2888-41B0-AC59-0953CDC2C11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7" name="Group 446">
                      <a:extLst>
                        <a:ext uri="{FF2B5EF4-FFF2-40B4-BE49-F238E27FC236}">
                          <a16:creationId xmlns:a16="http://schemas.microsoft.com/office/drawing/2014/main" id="{256F7FB1-BD6F-4B63-B85F-E0CCDFA5929A}"/>
                        </a:ext>
                      </a:extLst>
                    </p:cNvPr>
                    <p:cNvGrpSpPr/>
                    <p:nvPr/>
                  </p:nvGrpSpPr>
                  <p:grpSpPr>
                    <a:xfrm rot="8113811">
                      <a:off x="1438523" y="2207715"/>
                      <a:ext cx="1390153" cy="762604"/>
                      <a:chOff x="4567827" y="970271"/>
                      <a:chExt cx="1595182" cy="1230216"/>
                    </a:xfrm>
                  </p:grpSpPr>
                  <p:grpSp>
                    <p:nvGrpSpPr>
                      <p:cNvPr id="474" name="Group 7">
                        <a:extLst>
                          <a:ext uri="{FF2B5EF4-FFF2-40B4-BE49-F238E27FC236}">
                            <a16:creationId xmlns:a16="http://schemas.microsoft.com/office/drawing/2014/main" id="{DCF650C3-50B7-4C3D-8BB5-F562952C6287}"/>
                          </a:ext>
                        </a:extLst>
                      </p:cNvPr>
                      <p:cNvGrpSpPr/>
                      <p:nvPr/>
                    </p:nvGrpSpPr>
                    <p:grpSpPr>
                      <a:xfrm>
                        <a:off x="4567827" y="970271"/>
                        <a:ext cx="1176558" cy="776349"/>
                        <a:chOff x="4567827" y="970271"/>
                        <a:chExt cx="1176558" cy="776349"/>
                      </a:xfrm>
                      <a:solidFill>
                        <a:schemeClr val="accent3">
                          <a:lumMod val="50000"/>
                        </a:schemeClr>
                      </a:solidFill>
                    </p:grpSpPr>
                    <p:sp>
                      <p:nvSpPr>
                        <p:cNvPr id="481" name="Round Diagonal Corner Rectangle 2">
                          <a:extLst>
                            <a:ext uri="{FF2B5EF4-FFF2-40B4-BE49-F238E27FC236}">
                              <a16:creationId xmlns:a16="http://schemas.microsoft.com/office/drawing/2014/main" id="{305CD6EB-1534-475B-816D-4CC5855BB72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 Diagonal Corner Rectangle 3">
                          <a:extLst>
                            <a:ext uri="{FF2B5EF4-FFF2-40B4-BE49-F238E27FC236}">
                              <a16:creationId xmlns:a16="http://schemas.microsoft.com/office/drawing/2014/main" id="{F09CB67B-B026-4046-9362-EB26233F569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 Diagonal Corner Rectangle 4">
                          <a:extLst>
                            <a:ext uri="{FF2B5EF4-FFF2-40B4-BE49-F238E27FC236}">
                              <a16:creationId xmlns:a16="http://schemas.microsoft.com/office/drawing/2014/main" id="{0995DBE3-6C9F-448B-BA4D-E983CC4724E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 Diagonal Corner Rectangle 5">
                          <a:extLst>
                            <a:ext uri="{FF2B5EF4-FFF2-40B4-BE49-F238E27FC236}">
                              <a16:creationId xmlns:a16="http://schemas.microsoft.com/office/drawing/2014/main" id="{A340B79F-4422-4DB3-8D53-732AC42BD65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ound Diagonal Corner Rectangle 6">
                          <a:extLst>
                            <a:ext uri="{FF2B5EF4-FFF2-40B4-BE49-F238E27FC236}">
                              <a16:creationId xmlns:a16="http://schemas.microsoft.com/office/drawing/2014/main" id="{54851F60-4E73-4FC0-8306-D91580B0F05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8">
                        <a:extLst>
                          <a:ext uri="{FF2B5EF4-FFF2-40B4-BE49-F238E27FC236}">
                            <a16:creationId xmlns:a16="http://schemas.microsoft.com/office/drawing/2014/main" id="{143721BE-1EAD-4DA4-A61D-F55719A490D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76" name="Round Diagonal Corner Rectangle 57">
                          <a:extLst>
                            <a:ext uri="{FF2B5EF4-FFF2-40B4-BE49-F238E27FC236}">
                              <a16:creationId xmlns:a16="http://schemas.microsoft.com/office/drawing/2014/main" id="{5F831F09-14AF-46F4-90FF-5CC55E26236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 Diagonal Corner Rectangle 58">
                          <a:extLst>
                            <a:ext uri="{FF2B5EF4-FFF2-40B4-BE49-F238E27FC236}">
                              <a16:creationId xmlns:a16="http://schemas.microsoft.com/office/drawing/2014/main" id="{ECACD025-E88C-4B46-86E8-F40B86A0078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 Diagonal Corner Rectangle 59">
                          <a:extLst>
                            <a:ext uri="{FF2B5EF4-FFF2-40B4-BE49-F238E27FC236}">
                              <a16:creationId xmlns:a16="http://schemas.microsoft.com/office/drawing/2014/main" id="{5AE9B9FC-DC68-4E10-BBBE-F3ADE731672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 Diagonal Corner Rectangle 60">
                          <a:extLst>
                            <a:ext uri="{FF2B5EF4-FFF2-40B4-BE49-F238E27FC236}">
                              <a16:creationId xmlns:a16="http://schemas.microsoft.com/office/drawing/2014/main" id="{BB8B195F-82CC-4310-99CB-47EEE01C507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 Diagonal Corner Rectangle 61">
                          <a:extLst>
                            <a:ext uri="{FF2B5EF4-FFF2-40B4-BE49-F238E27FC236}">
                              <a16:creationId xmlns:a16="http://schemas.microsoft.com/office/drawing/2014/main" id="{C95B8657-B00E-49A8-A26E-7483FF2C29F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447">
                      <a:extLst>
                        <a:ext uri="{FF2B5EF4-FFF2-40B4-BE49-F238E27FC236}">
                          <a16:creationId xmlns:a16="http://schemas.microsoft.com/office/drawing/2014/main" id="{5CFCFDCD-8CDC-4BE1-85A3-B70899D0DDD3}"/>
                        </a:ext>
                      </a:extLst>
                    </p:cNvPr>
                    <p:cNvGrpSpPr/>
                    <p:nvPr/>
                  </p:nvGrpSpPr>
                  <p:grpSpPr>
                    <a:xfrm rot="9089938">
                      <a:off x="2556363" y="1661184"/>
                      <a:ext cx="1090262" cy="771324"/>
                      <a:chOff x="4567827" y="970271"/>
                      <a:chExt cx="1595182" cy="1230216"/>
                    </a:xfrm>
                  </p:grpSpPr>
                  <p:grpSp>
                    <p:nvGrpSpPr>
                      <p:cNvPr id="462" name="Group 7">
                        <a:extLst>
                          <a:ext uri="{FF2B5EF4-FFF2-40B4-BE49-F238E27FC236}">
                            <a16:creationId xmlns:a16="http://schemas.microsoft.com/office/drawing/2014/main" id="{796BBA35-D72B-4DAB-8D38-AB1F84B0EDB7}"/>
                          </a:ext>
                        </a:extLst>
                      </p:cNvPr>
                      <p:cNvGrpSpPr/>
                      <p:nvPr/>
                    </p:nvGrpSpPr>
                    <p:grpSpPr>
                      <a:xfrm>
                        <a:off x="4567827" y="970271"/>
                        <a:ext cx="1176558" cy="776349"/>
                        <a:chOff x="4567827" y="970271"/>
                        <a:chExt cx="1176558" cy="776349"/>
                      </a:xfrm>
                      <a:solidFill>
                        <a:schemeClr val="accent3">
                          <a:lumMod val="50000"/>
                        </a:schemeClr>
                      </a:solidFill>
                    </p:grpSpPr>
                    <p:sp>
                      <p:nvSpPr>
                        <p:cNvPr id="469" name="Round Diagonal Corner Rectangle 2">
                          <a:extLst>
                            <a:ext uri="{FF2B5EF4-FFF2-40B4-BE49-F238E27FC236}">
                              <a16:creationId xmlns:a16="http://schemas.microsoft.com/office/drawing/2014/main" id="{1C29BA2D-E785-4319-9D1B-63F266B6359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 Diagonal Corner Rectangle 3">
                          <a:extLst>
                            <a:ext uri="{FF2B5EF4-FFF2-40B4-BE49-F238E27FC236}">
                              <a16:creationId xmlns:a16="http://schemas.microsoft.com/office/drawing/2014/main" id="{9F000A07-CA05-477C-A84A-719681A9CCF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 Diagonal Corner Rectangle 4">
                          <a:extLst>
                            <a:ext uri="{FF2B5EF4-FFF2-40B4-BE49-F238E27FC236}">
                              <a16:creationId xmlns:a16="http://schemas.microsoft.com/office/drawing/2014/main" id="{ACE6E466-00E1-4A67-822C-4BAAA32242E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 Diagonal Corner Rectangle 5">
                          <a:extLst>
                            <a:ext uri="{FF2B5EF4-FFF2-40B4-BE49-F238E27FC236}">
                              <a16:creationId xmlns:a16="http://schemas.microsoft.com/office/drawing/2014/main" id="{C41FAA31-9311-49C1-9066-1973A298884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 Diagonal Corner Rectangle 6">
                          <a:extLst>
                            <a:ext uri="{FF2B5EF4-FFF2-40B4-BE49-F238E27FC236}">
                              <a16:creationId xmlns:a16="http://schemas.microsoft.com/office/drawing/2014/main" id="{86F26481-AAD9-4565-8DA0-75426E4D24D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8">
                        <a:extLst>
                          <a:ext uri="{FF2B5EF4-FFF2-40B4-BE49-F238E27FC236}">
                            <a16:creationId xmlns:a16="http://schemas.microsoft.com/office/drawing/2014/main" id="{FD7C91BB-D49A-42F7-AD80-4B6CC13E8E6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64" name="Round Diagonal Corner Rectangle 70">
                          <a:extLst>
                            <a:ext uri="{FF2B5EF4-FFF2-40B4-BE49-F238E27FC236}">
                              <a16:creationId xmlns:a16="http://schemas.microsoft.com/office/drawing/2014/main" id="{A8515FAA-95EB-436B-9299-D53AF35A1A35}"/>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 Diagonal Corner Rectangle 71">
                          <a:extLst>
                            <a:ext uri="{FF2B5EF4-FFF2-40B4-BE49-F238E27FC236}">
                              <a16:creationId xmlns:a16="http://schemas.microsoft.com/office/drawing/2014/main" id="{8C3D3D32-0A7D-4AC1-81D0-474433285D8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 Diagonal Corner Rectangle 72">
                          <a:extLst>
                            <a:ext uri="{FF2B5EF4-FFF2-40B4-BE49-F238E27FC236}">
                              <a16:creationId xmlns:a16="http://schemas.microsoft.com/office/drawing/2014/main" id="{A5F1DA57-6FF0-46E2-A785-77964702FC8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 Diagonal Corner Rectangle 73">
                          <a:extLst>
                            <a:ext uri="{FF2B5EF4-FFF2-40B4-BE49-F238E27FC236}">
                              <a16:creationId xmlns:a16="http://schemas.microsoft.com/office/drawing/2014/main" id="{0F1970AA-D856-4413-8111-4B22F706B48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 Diagonal Corner Rectangle 74">
                          <a:extLst>
                            <a:ext uri="{FF2B5EF4-FFF2-40B4-BE49-F238E27FC236}">
                              <a16:creationId xmlns:a16="http://schemas.microsoft.com/office/drawing/2014/main" id="{9C602CAA-C814-46DC-9B0A-2B35DC8FD25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448">
                      <a:extLst>
                        <a:ext uri="{FF2B5EF4-FFF2-40B4-BE49-F238E27FC236}">
                          <a16:creationId xmlns:a16="http://schemas.microsoft.com/office/drawing/2014/main" id="{B5725A78-5B0A-4C02-9AB9-174B33DF35E4}"/>
                        </a:ext>
                      </a:extLst>
                    </p:cNvPr>
                    <p:cNvGrpSpPr/>
                    <p:nvPr/>
                  </p:nvGrpSpPr>
                  <p:grpSpPr>
                    <a:xfrm rot="13486189" flipH="1">
                      <a:off x="1389306" y="2685691"/>
                      <a:ext cx="1345945" cy="1037421"/>
                      <a:chOff x="4567827" y="970271"/>
                      <a:chExt cx="1595182" cy="1230216"/>
                    </a:xfrm>
                  </p:grpSpPr>
                  <p:grpSp>
                    <p:nvGrpSpPr>
                      <p:cNvPr id="450" name="Group 7">
                        <a:extLst>
                          <a:ext uri="{FF2B5EF4-FFF2-40B4-BE49-F238E27FC236}">
                            <a16:creationId xmlns:a16="http://schemas.microsoft.com/office/drawing/2014/main" id="{D485EDEA-8EF3-4E9F-96A2-A5CDC4CAF570}"/>
                          </a:ext>
                        </a:extLst>
                      </p:cNvPr>
                      <p:cNvGrpSpPr/>
                      <p:nvPr/>
                    </p:nvGrpSpPr>
                    <p:grpSpPr>
                      <a:xfrm>
                        <a:off x="4567827" y="970271"/>
                        <a:ext cx="1176558" cy="776349"/>
                        <a:chOff x="4567827" y="970271"/>
                        <a:chExt cx="1176558" cy="776349"/>
                      </a:xfrm>
                      <a:solidFill>
                        <a:schemeClr val="accent3">
                          <a:lumMod val="50000"/>
                        </a:schemeClr>
                      </a:solidFill>
                    </p:grpSpPr>
                    <p:sp>
                      <p:nvSpPr>
                        <p:cNvPr id="457" name="Round Diagonal Corner Rectangle 2">
                          <a:extLst>
                            <a:ext uri="{FF2B5EF4-FFF2-40B4-BE49-F238E27FC236}">
                              <a16:creationId xmlns:a16="http://schemas.microsoft.com/office/drawing/2014/main" id="{FAEFB630-8844-46E7-BBD6-5A71FD78436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 Diagonal Corner Rectangle 3">
                          <a:extLst>
                            <a:ext uri="{FF2B5EF4-FFF2-40B4-BE49-F238E27FC236}">
                              <a16:creationId xmlns:a16="http://schemas.microsoft.com/office/drawing/2014/main" id="{3876FF79-D76F-40B9-8BFD-405E2255706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 Diagonal Corner Rectangle 4">
                          <a:extLst>
                            <a:ext uri="{FF2B5EF4-FFF2-40B4-BE49-F238E27FC236}">
                              <a16:creationId xmlns:a16="http://schemas.microsoft.com/office/drawing/2014/main" id="{35CB4C38-5D12-40F1-96D2-C61640FB12B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ound Diagonal Corner Rectangle 5">
                          <a:extLst>
                            <a:ext uri="{FF2B5EF4-FFF2-40B4-BE49-F238E27FC236}">
                              <a16:creationId xmlns:a16="http://schemas.microsoft.com/office/drawing/2014/main" id="{FAB3DF91-E211-4D93-BE09-35DB3064711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ound Diagonal Corner Rectangle 6">
                          <a:extLst>
                            <a:ext uri="{FF2B5EF4-FFF2-40B4-BE49-F238E27FC236}">
                              <a16:creationId xmlns:a16="http://schemas.microsoft.com/office/drawing/2014/main" id="{AE3B60F0-2959-46C7-B933-8D0EDC39570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8">
                        <a:extLst>
                          <a:ext uri="{FF2B5EF4-FFF2-40B4-BE49-F238E27FC236}">
                            <a16:creationId xmlns:a16="http://schemas.microsoft.com/office/drawing/2014/main" id="{7486ABAC-6C57-4ECC-8D37-F21D5341D54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52" name="Round Diagonal Corner Rectangle 83">
                          <a:extLst>
                            <a:ext uri="{FF2B5EF4-FFF2-40B4-BE49-F238E27FC236}">
                              <a16:creationId xmlns:a16="http://schemas.microsoft.com/office/drawing/2014/main" id="{3212E598-D00C-46B4-90FD-662062A969C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 Diagonal Corner Rectangle 84">
                          <a:extLst>
                            <a:ext uri="{FF2B5EF4-FFF2-40B4-BE49-F238E27FC236}">
                              <a16:creationId xmlns:a16="http://schemas.microsoft.com/office/drawing/2014/main" id="{06448466-37DE-47B6-8EB9-74320DF9372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ound Diagonal Corner Rectangle 85">
                          <a:extLst>
                            <a:ext uri="{FF2B5EF4-FFF2-40B4-BE49-F238E27FC236}">
                              <a16:creationId xmlns:a16="http://schemas.microsoft.com/office/drawing/2014/main" id="{B2374348-300A-4FE9-B854-A8D2C53C575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 Diagonal Corner Rectangle 86">
                          <a:extLst>
                            <a:ext uri="{FF2B5EF4-FFF2-40B4-BE49-F238E27FC236}">
                              <a16:creationId xmlns:a16="http://schemas.microsoft.com/office/drawing/2014/main" id="{04A9D629-F700-43A1-AA44-BAE044BE342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 Diagonal Corner Rectangle 87">
                          <a:extLst>
                            <a:ext uri="{FF2B5EF4-FFF2-40B4-BE49-F238E27FC236}">
                              <a16:creationId xmlns:a16="http://schemas.microsoft.com/office/drawing/2014/main" id="{AF281EE2-4183-43D2-932C-58E475F993F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8" name="Group 147">
                    <a:extLst>
                      <a:ext uri="{FF2B5EF4-FFF2-40B4-BE49-F238E27FC236}">
                        <a16:creationId xmlns:a16="http://schemas.microsoft.com/office/drawing/2014/main" id="{A06BB8F7-D62C-4F76-8C28-94E88D25EE44}"/>
                      </a:ext>
                    </a:extLst>
                  </p:cNvPr>
                  <p:cNvGrpSpPr/>
                  <p:nvPr/>
                </p:nvGrpSpPr>
                <p:grpSpPr>
                  <a:xfrm>
                    <a:off x="1307592" y="4419601"/>
                    <a:ext cx="554736" cy="622134"/>
                    <a:chOff x="228600" y="152400"/>
                    <a:chExt cx="6172200" cy="6629400"/>
                  </a:xfrm>
                </p:grpSpPr>
                <p:sp>
                  <p:nvSpPr>
                    <p:cNvPr id="389" name="Rounded Rectangle 2">
                      <a:extLst>
                        <a:ext uri="{FF2B5EF4-FFF2-40B4-BE49-F238E27FC236}">
                          <a16:creationId xmlns:a16="http://schemas.microsoft.com/office/drawing/2014/main" id="{905261C3-7CD1-4A34-B182-5E1D0FD4544F}"/>
                        </a:ext>
                      </a:extLst>
                    </p:cNvPr>
                    <p:cNvSpPr/>
                    <p:nvPr/>
                  </p:nvSpPr>
                  <p:spPr>
                    <a:xfrm>
                      <a:off x="2667000" y="533400"/>
                      <a:ext cx="13716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3">
                      <a:extLst>
                        <a:ext uri="{FF2B5EF4-FFF2-40B4-BE49-F238E27FC236}">
                          <a16:creationId xmlns:a16="http://schemas.microsoft.com/office/drawing/2014/main" id="{F871AF18-6EB9-4339-B0AF-D6DD9B2357AE}"/>
                        </a:ext>
                      </a:extLst>
                    </p:cNvPr>
                    <p:cNvSpPr/>
                    <p:nvPr/>
                  </p:nvSpPr>
                  <p:spPr>
                    <a:xfrm>
                      <a:off x="2209800" y="990600"/>
                      <a:ext cx="22860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ed Rectangle 4">
                      <a:extLst>
                        <a:ext uri="{FF2B5EF4-FFF2-40B4-BE49-F238E27FC236}">
                          <a16:creationId xmlns:a16="http://schemas.microsoft.com/office/drawing/2014/main" id="{E374DECD-F830-4DB0-ABF8-5FF1BEA1D3A4}"/>
                        </a:ext>
                      </a:extLst>
                    </p:cNvPr>
                    <p:cNvSpPr/>
                    <p:nvPr/>
                  </p:nvSpPr>
                  <p:spPr>
                    <a:xfrm>
                      <a:off x="2133600" y="1600200"/>
                      <a:ext cx="2438400" cy="1295400"/>
                    </a:xfrm>
                    <a:prstGeom prst="roundRect">
                      <a:avLst>
                        <a:gd name="adj" fmla="val 6750"/>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5">
                      <a:extLst>
                        <a:ext uri="{FF2B5EF4-FFF2-40B4-BE49-F238E27FC236}">
                          <a16:creationId xmlns:a16="http://schemas.microsoft.com/office/drawing/2014/main" id="{943F072D-B9B9-40EC-B559-33020409C724}"/>
                        </a:ext>
                      </a:extLst>
                    </p:cNvPr>
                    <p:cNvSpPr/>
                    <p:nvPr/>
                  </p:nvSpPr>
                  <p:spPr>
                    <a:xfrm>
                      <a:off x="2133600" y="2514600"/>
                      <a:ext cx="2514600" cy="4572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6">
                      <a:extLst>
                        <a:ext uri="{FF2B5EF4-FFF2-40B4-BE49-F238E27FC236}">
                          <a16:creationId xmlns:a16="http://schemas.microsoft.com/office/drawing/2014/main" id="{5B4FF713-BC43-4F2D-A846-F66FB561817B}"/>
                        </a:ext>
                      </a:extLst>
                    </p:cNvPr>
                    <p:cNvSpPr/>
                    <p:nvPr/>
                  </p:nvSpPr>
                  <p:spPr>
                    <a:xfrm>
                      <a:off x="1828800" y="2895600"/>
                      <a:ext cx="31242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ed Rectangle 7">
                      <a:extLst>
                        <a:ext uri="{FF2B5EF4-FFF2-40B4-BE49-F238E27FC236}">
                          <a16:creationId xmlns:a16="http://schemas.microsoft.com/office/drawing/2014/main" id="{96AB42BE-D1ED-42A6-9B9A-E079B6999F36}"/>
                        </a:ext>
                      </a:extLst>
                    </p:cNvPr>
                    <p:cNvSpPr/>
                    <p:nvPr/>
                  </p:nvSpPr>
                  <p:spPr>
                    <a:xfrm>
                      <a:off x="3124200" y="1600200"/>
                      <a:ext cx="609600" cy="914400"/>
                    </a:xfrm>
                    <a:prstGeom prst="roundRect">
                      <a:avLst>
                        <a:gd name="adj"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ed Rectangle 8">
                      <a:extLst>
                        <a:ext uri="{FF2B5EF4-FFF2-40B4-BE49-F238E27FC236}">
                          <a16:creationId xmlns:a16="http://schemas.microsoft.com/office/drawing/2014/main" id="{2F809DF0-32F0-47FC-84B9-275BB0BC1E8C}"/>
                        </a:ext>
                      </a:extLst>
                    </p:cNvPr>
                    <p:cNvSpPr/>
                    <p:nvPr/>
                  </p:nvSpPr>
                  <p:spPr>
                    <a:xfrm>
                      <a:off x="1524000" y="3505200"/>
                      <a:ext cx="37338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ed Rectangle 9">
                      <a:extLst>
                        <a:ext uri="{FF2B5EF4-FFF2-40B4-BE49-F238E27FC236}">
                          <a16:creationId xmlns:a16="http://schemas.microsoft.com/office/drawing/2014/main" id="{55138EDF-4237-419C-8E46-EA6EA33BAAEA}"/>
                        </a:ext>
                      </a:extLst>
                    </p:cNvPr>
                    <p:cNvSpPr/>
                    <p:nvPr/>
                  </p:nvSpPr>
                  <p:spPr>
                    <a:xfrm>
                      <a:off x="1066800" y="4114800"/>
                      <a:ext cx="4572000" cy="6858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ed Rectangle 10">
                      <a:extLst>
                        <a:ext uri="{FF2B5EF4-FFF2-40B4-BE49-F238E27FC236}">
                          <a16:creationId xmlns:a16="http://schemas.microsoft.com/office/drawing/2014/main" id="{137EB82F-3340-4E46-9ECA-6EE485CD9046}"/>
                        </a:ext>
                      </a:extLst>
                    </p:cNvPr>
                    <p:cNvSpPr/>
                    <p:nvPr/>
                  </p:nvSpPr>
                  <p:spPr>
                    <a:xfrm>
                      <a:off x="685800" y="4800600"/>
                      <a:ext cx="5334000" cy="8382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ounded Rectangle 11">
                      <a:extLst>
                        <a:ext uri="{FF2B5EF4-FFF2-40B4-BE49-F238E27FC236}">
                          <a16:creationId xmlns:a16="http://schemas.microsoft.com/office/drawing/2014/main" id="{D23A636B-E572-473A-B491-A6A681088C49}"/>
                        </a:ext>
                      </a:extLst>
                    </p:cNvPr>
                    <p:cNvSpPr/>
                    <p:nvPr/>
                  </p:nvSpPr>
                  <p:spPr>
                    <a:xfrm>
                      <a:off x="228600" y="5638800"/>
                      <a:ext cx="6172200" cy="9144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ed Rectangle 12">
                      <a:extLst>
                        <a:ext uri="{FF2B5EF4-FFF2-40B4-BE49-F238E27FC236}">
                          <a16:creationId xmlns:a16="http://schemas.microsoft.com/office/drawing/2014/main" id="{799396A1-AD90-4661-A09C-F5B348F1834C}"/>
                        </a:ext>
                      </a:extLst>
                    </p:cNvPr>
                    <p:cNvSpPr/>
                    <p:nvPr/>
                  </p:nvSpPr>
                  <p:spPr>
                    <a:xfrm>
                      <a:off x="2133600" y="1524000"/>
                      <a:ext cx="2438400" cy="1524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rapezoid 399">
                      <a:extLst>
                        <a:ext uri="{FF2B5EF4-FFF2-40B4-BE49-F238E27FC236}">
                          <a16:creationId xmlns:a16="http://schemas.microsoft.com/office/drawing/2014/main" id="{A34B8B04-D3EA-4BDE-A3FF-69C9BC228C87}"/>
                        </a:ext>
                      </a:extLst>
                    </p:cNvPr>
                    <p:cNvSpPr/>
                    <p:nvPr/>
                  </p:nvSpPr>
                  <p:spPr>
                    <a:xfrm>
                      <a:off x="2362200" y="2514600"/>
                      <a:ext cx="2209800" cy="4267200"/>
                    </a:xfrm>
                    <a:prstGeom prst="trapezoid">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1" name="Straight Connector 400">
                      <a:extLst>
                        <a:ext uri="{FF2B5EF4-FFF2-40B4-BE49-F238E27FC236}">
                          <a16:creationId xmlns:a16="http://schemas.microsoft.com/office/drawing/2014/main" id="{E028AA4B-CD4B-4834-A814-04FD4DEB720D}"/>
                        </a:ext>
                      </a:extLst>
                    </p:cNvPr>
                    <p:cNvCxnSpPr/>
                    <p:nvPr/>
                  </p:nvCxnSpPr>
                  <p:spPr>
                    <a:xfrm>
                      <a:off x="2895600" y="2590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6BB6738F-622E-46DD-B448-EDF30A9B222B}"/>
                        </a:ext>
                      </a:extLst>
                    </p:cNvPr>
                    <p:cNvCxnSpPr/>
                    <p:nvPr/>
                  </p:nvCxnSpPr>
                  <p:spPr>
                    <a:xfrm>
                      <a:off x="3124200" y="2971800"/>
                      <a:ext cx="685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1FE24448-DDF6-453F-BA30-BEBEFEB767A0}"/>
                        </a:ext>
                      </a:extLst>
                    </p:cNvPr>
                    <p:cNvCxnSpPr/>
                    <p:nvPr/>
                  </p:nvCxnSpPr>
                  <p:spPr>
                    <a:xfrm>
                      <a:off x="3124200" y="3124200"/>
                      <a:ext cx="76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CD920924-E48C-4D8D-B8F2-A3F3A0941A91}"/>
                        </a:ext>
                      </a:extLst>
                    </p:cNvPr>
                    <p:cNvCxnSpPr/>
                    <p:nvPr/>
                  </p:nvCxnSpPr>
                  <p:spPr>
                    <a:xfrm>
                      <a:off x="3048000" y="3276600"/>
                      <a:ext cx="76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CC42F13F-5199-4560-8C18-708FB952685C}"/>
                        </a:ext>
                      </a:extLst>
                    </p:cNvPr>
                    <p:cNvCxnSpPr/>
                    <p:nvPr/>
                  </p:nvCxnSpPr>
                  <p:spPr>
                    <a:xfrm>
                      <a:off x="2971800" y="34290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1B403675-F14B-409D-85F7-9A1AD7E65975}"/>
                        </a:ext>
                      </a:extLst>
                    </p:cNvPr>
                    <p:cNvCxnSpPr/>
                    <p:nvPr/>
                  </p:nvCxnSpPr>
                  <p:spPr>
                    <a:xfrm>
                      <a:off x="2895600" y="6324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172EDBE4-C9D3-49CC-9121-4B03CB355313}"/>
                        </a:ext>
                      </a:extLst>
                    </p:cNvPr>
                    <p:cNvCxnSpPr/>
                    <p:nvPr/>
                  </p:nvCxnSpPr>
                  <p:spPr>
                    <a:xfrm>
                      <a:off x="2895600" y="6172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CC7BD72C-58AC-4064-A3C5-7DDCB2DD4AD7}"/>
                        </a:ext>
                      </a:extLst>
                    </p:cNvPr>
                    <p:cNvCxnSpPr/>
                    <p:nvPr/>
                  </p:nvCxnSpPr>
                  <p:spPr>
                    <a:xfrm>
                      <a:off x="2895600" y="6019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C7047FCB-295E-4E19-A994-02827B0CD827}"/>
                        </a:ext>
                      </a:extLst>
                    </p:cNvPr>
                    <p:cNvCxnSpPr/>
                    <p:nvPr/>
                  </p:nvCxnSpPr>
                  <p:spPr>
                    <a:xfrm>
                      <a:off x="2895600" y="58674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19F43FCB-0EAF-4E19-92FF-0A49C9C2E229}"/>
                        </a:ext>
                      </a:extLst>
                    </p:cNvPr>
                    <p:cNvCxnSpPr/>
                    <p:nvPr/>
                  </p:nvCxnSpPr>
                  <p:spPr>
                    <a:xfrm>
                      <a:off x="2895600" y="57150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56EAD887-8858-4B3C-8B37-96A0F27A19E2}"/>
                        </a:ext>
                      </a:extLst>
                    </p:cNvPr>
                    <p:cNvCxnSpPr/>
                    <p:nvPr/>
                  </p:nvCxnSpPr>
                  <p:spPr>
                    <a:xfrm>
                      <a:off x="2895600" y="5562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017B61D2-9241-4ED6-96BF-EBEBD0F4ECBF}"/>
                        </a:ext>
                      </a:extLst>
                    </p:cNvPr>
                    <p:cNvCxnSpPr/>
                    <p:nvPr/>
                  </p:nvCxnSpPr>
                  <p:spPr>
                    <a:xfrm>
                      <a:off x="2895600" y="5410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C2FD00FB-DE90-48CF-9A4A-5676C383961C}"/>
                        </a:ext>
                      </a:extLst>
                    </p:cNvPr>
                    <p:cNvCxnSpPr/>
                    <p:nvPr/>
                  </p:nvCxnSpPr>
                  <p:spPr>
                    <a:xfrm>
                      <a:off x="2895600" y="5257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ABCFD236-FCA4-4512-8805-410DC575CDD2}"/>
                        </a:ext>
                      </a:extLst>
                    </p:cNvPr>
                    <p:cNvCxnSpPr/>
                    <p:nvPr/>
                  </p:nvCxnSpPr>
                  <p:spPr>
                    <a:xfrm>
                      <a:off x="2895600" y="51054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19AF3D61-6FBA-4FDB-88A4-E4EA24AD0D94}"/>
                        </a:ext>
                      </a:extLst>
                    </p:cNvPr>
                    <p:cNvCxnSpPr/>
                    <p:nvPr/>
                  </p:nvCxnSpPr>
                  <p:spPr>
                    <a:xfrm>
                      <a:off x="2895600" y="49530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51024E49-2381-4FD4-B475-98911EADBD06}"/>
                        </a:ext>
                      </a:extLst>
                    </p:cNvPr>
                    <p:cNvCxnSpPr/>
                    <p:nvPr/>
                  </p:nvCxnSpPr>
                  <p:spPr>
                    <a:xfrm>
                      <a:off x="2895600" y="4800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87E53E72-5A59-4922-BFB3-9F4F62CA9EFB}"/>
                        </a:ext>
                      </a:extLst>
                    </p:cNvPr>
                    <p:cNvCxnSpPr/>
                    <p:nvPr/>
                  </p:nvCxnSpPr>
                  <p:spPr>
                    <a:xfrm>
                      <a:off x="2895600" y="4648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868BA53B-DFDC-4225-897F-5E8C7DFA8DED}"/>
                        </a:ext>
                      </a:extLst>
                    </p:cNvPr>
                    <p:cNvCxnSpPr/>
                    <p:nvPr/>
                  </p:nvCxnSpPr>
                  <p:spPr>
                    <a:xfrm>
                      <a:off x="2895600" y="4495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20E87289-7B34-4A0D-80F7-25CA6BFFBF13}"/>
                        </a:ext>
                      </a:extLst>
                    </p:cNvPr>
                    <p:cNvCxnSpPr/>
                    <p:nvPr/>
                  </p:nvCxnSpPr>
                  <p:spPr>
                    <a:xfrm>
                      <a:off x="2971800" y="4343400"/>
                      <a:ext cx="990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8111E41A-250C-4560-94D2-EEB2A6963558}"/>
                        </a:ext>
                      </a:extLst>
                    </p:cNvPr>
                    <p:cNvCxnSpPr/>
                    <p:nvPr/>
                  </p:nvCxnSpPr>
                  <p:spPr>
                    <a:xfrm>
                      <a:off x="2971800" y="4191000"/>
                      <a:ext cx="990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72F62790-B7D2-41D6-9B5C-4C3A2A7255EB}"/>
                        </a:ext>
                      </a:extLst>
                    </p:cNvPr>
                    <p:cNvCxnSpPr/>
                    <p:nvPr/>
                  </p:nvCxnSpPr>
                  <p:spPr>
                    <a:xfrm>
                      <a:off x="3048000" y="4038600"/>
                      <a:ext cx="914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50C16B5C-9AEB-4670-B285-F52D38D82EA9}"/>
                        </a:ext>
                      </a:extLst>
                    </p:cNvPr>
                    <p:cNvCxnSpPr/>
                    <p:nvPr/>
                  </p:nvCxnSpPr>
                  <p:spPr>
                    <a:xfrm>
                      <a:off x="3048000" y="38862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28E163F-76EC-44A8-AE53-C2D5327C726E}"/>
                        </a:ext>
                      </a:extLst>
                    </p:cNvPr>
                    <p:cNvCxnSpPr/>
                    <p:nvPr/>
                  </p:nvCxnSpPr>
                  <p:spPr>
                    <a:xfrm>
                      <a:off x="2971800" y="3733800"/>
                      <a:ext cx="914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651FD4D0-DCB7-43D5-8B2E-ACEC1CDFC912}"/>
                        </a:ext>
                      </a:extLst>
                    </p:cNvPr>
                    <p:cNvCxnSpPr/>
                    <p:nvPr/>
                  </p:nvCxnSpPr>
                  <p:spPr>
                    <a:xfrm>
                      <a:off x="2971800" y="35814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F16D57B7-BEE3-41A6-893E-3446DDE0CD9B}"/>
                        </a:ext>
                      </a:extLst>
                    </p:cNvPr>
                    <p:cNvCxnSpPr/>
                    <p:nvPr/>
                  </p:nvCxnSpPr>
                  <p:spPr>
                    <a:xfrm>
                      <a:off x="3048000" y="28194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92D372EE-1856-48D6-9550-221668E44F7C}"/>
                        </a:ext>
                      </a:extLst>
                    </p:cNvPr>
                    <p:cNvCxnSpPr/>
                    <p:nvPr/>
                  </p:nvCxnSpPr>
                  <p:spPr>
                    <a:xfrm>
                      <a:off x="3048000" y="26670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27" name="Rounded Rectangle 40">
                      <a:extLst>
                        <a:ext uri="{FF2B5EF4-FFF2-40B4-BE49-F238E27FC236}">
                          <a16:creationId xmlns:a16="http://schemas.microsoft.com/office/drawing/2014/main" id="{EC2D8838-FCDB-47F0-92E6-7B20CB2247EB}"/>
                        </a:ext>
                      </a:extLst>
                    </p:cNvPr>
                    <p:cNvSpPr/>
                    <p:nvPr/>
                  </p:nvSpPr>
                  <p:spPr>
                    <a:xfrm>
                      <a:off x="21336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ed Rectangle 41">
                      <a:extLst>
                        <a:ext uri="{FF2B5EF4-FFF2-40B4-BE49-F238E27FC236}">
                          <a16:creationId xmlns:a16="http://schemas.microsoft.com/office/drawing/2014/main" id="{27F99F02-E2F2-4D2B-8D2D-2C59D5C58ED2}"/>
                        </a:ext>
                      </a:extLst>
                    </p:cNvPr>
                    <p:cNvSpPr/>
                    <p:nvPr/>
                  </p:nvSpPr>
                  <p:spPr>
                    <a:xfrm>
                      <a:off x="2514600" y="6553200"/>
                      <a:ext cx="4572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ed Rectangle 42">
                      <a:extLst>
                        <a:ext uri="{FF2B5EF4-FFF2-40B4-BE49-F238E27FC236}">
                          <a16:creationId xmlns:a16="http://schemas.microsoft.com/office/drawing/2014/main" id="{732FB0A2-F80A-40A5-8964-EB88F8DE6A7D}"/>
                        </a:ext>
                      </a:extLst>
                    </p:cNvPr>
                    <p:cNvSpPr/>
                    <p:nvPr/>
                  </p:nvSpPr>
                  <p:spPr>
                    <a:xfrm>
                      <a:off x="2133600" y="6400800"/>
                      <a:ext cx="533400" cy="1524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ed Rectangle 43">
                      <a:extLst>
                        <a:ext uri="{FF2B5EF4-FFF2-40B4-BE49-F238E27FC236}">
                          <a16:creationId xmlns:a16="http://schemas.microsoft.com/office/drawing/2014/main" id="{93A4C35B-4A64-4293-92F8-EDCB9691245F}"/>
                        </a:ext>
                      </a:extLst>
                    </p:cNvPr>
                    <p:cNvSpPr/>
                    <p:nvPr/>
                  </p:nvSpPr>
                  <p:spPr>
                    <a:xfrm>
                      <a:off x="42672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4">
                      <a:extLst>
                        <a:ext uri="{FF2B5EF4-FFF2-40B4-BE49-F238E27FC236}">
                          <a16:creationId xmlns:a16="http://schemas.microsoft.com/office/drawing/2014/main" id="{83B48B31-A41B-4152-8A09-073E2435F6DF}"/>
                        </a:ext>
                      </a:extLst>
                    </p:cNvPr>
                    <p:cNvSpPr/>
                    <p:nvPr/>
                  </p:nvSpPr>
                  <p:spPr>
                    <a:xfrm>
                      <a:off x="38862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ed Rectangle 45">
                      <a:extLst>
                        <a:ext uri="{FF2B5EF4-FFF2-40B4-BE49-F238E27FC236}">
                          <a16:creationId xmlns:a16="http://schemas.microsoft.com/office/drawing/2014/main" id="{7BDFDCEA-DF90-4F90-901D-A66A7EA1A2B1}"/>
                        </a:ext>
                      </a:extLst>
                    </p:cNvPr>
                    <p:cNvSpPr/>
                    <p:nvPr/>
                  </p:nvSpPr>
                  <p:spPr>
                    <a:xfrm>
                      <a:off x="4114800" y="63246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ed Rectangle 46">
                      <a:extLst>
                        <a:ext uri="{FF2B5EF4-FFF2-40B4-BE49-F238E27FC236}">
                          <a16:creationId xmlns:a16="http://schemas.microsoft.com/office/drawing/2014/main" id="{4B4D8981-5878-4753-8D14-E3E673D33031}"/>
                        </a:ext>
                      </a:extLst>
                    </p:cNvPr>
                    <p:cNvSpPr/>
                    <p:nvPr/>
                  </p:nvSpPr>
                  <p:spPr>
                    <a:xfrm>
                      <a:off x="4495800" y="6324600"/>
                      <a:ext cx="1524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ed Rectangle 47">
                      <a:extLst>
                        <a:ext uri="{FF2B5EF4-FFF2-40B4-BE49-F238E27FC236}">
                          <a16:creationId xmlns:a16="http://schemas.microsoft.com/office/drawing/2014/main" id="{8EF2D674-60DB-4008-920F-157B710D5E86}"/>
                        </a:ext>
                      </a:extLst>
                    </p:cNvPr>
                    <p:cNvSpPr/>
                    <p:nvPr/>
                  </p:nvSpPr>
                  <p:spPr>
                    <a:xfrm>
                      <a:off x="4267200" y="60960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ed Rectangle 48">
                      <a:extLst>
                        <a:ext uri="{FF2B5EF4-FFF2-40B4-BE49-F238E27FC236}">
                          <a16:creationId xmlns:a16="http://schemas.microsoft.com/office/drawing/2014/main" id="{192435CC-5EF5-4D35-9FE8-3F0F797CF1DA}"/>
                        </a:ext>
                      </a:extLst>
                    </p:cNvPr>
                    <p:cNvSpPr/>
                    <p:nvPr/>
                  </p:nvSpPr>
                  <p:spPr>
                    <a:xfrm>
                      <a:off x="2133600" y="6172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6" name="Group 95">
                      <a:extLst>
                        <a:ext uri="{FF2B5EF4-FFF2-40B4-BE49-F238E27FC236}">
                          <a16:creationId xmlns:a16="http://schemas.microsoft.com/office/drawing/2014/main" id="{32979E70-6483-48AD-AE3C-ABFBDF4CE40A}"/>
                        </a:ext>
                      </a:extLst>
                    </p:cNvPr>
                    <p:cNvGrpSpPr/>
                    <p:nvPr/>
                  </p:nvGrpSpPr>
                  <p:grpSpPr>
                    <a:xfrm>
                      <a:off x="2743200" y="152400"/>
                      <a:ext cx="1219200" cy="457200"/>
                      <a:chOff x="457200" y="6858000"/>
                      <a:chExt cx="685800" cy="1447800"/>
                    </a:xfrm>
                  </p:grpSpPr>
                  <p:grpSp>
                    <p:nvGrpSpPr>
                      <p:cNvPr id="437" name="Group 92">
                        <a:extLst>
                          <a:ext uri="{FF2B5EF4-FFF2-40B4-BE49-F238E27FC236}">
                            <a16:creationId xmlns:a16="http://schemas.microsoft.com/office/drawing/2014/main" id="{A05D4A27-C998-4B00-AC41-196AA87C1D49}"/>
                          </a:ext>
                        </a:extLst>
                      </p:cNvPr>
                      <p:cNvGrpSpPr/>
                      <p:nvPr/>
                    </p:nvGrpSpPr>
                    <p:grpSpPr>
                      <a:xfrm>
                        <a:off x="533400" y="6858000"/>
                        <a:ext cx="533400" cy="1371600"/>
                        <a:chOff x="1219200" y="6858000"/>
                        <a:chExt cx="533400" cy="1371600"/>
                      </a:xfrm>
                    </p:grpSpPr>
                    <p:sp>
                      <p:nvSpPr>
                        <p:cNvPr id="439" name="Rounded Rectangle 53">
                          <a:extLst>
                            <a:ext uri="{FF2B5EF4-FFF2-40B4-BE49-F238E27FC236}">
                              <a16:creationId xmlns:a16="http://schemas.microsoft.com/office/drawing/2014/main" id="{64C61DFD-1162-4847-B8B1-8A9A2F7ED3A6}"/>
                            </a:ext>
                          </a:extLst>
                        </p:cNvPr>
                        <p:cNvSpPr/>
                        <p:nvPr/>
                      </p:nvSpPr>
                      <p:spPr>
                        <a:xfrm>
                          <a:off x="1219200" y="7391400"/>
                          <a:ext cx="533400" cy="8382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a:extLst>
                            <a:ext uri="{FF2B5EF4-FFF2-40B4-BE49-F238E27FC236}">
                              <a16:creationId xmlns:a16="http://schemas.microsoft.com/office/drawing/2014/main" id="{870BFC07-CE3A-4782-AAFB-C2DE3D86080D}"/>
                            </a:ext>
                          </a:extLst>
                        </p:cNvPr>
                        <p:cNvSpPr/>
                        <p:nvPr/>
                      </p:nvSpPr>
                      <p:spPr>
                        <a:xfrm>
                          <a:off x="1219200" y="6858000"/>
                          <a:ext cx="533400" cy="762000"/>
                        </a:xfrm>
                        <a:prstGeom prst="ellips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a:extLst>
                            <a:ext uri="{FF2B5EF4-FFF2-40B4-BE49-F238E27FC236}">
                              <a16:creationId xmlns:a16="http://schemas.microsoft.com/office/drawing/2014/main" id="{F13164EF-EA9F-4608-8842-1A559121CC92}"/>
                            </a:ext>
                          </a:extLst>
                        </p:cNvPr>
                        <p:cNvSpPr/>
                        <p:nvPr/>
                      </p:nvSpPr>
                      <p:spPr>
                        <a:xfrm>
                          <a:off x="1219200" y="7162800"/>
                          <a:ext cx="533400" cy="762000"/>
                        </a:xfrm>
                        <a:prstGeom prst="ellips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8" name="Rounded Rectangle 52">
                        <a:extLst>
                          <a:ext uri="{FF2B5EF4-FFF2-40B4-BE49-F238E27FC236}">
                            <a16:creationId xmlns:a16="http://schemas.microsoft.com/office/drawing/2014/main" id="{0E3A33F8-96E1-46B6-A744-44EE714E3E46}"/>
                          </a:ext>
                        </a:extLst>
                      </p:cNvPr>
                      <p:cNvSpPr/>
                      <p:nvPr/>
                    </p:nvSpPr>
                    <p:spPr>
                      <a:xfrm>
                        <a:off x="457200" y="8077200"/>
                        <a:ext cx="6858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9" name="Freeform: Shape 148">
                    <a:extLst>
                      <a:ext uri="{FF2B5EF4-FFF2-40B4-BE49-F238E27FC236}">
                        <a16:creationId xmlns:a16="http://schemas.microsoft.com/office/drawing/2014/main" id="{9CB81F31-8C39-4F40-B25F-4801C290F17E}"/>
                      </a:ext>
                    </a:extLst>
                  </p:cNvPr>
                  <p:cNvSpPr/>
                  <p:nvPr/>
                </p:nvSpPr>
                <p:spPr>
                  <a:xfrm>
                    <a:off x="1197261" y="1917356"/>
                    <a:ext cx="759555" cy="432652"/>
                  </a:xfrm>
                  <a:custGeom>
                    <a:avLst/>
                    <a:gdLst>
                      <a:gd name="connsiteX0" fmla="*/ 348075 w 759555"/>
                      <a:gd name="connsiteY0" fmla="*/ 12028 h 432652"/>
                      <a:gd name="connsiteX1" fmla="*/ 348075 w 759555"/>
                      <a:gd name="connsiteY1" fmla="*/ 12028 h 432652"/>
                      <a:gd name="connsiteX2" fmla="*/ 284067 w 759555"/>
                      <a:gd name="connsiteY2" fmla="*/ 66892 h 432652"/>
                      <a:gd name="connsiteX3" fmla="*/ 220059 w 759555"/>
                      <a:gd name="connsiteY3" fmla="*/ 76036 h 432652"/>
                      <a:gd name="connsiteX4" fmla="*/ 137763 w 759555"/>
                      <a:gd name="connsiteY4" fmla="*/ 85180 h 432652"/>
                      <a:gd name="connsiteX5" fmla="*/ 82899 w 759555"/>
                      <a:gd name="connsiteY5" fmla="*/ 103468 h 432652"/>
                      <a:gd name="connsiteX6" fmla="*/ 37179 w 759555"/>
                      <a:gd name="connsiteY6" fmla="*/ 149188 h 432652"/>
                      <a:gd name="connsiteX7" fmla="*/ 28035 w 759555"/>
                      <a:gd name="connsiteY7" fmla="*/ 176620 h 432652"/>
                      <a:gd name="connsiteX8" fmla="*/ 18891 w 759555"/>
                      <a:gd name="connsiteY8" fmla="*/ 213196 h 432652"/>
                      <a:gd name="connsiteX9" fmla="*/ 603 w 759555"/>
                      <a:gd name="connsiteY9" fmla="*/ 268060 h 432652"/>
                      <a:gd name="connsiteX10" fmla="*/ 9747 w 759555"/>
                      <a:gd name="connsiteY10" fmla="*/ 386932 h 432652"/>
                      <a:gd name="connsiteX11" fmla="*/ 64611 w 759555"/>
                      <a:gd name="connsiteY11" fmla="*/ 405220 h 432652"/>
                      <a:gd name="connsiteX12" fmla="*/ 119475 w 759555"/>
                      <a:gd name="connsiteY12" fmla="*/ 432652 h 432652"/>
                      <a:gd name="connsiteX13" fmla="*/ 402939 w 759555"/>
                      <a:gd name="connsiteY13" fmla="*/ 423508 h 432652"/>
                      <a:gd name="connsiteX14" fmla="*/ 466947 w 759555"/>
                      <a:gd name="connsiteY14" fmla="*/ 414364 h 432652"/>
                      <a:gd name="connsiteX15" fmla="*/ 521811 w 759555"/>
                      <a:gd name="connsiteY15" fmla="*/ 396076 h 432652"/>
                      <a:gd name="connsiteX16" fmla="*/ 549243 w 759555"/>
                      <a:gd name="connsiteY16" fmla="*/ 386932 h 432652"/>
                      <a:gd name="connsiteX17" fmla="*/ 613251 w 759555"/>
                      <a:gd name="connsiteY17" fmla="*/ 350356 h 432652"/>
                      <a:gd name="connsiteX18" fmla="*/ 658971 w 759555"/>
                      <a:gd name="connsiteY18" fmla="*/ 304636 h 432652"/>
                      <a:gd name="connsiteX19" fmla="*/ 677259 w 759555"/>
                      <a:gd name="connsiteY19" fmla="*/ 277204 h 432652"/>
                      <a:gd name="connsiteX20" fmla="*/ 704691 w 759555"/>
                      <a:gd name="connsiteY20" fmla="*/ 249772 h 432652"/>
                      <a:gd name="connsiteX21" fmla="*/ 741267 w 759555"/>
                      <a:gd name="connsiteY21" fmla="*/ 194908 h 432652"/>
                      <a:gd name="connsiteX22" fmla="*/ 759555 w 759555"/>
                      <a:gd name="connsiteY22" fmla="*/ 130900 h 432652"/>
                      <a:gd name="connsiteX23" fmla="*/ 750411 w 759555"/>
                      <a:gd name="connsiteY23" fmla="*/ 66892 h 432652"/>
                      <a:gd name="connsiteX24" fmla="*/ 695547 w 759555"/>
                      <a:gd name="connsiteY24" fmla="*/ 48604 h 432652"/>
                      <a:gd name="connsiteX25" fmla="*/ 348075 w 759555"/>
                      <a:gd name="connsiteY25" fmla="*/ 12028 h 43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9555" h="432652">
                        <a:moveTo>
                          <a:pt x="348075" y="12028"/>
                        </a:moveTo>
                        <a:lnTo>
                          <a:pt x="348075" y="12028"/>
                        </a:lnTo>
                        <a:cubicBezTo>
                          <a:pt x="326739" y="30316"/>
                          <a:pt x="309201" y="54325"/>
                          <a:pt x="284067" y="66892"/>
                        </a:cubicBezTo>
                        <a:cubicBezTo>
                          <a:pt x="264790" y="76531"/>
                          <a:pt x="241445" y="73363"/>
                          <a:pt x="220059" y="76036"/>
                        </a:cubicBezTo>
                        <a:cubicBezTo>
                          <a:pt x="192671" y="79459"/>
                          <a:pt x="165195" y="82132"/>
                          <a:pt x="137763" y="85180"/>
                        </a:cubicBezTo>
                        <a:cubicBezTo>
                          <a:pt x="119475" y="91276"/>
                          <a:pt x="93592" y="87428"/>
                          <a:pt x="82899" y="103468"/>
                        </a:cubicBezTo>
                        <a:cubicBezTo>
                          <a:pt x="58515" y="140044"/>
                          <a:pt x="73755" y="124804"/>
                          <a:pt x="37179" y="149188"/>
                        </a:cubicBezTo>
                        <a:cubicBezTo>
                          <a:pt x="34131" y="158332"/>
                          <a:pt x="30683" y="167352"/>
                          <a:pt x="28035" y="176620"/>
                        </a:cubicBezTo>
                        <a:cubicBezTo>
                          <a:pt x="24583" y="188704"/>
                          <a:pt x="22502" y="201159"/>
                          <a:pt x="18891" y="213196"/>
                        </a:cubicBezTo>
                        <a:cubicBezTo>
                          <a:pt x="13352" y="231660"/>
                          <a:pt x="603" y="268060"/>
                          <a:pt x="603" y="268060"/>
                        </a:cubicBezTo>
                        <a:cubicBezTo>
                          <a:pt x="3651" y="307684"/>
                          <a:pt x="-7059" y="350919"/>
                          <a:pt x="9747" y="386932"/>
                        </a:cubicBezTo>
                        <a:cubicBezTo>
                          <a:pt x="17899" y="404401"/>
                          <a:pt x="46995" y="397391"/>
                          <a:pt x="64611" y="405220"/>
                        </a:cubicBezTo>
                        <a:cubicBezTo>
                          <a:pt x="170966" y="452489"/>
                          <a:pt x="19431" y="399304"/>
                          <a:pt x="119475" y="432652"/>
                        </a:cubicBezTo>
                        <a:cubicBezTo>
                          <a:pt x="213963" y="429604"/>
                          <a:pt x="308533" y="428477"/>
                          <a:pt x="402939" y="423508"/>
                        </a:cubicBezTo>
                        <a:cubicBezTo>
                          <a:pt x="424462" y="422375"/>
                          <a:pt x="445946" y="419210"/>
                          <a:pt x="466947" y="414364"/>
                        </a:cubicBezTo>
                        <a:cubicBezTo>
                          <a:pt x="485731" y="410029"/>
                          <a:pt x="503523" y="402172"/>
                          <a:pt x="521811" y="396076"/>
                        </a:cubicBezTo>
                        <a:cubicBezTo>
                          <a:pt x="530955" y="393028"/>
                          <a:pt x="540622" y="391243"/>
                          <a:pt x="549243" y="386932"/>
                        </a:cubicBezTo>
                        <a:cubicBezTo>
                          <a:pt x="595649" y="363729"/>
                          <a:pt x="574477" y="376205"/>
                          <a:pt x="613251" y="350356"/>
                        </a:cubicBezTo>
                        <a:cubicBezTo>
                          <a:pt x="662019" y="277204"/>
                          <a:pt x="598011" y="365596"/>
                          <a:pt x="658971" y="304636"/>
                        </a:cubicBezTo>
                        <a:cubicBezTo>
                          <a:pt x="666742" y="296865"/>
                          <a:pt x="670224" y="285647"/>
                          <a:pt x="677259" y="277204"/>
                        </a:cubicBezTo>
                        <a:cubicBezTo>
                          <a:pt x="685538" y="267270"/>
                          <a:pt x="695547" y="258916"/>
                          <a:pt x="704691" y="249772"/>
                        </a:cubicBezTo>
                        <a:cubicBezTo>
                          <a:pt x="726433" y="184545"/>
                          <a:pt x="695604" y="263403"/>
                          <a:pt x="741267" y="194908"/>
                        </a:cubicBezTo>
                        <a:cubicBezTo>
                          <a:pt x="746514" y="187037"/>
                          <a:pt x="758336" y="135777"/>
                          <a:pt x="759555" y="130900"/>
                        </a:cubicBezTo>
                        <a:cubicBezTo>
                          <a:pt x="756507" y="109564"/>
                          <a:pt x="763643" y="83905"/>
                          <a:pt x="750411" y="66892"/>
                        </a:cubicBezTo>
                        <a:cubicBezTo>
                          <a:pt x="738576" y="51675"/>
                          <a:pt x="711587" y="59297"/>
                          <a:pt x="695547" y="48604"/>
                        </a:cubicBezTo>
                        <a:cubicBezTo>
                          <a:pt x="566671" y="-37313"/>
                          <a:pt x="405987" y="18124"/>
                          <a:pt x="348075" y="12028"/>
                        </a:cubicBezTo>
                        <a:close/>
                      </a:path>
                    </a:pathLst>
                  </a:custGeom>
                  <a:solidFill>
                    <a:srgbClr val="EE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E54C4239-7228-4F9D-B4EB-C8EBE0B70662}"/>
                      </a:ext>
                    </a:extLst>
                  </p:cNvPr>
                  <p:cNvSpPr/>
                  <p:nvPr/>
                </p:nvSpPr>
                <p:spPr>
                  <a:xfrm>
                    <a:off x="2010964" y="2615184"/>
                    <a:ext cx="860252" cy="1216152"/>
                  </a:xfrm>
                  <a:custGeom>
                    <a:avLst/>
                    <a:gdLst>
                      <a:gd name="connsiteX0" fmla="*/ 860252 w 860252"/>
                      <a:gd name="connsiteY0" fmla="*/ 0 h 1216152"/>
                      <a:gd name="connsiteX1" fmla="*/ 777956 w 860252"/>
                      <a:gd name="connsiteY1" fmla="*/ 36576 h 1216152"/>
                      <a:gd name="connsiteX2" fmla="*/ 713948 w 860252"/>
                      <a:gd name="connsiteY2" fmla="*/ 73152 h 1216152"/>
                      <a:gd name="connsiteX3" fmla="*/ 677372 w 860252"/>
                      <a:gd name="connsiteY3" fmla="*/ 82296 h 1216152"/>
                      <a:gd name="connsiteX4" fmla="*/ 622508 w 860252"/>
                      <a:gd name="connsiteY4" fmla="*/ 109728 h 1216152"/>
                      <a:gd name="connsiteX5" fmla="*/ 585932 w 860252"/>
                      <a:gd name="connsiteY5" fmla="*/ 128016 h 1216152"/>
                      <a:gd name="connsiteX6" fmla="*/ 558500 w 860252"/>
                      <a:gd name="connsiteY6" fmla="*/ 137160 h 1216152"/>
                      <a:gd name="connsiteX7" fmla="*/ 531068 w 860252"/>
                      <a:gd name="connsiteY7" fmla="*/ 155448 h 1216152"/>
                      <a:gd name="connsiteX8" fmla="*/ 494492 w 860252"/>
                      <a:gd name="connsiteY8" fmla="*/ 173736 h 1216152"/>
                      <a:gd name="connsiteX9" fmla="*/ 439628 w 860252"/>
                      <a:gd name="connsiteY9" fmla="*/ 210312 h 1216152"/>
                      <a:gd name="connsiteX10" fmla="*/ 384764 w 860252"/>
                      <a:gd name="connsiteY10" fmla="*/ 228600 h 1216152"/>
                      <a:gd name="connsiteX11" fmla="*/ 366476 w 860252"/>
                      <a:gd name="connsiteY11" fmla="*/ 256032 h 1216152"/>
                      <a:gd name="connsiteX12" fmla="*/ 339044 w 860252"/>
                      <a:gd name="connsiteY12" fmla="*/ 265176 h 1216152"/>
                      <a:gd name="connsiteX13" fmla="*/ 311612 w 860252"/>
                      <a:gd name="connsiteY13" fmla="*/ 283464 h 1216152"/>
                      <a:gd name="connsiteX14" fmla="*/ 256748 w 860252"/>
                      <a:gd name="connsiteY14" fmla="*/ 329184 h 1216152"/>
                      <a:gd name="connsiteX15" fmla="*/ 247604 w 860252"/>
                      <a:gd name="connsiteY15" fmla="*/ 356616 h 1216152"/>
                      <a:gd name="connsiteX16" fmla="*/ 192740 w 860252"/>
                      <a:gd name="connsiteY16" fmla="*/ 393192 h 1216152"/>
                      <a:gd name="connsiteX17" fmla="*/ 147020 w 860252"/>
                      <a:gd name="connsiteY17" fmla="*/ 448056 h 1216152"/>
                      <a:gd name="connsiteX18" fmla="*/ 110444 w 860252"/>
                      <a:gd name="connsiteY18" fmla="*/ 502920 h 1216152"/>
                      <a:gd name="connsiteX19" fmla="*/ 92156 w 860252"/>
                      <a:gd name="connsiteY19" fmla="*/ 530352 h 1216152"/>
                      <a:gd name="connsiteX20" fmla="*/ 73868 w 860252"/>
                      <a:gd name="connsiteY20" fmla="*/ 585216 h 1216152"/>
                      <a:gd name="connsiteX21" fmla="*/ 55580 w 860252"/>
                      <a:gd name="connsiteY21" fmla="*/ 612648 h 1216152"/>
                      <a:gd name="connsiteX22" fmla="*/ 19004 w 860252"/>
                      <a:gd name="connsiteY22" fmla="*/ 694944 h 1216152"/>
                      <a:gd name="connsiteX23" fmla="*/ 716 w 860252"/>
                      <a:gd name="connsiteY23" fmla="*/ 969264 h 1216152"/>
                      <a:gd name="connsiteX24" fmla="*/ 716 w 860252"/>
                      <a:gd name="connsiteY24" fmla="*/ 1216152 h 121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0252" h="1216152">
                        <a:moveTo>
                          <a:pt x="860252" y="0"/>
                        </a:moveTo>
                        <a:cubicBezTo>
                          <a:pt x="827593" y="13063"/>
                          <a:pt x="807856" y="19490"/>
                          <a:pt x="777956" y="36576"/>
                        </a:cubicBezTo>
                        <a:cubicBezTo>
                          <a:pt x="744191" y="55870"/>
                          <a:pt x="754140" y="58080"/>
                          <a:pt x="713948" y="73152"/>
                        </a:cubicBezTo>
                        <a:cubicBezTo>
                          <a:pt x="702181" y="77565"/>
                          <a:pt x="689564" y="79248"/>
                          <a:pt x="677372" y="82296"/>
                        </a:cubicBezTo>
                        <a:cubicBezTo>
                          <a:pt x="624654" y="117441"/>
                          <a:pt x="675509" y="87013"/>
                          <a:pt x="622508" y="109728"/>
                        </a:cubicBezTo>
                        <a:cubicBezTo>
                          <a:pt x="609979" y="115098"/>
                          <a:pt x="598461" y="122646"/>
                          <a:pt x="585932" y="128016"/>
                        </a:cubicBezTo>
                        <a:cubicBezTo>
                          <a:pt x="577073" y="131813"/>
                          <a:pt x="567121" y="132849"/>
                          <a:pt x="558500" y="137160"/>
                        </a:cubicBezTo>
                        <a:cubicBezTo>
                          <a:pt x="548670" y="142075"/>
                          <a:pt x="540610" y="149996"/>
                          <a:pt x="531068" y="155448"/>
                        </a:cubicBezTo>
                        <a:cubicBezTo>
                          <a:pt x="519233" y="162211"/>
                          <a:pt x="506181" y="166723"/>
                          <a:pt x="494492" y="173736"/>
                        </a:cubicBezTo>
                        <a:cubicBezTo>
                          <a:pt x="475645" y="185044"/>
                          <a:pt x="460480" y="203361"/>
                          <a:pt x="439628" y="210312"/>
                        </a:cubicBezTo>
                        <a:lnTo>
                          <a:pt x="384764" y="228600"/>
                        </a:lnTo>
                        <a:cubicBezTo>
                          <a:pt x="378668" y="237744"/>
                          <a:pt x="375058" y="249167"/>
                          <a:pt x="366476" y="256032"/>
                        </a:cubicBezTo>
                        <a:cubicBezTo>
                          <a:pt x="358950" y="262053"/>
                          <a:pt x="347665" y="260865"/>
                          <a:pt x="339044" y="265176"/>
                        </a:cubicBezTo>
                        <a:cubicBezTo>
                          <a:pt x="329214" y="270091"/>
                          <a:pt x="320055" y="276429"/>
                          <a:pt x="311612" y="283464"/>
                        </a:cubicBezTo>
                        <a:cubicBezTo>
                          <a:pt x="241206" y="342136"/>
                          <a:pt x="324856" y="283778"/>
                          <a:pt x="256748" y="329184"/>
                        </a:cubicBezTo>
                        <a:cubicBezTo>
                          <a:pt x="253700" y="338328"/>
                          <a:pt x="254420" y="349800"/>
                          <a:pt x="247604" y="356616"/>
                        </a:cubicBezTo>
                        <a:cubicBezTo>
                          <a:pt x="232062" y="372158"/>
                          <a:pt x="192740" y="393192"/>
                          <a:pt x="192740" y="393192"/>
                        </a:cubicBezTo>
                        <a:cubicBezTo>
                          <a:pt x="127390" y="491217"/>
                          <a:pt x="229160" y="342447"/>
                          <a:pt x="147020" y="448056"/>
                        </a:cubicBezTo>
                        <a:cubicBezTo>
                          <a:pt x="133526" y="465406"/>
                          <a:pt x="122636" y="484632"/>
                          <a:pt x="110444" y="502920"/>
                        </a:cubicBezTo>
                        <a:cubicBezTo>
                          <a:pt x="104348" y="512064"/>
                          <a:pt x="95631" y="519926"/>
                          <a:pt x="92156" y="530352"/>
                        </a:cubicBezTo>
                        <a:cubicBezTo>
                          <a:pt x="86060" y="548640"/>
                          <a:pt x="84561" y="569176"/>
                          <a:pt x="73868" y="585216"/>
                        </a:cubicBezTo>
                        <a:cubicBezTo>
                          <a:pt x="67772" y="594360"/>
                          <a:pt x="60043" y="602605"/>
                          <a:pt x="55580" y="612648"/>
                        </a:cubicBezTo>
                        <a:cubicBezTo>
                          <a:pt x="12053" y="710583"/>
                          <a:pt x="60392" y="632862"/>
                          <a:pt x="19004" y="694944"/>
                        </a:cubicBezTo>
                        <a:cubicBezTo>
                          <a:pt x="-670" y="812988"/>
                          <a:pt x="4682" y="766981"/>
                          <a:pt x="716" y="969264"/>
                        </a:cubicBezTo>
                        <a:cubicBezTo>
                          <a:pt x="-897" y="1051544"/>
                          <a:pt x="716" y="1133856"/>
                          <a:pt x="716" y="1216152"/>
                        </a:cubicBezTo>
                      </a:path>
                    </a:pathLst>
                  </a:cu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EA36E8E5-7E9E-4486-8DFC-5013CB616CD1}"/>
                      </a:ext>
                    </a:extLst>
                  </p:cNvPr>
                  <p:cNvGrpSpPr/>
                  <p:nvPr/>
                </p:nvGrpSpPr>
                <p:grpSpPr>
                  <a:xfrm>
                    <a:off x="1778986" y="3693047"/>
                    <a:ext cx="586262" cy="501964"/>
                    <a:chOff x="4489705" y="1636776"/>
                    <a:chExt cx="3097086" cy="2651760"/>
                  </a:xfrm>
                </p:grpSpPr>
                <p:grpSp>
                  <p:nvGrpSpPr>
                    <p:cNvPr id="380" name="Group 379">
                      <a:extLst>
                        <a:ext uri="{FF2B5EF4-FFF2-40B4-BE49-F238E27FC236}">
                          <a16:creationId xmlns:a16="http://schemas.microsoft.com/office/drawing/2014/main" id="{98E2C8CA-0321-44A3-81B8-17D537453F8D}"/>
                        </a:ext>
                      </a:extLst>
                    </p:cNvPr>
                    <p:cNvGrpSpPr/>
                    <p:nvPr/>
                  </p:nvGrpSpPr>
                  <p:grpSpPr>
                    <a:xfrm>
                      <a:off x="4489705" y="1779294"/>
                      <a:ext cx="1630864" cy="1887450"/>
                      <a:chOff x="7653422" y="1435608"/>
                      <a:chExt cx="2769586" cy="3757446"/>
                    </a:xfrm>
                  </p:grpSpPr>
                  <p:sp>
                    <p:nvSpPr>
                      <p:cNvPr id="387" name="Rectangle 2">
                        <a:extLst>
                          <a:ext uri="{FF2B5EF4-FFF2-40B4-BE49-F238E27FC236}">
                            <a16:creationId xmlns:a16="http://schemas.microsoft.com/office/drawing/2014/main" id="{6744A83A-98C6-4D0A-A22B-1C27FFACEF9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Shape 387">
                        <a:extLst>
                          <a:ext uri="{FF2B5EF4-FFF2-40B4-BE49-F238E27FC236}">
                            <a16:creationId xmlns:a16="http://schemas.microsoft.com/office/drawing/2014/main" id="{FD607799-D354-49E4-9A4A-B03FAE9189B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1" name="Group 380">
                      <a:extLst>
                        <a:ext uri="{FF2B5EF4-FFF2-40B4-BE49-F238E27FC236}">
                          <a16:creationId xmlns:a16="http://schemas.microsoft.com/office/drawing/2014/main" id="{0D886C03-7C4D-4616-82BB-836AF5C7FF4E}"/>
                        </a:ext>
                      </a:extLst>
                    </p:cNvPr>
                    <p:cNvGrpSpPr/>
                    <p:nvPr/>
                  </p:nvGrpSpPr>
                  <p:grpSpPr>
                    <a:xfrm>
                      <a:off x="5218177" y="1636776"/>
                      <a:ext cx="1822482" cy="2109216"/>
                      <a:chOff x="7653422" y="1435608"/>
                      <a:chExt cx="2769586" cy="3757446"/>
                    </a:xfrm>
                  </p:grpSpPr>
                  <p:sp>
                    <p:nvSpPr>
                      <p:cNvPr id="385" name="Rectangle 2">
                        <a:extLst>
                          <a:ext uri="{FF2B5EF4-FFF2-40B4-BE49-F238E27FC236}">
                            <a16:creationId xmlns:a16="http://schemas.microsoft.com/office/drawing/2014/main" id="{D2839CDB-12D1-4207-905C-60FC28974B4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Shape 385">
                        <a:extLst>
                          <a:ext uri="{FF2B5EF4-FFF2-40B4-BE49-F238E27FC236}">
                            <a16:creationId xmlns:a16="http://schemas.microsoft.com/office/drawing/2014/main" id="{C137447D-3B5C-42C8-8BD7-C5C17FB448D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2" name="Group 381">
                      <a:extLst>
                        <a:ext uri="{FF2B5EF4-FFF2-40B4-BE49-F238E27FC236}">
                          <a16:creationId xmlns:a16="http://schemas.microsoft.com/office/drawing/2014/main" id="{02A90740-7CF5-4789-B048-A029E5B14747}"/>
                        </a:ext>
                      </a:extLst>
                    </p:cNvPr>
                    <p:cNvGrpSpPr/>
                    <p:nvPr/>
                  </p:nvGrpSpPr>
                  <p:grpSpPr>
                    <a:xfrm>
                      <a:off x="5394961" y="1751862"/>
                      <a:ext cx="2191830" cy="2536674"/>
                      <a:chOff x="7653422" y="1435608"/>
                      <a:chExt cx="2769586" cy="3757446"/>
                    </a:xfrm>
                  </p:grpSpPr>
                  <p:sp>
                    <p:nvSpPr>
                      <p:cNvPr id="383" name="Rectangle 2">
                        <a:extLst>
                          <a:ext uri="{FF2B5EF4-FFF2-40B4-BE49-F238E27FC236}">
                            <a16:creationId xmlns:a16="http://schemas.microsoft.com/office/drawing/2014/main" id="{6A33A569-8599-4516-86F7-6A61C6409F2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Shape 383">
                        <a:extLst>
                          <a:ext uri="{FF2B5EF4-FFF2-40B4-BE49-F238E27FC236}">
                            <a16:creationId xmlns:a16="http://schemas.microsoft.com/office/drawing/2014/main" id="{F4884223-CAC5-435E-AD3E-1F4F7A4AB4C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52" name="Group 226">
                    <a:extLst>
                      <a:ext uri="{FF2B5EF4-FFF2-40B4-BE49-F238E27FC236}">
                        <a16:creationId xmlns:a16="http://schemas.microsoft.com/office/drawing/2014/main" id="{043453A5-8CF0-4ADA-841E-3DA720F51E27}"/>
                      </a:ext>
                    </a:extLst>
                  </p:cNvPr>
                  <p:cNvGrpSpPr/>
                  <p:nvPr/>
                </p:nvGrpSpPr>
                <p:grpSpPr>
                  <a:xfrm>
                    <a:off x="1069849" y="2923032"/>
                    <a:ext cx="1059540" cy="423672"/>
                    <a:chOff x="1447800" y="1066800"/>
                    <a:chExt cx="5335815" cy="2133600"/>
                  </a:xfrm>
                </p:grpSpPr>
                <p:grpSp>
                  <p:nvGrpSpPr>
                    <p:cNvPr id="157" name="Group 58">
                      <a:extLst>
                        <a:ext uri="{FF2B5EF4-FFF2-40B4-BE49-F238E27FC236}">
                          <a16:creationId xmlns:a16="http://schemas.microsoft.com/office/drawing/2014/main" id="{43266AFF-2BE1-4D39-BDE8-6D0BD0E4C3A6}"/>
                        </a:ext>
                      </a:extLst>
                    </p:cNvPr>
                    <p:cNvGrpSpPr/>
                    <p:nvPr/>
                  </p:nvGrpSpPr>
                  <p:grpSpPr>
                    <a:xfrm>
                      <a:off x="1447800" y="1295400"/>
                      <a:ext cx="1158228" cy="1905000"/>
                      <a:chOff x="1747738" y="1143000"/>
                      <a:chExt cx="2675816" cy="5410200"/>
                    </a:xfrm>
                  </p:grpSpPr>
                  <p:sp>
                    <p:nvSpPr>
                      <p:cNvPr id="324" name="Wave 323">
                        <a:extLst>
                          <a:ext uri="{FF2B5EF4-FFF2-40B4-BE49-F238E27FC236}">
                            <a16:creationId xmlns:a16="http://schemas.microsoft.com/office/drawing/2014/main" id="{4D7DD44E-3B26-40DC-92E8-590D2990D110}"/>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Wave 324">
                        <a:extLst>
                          <a:ext uri="{FF2B5EF4-FFF2-40B4-BE49-F238E27FC236}">
                            <a16:creationId xmlns:a16="http://schemas.microsoft.com/office/drawing/2014/main" id="{E5CBA601-ED42-4E5B-B8A0-03263D7D3BF4}"/>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2">
                        <a:extLst>
                          <a:ext uri="{FF2B5EF4-FFF2-40B4-BE49-F238E27FC236}">
                            <a16:creationId xmlns:a16="http://schemas.microsoft.com/office/drawing/2014/main" id="{9377119A-1460-496E-8459-DC3B3145B58A}"/>
                          </a:ext>
                        </a:extLst>
                      </p:cNvPr>
                      <p:cNvGrpSpPr/>
                      <p:nvPr/>
                    </p:nvGrpSpPr>
                    <p:grpSpPr>
                      <a:xfrm>
                        <a:off x="2468899" y="3115235"/>
                        <a:ext cx="1004332" cy="932329"/>
                        <a:chOff x="3253121" y="1066802"/>
                        <a:chExt cx="2384351" cy="1922552"/>
                      </a:xfrm>
                      <a:solidFill>
                        <a:schemeClr val="bg2">
                          <a:lumMod val="50000"/>
                        </a:schemeClr>
                      </a:solidFill>
                    </p:grpSpPr>
                    <p:sp>
                      <p:nvSpPr>
                        <p:cNvPr id="372" name="Teardrop 371">
                          <a:extLst>
                            <a:ext uri="{FF2B5EF4-FFF2-40B4-BE49-F238E27FC236}">
                              <a16:creationId xmlns:a16="http://schemas.microsoft.com/office/drawing/2014/main" id="{54B0A4D2-DFDD-4BFD-8F6E-B1DECA684563}"/>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4">
                          <a:extLst>
                            <a:ext uri="{FF2B5EF4-FFF2-40B4-BE49-F238E27FC236}">
                              <a16:creationId xmlns:a16="http://schemas.microsoft.com/office/drawing/2014/main" id="{03D0E78B-D6B3-4D64-90A0-6EF2C7BA9470}"/>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5">
                          <a:extLst>
                            <a:ext uri="{FF2B5EF4-FFF2-40B4-BE49-F238E27FC236}">
                              <a16:creationId xmlns:a16="http://schemas.microsoft.com/office/drawing/2014/main" id="{C99CCE41-B0BA-40F4-8B32-A3D922F5CB1C}"/>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6">
                          <a:extLst>
                            <a:ext uri="{FF2B5EF4-FFF2-40B4-BE49-F238E27FC236}">
                              <a16:creationId xmlns:a16="http://schemas.microsoft.com/office/drawing/2014/main" id="{1A4D24A5-B67A-4767-A042-EA5E2FAD4E16}"/>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7">
                          <a:extLst>
                            <a:ext uri="{FF2B5EF4-FFF2-40B4-BE49-F238E27FC236}">
                              <a16:creationId xmlns:a16="http://schemas.microsoft.com/office/drawing/2014/main" id="{28D22B73-C505-43D1-BB6B-752DBCEF1DBC}"/>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8">
                          <a:extLst>
                            <a:ext uri="{FF2B5EF4-FFF2-40B4-BE49-F238E27FC236}">
                              <a16:creationId xmlns:a16="http://schemas.microsoft.com/office/drawing/2014/main" id="{0686B51A-B3C9-40C2-8AC1-D3098E930739}"/>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9">
                          <a:extLst>
                            <a:ext uri="{FF2B5EF4-FFF2-40B4-BE49-F238E27FC236}">
                              <a16:creationId xmlns:a16="http://schemas.microsoft.com/office/drawing/2014/main" id="{9626F588-FFC9-4DE7-BFFC-709E28204308}"/>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10">
                          <a:extLst>
                            <a:ext uri="{FF2B5EF4-FFF2-40B4-BE49-F238E27FC236}">
                              <a16:creationId xmlns:a16="http://schemas.microsoft.com/office/drawing/2014/main" id="{AD56C6DE-5D32-47E8-A999-ABF54012BC4A}"/>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11">
                        <a:extLst>
                          <a:ext uri="{FF2B5EF4-FFF2-40B4-BE49-F238E27FC236}">
                            <a16:creationId xmlns:a16="http://schemas.microsoft.com/office/drawing/2014/main" id="{57084F8B-C638-4A3B-B3EA-8106CE9F3510}"/>
                          </a:ext>
                        </a:extLst>
                      </p:cNvPr>
                      <p:cNvGrpSpPr/>
                      <p:nvPr/>
                    </p:nvGrpSpPr>
                    <p:grpSpPr>
                      <a:xfrm rot="3249924">
                        <a:off x="1735936" y="2283796"/>
                        <a:ext cx="1118259" cy="1094656"/>
                        <a:chOff x="3253123" y="1066800"/>
                        <a:chExt cx="2384352" cy="1922552"/>
                      </a:xfrm>
                    </p:grpSpPr>
                    <p:sp>
                      <p:nvSpPr>
                        <p:cNvPr id="364" name="Teardrop 363">
                          <a:extLst>
                            <a:ext uri="{FF2B5EF4-FFF2-40B4-BE49-F238E27FC236}">
                              <a16:creationId xmlns:a16="http://schemas.microsoft.com/office/drawing/2014/main" id="{043F6798-ECF8-4A6B-99FA-799EB43652C2}"/>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364">
                          <a:extLst>
                            <a:ext uri="{FF2B5EF4-FFF2-40B4-BE49-F238E27FC236}">
                              <a16:creationId xmlns:a16="http://schemas.microsoft.com/office/drawing/2014/main" id="{FDC510E9-7E71-4799-8C11-1F9BC1DBA11C}"/>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65">
                          <a:extLst>
                            <a:ext uri="{FF2B5EF4-FFF2-40B4-BE49-F238E27FC236}">
                              <a16:creationId xmlns:a16="http://schemas.microsoft.com/office/drawing/2014/main" id="{C3FF77F8-13DC-4F2A-A804-8A668437EC46}"/>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a:extLst>
                            <a:ext uri="{FF2B5EF4-FFF2-40B4-BE49-F238E27FC236}">
                              <a16:creationId xmlns:a16="http://schemas.microsoft.com/office/drawing/2014/main" id="{369E2122-5D2D-4BE9-A8F2-8F1D81A6A7AC}"/>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a:extLst>
                            <a:ext uri="{FF2B5EF4-FFF2-40B4-BE49-F238E27FC236}">
                              <a16:creationId xmlns:a16="http://schemas.microsoft.com/office/drawing/2014/main" id="{D60CA501-DC86-4CC7-B789-7E6D64D670C0}"/>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a:extLst>
                            <a:ext uri="{FF2B5EF4-FFF2-40B4-BE49-F238E27FC236}">
                              <a16:creationId xmlns:a16="http://schemas.microsoft.com/office/drawing/2014/main" id="{FEBFE27E-D090-4406-9EFB-A010F5061E12}"/>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a:extLst>
                            <a:ext uri="{FF2B5EF4-FFF2-40B4-BE49-F238E27FC236}">
                              <a16:creationId xmlns:a16="http://schemas.microsoft.com/office/drawing/2014/main" id="{C3F4E084-BE15-4A64-940E-0E782C2302A2}"/>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44B8C67E-3D79-48EC-A126-AD106126F628}"/>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22">
                        <a:extLst>
                          <a:ext uri="{FF2B5EF4-FFF2-40B4-BE49-F238E27FC236}">
                            <a16:creationId xmlns:a16="http://schemas.microsoft.com/office/drawing/2014/main" id="{76A86955-F2E7-4F94-BDD8-115E5846792D}"/>
                          </a:ext>
                        </a:extLst>
                      </p:cNvPr>
                      <p:cNvGrpSpPr/>
                      <p:nvPr/>
                    </p:nvGrpSpPr>
                    <p:grpSpPr>
                      <a:xfrm rot="5400000">
                        <a:off x="2045598" y="1154802"/>
                        <a:ext cx="1118259" cy="1094656"/>
                        <a:chOff x="3253123" y="1066800"/>
                        <a:chExt cx="2384352" cy="1922552"/>
                      </a:xfrm>
                    </p:grpSpPr>
                    <p:sp>
                      <p:nvSpPr>
                        <p:cNvPr id="356" name="Teardrop 355">
                          <a:extLst>
                            <a:ext uri="{FF2B5EF4-FFF2-40B4-BE49-F238E27FC236}">
                              <a16:creationId xmlns:a16="http://schemas.microsoft.com/office/drawing/2014/main" id="{3FB7370E-D698-4A8A-AD01-622453C6F913}"/>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a:extLst>
                            <a:ext uri="{FF2B5EF4-FFF2-40B4-BE49-F238E27FC236}">
                              <a16:creationId xmlns:a16="http://schemas.microsoft.com/office/drawing/2014/main" id="{084B3684-0291-45AA-8EC5-54FA017025F5}"/>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a:extLst>
                            <a:ext uri="{FF2B5EF4-FFF2-40B4-BE49-F238E27FC236}">
                              <a16:creationId xmlns:a16="http://schemas.microsoft.com/office/drawing/2014/main" id="{67931EFE-B79D-45FF-BC59-BC86CC29CAF0}"/>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a:extLst>
                            <a:ext uri="{FF2B5EF4-FFF2-40B4-BE49-F238E27FC236}">
                              <a16:creationId xmlns:a16="http://schemas.microsoft.com/office/drawing/2014/main" id="{F09CC122-4146-4A98-B376-684E7EBB3B71}"/>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a:extLst>
                            <a:ext uri="{FF2B5EF4-FFF2-40B4-BE49-F238E27FC236}">
                              <a16:creationId xmlns:a16="http://schemas.microsoft.com/office/drawing/2014/main" id="{A0A4B9AC-1F89-429C-AF9F-91179A9CBEC5}"/>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a:extLst>
                            <a:ext uri="{FF2B5EF4-FFF2-40B4-BE49-F238E27FC236}">
                              <a16:creationId xmlns:a16="http://schemas.microsoft.com/office/drawing/2014/main" id="{9A2CF32E-F13E-4F8B-9522-9C2BEB0586E6}"/>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a:extLst>
                            <a:ext uri="{FF2B5EF4-FFF2-40B4-BE49-F238E27FC236}">
                              <a16:creationId xmlns:a16="http://schemas.microsoft.com/office/drawing/2014/main" id="{ED855EA3-070B-4E7A-AF01-B0732D43B428}"/>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6E196F56-5342-492E-B47A-66B1AB8603E5}"/>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1">
                        <a:extLst>
                          <a:ext uri="{FF2B5EF4-FFF2-40B4-BE49-F238E27FC236}">
                            <a16:creationId xmlns:a16="http://schemas.microsoft.com/office/drawing/2014/main" id="{D4406697-8B56-4B20-8B6F-A2DED07EC8CC}"/>
                          </a:ext>
                        </a:extLst>
                      </p:cNvPr>
                      <p:cNvGrpSpPr/>
                      <p:nvPr/>
                    </p:nvGrpSpPr>
                    <p:grpSpPr>
                      <a:xfrm rot="18371763">
                        <a:off x="3184558" y="1293913"/>
                        <a:ext cx="1118259" cy="1094656"/>
                        <a:chOff x="3253123" y="1066800"/>
                        <a:chExt cx="2384352" cy="1922552"/>
                      </a:xfrm>
                    </p:grpSpPr>
                    <p:sp>
                      <p:nvSpPr>
                        <p:cNvPr id="348" name="Teardrop 347">
                          <a:extLst>
                            <a:ext uri="{FF2B5EF4-FFF2-40B4-BE49-F238E27FC236}">
                              <a16:creationId xmlns:a16="http://schemas.microsoft.com/office/drawing/2014/main" id="{096E36C7-8C4E-4C4A-9E08-47F1266850C7}"/>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a:extLst>
                            <a:ext uri="{FF2B5EF4-FFF2-40B4-BE49-F238E27FC236}">
                              <a16:creationId xmlns:a16="http://schemas.microsoft.com/office/drawing/2014/main" id="{E817F17E-4096-46B6-88EE-A3A6313D2B6F}"/>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a:extLst>
                            <a:ext uri="{FF2B5EF4-FFF2-40B4-BE49-F238E27FC236}">
                              <a16:creationId xmlns:a16="http://schemas.microsoft.com/office/drawing/2014/main" id="{936F4689-2E96-4E47-8C9C-08DA5C480434}"/>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a:extLst>
                            <a:ext uri="{FF2B5EF4-FFF2-40B4-BE49-F238E27FC236}">
                              <a16:creationId xmlns:a16="http://schemas.microsoft.com/office/drawing/2014/main" id="{1CF1F4DF-B9FD-4232-AE1E-FCFF274F84AF}"/>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a:extLst>
                            <a:ext uri="{FF2B5EF4-FFF2-40B4-BE49-F238E27FC236}">
                              <a16:creationId xmlns:a16="http://schemas.microsoft.com/office/drawing/2014/main" id="{AFE4376A-7AF2-45E8-90FC-E47A033203A5}"/>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a:extLst>
                            <a:ext uri="{FF2B5EF4-FFF2-40B4-BE49-F238E27FC236}">
                              <a16:creationId xmlns:a16="http://schemas.microsoft.com/office/drawing/2014/main" id="{053037C5-44D8-4D1E-A413-FAFD2C40F62A}"/>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a:extLst>
                            <a:ext uri="{FF2B5EF4-FFF2-40B4-BE49-F238E27FC236}">
                              <a16:creationId xmlns:a16="http://schemas.microsoft.com/office/drawing/2014/main" id="{97E5D960-FF67-47DA-AFAE-F4593E587330}"/>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a:extLst>
                            <a:ext uri="{FF2B5EF4-FFF2-40B4-BE49-F238E27FC236}">
                              <a16:creationId xmlns:a16="http://schemas.microsoft.com/office/drawing/2014/main" id="{EF754630-DD3B-4C31-8637-979909EF71C6}"/>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40">
                        <a:extLst>
                          <a:ext uri="{FF2B5EF4-FFF2-40B4-BE49-F238E27FC236}">
                            <a16:creationId xmlns:a16="http://schemas.microsoft.com/office/drawing/2014/main" id="{2FA2CB2C-99BF-4073-ABBA-DFF599E146C5}"/>
                          </a:ext>
                        </a:extLst>
                      </p:cNvPr>
                      <p:cNvGrpSpPr/>
                      <p:nvPr/>
                    </p:nvGrpSpPr>
                    <p:grpSpPr>
                      <a:xfrm rot="19164313">
                        <a:off x="3150199" y="2320851"/>
                        <a:ext cx="1273355" cy="1253498"/>
                        <a:chOff x="3253123" y="1066800"/>
                        <a:chExt cx="2384352" cy="1922552"/>
                      </a:xfrm>
                    </p:grpSpPr>
                    <p:sp>
                      <p:nvSpPr>
                        <p:cNvPr id="340" name="Teardrop 339">
                          <a:extLst>
                            <a:ext uri="{FF2B5EF4-FFF2-40B4-BE49-F238E27FC236}">
                              <a16:creationId xmlns:a16="http://schemas.microsoft.com/office/drawing/2014/main" id="{3A2C746C-381C-4A90-A4B9-DACA0F4A1F9B}"/>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Moon 340">
                          <a:extLst>
                            <a:ext uri="{FF2B5EF4-FFF2-40B4-BE49-F238E27FC236}">
                              <a16:creationId xmlns:a16="http://schemas.microsoft.com/office/drawing/2014/main" id="{AFE91998-AB83-4C61-8BD4-0F257806DB0F}"/>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a:extLst>
                            <a:ext uri="{FF2B5EF4-FFF2-40B4-BE49-F238E27FC236}">
                              <a16:creationId xmlns:a16="http://schemas.microsoft.com/office/drawing/2014/main" id="{59B93386-B258-47CA-9D9B-C5E9014E38D9}"/>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a:extLst>
                            <a:ext uri="{FF2B5EF4-FFF2-40B4-BE49-F238E27FC236}">
                              <a16:creationId xmlns:a16="http://schemas.microsoft.com/office/drawing/2014/main" id="{4F48C167-2B23-45F6-8402-BD18CE0868FE}"/>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a:extLst>
                            <a:ext uri="{FF2B5EF4-FFF2-40B4-BE49-F238E27FC236}">
                              <a16:creationId xmlns:a16="http://schemas.microsoft.com/office/drawing/2014/main" id="{11ABBB4B-6DA1-4A3F-8F2F-28CD2AA61FED}"/>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a:extLst>
                            <a:ext uri="{FF2B5EF4-FFF2-40B4-BE49-F238E27FC236}">
                              <a16:creationId xmlns:a16="http://schemas.microsoft.com/office/drawing/2014/main" id="{FAA79F96-16B0-49FA-8F89-2574889EED87}"/>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345">
                          <a:extLst>
                            <a:ext uri="{FF2B5EF4-FFF2-40B4-BE49-F238E27FC236}">
                              <a16:creationId xmlns:a16="http://schemas.microsoft.com/office/drawing/2014/main" id="{87CC823E-97B6-4361-8865-714C1F6CC3B5}"/>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15FA70FD-9B4E-4EFF-B657-B26DC7A2FD9F}"/>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49">
                        <a:extLst>
                          <a:ext uri="{FF2B5EF4-FFF2-40B4-BE49-F238E27FC236}">
                            <a16:creationId xmlns:a16="http://schemas.microsoft.com/office/drawing/2014/main" id="{D72EC527-7474-4EBF-BA51-0BD16284F98C}"/>
                          </a:ext>
                        </a:extLst>
                      </p:cNvPr>
                      <p:cNvGrpSpPr/>
                      <p:nvPr/>
                    </p:nvGrpSpPr>
                    <p:grpSpPr>
                      <a:xfrm rot="1063382">
                        <a:off x="2473119" y="2046587"/>
                        <a:ext cx="1069843" cy="895533"/>
                        <a:chOff x="3253123" y="1066800"/>
                        <a:chExt cx="2384352" cy="1922552"/>
                      </a:xfrm>
                    </p:grpSpPr>
                    <p:sp>
                      <p:nvSpPr>
                        <p:cNvPr id="332" name="Teardrop 331">
                          <a:extLst>
                            <a:ext uri="{FF2B5EF4-FFF2-40B4-BE49-F238E27FC236}">
                              <a16:creationId xmlns:a16="http://schemas.microsoft.com/office/drawing/2014/main" id="{03D01988-B4F6-42AF-866A-2B2E98803D76}"/>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332">
                          <a:extLst>
                            <a:ext uri="{FF2B5EF4-FFF2-40B4-BE49-F238E27FC236}">
                              <a16:creationId xmlns:a16="http://schemas.microsoft.com/office/drawing/2014/main" id="{8E400092-B4EA-4E68-8759-D6AA4668E0D6}"/>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333">
                          <a:extLst>
                            <a:ext uri="{FF2B5EF4-FFF2-40B4-BE49-F238E27FC236}">
                              <a16:creationId xmlns:a16="http://schemas.microsoft.com/office/drawing/2014/main" id="{6B16BEA9-11B3-44FF-92BF-EE9F0E6270BD}"/>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334">
                          <a:extLst>
                            <a:ext uri="{FF2B5EF4-FFF2-40B4-BE49-F238E27FC236}">
                              <a16:creationId xmlns:a16="http://schemas.microsoft.com/office/drawing/2014/main" id="{F0D94CD1-A868-4181-AE03-FC2457EC0E22}"/>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a:extLst>
                            <a:ext uri="{FF2B5EF4-FFF2-40B4-BE49-F238E27FC236}">
                              <a16:creationId xmlns:a16="http://schemas.microsoft.com/office/drawing/2014/main" id="{F8F98E10-E434-4103-A4C3-F0DCD246E587}"/>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336">
                          <a:extLst>
                            <a:ext uri="{FF2B5EF4-FFF2-40B4-BE49-F238E27FC236}">
                              <a16:creationId xmlns:a16="http://schemas.microsoft.com/office/drawing/2014/main" id="{F2CCC855-6359-49EC-BD4A-6678FA1AD28B}"/>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337">
                          <a:extLst>
                            <a:ext uri="{FF2B5EF4-FFF2-40B4-BE49-F238E27FC236}">
                              <a16:creationId xmlns:a16="http://schemas.microsoft.com/office/drawing/2014/main" id="{BAEFDE08-8A38-48C8-8EF3-8BE765E48F37}"/>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a:extLst>
                            <a:ext uri="{FF2B5EF4-FFF2-40B4-BE49-F238E27FC236}">
                              <a16:creationId xmlns:a16="http://schemas.microsoft.com/office/drawing/2014/main" id="{6B63AC00-3C41-4842-ACD9-0A5D0221A2A8}"/>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54">
                      <a:extLst>
                        <a:ext uri="{FF2B5EF4-FFF2-40B4-BE49-F238E27FC236}">
                          <a16:creationId xmlns:a16="http://schemas.microsoft.com/office/drawing/2014/main" id="{C2AFF75E-F224-4C64-8F2E-13D1D6FAF04B}"/>
                        </a:ext>
                      </a:extLst>
                    </p:cNvPr>
                    <p:cNvGrpSpPr/>
                    <p:nvPr/>
                  </p:nvGrpSpPr>
                  <p:grpSpPr>
                    <a:xfrm>
                      <a:off x="1600200" y="1295400"/>
                      <a:ext cx="4419600" cy="1905000"/>
                      <a:chOff x="1600200" y="1295400"/>
                      <a:chExt cx="4419600" cy="1905000"/>
                    </a:xfrm>
                  </p:grpSpPr>
                  <p:sp>
                    <p:nvSpPr>
                      <p:cNvPr id="273" name="Trapezoid 272">
                        <a:extLst>
                          <a:ext uri="{FF2B5EF4-FFF2-40B4-BE49-F238E27FC236}">
                            <a16:creationId xmlns:a16="http://schemas.microsoft.com/office/drawing/2014/main" id="{8760019A-8500-4935-BEC4-E82EE5D48111}"/>
                          </a:ext>
                        </a:extLst>
                      </p:cNvPr>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835B50A0-F910-46FE-9214-B883FBFC8A54}"/>
                          </a:ext>
                        </a:extLst>
                      </p:cNvPr>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5">
                        <a:extLst>
                          <a:ext uri="{FF2B5EF4-FFF2-40B4-BE49-F238E27FC236}">
                            <a16:creationId xmlns:a16="http://schemas.microsoft.com/office/drawing/2014/main" id="{5C1E77DF-08A0-406F-8D4A-2DEF0FA15EEF}"/>
                          </a:ext>
                        </a:extLst>
                      </p:cNvPr>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6">
                        <a:extLst>
                          <a:ext uri="{FF2B5EF4-FFF2-40B4-BE49-F238E27FC236}">
                            <a16:creationId xmlns:a16="http://schemas.microsoft.com/office/drawing/2014/main" id="{B698264F-AD59-40FD-8563-CCF7079C00EB}"/>
                          </a:ext>
                        </a:extLst>
                      </p:cNvPr>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 name="Group 9">
                        <a:extLst>
                          <a:ext uri="{FF2B5EF4-FFF2-40B4-BE49-F238E27FC236}">
                            <a16:creationId xmlns:a16="http://schemas.microsoft.com/office/drawing/2014/main" id="{E0C1F341-465D-4BD2-9B37-42D93FCA8255}"/>
                          </a:ext>
                        </a:extLst>
                      </p:cNvPr>
                      <p:cNvGrpSpPr/>
                      <p:nvPr/>
                    </p:nvGrpSpPr>
                    <p:grpSpPr>
                      <a:xfrm>
                        <a:off x="2362200" y="1676400"/>
                        <a:ext cx="381000" cy="457200"/>
                        <a:chOff x="2362200" y="1676400"/>
                        <a:chExt cx="381000" cy="457200"/>
                      </a:xfrm>
                    </p:grpSpPr>
                    <p:sp>
                      <p:nvSpPr>
                        <p:cNvPr id="322" name="Multiply 7">
                          <a:extLst>
                            <a:ext uri="{FF2B5EF4-FFF2-40B4-BE49-F238E27FC236}">
                              <a16:creationId xmlns:a16="http://schemas.microsoft.com/office/drawing/2014/main" id="{250E7EC4-979F-4BAC-8120-60880A26785E}"/>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322">
                          <a:extLst>
                            <a:ext uri="{FF2B5EF4-FFF2-40B4-BE49-F238E27FC236}">
                              <a16:creationId xmlns:a16="http://schemas.microsoft.com/office/drawing/2014/main" id="{E1E66768-8842-4E75-953C-31ED0A954A35}"/>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10">
                        <a:extLst>
                          <a:ext uri="{FF2B5EF4-FFF2-40B4-BE49-F238E27FC236}">
                            <a16:creationId xmlns:a16="http://schemas.microsoft.com/office/drawing/2014/main" id="{291CCBD9-4691-47F4-BBC1-4D4A05C2F873}"/>
                          </a:ext>
                        </a:extLst>
                      </p:cNvPr>
                      <p:cNvGrpSpPr/>
                      <p:nvPr/>
                    </p:nvGrpSpPr>
                    <p:grpSpPr>
                      <a:xfrm>
                        <a:off x="2743200" y="1676400"/>
                        <a:ext cx="381000" cy="457200"/>
                        <a:chOff x="2362200" y="1676400"/>
                        <a:chExt cx="381000" cy="457200"/>
                      </a:xfrm>
                    </p:grpSpPr>
                    <p:sp>
                      <p:nvSpPr>
                        <p:cNvPr id="320" name="Multiply 11">
                          <a:extLst>
                            <a:ext uri="{FF2B5EF4-FFF2-40B4-BE49-F238E27FC236}">
                              <a16:creationId xmlns:a16="http://schemas.microsoft.com/office/drawing/2014/main" id="{D3E6D115-9B23-41F6-B4DB-874F1F0E6F76}"/>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a:extLst>
                            <a:ext uri="{FF2B5EF4-FFF2-40B4-BE49-F238E27FC236}">
                              <a16:creationId xmlns:a16="http://schemas.microsoft.com/office/drawing/2014/main" id="{C71B6238-CD34-4950-B881-859A2B1517A6}"/>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13">
                        <a:extLst>
                          <a:ext uri="{FF2B5EF4-FFF2-40B4-BE49-F238E27FC236}">
                            <a16:creationId xmlns:a16="http://schemas.microsoft.com/office/drawing/2014/main" id="{5A0BB545-A731-4D2D-BCB2-9F93FFF074F6}"/>
                          </a:ext>
                        </a:extLst>
                      </p:cNvPr>
                      <p:cNvGrpSpPr/>
                      <p:nvPr/>
                    </p:nvGrpSpPr>
                    <p:grpSpPr>
                      <a:xfrm>
                        <a:off x="3124200" y="1676400"/>
                        <a:ext cx="381000" cy="457200"/>
                        <a:chOff x="2362200" y="1676400"/>
                        <a:chExt cx="381000" cy="457200"/>
                      </a:xfrm>
                    </p:grpSpPr>
                    <p:sp>
                      <p:nvSpPr>
                        <p:cNvPr id="318" name="Multiply 14">
                          <a:extLst>
                            <a:ext uri="{FF2B5EF4-FFF2-40B4-BE49-F238E27FC236}">
                              <a16:creationId xmlns:a16="http://schemas.microsoft.com/office/drawing/2014/main" id="{05F0407C-5630-456A-B447-4E1BB613E0F1}"/>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a:extLst>
                            <a:ext uri="{FF2B5EF4-FFF2-40B4-BE49-F238E27FC236}">
                              <a16:creationId xmlns:a16="http://schemas.microsoft.com/office/drawing/2014/main" id="{349758D4-231F-4028-9040-BC32A2F24A5B}"/>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16">
                        <a:extLst>
                          <a:ext uri="{FF2B5EF4-FFF2-40B4-BE49-F238E27FC236}">
                            <a16:creationId xmlns:a16="http://schemas.microsoft.com/office/drawing/2014/main" id="{6A63C16D-EB5C-40C3-938C-647E4078E9A6}"/>
                          </a:ext>
                        </a:extLst>
                      </p:cNvPr>
                      <p:cNvGrpSpPr/>
                      <p:nvPr/>
                    </p:nvGrpSpPr>
                    <p:grpSpPr>
                      <a:xfrm>
                        <a:off x="3505200" y="1676400"/>
                        <a:ext cx="381000" cy="457200"/>
                        <a:chOff x="2362200" y="1676400"/>
                        <a:chExt cx="381000" cy="457200"/>
                      </a:xfrm>
                    </p:grpSpPr>
                    <p:sp>
                      <p:nvSpPr>
                        <p:cNvPr id="316" name="Multiply 17">
                          <a:extLst>
                            <a:ext uri="{FF2B5EF4-FFF2-40B4-BE49-F238E27FC236}">
                              <a16:creationId xmlns:a16="http://schemas.microsoft.com/office/drawing/2014/main" id="{E5029B11-659A-4691-A476-44D09700A424}"/>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a:extLst>
                            <a:ext uri="{FF2B5EF4-FFF2-40B4-BE49-F238E27FC236}">
                              <a16:creationId xmlns:a16="http://schemas.microsoft.com/office/drawing/2014/main" id="{EC87F68F-7861-475F-8DDF-54D28C0105E1}"/>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9">
                        <a:extLst>
                          <a:ext uri="{FF2B5EF4-FFF2-40B4-BE49-F238E27FC236}">
                            <a16:creationId xmlns:a16="http://schemas.microsoft.com/office/drawing/2014/main" id="{D71A20AE-82A4-409E-B40B-A9BF8F279A53}"/>
                          </a:ext>
                        </a:extLst>
                      </p:cNvPr>
                      <p:cNvGrpSpPr/>
                      <p:nvPr/>
                    </p:nvGrpSpPr>
                    <p:grpSpPr>
                      <a:xfrm>
                        <a:off x="3886200" y="1676400"/>
                        <a:ext cx="381000" cy="457200"/>
                        <a:chOff x="2362200" y="1676400"/>
                        <a:chExt cx="381000" cy="457200"/>
                      </a:xfrm>
                    </p:grpSpPr>
                    <p:sp>
                      <p:nvSpPr>
                        <p:cNvPr id="314" name="Multiply 20">
                          <a:extLst>
                            <a:ext uri="{FF2B5EF4-FFF2-40B4-BE49-F238E27FC236}">
                              <a16:creationId xmlns:a16="http://schemas.microsoft.com/office/drawing/2014/main" id="{E1DF37A9-FC7C-48B2-966B-C92EBFE8F345}"/>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14">
                          <a:extLst>
                            <a:ext uri="{FF2B5EF4-FFF2-40B4-BE49-F238E27FC236}">
                              <a16:creationId xmlns:a16="http://schemas.microsoft.com/office/drawing/2014/main" id="{0F74A45B-5E20-4A7E-B4EC-F5189746342D}"/>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2">
                        <a:extLst>
                          <a:ext uri="{FF2B5EF4-FFF2-40B4-BE49-F238E27FC236}">
                            <a16:creationId xmlns:a16="http://schemas.microsoft.com/office/drawing/2014/main" id="{04D30D20-0E6B-4785-BF7E-D6438478527D}"/>
                          </a:ext>
                        </a:extLst>
                      </p:cNvPr>
                      <p:cNvGrpSpPr/>
                      <p:nvPr/>
                    </p:nvGrpSpPr>
                    <p:grpSpPr>
                      <a:xfrm>
                        <a:off x="4267200" y="1676400"/>
                        <a:ext cx="381000" cy="457200"/>
                        <a:chOff x="2362200" y="1676400"/>
                        <a:chExt cx="381000" cy="457200"/>
                      </a:xfrm>
                    </p:grpSpPr>
                    <p:sp>
                      <p:nvSpPr>
                        <p:cNvPr id="312" name="Multiply 23">
                          <a:extLst>
                            <a:ext uri="{FF2B5EF4-FFF2-40B4-BE49-F238E27FC236}">
                              <a16:creationId xmlns:a16="http://schemas.microsoft.com/office/drawing/2014/main" id="{21881D17-92B0-49F0-A288-5C8D5AD47D1F}"/>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a:extLst>
                            <a:ext uri="{FF2B5EF4-FFF2-40B4-BE49-F238E27FC236}">
                              <a16:creationId xmlns:a16="http://schemas.microsoft.com/office/drawing/2014/main" id="{10FC7449-F2B1-45F4-83F5-160262FE9DF7}"/>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5">
                        <a:extLst>
                          <a:ext uri="{FF2B5EF4-FFF2-40B4-BE49-F238E27FC236}">
                            <a16:creationId xmlns:a16="http://schemas.microsoft.com/office/drawing/2014/main" id="{F631DC25-61D5-47C6-88E7-6564557B6ED4}"/>
                          </a:ext>
                        </a:extLst>
                      </p:cNvPr>
                      <p:cNvGrpSpPr/>
                      <p:nvPr/>
                    </p:nvGrpSpPr>
                    <p:grpSpPr>
                      <a:xfrm>
                        <a:off x="4648200" y="1676400"/>
                        <a:ext cx="381000" cy="457200"/>
                        <a:chOff x="2362200" y="1676400"/>
                        <a:chExt cx="381000" cy="457200"/>
                      </a:xfrm>
                    </p:grpSpPr>
                    <p:sp>
                      <p:nvSpPr>
                        <p:cNvPr id="310" name="Multiply 26">
                          <a:extLst>
                            <a:ext uri="{FF2B5EF4-FFF2-40B4-BE49-F238E27FC236}">
                              <a16:creationId xmlns:a16="http://schemas.microsoft.com/office/drawing/2014/main" id="{CD9FE2B1-3169-4736-9ADD-98EA5BEFBEC6}"/>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a:extLst>
                            <a:ext uri="{FF2B5EF4-FFF2-40B4-BE49-F238E27FC236}">
                              <a16:creationId xmlns:a16="http://schemas.microsoft.com/office/drawing/2014/main" id="{1F8EB8C4-E786-48B0-8644-4B63052E1665}"/>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8">
                        <a:extLst>
                          <a:ext uri="{FF2B5EF4-FFF2-40B4-BE49-F238E27FC236}">
                            <a16:creationId xmlns:a16="http://schemas.microsoft.com/office/drawing/2014/main" id="{F3899936-CEA3-4A2D-9137-5AE0352F8721}"/>
                          </a:ext>
                        </a:extLst>
                      </p:cNvPr>
                      <p:cNvGrpSpPr/>
                      <p:nvPr/>
                    </p:nvGrpSpPr>
                    <p:grpSpPr>
                      <a:xfrm>
                        <a:off x="5001491" y="1676400"/>
                        <a:ext cx="381000" cy="457200"/>
                        <a:chOff x="2362200" y="1676400"/>
                        <a:chExt cx="381000" cy="457200"/>
                      </a:xfrm>
                    </p:grpSpPr>
                    <p:sp>
                      <p:nvSpPr>
                        <p:cNvPr id="308" name="Multiply 29">
                          <a:extLst>
                            <a:ext uri="{FF2B5EF4-FFF2-40B4-BE49-F238E27FC236}">
                              <a16:creationId xmlns:a16="http://schemas.microsoft.com/office/drawing/2014/main" id="{569DB725-A487-44ED-B6A9-A9C3B489D0EF}"/>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a:extLst>
                            <a:ext uri="{FF2B5EF4-FFF2-40B4-BE49-F238E27FC236}">
                              <a16:creationId xmlns:a16="http://schemas.microsoft.com/office/drawing/2014/main" id="{3E965AEB-5AB2-42AD-9AA8-F4F9FADA6A67}"/>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5" name="Rounded Rectangle 31">
                        <a:extLst>
                          <a:ext uri="{FF2B5EF4-FFF2-40B4-BE49-F238E27FC236}">
                            <a16:creationId xmlns:a16="http://schemas.microsoft.com/office/drawing/2014/main" id="{B41C0C6B-BA73-4756-AB83-FB0CBDD5F9D6}"/>
                          </a:ext>
                        </a:extLst>
                      </p:cNvPr>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32">
                        <a:extLst>
                          <a:ext uri="{FF2B5EF4-FFF2-40B4-BE49-F238E27FC236}">
                            <a16:creationId xmlns:a16="http://schemas.microsoft.com/office/drawing/2014/main" id="{21641E6E-5725-4D9E-8D9B-F83AFBF859C5}"/>
                          </a:ext>
                        </a:extLst>
                      </p:cNvPr>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7" name="Group 33">
                        <a:extLst>
                          <a:ext uri="{FF2B5EF4-FFF2-40B4-BE49-F238E27FC236}">
                            <a16:creationId xmlns:a16="http://schemas.microsoft.com/office/drawing/2014/main" id="{21C87AEC-D325-4379-B3FA-8D8863CB2623}"/>
                          </a:ext>
                        </a:extLst>
                      </p:cNvPr>
                      <p:cNvGrpSpPr/>
                      <p:nvPr/>
                    </p:nvGrpSpPr>
                    <p:grpSpPr>
                      <a:xfrm>
                        <a:off x="3643746" y="1828800"/>
                        <a:ext cx="304800" cy="535709"/>
                        <a:chOff x="2362200" y="1676400"/>
                        <a:chExt cx="381000" cy="457200"/>
                      </a:xfrm>
                    </p:grpSpPr>
                    <p:sp>
                      <p:nvSpPr>
                        <p:cNvPr id="306" name="Multiply 34">
                          <a:extLst>
                            <a:ext uri="{FF2B5EF4-FFF2-40B4-BE49-F238E27FC236}">
                              <a16:creationId xmlns:a16="http://schemas.microsoft.com/office/drawing/2014/main" id="{B9E79DD2-C357-416B-BEB5-021E532F5834}"/>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a:extLst>
                            <a:ext uri="{FF2B5EF4-FFF2-40B4-BE49-F238E27FC236}">
                              <a16:creationId xmlns:a16="http://schemas.microsoft.com/office/drawing/2014/main" id="{4DA4EE7E-9712-49C2-AA0B-BEBBB0E400F9}"/>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Rounded Rectangle 36">
                        <a:extLst>
                          <a:ext uri="{FF2B5EF4-FFF2-40B4-BE49-F238E27FC236}">
                            <a16:creationId xmlns:a16="http://schemas.microsoft.com/office/drawing/2014/main" id="{EBBE6967-A98A-4774-AE03-D4AEE31DD500}"/>
                          </a:ext>
                        </a:extLst>
                      </p:cNvPr>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37">
                        <a:extLst>
                          <a:ext uri="{FF2B5EF4-FFF2-40B4-BE49-F238E27FC236}">
                            <a16:creationId xmlns:a16="http://schemas.microsoft.com/office/drawing/2014/main" id="{6CB9EE4E-4D6F-4938-8989-CB76A1AE7B28}"/>
                          </a:ext>
                        </a:extLst>
                      </p:cNvPr>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38">
                        <a:extLst>
                          <a:ext uri="{FF2B5EF4-FFF2-40B4-BE49-F238E27FC236}">
                            <a16:creationId xmlns:a16="http://schemas.microsoft.com/office/drawing/2014/main" id="{AFD14D20-7FD1-451F-9995-62C066236D43}"/>
                          </a:ext>
                        </a:extLst>
                      </p:cNvPr>
                      <p:cNvGrpSpPr/>
                      <p:nvPr/>
                    </p:nvGrpSpPr>
                    <p:grpSpPr>
                      <a:xfrm>
                        <a:off x="3657600" y="1295400"/>
                        <a:ext cx="304800" cy="535709"/>
                        <a:chOff x="2362200" y="1676400"/>
                        <a:chExt cx="381000" cy="457200"/>
                      </a:xfrm>
                    </p:grpSpPr>
                    <p:sp>
                      <p:nvSpPr>
                        <p:cNvPr id="304" name="Multiply 39">
                          <a:extLst>
                            <a:ext uri="{FF2B5EF4-FFF2-40B4-BE49-F238E27FC236}">
                              <a16:creationId xmlns:a16="http://schemas.microsoft.com/office/drawing/2014/main" id="{B02662AB-67D0-4252-BE14-3DEC519BDB38}"/>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a:extLst>
                            <a:ext uri="{FF2B5EF4-FFF2-40B4-BE49-F238E27FC236}">
                              <a16:creationId xmlns:a16="http://schemas.microsoft.com/office/drawing/2014/main" id="{9D1BA81A-CB3B-4946-AD06-9F4FA3273D26}"/>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1" name="Trapezoid 290">
                        <a:extLst>
                          <a:ext uri="{FF2B5EF4-FFF2-40B4-BE49-F238E27FC236}">
                            <a16:creationId xmlns:a16="http://schemas.microsoft.com/office/drawing/2014/main" id="{46C3B1EB-D60B-4037-B7F7-2F2847489A75}"/>
                          </a:ext>
                        </a:extLst>
                      </p:cNvPr>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A4DE1124-491F-4314-9D96-05E81E7B93EC}"/>
                          </a:ext>
                        </a:extLst>
                      </p:cNvPr>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a:extLst>
                          <a:ext uri="{FF2B5EF4-FFF2-40B4-BE49-F238E27FC236}">
                            <a16:creationId xmlns:a16="http://schemas.microsoft.com/office/drawing/2014/main" id="{E0089627-1B33-45DA-864B-DAA6CA5B104F}"/>
                          </a:ext>
                        </a:extLst>
                      </p:cNvPr>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44">
                        <a:extLst>
                          <a:ext uri="{FF2B5EF4-FFF2-40B4-BE49-F238E27FC236}">
                            <a16:creationId xmlns:a16="http://schemas.microsoft.com/office/drawing/2014/main" id="{663317FC-0F16-4188-AD8F-5A1E4AE3D381}"/>
                          </a:ext>
                        </a:extLst>
                      </p:cNvPr>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45">
                        <a:extLst>
                          <a:ext uri="{FF2B5EF4-FFF2-40B4-BE49-F238E27FC236}">
                            <a16:creationId xmlns:a16="http://schemas.microsoft.com/office/drawing/2014/main" id="{A0321485-E2FF-41E5-82EC-275447BD1300}"/>
                          </a:ext>
                        </a:extLst>
                      </p:cNvPr>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lowchart: Collate 295">
                        <a:extLst>
                          <a:ext uri="{FF2B5EF4-FFF2-40B4-BE49-F238E27FC236}">
                            <a16:creationId xmlns:a16="http://schemas.microsoft.com/office/drawing/2014/main" id="{27652736-9E07-41DD-A857-C3B4FD06FD22}"/>
                          </a:ext>
                        </a:extLst>
                      </p:cNvPr>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Flowchart: Collate 296">
                        <a:extLst>
                          <a:ext uri="{FF2B5EF4-FFF2-40B4-BE49-F238E27FC236}">
                            <a16:creationId xmlns:a16="http://schemas.microsoft.com/office/drawing/2014/main" id="{E8051E6B-C19C-4075-B442-49D87F2FB918}"/>
                          </a:ext>
                        </a:extLst>
                      </p:cNvPr>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8" name="Group 48">
                        <a:extLst>
                          <a:ext uri="{FF2B5EF4-FFF2-40B4-BE49-F238E27FC236}">
                            <a16:creationId xmlns:a16="http://schemas.microsoft.com/office/drawing/2014/main" id="{EFDB594F-7F34-4470-B212-CB46ACEE9988}"/>
                          </a:ext>
                        </a:extLst>
                      </p:cNvPr>
                      <p:cNvGrpSpPr/>
                      <p:nvPr/>
                    </p:nvGrpSpPr>
                    <p:grpSpPr>
                      <a:xfrm>
                        <a:off x="3352800" y="2286000"/>
                        <a:ext cx="304800" cy="365760"/>
                        <a:chOff x="2362200" y="1676400"/>
                        <a:chExt cx="381000" cy="457200"/>
                      </a:xfrm>
                    </p:grpSpPr>
                    <p:sp>
                      <p:nvSpPr>
                        <p:cNvPr id="302" name="Multiply 49">
                          <a:extLst>
                            <a:ext uri="{FF2B5EF4-FFF2-40B4-BE49-F238E27FC236}">
                              <a16:creationId xmlns:a16="http://schemas.microsoft.com/office/drawing/2014/main" id="{38AF45D7-4FD7-469E-A52C-ECCBBD5ADE44}"/>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a:extLst>
                            <a:ext uri="{FF2B5EF4-FFF2-40B4-BE49-F238E27FC236}">
                              <a16:creationId xmlns:a16="http://schemas.microsoft.com/office/drawing/2014/main" id="{210F7ED6-06C3-47BA-869E-4D4CA2962955}"/>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51">
                        <a:extLst>
                          <a:ext uri="{FF2B5EF4-FFF2-40B4-BE49-F238E27FC236}">
                            <a16:creationId xmlns:a16="http://schemas.microsoft.com/office/drawing/2014/main" id="{A26C33E1-E18E-4FC1-B467-E00A3953A40C}"/>
                          </a:ext>
                        </a:extLst>
                      </p:cNvPr>
                      <p:cNvGrpSpPr/>
                      <p:nvPr/>
                    </p:nvGrpSpPr>
                    <p:grpSpPr>
                      <a:xfrm>
                        <a:off x="3962400" y="2286000"/>
                        <a:ext cx="304800" cy="365760"/>
                        <a:chOff x="2362200" y="1676400"/>
                        <a:chExt cx="381000" cy="457200"/>
                      </a:xfrm>
                    </p:grpSpPr>
                    <p:sp>
                      <p:nvSpPr>
                        <p:cNvPr id="300" name="Multiply 52">
                          <a:extLst>
                            <a:ext uri="{FF2B5EF4-FFF2-40B4-BE49-F238E27FC236}">
                              <a16:creationId xmlns:a16="http://schemas.microsoft.com/office/drawing/2014/main" id="{C89FA37F-255F-4282-91F8-A8E044E16315}"/>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a:extLst>
                            <a:ext uri="{FF2B5EF4-FFF2-40B4-BE49-F238E27FC236}">
                              <a16:creationId xmlns:a16="http://schemas.microsoft.com/office/drawing/2014/main" id="{C94A7EF6-F73B-4384-AA61-982F8C6CB646}"/>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58">
                      <a:extLst>
                        <a:ext uri="{FF2B5EF4-FFF2-40B4-BE49-F238E27FC236}">
                          <a16:creationId xmlns:a16="http://schemas.microsoft.com/office/drawing/2014/main" id="{C1C599E7-ABB0-48A8-845B-A34341F9ADC6}"/>
                        </a:ext>
                      </a:extLst>
                    </p:cNvPr>
                    <p:cNvGrpSpPr/>
                    <p:nvPr/>
                  </p:nvGrpSpPr>
                  <p:grpSpPr>
                    <a:xfrm flipH="1">
                      <a:off x="5257800" y="1676400"/>
                      <a:ext cx="926582" cy="1524000"/>
                      <a:chOff x="1747738" y="1143000"/>
                      <a:chExt cx="2675816" cy="5410200"/>
                    </a:xfrm>
                  </p:grpSpPr>
                  <p:sp>
                    <p:nvSpPr>
                      <p:cNvPr id="217" name="Wave 216">
                        <a:extLst>
                          <a:ext uri="{FF2B5EF4-FFF2-40B4-BE49-F238E27FC236}">
                            <a16:creationId xmlns:a16="http://schemas.microsoft.com/office/drawing/2014/main" id="{6A317C84-1D25-479F-BC26-8348F731A1FF}"/>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Wave 217">
                        <a:extLst>
                          <a:ext uri="{FF2B5EF4-FFF2-40B4-BE49-F238E27FC236}">
                            <a16:creationId xmlns:a16="http://schemas.microsoft.com/office/drawing/2014/main" id="{52838867-455F-4687-85B2-830B6400D93A}"/>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
                        <a:extLst>
                          <a:ext uri="{FF2B5EF4-FFF2-40B4-BE49-F238E27FC236}">
                            <a16:creationId xmlns:a16="http://schemas.microsoft.com/office/drawing/2014/main" id="{A478FD36-13B1-471B-9503-AC24055A7846}"/>
                          </a:ext>
                        </a:extLst>
                      </p:cNvPr>
                      <p:cNvGrpSpPr/>
                      <p:nvPr/>
                    </p:nvGrpSpPr>
                    <p:grpSpPr>
                      <a:xfrm>
                        <a:off x="2468899" y="3115235"/>
                        <a:ext cx="1004332" cy="932329"/>
                        <a:chOff x="3253121" y="1066802"/>
                        <a:chExt cx="2384351" cy="1922552"/>
                      </a:xfrm>
                      <a:solidFill>
                        <a:schemeClr val="bg2">
                          <a:lumMod val="50000"/>
                        </a:schemeClr>
                      </a:solidFill>
                    </p:grpSpPr>
                    <p:sp>
                      <p:nvSpPr>
                        <p:cNvPr id="265" name="Teardrop 264">
                          <a:extLst>
                            <a:ext uri="{FF2B5EF4-FFF2-40B4-BE49-F238E27FC236}">
                              <a16:creationId xmlns:a16="http://schemas.microsoft.com/office/drawing/2014/main" id="{1787C842-54F1-4E44-81AC-EC3BD01FC9EC}"/>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4">
                          <a:extLst>
                            <a:ext uri="{FF2B5EF4-FFF2-40B4-BE49-F238E27FC236}">
                              <a16:creationId xmlns:a16="http://schemas.microsoft.com/office/drawing/2014/main" id="{83B83896-772A-4C9A-A397-DA912EB82798}"/>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5">
                          <a:extLst>
                            <a:ext uri="{FF2B5EF4-FFF2-40B4-BE49-F238E27FC236}">
                              <a16:creationId xmlns:a16="http://schemas.microsoft.com/office/drawing/2014/main" id="{32142D29-7E4A-4E4C-945E-2EBB8D7CCD81}"/>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6">
                          <a:extLst>
                            <a:ext uri="{FF2B5EF4-FFF2-40B4-BE49-F238E27FC236}">
                              <a16:creationId xmlns:a16="http://schemas.microsoft.com/office/drawing/2014/main" id="{57970C81-D83B-4280-AFC0-CFD17F468A85}"/>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7">
                          <a:extLst>
                            <a:ext uri="{FF2B5EF4-FFF2-40B4-BE49-F238E27FC236}">
                              <a16:creationId xmlns:a16="http://schemas.microsoft.com/office/drawing/2014/main" id="{5A8F03F4-C3D0-43BF-9465-C6B10CF359B9}"/>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8">
                          <a:extLst>
                            <a:ext uri="{FF2B5EF4-FFF2-40B4-BE49-F238E27FC236}">
                              <a16:creationId xmlns:a16="http://schemas.microsoft.com/office/drawing/2014/main" id="{EDA02DC5-9ADB-49DC-A2A4-60672AD75B0D}"/>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9">
                          <a:extLst>
                            <a:ext uri="{FF2B5EF4-FFF2-40B4-BE49-F238E27FC236}">
                              <a16:creationId xmlns:a16="http://schemas.microsoft.com/office/drawing/2014/main" id="{9D7ADABE-6619-47CA-A36F-89053799E770}"/>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10">
                          <a:extLst>
                            <a:ext uri="{FF2B5EF4-FFF2-40B4-BE49-F238E27FC236}">
                              <a16:creationId xmlns:a16="http://schemas.microsoft.com/office/drawing/2014/main" id="{321C4E67-35C1-4A32-9048-27F016677A99}"/>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11">
                        <a:extLst>
                          <a:ext uri="{FF2B5EF4-FFF2-40B4-BE49-F238E27FC236}">
                            <a16:creationId xmlns:a16="http://schemas.microsoft.com/office/drawing/2014/main" id="{98F98278-A965-404D-BA92-D3CFDCF49CF1}"/>
                          </a:ext>
                        </a:extLst>
                      </p:cNvPr>
                      <p:cNvGrpSpPr/>
                      <p:nvPr/>
                    </p:nvGrpSpPr>
                    <p:grpSpPr>
                      <a:xfrm rot="3249924">
                        <a:off x="1735936" y="2283796"/>
                        <a:ext cx="1118259" cy="1094656"/>
                        <a:chOff x="3253123" y="1066800"/>
                        <a:chExt cx="2384352" cy="1922552"/>
                      </a:xfrm>
                    </p:grpSpPr>
                    <p:sp>
                      <p:nvSpPr>
                        <p:cNvPr id="257" name="Teardrop 256">
                          <a:extLst>
                            <a:ext uri="{FF2B5EF4-FFF2-40B4-BE49-F238E27FC236}">
                              <a16:creationId xmlns:a16="http://schemas.microsoft.com/office/drawing/2014/main" id="{CC1430DB-EE0C-48AD-BC89-2EB31A722C20}"/>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a:extLst>
                            <a:ext uri="{FF2B5EF4-FFF2-40B4-BE49-F238E27FC236}">
                              <a16:creationId xmlns:a16="http://schemas.microsoft.com/office/drawing/2014/main" id="{C785A1B3-2581-4BB0-A471-7A99EB46ED22}"/>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a:extLst>
                            <a:ext uri="{FF2B5EF4-FFF2-40B4-BE49-F238E27FC236}">
                              <a16:creationId xmlns:a16="http://schemas.microsoft.com/office/drawing/2014/main" id="{8F1E532E-6B22-4140-998C-9BFDE3E8C2AF}"/>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a:extLst>
                            <a:ext uri="{FF2B5EF4-FFF2-40B4-BE49-F238E27FC236}">
                              <a16:creationId xmlns:a16="http://schemas.microsoft.com/office/drawing/2014/main" id="{BE762EF1-C34D-4292-BD81-325271C0B2D0}"/>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a:extLst>
                            <a:ext uri="{FF2B5EF4-FFF2-40B4-BE49-F238E27FC236}">
                              <a16:creationId xmlns:a16="http://schemas.microsoft.com/office/drawing/2014/main" id="{41F0B4F7-DFFA-4B3E-82A9-8F080DB5FC9C}"/>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261">
                          <a:extLst>
                            <a:ext uri="{FF2B5EF4-FFF2-40B4-BE49-F238E27FC236}">
                              <a16:creationId xmlns:a16="http://schemas.microsoft.com/office/drawing/2014/main" id="{41A5EDC3-6132-49C7-BB17-00E6E712D387}"/>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a:extLst>
                            <a:ext uri="{FF2B5EF4-FFF2-40B4-BE49-F238E27FC236}">
                              <a16:creationId xmlns:a16="http://schemas.microsoft.com/office/drawing/2014/main" id="{3A7C1179-13B2-4A74-8EB7-E0AF3EA6B9D2}"/>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A1230A7C-F032-48FF-A74B-FDF1329BE979}"/>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
                        <a:extLst>
                          <a:ext uri="{FF2B5EF4-FFF2-40B4-BE49-F238E27FC236}">
                            <a16:creationId xmlns:a16="http://schemas.microsoft.com/office/drawing/2014/main" id="{CEF78022-6F72-4369-A9D9-676AF2DF8B4F}"/>
                          </a:ext>
                        </a:extLst>
                      </p:cNvPr>
                      <p:cNvGrpSpPr/>
                      <p:nvPr/>
                    </p:nvGrpSpPr>
                    <p:grpSpPr>
                      <a:xfrm rot="5400000">
                        <a:off x="2045598" y="1154802"/>
                        <a:ext cx="1118259" cy="1094656"/>
                        <a:chOff x="3253123" y="1066800"/>
                        <a:chExt cx="2384352" cy="1922552"/>
                      </a:xfrm>
                    </p:grpSpPr>
                    <p:sp>
                      <p:nvSpPr>
                        <p:cNvPr id="249" name="Teardrop 248">
                          <a:extLst>
                            <a:ext uri="{FF2B5EF4-FFF2-40B4-BE49-F238E27FC236}">
                              <a16:creationId xmlns:a16="http://schemas.microsoft.com/office/drawing/2014/main" id="{9F8B848B-B81B-447F-A421-029B959FC44C}"/>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a:extLst>
                            <a:ext uri="{FF2B5EF4-FFF2-40B4-BE49-F238E27FC236}">
                              <a16:creationId xmlns:a16="http://schemas.microsoft.com/office/drawing/2014/main" id="{7B733546-300F-42C0-8039-7FDD2686C48D}"/>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a:extLst>
                            <a:ext uri="{FF2B5EF4-FFF2-40B4-BE49-F238E27FC236}">
                              <a16:creationId xmlns:a16="http://schemas.microsoft.com/office/drawing/2014/main" id="{6BBA862C-091D-4354-819A-EF82F26FCBAA}"/>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a:extLst>
                            <a:ext uri="{FF2B5EF4-FFF2-40B4-BE49-F238E27FC236}">
                              <a16:creationId xmlns:a16="http://schemas.microsoft.com/office/drawing/2014/main" id="{755A6764-D822-4F47-9A00-F180938434D5}"/>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a:extLst>
                            <a:ext uri="{FF2B5EF4-FFF2-40B4-BE49-F238E27FC236}">
                              <a16:creationId xmlns:a16="http://schemas.microsoft.com/office/drawing/2014/main" id="{43C8DA3C-31CE-4B72-A248-E3601A62EB9D}"/>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a:extLst>
                            <a:ext uri="{FF2B5EF4-FFF2-40B4-BE49-F238E27FC236}">
                              <a16:creationId xmlns:a16="http://schemas.microsoft.com/office/drawing/2014/main" id="{BD14F36A-7E65-416F-8092-3806D5C1CDC8}"/>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a:extLst>
                            <a:ext uri="{FF2B5EF4-FFF2-40B4-BE49-F238E27FC236}">
                              <a16:creationId xmlns:a16="http://schemas.microsoft.com/office/drawing/2014/main" id="{D03CE20E-5FD0-4C63-B2BE-CDFBCC81A8B9}"/>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6FBA079D-37F0-43C8-80C8-696A6AC65663}"/>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31">
                        <a:extLst>
                          <a:ext uri="{FF2B5EF4-FFF2-40B4-BE49-F238E27FC236}">
                            <a16:creationId xmlns:a16="http://schemas.microsoft.com/office/drawing/2014/main" id="{7AC254B2-7A7B-48B2-BA04-1C4087F6F20F}"/>
                          </a:ext>
                        </a:extLst>
                      </p:cNvPr>
                      <p:cNvGrpSpPr/>
                      <p:nvPr/>
                    </p:nvGrpSpPr>
                    <p:grpSpPr>
                      <a:xfrm rot="18371763">
                        <a:off x="3184558" y="1293913"/>
                        <a:ext cx="1118259" cy="1094656"/>
                        <a:chOff x="3253123" y="1066800"/>
                        <a:chExt cx="2384352" cy="1922552"/>
                      </a:xfrm>
                    </p:grpSpPr>
                    <p:sp>
                      <p:nvSpPr>
                        <p:cNvPr id="241" name="Teardrop 240">
                          <a:extLst>
                            <a:ext uri="{FF2B5EF4-FFF2-40B4-BE49-F238E27FC236}">
                              <a16:creationId xmlns:a16="http://schemas.microsoft.com/office/drawing/2014/main" id="{9D5F8140-6140-467B-83EC-2F4B1A043C32}"/>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a:extLst>
                            <a:ext uri="{FF2B5EF4-FFF2-40B4-BE49-F238E27FC236}">
                              <a16:creationId xmlns:a16="http://schemas.microsoft.com/office/drawing/2014/main" id="{CE6898E4-ECB9-46CA-9BB8-119017F58FF1}"/>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a:extLst>
                            <a:ext uri="{FF2B5EF4-FFF2-40B4-BE49-F238E27FC236}">
                              <a16:creationId xmlns:a16="http://schemas.microsoft.com/office/drawing/2014/main" id="{CEDE7C90-C86A-45D8-8CF1-58047323E144}"/>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a:extLst>
                            <a:ext uri="{FF2B5EF4-FFF2-40B4-BE49-F238E27FC236}">
                              <a16:creationId xmlns:a16="http://schemas.microsoft.com/office/drawing/2014/main" id="{BC625700-432B-4BC9-BA3C-969A70F2349C}"/>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a:extLst>
                            <a:ext uri="{FF2B5EF4-FFF2-40B4-BE49-F238E27FC236}">
                              <a16:creationId xmlns:a16="http://schemas.microsoft.com/office/drawing/2014/main" id="{2DCC8158-FC88-4BA7-99AD-DB392C5DFB1E}"/>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a:extLst>
                            <a:ext uri="{FF2B5EF4-FFF2-40B4-BE49-F238E27FC236}">
                              <a16:creationId xmlns:a16="http://schemas.microsoft.com/office/drawing/2014/main" id="{3160F262-AFDB-455A-ABD3-83A0E49C295A}"/>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a:extLst>
                            <a:ext uri="{FF2B5EF4-FFF2-40B4-BE49-F238E27FC236}">
                              <a16:creationId xmlns:a16="http://schemas.microsoft.com/office/drawing/2014/main" id="{1A394F65-C4FA-44D8-BDA0-C553BE1F724B}"/>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1B37A16C-2926-4831-8B48-D7D6FA8BE047}"/>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40">
                        <a:extLst>
                          <a:ext uri="{FF2B5EF4-FFF2-40B4-BE49-F238E27FC236}">
                            <a16:creationId xmlns:a16="http://schemas.microsoft.com/office/drawing/2014/main" id="{9D138C99-9C7F-41C0-93DA-66E9B6A1AF12}"/>
                          </a:ext>
                        </a:extLst>
                      </p:cNvPr>
                      <p:cNvGrpSpPr/>
                      <p:nvPr/>
                    </p:nvGrpSpPr>
                    <p:grpSpPr>
                      <a:xfrm rot="19164313">
                        <a:off x="3150199" y="2320851"/>
                        <a:ext cx="1273355" cy="1253498"/>
                        <a:chOff x="3253123" y="1066800"/>
                        <a:chExt cx="2384352" cy="1922552"/>
                      </a:xfrm>
                    </p:grpSpPr>
                    <p:sp>
                      <p:nvSpPr>
                        <p:cNvPr id="233" name="Teardrop 232">
                          <a:extLst>
                            <a:ext uri="{FF2B5EF4-FFF2-40B4-BE49-F238E27FC236}">
                              <a16:creationId xmlns:a16="http://schemas.microsoft.com/office/drawing/2014/main" id="{5450A665-A415-4422-A6BB-31E891AD00E6}"/>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a:extLst>
                            <a:ext uri="{FF2B5EF4-FFF2-40B4-BE49-F238E27FC236}">
                              <a16:creationId xmlns:a16="http://schemas.microsoft.com/office/drawing/2014/main" id="{AAC4B7CB-8DE4-4763-B747-4CCAA85F2567}"/>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a:extLst>
                            <a:ext uri="{FF2B5EF4-FFF2-40B4-BE49-F238E27FC236}">
                              <a16:creationId xmlns:a16="http://schemas.microsoft.com/office/drawing/2014/main" id="{E29184AF-0589-4A32-87BC-D451C944C03C}"/>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a:extLst>
                            <a:ext uri="{FF2B5EF4-FFF2-40B4-BE49-F238E27FC236}">
                              <a16:creationId xmlns:a16="http://schemas.microsoft.com/office/drawing/2014/main" id="{06F9E5F1-7C15-41D5-9184-FC928486D91F}"/>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a:extLst>
                            <a:ext uri="{FF2B5EF4-FFF2-40B4-BE49-F238E27FC236}">
                              <a16:creationId xmlns:a16="http://schemas.microsoft.com/office/drawing/2014/main" id="{8841D9AE-B3E0-4957-B0F2-271E5B9B66D9}"/>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a:extLst>
                            <a:ext uri="{FF2B5EF4-FFF2-40B4-BE49-F238E27FC236}">
                              <a16:creationId xmlns:a16="http://schemas.microsoft.com/office/drawing/2014/main" id="{37785921-7D49-4C82-8D30-02FE18C1CA9F}"/>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a:extLst>
                            <a:ext uri="{FF2B5EF4-FFF2-40B4-BE49-F238E27FC236}">
                              <a16:creationId xmlns:a16="http://schemas.microsoft.com/office/drawing/2014/main" id="{1886D6A6-A8C6-4D8A-BA6D-F05ED1FC0762}"/>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96932E20-569F-4B6B-83C2-599A68F30621}"/>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49">
                        <a:extLst>
                          <a:ext uri="{FF2B5EF4-FFF2-40B4-BE49-F238E27FC236}">
                            <a16:creationId xmlns:a16="http://schemas.microsoft.com/office/drawing/2014/main" id="{FD5C9FE9-0BC2-4C7B-A989-B9707883A7BA}"/>
                          </a:ext>
                        </a:extLst>
                      </p:cNvPr>
                      <p:cNvGrpSpPr/>
                      <p:nvPr/>
                    </p:nvGrpSpPr>
                    <p:grpSpPr>
                      <a:xfrm rot="1063382">
                        <a:off x="2473119" y="2046587"/>
                        <a:ext cx="1069843" cy="895533"/>
                        <a:chOff x="3253123" y="1066800"/>
                        <a:chExt cx="2384352" cy="1922552"/>
                      </a:xfrm>
                    </p:grpSpPr>
                    <p:sp>
                      <p:nvSpPr>
                        <p:cNvPr id="225" name="Teardrop 224">
                          <a:extLst>
                            <a:ext uri="{FF2B5EF4-FFF2-40B4-BE49-F238E27FC236}">
                              <a16:creationId xmlns:a16="http://schemas.microsoft.com/office/drawing/2014/main" id="{EA07CFD8-CE38-4707-A28F-951A36859379}"/>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a:extLst>
                            <a:ext uri="{FF2B5EF4-FFF2-40B4-BE49-F238E27FC236}">
                              <a16:creationId xmlns:a16="http://schemas.microsoft.com/office/drawing/2014/main" id="{113E1636-B8E5-4D4B-A8FA-7CD9A21AB827}"/>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a:extLst>
                            <a:ext uri="{FF2B5EF4-FFF2-40B4-BE49-F238E27FC236}">
                              <a16:creationId xmlns:a16="http://schemas.microsoft.com/office/drawing/2014/main" id="{1F3531E8-9ADA-4AE4-BA44-2C0FCDA64DF6}"/>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a:extLst>
                            <a:ext uri="{FF2B5EF4-FFF2-40B4-BE49-F238E27FC236}">
                              <a16:creationId xmlns:a16="http://schemas.microsoft.com/office/drawing/2014/main" id="{DBEB37B5-4A6A-4EE8-940B-7A6B8A635C1D}"/>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a:extLst>
                            <a:ext uri="{FF2B5EF4-FFF2-40B4-BE49-F238E27FC236}">
                              <a16:creationId xmlns:a16="http://schemas.microsoft.com/office/drawing/2014/main" id="{6198E2E0-9181-4528-96A3-1716802FB446}"/>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a:extLst>
                            <a:ext uri="{FF2B5EF4-FFF2-40B4-BE49-F238E27FC236}">
                              <a16:creationId xmlns:a16="http://schemas.microsoft.com/office/drawing/2014/main" id="{EE24FE62-4166-49C2-BCBD-C8F5610E3424}"/>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a:extLst>
                            <a:ext uri="{FF2B5EF4-FFF2-40B4-BE49-F238E27FC236}">
                              <a16:creationId xmlns:a16="http://schemas.microsoft.com/office/drawing/2014/main" id="{8D06F4A8-282B-4649-8652-FBFAEA1BE5C1}"/>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93DDF73A-0C4C-485C-B4E4-1A8415C45E0E}"/>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58">
                      <a:extLst>
                        <a:ext uri="{FF2B5EF4-FFF2-40B4-BE49-F238E27FC236}">
                          <a16:creationId xmlns:a16="http://schemas.microsoft.com/office/drawing/2014/main" id="{7DE12F90-4516-4476-BAE6-23F01EACB18A}"/>
                        </a:ext>
                      </a:extLst>
                    </p:cNvPr>
                    <p:cNvGrpSpPr/>
                    <p:nvPr/>
                  </p:nvGrpSpPr>
                  <p:grpSpPr>
                    <a:xfrm>
                      <a:off x="5486400" y="1066800"/>
                      <a:ext cx="1297215" cy="2133600"/>
                      <a:chOff x="1747738" y="1143000"/>
                      <a:chExt cx="2675816" cy="5410200"/>
                    </a:xfrm>
                  </p:grpSpPr>
                  <p:sp>
                    <p:nvSpPr>
                      <p:cNvPr id="161" name="Wave 160">
                        <a:extLst>
                          <a:ext uri="{FF2B5EF4-FFF2-40B4-BE49-F238E27FC236}">
                            <a16:creationId xmlns:a16="http://schemas.microsoft.com/office/drawing/2014/main" id="{8EF99B8C-D088-45FF-9002-9E789B6B4DB1}"/>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Wave 161">
                        <a:extLst>
                          <a:ext uri="{FF2B5EF4-FFF2-40B4-BE49-F238E27FC236}">
                            <a16:creationId xmlns:a16="http://schemas.microsoft.com/office/drawing/2014/main" id="{7BED503B-B5D9-475C-9C5B-71DBC820F9DF}"/>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2">
                        <a:extLst>
                          <a:ext uri="{FF2B5EF4-FFF2-40B4-BE49-F238E27FC236}">
                            <a16:creationId xmlns:a16="http://schemas.microsoft.com/office/drawing/2014/main" id="{5AE9BC4B-07AA-4F4D-9B21-99FEC2E6A419}"/>
                          </a:ext>
                        </a:extLst>
                      </p:cNvPr>
                      <p:cNvGrpSpPr/>
                      <p:nvPr/>
                    </p:nvGrpSpPr>
                    <p:grpSpPr>
                      <a:xfrm>
                        <a:off x="2468899" y="3115235"/>
                        <a:ext cx="1004332" cy="932329"/>
                        <a:chOff x="3253121" y="1066802"/>
                        <a:chExt cx="2384351" cy="1922552"/>
                      </a:xfrm>
                      <a:solidFill>
                        <a:schemeClr val="bg2">
                          <a:lumMod val="50000"/>
                        </a:schemeClr>
                      </a:solidFill>
                    </p:grpSpPr>
                    <p:sp>
                      <p:nvSpPr>
                        <p:cNvPr id="209" name="Teardrop 208">
                          <a:extLst>
                            <a:ext uri="{FF2B5EF4-FFF2-40B4-BE49-F238E27FC236}">
                              <a16:creationId xmlns:a16="http://schemas.microsoft.com/office/drawing/2014/main" id="{DD6F721D-01E9-4C44-BB31-91531EF56C3B}"/>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4">
                          <a:extLst>
                            <a:ext uri="{FF2B5EF4-FFF2-40B4-BE49-F238E27FC236}">
                              <a16:creationId xmlns:a16="http://schemas.microsoft.com/office/drawing/2014/main" id="{D54A90BD-9BBC-4018-ABA9-9A5D112DD3F7}"/>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5">
                          <a:extLst>
                            <a:ext uri="{FF2B5EF4-FFF2-40B4-BE49-F238E27FC236}">
                              <a16:creationId xmlns:a16="http://schemas.microsoft.com/office/drawing/2014/main" id="{D95BA4A2-5343-4599-9D85-AE65A896F10B}"/>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6">
                          <a:extLst>
                            <a:ext uri="{FF2B5EF4-FFF2-40B4-BE49-F238E27FC236}">
                              <a16:creationId xmlns:a16="http://schemas.microsoft.com/office/drawing/2014/main" id="{21F975CD-E691-4EE3-A14B-3348443650CC}"/>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7">
                          <a:extLst>
                            <a:ext uri="{FF2B5EF4-FFF2-40B4-BE49-F238E27FC236}">
                              <a16:creationId xmlns:a16="http://schemas.microsoft.com/office/drawing/2014/main" id="{672745C9-64E5-4F17-A213-5127521DA678}"/>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8">
                          <a:extLst>
                            <a:ext uri="{FF2B5EF4-FFF2-40B4-BE49-F238E27FC236}">
                              <a16:creationId xmlns:a16="http://schemas.microsoft.com/office/drawing/2014/main" id="{74898E6D-4D38-4F9B-B4E3-D9FB08AAF074}"/>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9">
                          <a:extLst>
                            <a:ext uri="{FF2B5EF4-FFF2-40B4-BE49-F238E27FC236}">
                              <a16:creationId xmlns:a16="http://schemas.microsoft.com/office/drawing/2014/main" id="{1E3000FE-4457-4E74-AF13-506C36A2FFD9}"/>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10">
                          <a:extLst>
                            <a:ext uri="{FF2B5EF4-FFF2-40B4-BE49-F238E27FC236}">
                              <a16:creationId xmlns:a16="http://schemas.microsoft.com/office/drawing/2014/main" id="{153C64D3-868E-4BEE-80E2-9EDFBA2D4B5F}"/>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1">
                        <a:extLst>
                          <a:ext uri="{FF2B5EF4-FFF2-40B4-BE49-F238E27FC236}">
                            <a16:creationId xmlns:a16="http://schemas.microsoft.com/office/drawing/2014/main" id="{BCCF8AFD-9763-40D0-A31C-E3AA87DFB6BE}"/>
                          </a:ext>
                        </a:extLst>
                      </p:cNvPr>
                      <p:cNvGrpSpPr/>
                      <p:nvPr/>
                    </p:nvGrpSpPr>
                    <p:grpSpPr>
                      <a:xfrm rot="3249924">
                        <a:off x="1735936" y="2283796"/>
                        <a:ext cx="1118259" cy="1094656"/>
                        <a:chOff x="3253123" y="1066800"/>
                        <a:chExt cx="2384352" cy="1922552"/>
                      </a:xfrm>
                    </p:grpSpPr>
                    <p:sp>
                      <p:nvSpPr>
                        <p:cNvPr id="201" name="Teardrop 200">
                          <a:extLst>
                            <a:ext uri="{FF2B5EF4-FFF2-40B4-BE49-F238E27FC236}">
                              <a16:creationId xmlns:a16="http://schemas.microsoft.com/office/drawing/2014/main" id="{C7B9F2B9-AF0D-4A8D-9DFE-8A2B2B6AD336}"/>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a:extLst>
                            <a:ext uri="{FF2B5EF4-FFF2-40B4-BE49-F238E27FC236}">
                              <a16:creationId xmlns:a16="http://schemas.microsoft.com/office/drawing/2014/main" id="{5048B955-9185-45A1-B7EB-285FC6C855AD}"/>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a:extLst>
                            <a:ext uri="{FF2B5EF4-FFF2-40B4-BE49-F238E27FC236}">
                              <a16:creationId xmlns:a16="http://schemas.microsoft.com/office/drawing/2014/main" id="{C5BF2A28-8BAB-47FB-8228-E0F2A848CFD9}"/>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a:extLst>
                            <a:ext uri="{FF2B5EF4-FFF2-40B4-BE49-F238E27FC236}">
                              <a16:creationId xmlns:a16="http://schemas.microsoft.com/office/drawing/2014/main" id="{06A2CFDA-363D-4E96-9DCE-9BA419710F67}"/>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a:extLst>
                            <a:ext uri="{FF2B5EF4-FFF2-40B4-BE49-F238E27FC236}">
                              <a16:creationId xmlns:a16="http://schemas.microsoft.com/office/drawing/2014/main" id="{91CC8008-DEF4-44C2-9EB8-CB4F2D0C486B}"/>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a:extLst>
                            <a:ext uri="{FF2B5EF4-FFF2-40B4-BE49-F238E27FC236}">
                              <a16:creationId xmlns:a16="http://schemas.microsoft.com/office/drawing/2014/main" id="{FF57EED6-346D-4DF5-82F6-4FEE214C6A96}"/>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a:extLst>
                            <a:ext uri="{FF2B5EF4-FFF2-40B4-BE49-F238E27FC236}">
                              <a16:creationId xmlns:a16="http://schemas.microsoft.com/office/drawing/2014/main" id="{70A22885-AF66-40A4-AB2C-D22D603193A0}"/>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4BAFDE88-A25E-44C0-AE86-870E6CA2E70D}"/>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22">
                        <a:extLst>
                          <a:ext uri="{FF2B5EF4-FFF2-40B4-BE49-F238E27FC236}">
                            <a16:creationId xmlns:a16="http://schemas.microsoft.com/office/drawing/2014/main" id="{20B7284A-CE0C-4671-A2C1-62F689187A2A}"/>
                          </a:ext>
                        </a:extLst>
                      </p:cNvPr>
                      <p:cNvGrpSpPr/>
                      <p:nvPr/>
                    </p:nvGrpSpPr>
                    <p:grpSpPr>
                      <a:xfrm rot="5400000">
                        <a:off x="2045598" y="1154802"/>
                        <a:ext cx="1118259" cy="1094656"/>
                        <a:chOff x="3253123" y="1066800"/>
                        <a:chExt cx="2384352" cy="1922552"/>
                      </a:xfrm>
                    </p:grpSpPr>
                    <p:sp>
                      <p:nvSpPr>
                        <p:cNvPr id="193" name="Teardrop 192">
                          <a:extLst>
                            <a:ext uri="{FF2B5EF4-FFF2-40B4-BE49-F238E27FC236}">
                              <a16:creationId xmlns:a16="http://schemas.microsoft.com/office/drawing/2014/main" id="{8F8E798E-7F0B-47EF-B3ED-17DBAA1C652D}"/>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a:extLst>
                            <a:ext uri="{FF2B5EF4-FFF2-40B4-BE49-F238E27FC236}">
                              <a16:creationId xmlns:a16="http://schemas.microsoft.com/office/drawing/2014/main" id="{693BA270-4378-4033-BE41-3B8045751993}"/>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a:extLst>
                            <a:ext uri="{FF2B5EF4-FFF2-40B4-BE49-F238E27FC236}">
                              <a16:creationId xmlns:a16="http://schemas.microsoft.com/office/drawing/2014/main" id="{CA7A417A-7AF9-4DB7-89E8-E1DDF46DF7CC}"/>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a:extLst>
                            <a:ext uri="{FF2B5EF4-FFF2-40B4-BE49-F238E27FC236}">
                              <a16:creationId xmlns:a16="http://schemas.microsoft.com/office/drawing/2014/main" id="{5060626A-4513-45B5-9FCF-29AC8D827838}"/>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a:extLst>
                            <a:ext uri="{FF2B5EF4-FFF2-40B4-BE49-F238E27FC236}">
                              <a16:creationId xmlns:a16="http://schemas.microsoft.com/office/drawing/2014/main" id="{F993E419-7FC9-40D3-B7FE-2120BB2131DC}"/>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a:extLst>
                            <a:ext uri="{FF2B5EF4-FFF2-40B4-BE49-F238E27FC236}">
                              <a16:creationId xmlns:a16="http://schemas.microsoft.com/office/drawing/2014/main" id="{E6B9ADFC-FBDA-4873-B073-694AE9EB2375}"/>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a:extLst>
                            <a:ext uri="{FF2B5EF4-FFF2-40B4-BE49-F238E27FC236}">
                              <a16:creationId xmlns:a16="http://schemas.microsoft.com/office/drawing/2014/main" id="{2E96D580-13EC-43EA-8441-1B65B04B1B97}"/>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A64505C8-2C64-4E8C-8A7F-7CF808EA7F0B}"/>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31">
                        <a:extLst>
                          <a:ext uri="{FF2B5EF4-FFF2-40B4-BE49-F238E27FC236}">
                            <a16:creationId xmlns:a16="http://schemas.microsoft.com/office/drawing/2014/main" id="{CC6DF022-F7EC-4C57-9030-7BEE18945413}"/>
                          </a:ext>
                        </a:extLst>
                      </p:cNvPr>
                      <p:cNvGrpSpPr/>
                      <p:nvPr/>
                    </p:nvGrpSpPr>
                    <p:grpSpPr>
                      <a:xfrm rot="18371763">
                        <a:off x="3184558" y="1293913"/>
                        <a:ext cx="1118259" cy="1094656"/>
                        <a:chOff x="3253123" y="1066800"/>
                        <a:chExt cx="2384352" cy="1922552"/>
                      </a:xfrm>
                    </p:grpSpPr>
                    <p:sp>
                      <p:nvSpPr>
                        <p:cNvPr id="185" name="Teardrop 184">
                          <a:extLst>
                            <a:ext uri="{FF2B5EF4-FFF2-40B4-BE49-F238E27FC236}">
                              <a16:creationId xmlns:a16="http://schemas.microsoft.com/office/drawing/2014/main" id="{16130082-A935-4241-97EC-98551C946EBC}"/>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a:extLst>
                            <a:ext uri="{FF2B5EF4-FFF2-40B4-BE49-F238E27FC236}">
                              <a16:creationId xmlns:a16="http://schemas.microsoft.com/office/drawing/2014/main" id="{5F1257B7-B0A1-487B-AD9F-105E4FADA3D3}"/>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a:extLst>
                            <a:ext uri="{FF2B5EF4-FFF2-40B4-BE49-F238E27FC236}">
                              <a16:creationId xmlns:a16="http://schemas.microsoft.com/office/drawing/2014/main" id="{805C8F36-E708-4047-BB7D-FDBD7C7720CC}"/>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a:extLst>
                            <a:ext uri="{FF2B5EF4-FFF2-40B4-BE49-F238E27FC236}">
                              <a16:creationId xmlns:a16="http://schemas.microsoft.com/office/drawing/2014/main" id="{66BE01CD-A064-432E-9337-3B6EFAA8848F}"/>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a:extLst>
                            <a:ext uri="{FF2B5EF4-FFF2-40B4-BE49-F238E27FC236}">
                              <a16:creationId xmlns:a16="http://schemas.microsoft.com/office/drawing/2014/main" id="{EDF82B9A-8437-4131-99DC-2461FA198B86}"/>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a:extLst>
                            <a:ext uri="{FF2B5EF4-FFF2-40B4-BE49-F238E27FC236}">
                              <a16:creationId xmlns:a16="http://schemas.microsoft.com/office/drawing/2014/main" id="{D474C814-7769-4BE1-98E0-045DCA3C7495}"/>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a:extLst>
                            <a:ext uri="{FF2B5EF4-FFF2-40B4-BE49-F238E27FC236}">
                              <a16:creationId xmlns:a16="http://schemas.microsoft.com/office/drawing/2014/main" id="{41BF6678-4766-4B3C-97D2-8D5471C5C218}"/>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93777C1F-B50A-46A7-BDFA-AAC16E247A4C}"/>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40">
                        <a:extLst>
                          <a:ext uri="{FF2B5EF4-FFF2-40B4-BE49-F238E27FC236}">
                            <a16:creationId xmlns:a16="http://schemas.microsoft.com/office/drawing/2014/main" id="{AC5A3512-C721-4080-9247-610925FDF1D0}"/>
                          </a:ext>
                        </a:extLst>
                      </p:cNvPr>
                      <p:cNvGrpSpPr/>
                      <p:nvPr/>
                    </p:nvGrpSpPr>
                    <p:grpSpPr>
                      <a:xfrm rot="19164313">
                        <a:off x="3150199" y="2320851"/>
                        <a:ext cx="1273355" cy="1253498"/>
                        <a:chOff x="3253123" y="1066800"/>
                        <a:chExt cx="2384352" cy="1922552"/>
                      </a:xfrm>
                    </p:grpSpPr>
                    <p:sp>
                      <p:nvSpPr>
                        <p:cNvPr id="177" name="Teardrop 176">
                          <a:extLst>
                            <a:ext uri="{FF2B5EF4-FFF2-40B4-BE49-F238E27FC236}">
                              <a16:creationId xmlns:a16="http://schemas.microsoft.com/office/drawing/2014/main" id="{94E4AEC6-0B90-4AB5-BA47-37E8E34A3548}"/>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a:extLst>
                            <a:ext uri="{FF2B5EF4-FFF2-40B4-BE49-F238E27FC236}">
                              <a16:creationId xmlns:a16="http://schemas.microsoft.com/office/drawing/2014/main" id="{8E17EF51-A6F7-46B7-B746-652E19F9BFC6}"/>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a:extLst>
                            <a:ext uri="{FF2B5EF4-FFF2-40B4-BE49-F238E27FC236}">
                              <a16:creationId xmlns:a16="http://schemas.microsoft.com/office/drawing/2014/main" id="{36ABF91A-1102-4D4F-A9C9-17F65AF7A172}"/>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a:extLst>
                            <a:ext uri="{FF2B5EF4-FFF2-40B4-BE49-F238E27FC236}">
                              <a16:creationId xmlns:a16="http://schemas.microsoft.com/office/drawing/2014/main" id="{DE5560BB-AF78-4536-9428-F68944A89536}"/>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a:extLst>
                            <a:ext uri="{FF2B5EF4-FFF2-40B4-BE49-F238E27FC236}">
                              <a16:creationId xmlns:a16="http://schemas.microsoft.com/office/drawing/2014/main" id="{B193FD68-754B-49C4-AD3B-748564227B74}"/>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a:extLst>
                            <a:ext uri="{FF2B5EF4-FFF2-40B4-BE49-F238E27FC236}">
                              <a16:creationId xmlns:a16="http://schemas.microsoft.com/office/drawing/2014/main" id="{09C296DE-29AC-4D6E-BB54-EA282CDBEC1C}"/>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a:extLst>
                            <a:ext uri="{FF2B5EF4-FFF2-40B4-BE49-F238E27FC236}">
                              <a16:creationId xmlns:a16="http://schemas.microsoft.com/office/drawing/2014/main" id="{2E8908BC-93D6-4BDC-9876-234EC61B7E0B}"/>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0C6BC08D-AAB2-4EF5-BED5-FCF431868B1D}"/>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49">
                        <a:extLst>
                          <a:ext uri="{FF2B5EF4-FFF2-40B4-BE49-F238E27FC236}">
                            <a16:creationId xmlns:a16="http://schemas.microsoft.com/office/drawing/2014/main" id="{CED14352-1B08-4E72-BD7B-892ED2C4665F}"/>
                          </a:ext>
                        </a:extLst>
                      </p:cNvPr>
                      <p:cNvGrpSpPr/>
                      <p:nvPr/>
                    </p:nvGrpSpPr>
                    <p:grpSpPr>
                      <a:xfrm rot="1063382">
                        <a:off x="2473119" y="2046587"/>
                        <a:ext cx="1069843" cy="895533"/>
                        <a:chOff x="3253123" y="1066800"/>
                        <a:chExt cx="2384352" cy="1922552"/>
                      </a:xfrm>
                    </p:grpSpPr>
                    <p:sp>
                      <p:nvSpPr>
                        <p:cNvPr id="169" name="Teardrop 168">
                          <a:extLst>
                            <a:ext uri="{FF2B5EF4-FFF2-40B4-BE49-F238E27FC236}">
                              <a16:creationId xmlns:a16="http://schemas.microsoft.com/office/drawing/2014/main" id="{ECB8CC7C-F2E5-428C-8904-01AFFE5CA2EC}"/>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a:extLst>
                            <a:ext uri="{FF2B5EF4-FFF2-40B4-BE49-F238E27FC236}">
                              <a16:creationId xmlns:a16="http://schemas.microsoft.com/office/drawing/2014/main" id="{3FF524D1-3D89-4373-91CB-FD026A7A89C2}"/>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a:extLst>
                            <a:ext uri="{FF2B5EF4-FFF2-40B4-BE49-F238E27FC236}">
                              <a16:creationId xmlns:a16="http://schemas.microsoft.com/office/drawing/2014/main" id="{BFBA46E5-6A23-4A54-9A22-8A0E916771CB}"/>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a:extLst>
                            <a:ext uri="{FF2B5EF4-FFF2-40B4-BE49-F238E27FC236}">
                              <a16:creationId xmlns:a16="http://schemas.microsoft.com/office/drawing/2014/main" id="{4DB51299-E801-475D-B6FA-723F8C21FF51}"/>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a:extLst>
                            <a:ext uri="{FF2B5EF4-FFF2-40B4-BE49-F238E27FC236}">
                              <a16:creationId xmlns:a16="http://schemas.microsoft.com/office/drawing/2014/main" id="{9BEA0E46-DD7C-416D-95F5-72D33B6267E9}"/>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a:extLst>
                            <a:ext uri="{FF2B5EF4-FFF2-40B4-BE49-F238E27FC236}">
                              <a16:creationId xmlns:a16="http://schemas.microsoft.com/office/drawing/2014/main" id="{35E36DCB-3551-443E-9370-EEB2992161F3}"/>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a:extLst>
                            <a:ext uri="{FF2B5EF4-FFF2-40B4-BE49-F238E27FC236}">
                              <a16:creationId xmlns:a16="http://schemas.microsoft.com/office/drawing/2014/main" id="{49970C64-3F20-4416-9CCA-B1DBDC1213F7}"/>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AAF32D72-41A3-45D1-9D6B-FEEF437891BF}"/>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3" name="TextBox 152">
                    <a:extLst>
                      <a:ext uri="{FF2B5EF4-FFF2-40B4-BE49-F238E27FC236}">
                        <a16:creationId xmlns:a16="http://schemas.microsoft.com/office/drawing/2014/main" id="{C0184312-DEE2-433D-93B5-F0A28EE35725}"/>
                      </a:ext>
                    </a:extLst>
                  </p:cNvPr>
                  <p:cNvSpPr txBox="1"/>
                  <p:nvPr/>
                </p:nvSpPr>
                <p:spPr>
                  <a:xfrm>
                    <a:off x="1099713" y="3292950"/>
                    <a:ext cx="1362456" cy="264194"/>
                  </a:xfrm>
                  <a:prstGeom prst="rect">
                    <a:avLst/>
                  </a:prstGeom>
                  <a:noFill/>
                </p:spPr>
                <p:txBody>
                  <a:bodyPr wrap="square" rtlCol="0">
                    <a:spAutoFit/>
                  </a:bodyPr>
                  <a:lstStyle/>
                  <a:p>
                    <a:r>
                      <a:rPr lang="en-US" sz="1600" dirty="0">
                        <a:solidFill>
                          <a:schemeClr val="bg1"/>
                        </a:solidFill>
                      </a:rPr>
                      <a:t>Zarahemla</a:t>
                    </a:r>
                  </a:p>
                </p:txBody>
              </p:sp>
              <p:sp>
                <p:nvSpPr>
                  <p:cNvPr id="154" name="TextBox 153">
                    <a:extLst>
                      <a:ext uri="{FF2B5EF4-FFF2-40B4-BE49-F238E27FC236}">
                        <a16:creationId xmlns:a16="http://schemas.microsoft.com/office/drawing/2014/main" id="{F511A2A7-0AD3-48BF-B164-2275A9B66147}"/>
                      </a:ext>
                    </a:extLst>
                  </p:cNvPr>
                  <p:cNvSpPr txBox="1"/>
                  <p:nvPr/>
                </p:nvSpPr>
                <p:spPr>
                  <a:xfrm>
                    <a:off x="1085088" y="4971288"/>
                    <a:ext cx="1969008" cy="264194"/>
                  </a:xfrm>
                  <a:prstGeom prst="rect">
                    <a:avLst/>
                  </a:prstGeom>
                  <a:noFill/>
                </p:spPr>
                <p:txBody>
                  <a:bodyPr wrap="square" rtlCol="0">
                    <a:spAutoFit/>
                  </a:bodyPr>
                  <a:lstStyle/>
                  <a:p>
                    <a:r>
                      <a:rPr lang="en-US" sz="1600" dirty="0">
                        <a:solidFill>
                          <a:schemeClr val="bg1"/>
                        </a:solidFill>
                      </a:rPr>
                      <a:t>Land of Nephi</a:t>
                    </a:r>
                  </a:p>
                </p:txBody>
              </p:sp>
              <p:sp>
                <p:nvSpPr>
                  <p:cNvPr id="155" name="TextBox 154">
                    <a:extLst>
                      <a:ext uri="{FF2B5EF4-FFF2-40B4-BE49-F238E27FC236}">
                        <a16:creationId xmlns:a16="http://schemas.microsoft.com/office/drawing/2014/main" id="{EB274F53-060E-4CEF-AD49-8DD9CB9D4309}"/>
                      </a:ext>
                    </a:extLst>
                  </p:cNvPr>
                  <p:cNvSpPr txBox="1"/>
                  <p:nvPr/>
                </p:nvSpPr>
                <p:spPr>
                  <a:xfrm>
                    <a:off x="2184366" y="2736324"/>
                    <a:ext cx="1362456" cy="264194"/>
                  </a:xfrm>
                  <a:prstGeom prst="rect">
                    <a:avLst/>
                  </a:prstGeom>
                  <a:noFill/>
                </p:spPr>
                <p:txBody>
                  <a:bodyPr wrap="square" rtlCol="0">
                    <a:spAutoFit/>
                  </a:bodyPr>
                  <a:lstStyle/>
                  <a:p>
                    <a:pPr algn="ctr"/>
                    <a:r>
                      <a:rPr lang="en-US" sz="1600" dirty="0" err="1">
                        <a:solidFill>
                          <a:schemeClr val="bg1"/>
                        </a:solidFill>
                      </a:rPr>
                      <a:t>Jershon</a:t>
                    </a:r>
                    <a:endParaRPr lang="en-US" sz="1600" dirty="0">
                      <a:solidFill>
                        <a:schemeClr val="bg1"/>
                      </a:solidFill>
                    </a:endParaRPr>
                  </a:p>
                </p:txBody>
              </p:sp>
              <p:sp>
                <p:nvSpPr>
                  <p:cNvPr id="156" name="TextBox 155">
                    <a:extLst>
                      <a:ext uri="{FF2B5EF4-FFF2-40B4-BE49-F238E27FC236}">
                        <a16:creationId xmlns:a16="http://schemas.microsoft.com/office/drawing/2014/main" id="{05DBCBEC-D867-4AD6-9CD0-1887AE54303F}"/>
                      </a:ext>
                    </a:extLst>
                  </p:cNvPr>
                  <p:cNvSpPr txBox="1"/>
                  <p:nvPr/>
                </p:nvSpPr>
                <p:spPr>
                  <a:xfrm>
                    <a:off x="1812379" y="2277139"/>
                    <a:ext cx="1362456" cy="264194"/>
                  </a:xfrm>
                  <a:prstGeom prst="rect">
                    <a:avLst/>
                  </a:prstGeom>
                  <a:noFill/>
                </p:spPr>
                <p:txBody>
                  <a:bodyPr wrap="square" rtlCol="0">
                    <a:spAutoFit/>
                  </a:bodyPr>
                  <a:lstStyle/>
                  <a:p>
                    <a:pPr algn="ctr"/>
                    <a:r>
                      <a:rPr lang="en-US" sz="1600" dirty="0">
                        <a:solidFill>
                          <a:schemeClr val="bg1"/>
                        </a:solidFill>
                      </a:rPr>
                      <a:t>Land Bountiful</a:t>
                    </a:r>
                  </a:p>
                </p:txBody>
              </p:sp>
            </p:grpSp>
          </p:grpSp>
          <p:sp>
            <p:nvSpPr>
              <p:cNvPr id="84" name="TextBox 83">
                <a:extLst>
                  <a:ext uri="{FF2B5EF4-FFF2-40B4-BE49-F238E27FC236}">
                    <a16:creationId xmlns:a16="http://schemas.microsoft.com/office/drawing/2014/main" id="{BD577B79-9312-493B-9EFD-B80ADAC2D7C0}"/>
                  </a:ext>
                </a:extLst>
              </p:cNvPr>
              <p:cNvSpPr txBox="1"/>
              <p:nvPr/>
            </p:nvSpPr>
            <p:spPr>
              <a:xfrm>
                <a:off x="5638203" y="3408038"/>
                <a:ext cx="1745935" cy="338554"/>
              </a:xfrm>
              <a:prstGeom prst="rect">
                <a:avLst/>
              </a:prstGeom>
              <a:noFill/>
            </p:spPr>
            <p:txBody>
              <a:bodyPr wrap="square" rtlCol="0">
                <a:spAutoFit/>
              </a:bodyPr>
              <a:lstStyle/>
              <a:p>
                <a:pPr algn="ctr"/>
                <a:r>
                  <a:rPr lang="en-US" sz="1600" dirty="0">
                    <a:solidFill>
                      <a:schemeClr val="bg1"/>
                    </a:solidFill>
                  </a:rPr>
                  <a:t>Hill </a:t>
                </a:r>
                <a:r>
                  <a:rPr lang="en-US" sz="1600" dirty="0" err="1">
                    <a:solidFill>
                      <a:schemeClr val="bg1"/>
                    </a:solidFill>
                  </a:rPr>
                  <a:t>Riplah</a:t>
                </a:r>
                <a:endParaRPr lang="en-US" sz="1600" dirty="0">
                  <a:solidFill>
                    <a:schemeClr val="bg1"/>
                  </a:solidFill>
                </a:endParaRPr>
              </a:p>
            </p:txBody>
          </p:sp>
          <p:sp>
            <p:nvSpPr>
              <p:cNvPr id="85" name="TextBox 84">
                <a:extLst>
                  <a:ext uri="{FF2B5EF4-FFF2-40B4-BE49-F238E27FC236}">
                    <a16:creationId xmlns:a16="http://schemas.microsoft.com/office/drawing/2014/main" id="{2C53A732-996A-4B55-9078-B8C785C8E8AC}"/>
                  </a:ext>
                </a:extLst>
              </p:cNvPr>
              <p:cNvSpPr txBox="1"/>
              <p:nvPr/>
            </p:nvSpPr>
            <p:spPr>
              <a:xfrm>
                <a:off x="7056492" y="2566217"/>
                <a:ext cx="1745935" cy="338554"/>
              </a:xfrm>
              <a:prstGeom prst="rect">
                <a:avLst/>
              </a:prstGeom>
              <a:noFill/>
            </p:spPr>
            <p:txBody>
              <a:bodyPr wrap="square" rtlCol="0">
                <a:spAutoFit/>
              </a:bodyPr>
              <a:lstStyle/>
              <a:p>
                <a:pPr algn="ctr"/>
                <a:r>
                  <a:rPr lang="en-US" sz="1600" dirty="0"/>
                  <a:t>East Sea</a:t>
                </a:r>
              </a:p>
            </p:txBody>
          </p:sp>
          <p:sp>
            <p:nvSpPr>
              <p:cNvPr id="86" name="TextBox 85">
                <a:extLst>
                  <a:ext uri="{FF2B5EF4-FFF2-40B4-BE49-F238E27FC236}">
                    <a16:creationId xmlns:a16="http://schemas.microsoft.com/office/drawing/2014/main" id="{3E66F607-2AD0-4645-BC0B-81AA26FE3919}"/>
                  </a:ext>
                </a:extLst>
              </p:cNvPr>
              <p:cNvSpPr txBox="1"/>
              <p:nvPr/>
            </p:nvSpPr>
            <p:spPr>
              <a:xfrm>
                <a:off x="3593592" y="2581457"/>
                <a:ext cx="1136707" cy="338554"/>
              </a:xfrm>
              <a:prstGeom prst="rect">
                <a:avLst/>
              </a:prstGeom>
              <a:noFill/>
            </p:spPr>
            <p:txBody>
              <a:bodyPr wrap="square" rtlCol="0">
                <a:spAutoFit/>
              </a:bodyPr>
              <a:lstStyle/>
              <a:p>
                <a:pPr algn="ctr"/>
                <a:r>
                  <a:rPr lang="en-US" sz="1600" dirty="0"/>
                  <a:t>West Sea</a:t>
                </a:r>
              </a:p>
            </p:txBody>
          </p:sp>
          <p:grpSp>
            <p:nvGrpSpPr>
              <p:cNvPr id="87" name="Group 86">
                <a:extLst>
                  <a:ext uri="{FF2B5EF4-FFF2-40B4-BE49-F238E27FC236}">
                    <a16:creationId xmlns:a16="http://schemas.microsoft.com/office/drawing/2014/main" id="{FA8A1F8E-1D31-4748-99DC-9349A0DE1E27}"/>
                  </a:ext>
                </a:extLst>
              </p:cNvPr>
              <p:cNvGrpSpPr/>
              <p:nvPr/>
            </p:nvGrpSpPr>
            <p:grpSpPr>
              <a:xfrm>
                <a:off x="6345970" y="2118361"/>
                <a:ext cx="489959" cy="277368"/>
                <a:chOff x="6129528" y="1679448"/>
                <a:chExt cx="1245898" cy="705309"/>
              </a:xfrm>
            </p:grpSpPr>
            <p:grpSp>
              <p:nvGrpSpPr>
                <p:cNvPr id="119" name="Group 118">
                  <a:extLst>
                    <a:ext uri="{FF2B5EF4-FFF2-40B4-BE49-F238E27FC236}">
                      <a16:creationId xmlns:a16="http://schemas.microsoft.com/office/drawing/2014/main" id="{2B6D846A-AC9A-46C9-9FD7-A38B25BCB8A7}"/>
                    </a:ext>
                  </a:extLst>
                </p:cNvPr>
                <p:cNvGrpSpPr/>
                <p:nvPr/>
              </p:nvGrpSpPr>
              <p:grpSpPr>
                <a:xfrm>
                  <a:off x="6129528" y="1679448"/>
                  <a:ext cx="571276" cy="685800"/>
                  <a:chOff x="5486400" y="381000"/>
                  <a:chExt cx="571276" cy="685800"/>
                </a:xfrm>
              </p:grpSpPr>
              <p:sp>
                <p:nvSpPr>
                  <p:cNvPr id="128" name="Rounded Rectangle 2">
                    <a:extLst>
                      <a:ext uri="{FF2B5EF4-FFF2-40B4-BE49-F238E27FC236}">
                        <a16:creationId xmlns:a16="http://schemas.microsoft.com/office/drawing/2014/main" id="{83399A54-B8CC-4818-BE03-EC4E4B1E11B7}"/>
                      </a:ext>
                    </a:extLst>
                  </p:cNvPr>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99537101-88AC-41C2-98C6-B42EE5A0AFC6}"/>
                      </a:ext>
                    </a:extLst>
                  </p:cNvPr>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Diagonal Corner Rectangle 4">
                    <a:extLst>
                      <a:ext uri="{FF2B5EF4-FFF2-40B4-BE49-F238E27FC236}">
                        <a16:creationId xmlns:a16="http://schemas.microsoft.com/office/drawing/2014/main" id="{90452EB2-C64A-4660-B6CD-112F57A22128}"/>
                      </a:ext>
                    </a:extLst>
                  </p:cNvPr>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 Diagonal Corner Rectangle 5">
                    <a:extLst>
                      <a:ext uri="{FF2B5EF4-FFF2-40B4-BE49-F238E27FC236}">
                        <a16:creationId xmlns:a16="http://schemas.microsoft.com/office/drawing/2014/main" id="{E1134C23-D26A-4E37-BC98-391E5D1AA111}"/>
                      </a:ext>
                    </a:extLst>
                  </p:cNvPr>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81144672-5CB6-49E2-B239-347E0889F22F}"/>
                    </a:ext>
                  </a:extLst>
                </p:cNvPr>
                <p:cNvGrpSpPr/>
                <p:nvPr/>
              </p:nvGrpSpPr>
              <p:grpSpPr>
                <a:xfrm>
                  <a:off x="6684264" y="1883664"/>
                  <a:ext cx="691162" cy="501093"/>
                  <a:chOff x="1600200" y="1828800"/>
                  <a:chExt cx="6096000" cy="4419600"/>
                </a:xfrm>
                <a:solidFill>
                  <a:srgbClr val="FFC000"/>
                </a:solidFill>
              </p:grpSpPr>
              <p:sp>
                <p:nvSpPr>
                  <p:cNvPr id="121" name="Oval 120">
                    <a:extLst>
                      <a:ext uri="{FF2B5EF4-FFF2-40B4-BE49-F238E27FC236}">
                        <a16:creationId xmlns:a16="http://schemas.microsoft.com/office/drawing/2014/main" id="{296AB4DD-78FC-4E6D-9CC6-796CC9E893A3}"/>
                      </a:ext>
                    </a:extLst>
                  </p:cNvPr>
                  <p:cNvSpPr/>
                  <p:nvPr/>
                </p:nvSpPr>
                <p:spPr>
                  <a:xfrm>
                    <a:off x="3200400" y="1828800"/>
                    <a:ext cx="2743200" cy="1752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50">
                    <a:extLst>
                      <a:ext uri="{FF2B5EF4-FFF2-40B4-BE49-F238E27FC236}">
                        <a16:creationId xmlns:a16="http://schemas.microsoft.com/office/drawing/2014/main" id="{F2232296-2503-429A-B736-3B1C040031F5}"/>
                      </a:ext>
                    </a:extLst>
                  </p:cNvPr>
                  <p:cNvSpPr/>
                  <p:nvPr/>
                </p:nvSpPr>
                <p:spPr>
                  <a:xfrm>
                    <a:off x="1676400" y="5029200"/>
                    <a:ext cx="5943600" cy="9906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51">
                    <a:extLst>
                      <a:ext uri="{FF2B5EF4-FFF2-40B4-BE49-F238E27FC236}">
                        <a16:creationId xmlns:a16="http://schemas.microsoft.com/office/drawing/2014/main" id="{8AD44D17-212A-40AA-BEEE-9E324C3EC70F}"/>
                      </a:ext>
                    </a:extLst>
                  </p:cNvPr>
                  <p:cNvSpPr/>
                  <p:nvPr/>
                </p:nvSpPr>
                <p:spPr>
                  <a:xfrm>
                    <a:off x="1981200" y="4114800"/>
                    <a:ext cx="5181600" cy="9144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52">
                    <a:extLst>
                      <a:ext uri="{FF2B5EF4-FFF2-40B4-BE49-F238E27FC236}">
                        <a16:creationId xmlns:a16="http://schemas.microsoft.com/office/drawing/2014/main" id="{8B26FF99-7945-4088-8D31-1D6FE1040D08}"/>
                      </a:ext>
                    </a:extLst>
                  </p:cNvPr>
                  <p:cNvSpPr/>
                  <p:nvPr/>
                </p:nvSpPr>
                <p:spPr>
                  <a:xfrm>
                    <a:off x="2286000" y="3276600"/>
                    <a:ext cx="4648200" cy="8382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53">
                    <a:extLst>
                      <a:ext uri="{FF2B5EF4-FFF2-40B4-BE49-F238E27FC236}">
                        <a16:creationId xmlns:a16="http://schemas.microsoft.com/office/drawing/2014/main" id="{6E4BF01A-0976-476C-A260-E96E85A5B99B}"/>
                      </a:ext>
                    </a:extLst>
                  </p:cNvPr>
                  <p:cNvSpPr/>
                  <p:nvPr/>
                </p:nvSpPr>
                <p:spPr>
                  <a:xfrm>
                    <a:off x="2667000" y="2590800"/>
                    <a:ext cx="3886200" cy="685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54">
                    <a:extLst>
                      <a:ext uri="{FF2B5EF4-FFF2-40B4-BE49-F238E27FC236}">
                        <a16:creationId xmlns:a16="http://schemas.microsoft.com/office/drawing/2014/main" id="{51E3C7D7-D7CD-4405-8100-9E275701B364}"/>
                      </a:ext>
                    </a:extLst>
                  </p:cNvPr>
                  <p:cNvSpPr/>
                  <p:nvPr/>
                </p:nvSpPr>
                <p:spPr>
                  <a:xfrm>
                    <a:off x="1600200" y="5715000"/>
                    <a:ext cx="6096000" cy="5334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36BA28C9-4662-40DC-BC73-F846616136BD}"/>
                      </a:ext>
                    </a:extLst>
                  </p:cNvPr>
                  <p:cNvSpPr/>
                  <p:nvPr/>
                </p:nvSpPr>
                <p:spPr>
                  <a:xfrm>
                    <a:off x="3886200" y="4953000"/>
                    <a:ext cx="1447800" cy="1219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228">
                <a:extLst>
                  <a:ext uri="{FF2B5EF4-FFF2-40B4-BE49-F238E27FC236}">
                    <a16:creationId xmlns:a16="http://schemas.microsoft.com/office/drawing/2014/main" id="{104F2CFA-A49E-4CAF-989F-4935734C18E3}"/>
                  </a:ext>
                </a:extLst>
              </p:cNvPr>
              <p:cNvGrpSpPr/>
              <p:nvPr/>
            </p:nvGrpSpPr>
            <p:grpSpPr>
              <a:xfrm>
                <a:off x="6885850" y="4758560"/>
                <a:ext cx="812977" cy="643758"/>
                <a:chOff x="1905000" y="838199"/>
                <a:chExt cx="4648200" cy="3962400"/>
              </a:xfrm>
            </p:grpSpPr>
            <p:sp>
              <p:nvSpPr>
                <p:cNvPr id="90" name="Rounded Rectangle 229">
                  <a:extLst>
                    <a:ext uri="{FF2B5EF4-FFF2-40B4-BE49-F238E27FC236}">
                      <a16:creationId xmlns:a16="http://schemas.microsoft.com/office/drawing/2014/main" id="{7EEB5FB9-7AA9-4DD4-B2C4-2C0AABDCEA23}"/>
                    </a:ext>
                  </a:extLst>
                </p:cNvPr>
                <p:cNvSpPr/>
                <p:nvPr/>
              </p:nvSpPr>
              <p:spPr>
                <a:xfrm>
                  <a:off x="2133600" y="4434589"/>
                  <a:ext cx="4191000" cy="13741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230">
                  <a:extLst>
                    <a:ext uri="{FF2B5EF4-FFF2-40B4-BE49-F238E27FC236}">
                      <a16:creationId xmlns:a16="http://schemas.microsoft.com/office/drawing/2014/main" id="{36E28390-B86E-491A-9DF6-36A554168DCD}"/>
                    </a:ext>
                  </a:extLst>
                </p:cNvPr>
                <p:cNvSpPr/>
                <p:nvPr/>
              </p:nvSpPr>
              <p:spPr>
                <a:xfrm>
                  <a:off x="2514600" y="3352799"/>
                  <a:ext cx="3276600" cy="10668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231">
                  <a:extLst>
                    <a:ext uri="{FF2B5EF4-FFF2-40B4-BE49-F238E27FC236}">
                      <a16:creationId xmlns:a16="http://schemas.microsoft.com/office/drawing/2014/main" id="{5D53AAB8-DE69-43BD-9B9D-A31147F11340}"/>
                    </a:ext>
                  </a:extLst>
                </p:cNvPr>
                <p:cNvSpPr/>
                <p:nvPr/>
              </p:nvSpPr>
              <p:spPr>
                <a:xfrm>
                  <a:off x="1905000" y="4571999"/>
                  <a:ext cx="4648200" cy="2286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232">
                  <a:extLst>
                    <a:ext uri="{FF2B5EF4-FFF2-40B4-BE49-F238E27FC236}">
                      <a16:creationId xmlns:a16="http://schemas.microsoft.com/office/drawing/2014/main" id="{855EEAA6-4D02-4227-943F-293CC9DC8DAC}"/>
                    </a:ext>
                  </a:extLst>
                </p:cNvPr>
                <p:cNvSpPr/>
                <p:nvPr/>
              </p:nvSpPr>
              <p:spPr>
                <a:xfrm>
                  <a:off x="3260360" y="2057399"/>
                  <a:ext cx="1838794" cy="1287905"/>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233">
                  <a:extLst>
                    <a:ext uri="{FF2B5EF4-FFF2-40B4-BE49-F238E27FC236}">
                      <a16:creationId xmlns:a16="http://schemas.microsoft.com/office/drawing/2014/main" id="{81C6DF54-6F0E-4574-8880-2275B17BCC96}"/>
                    </a:ext>
                  </a:extLst>
                </p:cNvPr>
                <p:cNvSpPr/>
                <p:nvPr/>
              </p:nvSpPr>
              <p:spPr>
                <a:xfrm>
                  <a:off x="3733800" y="2514599"/>
                  <a:ext cx="762000" cy="914400"/>
                </a:xfrm>
                <a:prstGeom prst="roundRect">
                  <a:avLst>
                    <a:gd name="adj" fmla="val 121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234">
                  <a:extLst>
                    <a:ext uri="{FF2B5EF4-FFF2-40B4-BE49-F238E27FC236}">
                      <a16:creationId xmlns:a16="http://schemas.microsoft.com/office/drawing/2014/main" id="{6C616808-C6BA-45DC-B8E0-14BEFC3C6537}"/>
                    </a:ext>
                  </a:extLst>
                </p:cNvPr>
                <p:cNvSpPr/>
                <p:nvPr/>
              </p:nvSpPr>
              <p:spPr>
                <a:xfrm>
                  <a:off x="3352800" y="4190999"/>
                  <a:ext cx="1524000" cy="152401"/>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235">
                  <a:extLst>
                    <a:ext uri="{FF2B5EF4-FFF2-40B4-BE49-F238E27FC236}">
                      <a16:creationId xmlns:a16="http://schemas.microsoft.com/office/drawing/2014/main" id="{6088D7DF-0BD7-4C34-B03B-9BAC07AFE88A}"/>
                    </a:ext>
                  </a:extLst>
                </p:cNvPr>
                <p:cNvSpPr/>
                <p:nvPr/>
              </p:nvSpPr>
              <p:spPr>
                <a:xfrm>
                  <a:off x="3505200" y="3733799"/>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236">
                  <a:extLst>
                    <a:ext uri="{FF2B5EF4-FFF2-40B4-BE49-F238E27FC236}">
                      <a16:creationId xmlns:a16="http://schemas.microsoft.com/office/drawing/2014/main" id="{98008860-8B25-4D8C-A43E-61A606F12DF3}"/>
                    </a:ext>
                  </a:extLst>
                </p:cNvPr>
                <p:cNvSpPr/>
                <p:nvPr/>
              </p:nvSpPr>
              <p:spPr>
                <a:xfrm>
                  <a:off x="3581400" y="3352799"/>
                  <a:ext cx="1121764" cy="162393"/>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237">
                  <a:extLst>
                    <a:ext uri="{FF2B5EF4-FFF2-40B4-BE49-F238E27FC236}">
                      <a16:creationId xmlns:a16="http://schemas.microsoft.com/office/drawing/2014/main" id="{668BE41C-A2CD-40E2-B208-F3F436468259}"/>
                    </a:ext>
                  </a:extLst>
                </p:cNvPr>
                <p:cNvSpPr/>
                <p:nvPr/>
              </p:nvSpPr>
              <p:spPr>
                <a:xfrm>
                  <a:off x="3507698" y="3503950"/>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238">
                  <a:extLst>
                    <a:ext uri="{FF2B5EF4-FFF2-40B4-BE49-F238E27FC236}">
                      <a16:creationId xmlns:a16="http://schemas.microsoft.com/office/drawing/2014/main" id="{47F80D42-432A-400D-894D-E6345E48DA46}"/>
                    </a:ext>
                  </a:extLst>
                </p:cNvPr>
                <p:cNvSpPr/>
                <p:nvPr/>
              </p:nvSpPr>
              <p:spPr>
                <a:xfrm>
                  <a:off x="3522688" y="3953655"/>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a:extLst>
                    <a:ext uri="{FF2B5EF4-FFF2-40B4-BE49-F238E27FC236}">
                      <a16:creationId xmlns:a16="http://schemas.microsoft.com/office/drawing/2014/main" id="{AF8628D5-E80D-4FDA-B4EF-D5228C51E51B}"/>
                    </a:ext>
                  </a:extLst>
                </p:cNvPr>
                <p:cNvSpPr/>
                <p:nvPr/>
              </p:nvSpPr>
              <p:spPr>
                <a:xfrm>
                  <a:off x="3200400" y="1371600"/>
                  <a:ext cx="1905000" cy="7844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240">
                  <a:extLst>
                    <a:ext uri="{FF2B5EF4-FFF2-40B4-BE49-F238E27FC236}">
                      <a16:creationId xmlns:a16="http://schemas.microsoft.com/office/drawing/2014/main" id="{785DA82F-ADD6-4398-BD6F-F674862EDDAB}"/>
                    </a:ext>
                  </a:extLst>
                </p:cNvPr>
                <p:cNvSpPr/>
                <p:nvPr/>
              </p:nvSpPr>
              <p:spPr>
                <a:xfrm>
                  <a:off x="3507698" y="1242934"/>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a:extLst>
                    <a:ext uri="{FF2B5EF4-FFF2-40B4-BE49-F238E27FC236}">
                      <a16:creationId xmlns:a16="http://schemas.microsoft.com/office/drawing/2014/main" id="{7BB25E58-5589-48E4-BAD2-0511A05EB0EC}"/>
                    </a:ext>
                  </a:extLst>
                </p:cNvPr>
                <p:cNvSpPr/>
                <p:nvPr/>
              </p:nvSpPr>
              <p:spPr>
                <a:xfrm>
                  <a:off x="3667593" y="838199"/>
                  <a:ext cx="904407" cy="390993"/>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22">
                  <a:extLst>
                    <a:ext uri="{FF2B5EF4-FFF2-40B4-BE49-F238E27FC236}">
                      <a16:creationId xmlns:a16="http://schemas.microsoft.com/office/drawing/2014/main" id="{D1FBB2C2-41C5-4C49-B9F7-CD69CB85F42B}"/>
                    </a:ext>
                  </a:extLst>
                </p:cNvPr>
                <p:cNvGrpSpPr/>
                <p:nvPr/>
              </p:nvGrpSpPr>
              <p:grpSpPr>
                <a:xfrm>
                  <a:off x="4876800" y="3276600"/>
                  <a:ext cx="470942" cy="1134254"/>
                  <a:chOff x="6423284" y="1959964"/>
                  <a:chExt cx="775742" cy="2429654"/>
                </a:xfrm>
              </p:grpSpPr>
              <p:sp>
                <p:nvSpPr>
                  <p:cNvPr id="116" name="Rounded Rectangle 19">
                    <a:extLst>
                      <a:ext uri="{FF2B5EF4-FFF2-40B4-BE49-F238E27FC236}">
                        <a16:creationId xmlns:a16="http://schemas.microsoft.com/office/drawing/2014/main" id="{D5692410-62AE-424A-8365-0D5F0C8C78B3}"/>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20">
                    <a:extLst>
                      <a:ext uri="{FF2B5EF4-FFF2-40B4-BE49-F238E27FC236}">
                        <a16:creationId xmlns:a16="http://schemas.microsoft.com/office/drawing/2014/main" id="{0A6812EC-5E18-4256-8605-78F9A4EE9D2B}"/>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21">
                    <a:extLst>
                      <a:ext uri="{FF2B5EF4-FFF2-40B4-BE49-F238E27FC236}">
                        <a16:creationId xmlns:a16="http://schemas.microsoft.com/office/drawing/2014/main" id="{B7987F05-C700-4985-A0AD-C3E6E026567A}"/>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3">
                  <a:extLst>
                    <a:ext uri="{FF2B5EF4-FFF2-40B4-BE49-F238E27FC236}">
                      <a16:creationId xmlns:a16="http://schemas.microsoft.com/office/drawing/2014/main" id="{2DD4AE37-D8EE-48CB-A10B-54AECBAF83ED}"/>
                    </a:ext>
                  </a:extLst>
                </p:cNvPr>
                <p:cNvGrpSpPr/>
                <p:nvPr/>
              </p:nvGrpSpPr>
              <p:grpSpPr>
                <a:xfrm>
                  <a:off x="5562600" y="3276600"/>
                  <a:ext cx="470942" cy="1134254"/>
                  <a:chOff x="6423284" y="1959964"/>
                  <a:chExt cx="775742" cy="2429654"/>
                </a:xfrm>
              </p:grpSpPr>
              <p:sp>
                <p:nvSpPr>
                  <p:cNvPr id="113" name="Rounded Rectangle 252">
                    <a:extLst>
                      <a:ext uri="{FF2B5EF4-FFF2-40B4-BE49-F238E27FC236}">
                        <a16:creationId xmlns:a16="http://schemas.microsoft.com/office/drawing/2014/main" id="{F5C6737E-02E8-458E-B43B-4F2EF18ED11B}"/>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a:extLst>
                      <a:ext uri="{FF2B5EF4-FFF2-40B4-BE49-F238E27FC236}">
                        <a16:creationId xmlns:a16="http://schemas.microsoft.com/office/drawing/2014/main" id="{9562D47A-287B-4028-BC3D-9633E5222DE4}"/>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a:extLst>
                      <a:ext uri="{FF2B5EF4-FFF2-40B4-BE49-F238E27FC236}">
                        <a16:creationId xmlns:a16="http://schemas.microsoft.com/office/drawing/2014/main" id="{FD549CC4-1402-41A2-9758-D0B823608EA0}"/>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27">
                  <a:extLst>
                    <a:ext uri="{FF2B5EF4-FFF2-40B4-BE49-F238E27FC236}">
                      <a16:creationId xmlns:a16="http://schemas.microsoft.com/office/drawing/2014/main" id="{660610FB-18D1-41C2-A7E9-C085F520B6E2}"/>
                    </a:ext>
                  </a:extLst>
                </p:cNvPr>
                <p:cNvGrpSpPr/>
                <p:nvPr/>
              </p:nvGrpSpPr>
              <p:grpSpPr>
                <a:xfrm>
                  <a:off x="2895600" y="3276600"/>
                  <a:ext cx="470942" cy="1134254"/>
                  <a:chOff x="6423284" y="1959964"/>
                  <a:chExt cx="775742" cy="2429654"/>
                </a:xfrm>
              </p:grpSpPr>
              <p:sp>
                <p:nvSpPr>
                  <p:cNvPr id="110" name="Rounded Rectangle 249">
                    <a:extLst>
                      <a:ext uri="{FF2B5EF4-FFF2-40B4-BE49-F238E27FC236}">
                        <a16:creationId xmlns:a16="http://schemas.microsoft.com/office/drawing/2014/main" id="{D1D14D7A-9F9F-45CB-BB14-312BEC647770}"/>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a:extLst>
                      <a:ext uri="{FF2B5EF4-FFF2-40B4-BE49-F238E27FC236}">
                        <a16:creationId xmlns:a16="http://schemas.microsoft.com/office/drawing/2014/main" id="{001981AF-2D1A-43F9-BD31-D47045280758}"/>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a:extLst>
                      <a:ext uri="{FF2B5EF4-FFF2-40B4-BE49-F238E27FC236}">
                        <a16:creationId xmlns:a16="http://schemas.microsoft.com/office/drawing/2014/main" id="{C4FD45D1-E80D-4AD7-A085-C05314901C21}"/>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31">
                  <a:extLst>
                    <a:ext uri="{FF2B5EF4-FFF2-40B4-BE49-F238E27FC236}">
                      <a16:creationId xmlns:a16="http://schemas.microsoft.com/office/drawing/2014/main" id="{A6F0F83F-94E4-42AF-B6C4-F5FC8E1D4CFC}"/>
                    </a:ext>
                  </a:extLst>
                </p:cNvPr>
                <p:cNvGrpSpPr/>
                <p:nvPr/>
              </p:nvGrpSpPr>
              <p:grpSpPr>
                <a:xfrm>
                  <a:off x="2286000" y="3276600"/>
                  <a:ext cx="470942" cy="1134254"/>
                  <a:chOff x="6423284" y="1959964"/>
                  <a:chExt cx="775742" cy="2429654"/>
                </a:xfrm>
              </p:grpSpPr>
              <p:sp>
                <p:nvSpPr>
                  <p:cNvPr id="107" name="Rounded Rectangle 246">
                    <a:extLst>
                      <a:ext uri="{FF2B5EF4-FFF2-40B4-BE49-F238E27FC236}">
                        <a16:creationId xmlns:a16="http://schemas.microsoft.com/office/drawing/2014/main" id="{85BD7AF6-93F8-4357-BBD6-484783562056}"/>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a:extLst>
                      <a:ext uri="{FF2B5EF4-FFF2-40B4-BE49-F238E27FC236}">
                        <a16:creationId xmlns:a16="http://schemas.microsoft.com/office/drawing/2014/main" id="{DDFF0ED5-3BD7-4A3B-AB8D-B30E54E68D8F}"/>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a:extLst>
                      <a:ext uri="{FF2B5EF4-FFF2-40B4-BE49-F238E27FC236}">
                        <a16:creationId xmlns:a16="http://schemas.microsoft.com/office/drawing/2014/main" id="{475E5A93-17C1-41DD-9266-18E777CC039F}"/>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TextBox 88">
                <a:extLst>
                  <a:ext uri="{FF2B5EF4-FFF2-40B4-BE49-F238E27FC236}">
                    <a16:creationId xmlns:a16="http://schemas.microsoft.com/office/drawing/2014/main" id="{E59C2FCE-07E4-4304-8BAC-9A0EC6116BB2}"/>
                  </a:ext>
                </a:extLst>
              </p:cNvPr>
              <p:cNvSpPr txBox="1"/>
              <p:nvPr/>
            </p:nvSpPr>
            <p:spPr>
              <a:xfrm>
                <a:off x="6770148" y="5313212"/>
                <a:ext cx="1144142" cy="338555"/>
              </a:xfrm>
              <a:prstGeom prst="rect">
                <a:avLst/>
              </a:prstGeom>
              <a:noFill/>
            </p:spPr>
            <p:txBody>
              <a:bodyPr wrap="square" rtlCol="0">
                <a:spAutoFit/>
              </a:bodyPr>
              <a:lstStyle/>
              <a:p>
                <a:r>
                  <a:rPr lang="en-US" sz="1600" dirty="0">
                    <a:solidFill>
                      <a:schemeClr val="bg1"/>
                    </a:solidFill>
                  </a:rPr>
                  <a:t>Jerusalem</a:t>
                </a:r>
              </a:p>
            </p:txBody>
          </p:sp>
        </p:grpSp>
        <p:sp>
          <p:nvSpPr>
            <p:cNvPr id="1158" name="TextBox 1157">
              <a:extLst>
                <a:ext uri="{FF2B5EF4-FFF2-40B4-BE49-F238E27FC236}">
                  <a16:creationId xmlns:a16="http://schemas.microsoft.com/office/drawing/2014/main" id="{0D5173A6-A028-4CAF-8508-8EE1DCDA626B}"/>
                </a:ext>
              </a:extLst>
            </p:cNvPr>
            <p:cNvSpPr txBox="1"/>
            <p:nvPr/>
          </p:nvSpPr>
          <p:spPr>
            <a:xfrm>
              <a:off x="8282340" y="3739303"/>
              <a:ext cx="1779445" cy="338555"/>
            </a:xfrm>
            <a:prstGeom prst="rect">
              <a:avLst/>
            </a:prstGeom>
            <a:noFill/>
          </p:spPr>
          <p:txBody>
            <a:bodyPr wrap="square" rtlCol="0">
              <a:spAutoFit/>
            </a:bodyPr>
            <a:lstStyle/>
            <a:p>
              <a:pPr algn="ctr"/>
              <a:r>
                <a:rPr lang="en-US" sz="1600" dirty="0">
                  <a:solidFill>
                    <a:schemeClr val="bg1"/>
                  </a:solidFill>
                </a:rPr>
                <a:t>Manti</a:t>
              </a:r>
            </a:p>
          </p:txBody>
        </p:sp>
      </p:grpSp>
      <p:sp>
        <p:nvSpPr>
          <p:cNvPr id="81" name="Oval 80"/>
          <p:cNvSpPr/>
          <p:nvPr/>
        </p:nvSpPr>
        <p:spPr>
          <a:xfrm>
            <a:off x="8759227" y="3144571"/>
            <a:ext cx="1226188" cy="116487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E8FEF05-B293-4905-B5BE-3CC60E4B0AEB}"/>
              </a:ext>
            </a:extLst>
          </p:cNvPr>
          <p:cNvGrpSpPr/>
          <p:nvPr/>
        </p:nvGrpSpPr>
        <p:grpSpPr>
          <a:xfrm>
            <a:off x="4008391" y="3947310"/>
            <a:ext cx="994403" cy="624689"/>
            <a:chOff x="152400" y="152400"/>
            <a:chExt cx="8915400" cy="5600700"/>
          </a:xfrm>
        </p:grpSpPr>
        <p:grpSp>
          <p:nvGrpSpPr>
            <p:cNvPr id="1310" name="Group 1309">
              <a:extLst>
                <a:ext uri="{FF2B5EF4-FFF2-40B4-BE49-F238E27FC236}">
                  <a16:creationId xmlns:a16="http://schemas.microsoft.com/office/drawing/2014/main" id="{9AF1EBAE-6B49-430D-95EA-60F63007F6DF}"/>
                </a:ext>
              </a:extLst>
            </p:cNvPr>
            <p:cNvGrpSpPr/>
            <p:nvPr/>
          </p:nvGrpSpPr>
          <p:grpSpPr>
            <a:xfrm>
              <a:off x="152400" y="457200"/>
              <a:ext cx="2251841" cy="5295900"/>
              <a:chOff x="152400" y="457200"/>
              <a:chExt cx="2251841" cy="5295900"/>
            </a:xfrm>
          </p:grpSpPr>
          <p:sp>
            <p:nvSpPr>
              <p:cNvPr id="1311" name="Oval 2">
                <a:extLst>
                  <a:ext uri="{FF2B5EF4-FFF2-40B4-BE49-F238E27FC236}">
                    <a16:creationId xmlns:a16="http://schemas.microsoft.com/office/drawing/2014/main" id="{778E4A5C-AA40-4568-B0C3-4BDDAE9732B3}"/>
                  </a:ext>
                </a:extLst>
              </p:cNvPr>
              <p:cNvSpPr/>
              <p:nvPr/>
            </p:nvSpPr>
            <p:spPr>
              <a:xfrm rot="12296205" flipH="1">
                <a:off x="1404994" y="5364457"/>
                <a:ext cx="476614"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12" name="Oval 3">
                <a:extLst>
                  <a:ext uri="{FF2B5EF4-FFF2-40B4-BE49-F238E27FC236}">
                    <a16:creationId xmlns:a16="http://schemas.microsoft.com/office/drawing/2014/main" id="{1AC22C9E-78D8-4668-9F4C-079C618A7C93}"/>
                  </a:ext>
                </a:extLst>
              </p:cNvPr>
              <p:cNvSpPr/>
              <p:nvPr/>
            </p:nvSpPr>
            <p:spPr>
              <a:xfrm rot="20660369" flipH="1">
                <a:off x="957693" y="5335602"/>
                <a:ext cx="437957"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13" name="Flowchart: Manual Operation 4">
                <a:extLst>
                  <a:ext uri="{FF2B5EF4-FFF2-40B4-BE49-F238E27FC236}">
                    <a16:creationId xmlns:a16="http://schemas.microsoft.com/office/drawing/2014/main" id="{D2D6C562-233E-4270-8D35-30DA396C7971}"/>
                  </a:ext>
                </a:extLst>
              </p:cNvPr>
              <p:cNvSpPr/>
              <p:nvPr/>
            </p:nvSpPr>
            <p:spPr>
              <a:xfrm rot="10800000">
                <a:off x="1388730" y="4114800"/>
                <a:ext cx="45720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Flowchart: Manual Operation 5">
                <a:extLst>
                  <a:ext uri="{FF2B5EF4-FFF2-40B4-BE49-F238E27FC236}">
                    <a16:creationId xmlns:a16="http://schemas.microsoft.com/office/drawing/2014/main" id="{0F3155B4-116F-467C-8527-87AD10C65A4C}"/>
                  </a:ext>
                </a:extLst>
              </p:cNvPr>
              <p:cNvSpPr/>
              <p:nvPr/>
            </p:nvSpPr>
            <p:spPr>
              <a:xfrm rot="10800000">
                <a:off x="931530" y="4114800"/>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Oval 6">
                <a:extLst>
                  <a:ext uri="{FF2B5EF4-FFF2-40B4-BE49-F238E27FC236}">
                    <a16:creationId xmlns:a16="http://schemas.microsoft.com/office/drawing/2014/main" id="{A46D0E46-9229-44DC-802E-2F3F8B4CD2B6}"/>
                  </a:ext>
                </a:extLst>
              </p:cNvPr>
              <p:cNvSpPr/>
              <p:nvPr/>
            </p:nvSpPr>
            <p:spPr>
              <a:xfrm>
                <a:off x="321930" y="38100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16" name="Oval 7">
                <a:extLst>
                  <a:ext uri="{FF2B5EF4-FFF2-40B4-BE49-F238E27FC236}">
                    <a16:creationId xmlns:a16="http://schemas.microsoft.com/office/drawing/2014/main" id="{32243A64-7F15-4F6B-8475-2791771B43AD}"/>
                  </a:ext>
                </a:extLst>
              </p:cNvPr>
              <p:cNvSpPr/>
              <p:nvPr/>
            </p:nvSpPr>
            <p:spPr>
              <a:xfrm>
                <a:off x="1981200" y="37338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17" name="Flowchart: Manual Operation 8">
                <a:extLst>
                  <a:ext uri="{FF2B5EF4-FFF2-40B4-BE49-F238E27FC236}">
                    <a16:creationId xmlns:a16="http://schemas.microsoft.com/office/drawing/2014/main" id="{800A112F-0C13-49B1-B01E-81254C4A912D}"/>
                  </a:ext>
                </a:extLst>
              </p:cNvPr>
              <p:cNvSpPr/>
              <p:nvPr/>
            </p:nvSpPr>
            <p:spPr>
              <a:xfrm rot="12304159">
                <a:off x="629618" y="2645925"/>
                <a:ext cx="548201" cy="1295400"/>
              </a:xfrm>
              <a:prstGeom prst="flowChartManualOperation">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Flowchart: Manual Operation 9">
                <a:extLst>
                  <a:ext uri="{FF2B5EF4-FFF2-40B4-BE49-F238E27FC236}">
                    <a16:creationId xmlns:a16="http://schemas.microsoft.com/office/drawing/2014/main" id="{010E8245-8667-4EAD-ACE9-0D9EF4FA4D84}"/>
                  </a:ext>
                </a:extLst>
              </p:cNvPr>
              <p:cNvSpPr/>
              <p:nvPr/>
            </p:nvSpPr>
            <p:spPr>
              <a:xfrm rot="9407679">
                <a:off x="1604637" y="2646402"/>
                <a:ext cx="548201" cy="1295400"/>
              </a:xfrm>
              <a:prstGeom prst="flowChartManualOperation">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Flowchart: Manual Operation 10">
                <a:extLst>
                  <a:ext uri="{FF2B5EF4-FFF2-40B4-BE49-F238E27FC236}">
                    <a16:creationId xmlns:a16="http://schemas.microsoft.com/office/drawing/2014/main" id="{FBFF94FA-6204-4B77-8485-334AD9E56258}"/>
                  </a:ext>
                </a:extLst>
              </p:cNvPr>
              <p:cNvSpPr/>
              <p:nvPr/>
            </p:nvSpPr>
            <p:spPr>
              <a:xfrm rot="10800000">
                <a:off x="855330" y="2667000"/>
                <a:ext cx="1066800" cy="2133600"/>
              </a:xfrm>
              <a:prstGeom prst="flowChartManualOperation">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Isosceles Triangle 11">
                <a:extLst>
                  <a:ext uri="{FF2B5EF4-FFF2-40B4-BE49-F238E27FC236}">
                    <a16:creationId xmlns:a16="http://schemas.microsoft.com/office/drawing/2014/main" id="{50E9F97A-B2B7-4913-A82D-2B7F63CFFC2B}"/>
                  </a:ext>
                </a:extLst>
              </p:cNvPr>
              <p:cNvSpPr/>
              <p:nvPr/>
            </p:nvSpPr>
            <p:spPr>
              <a:xfrm rot="10800000">
                <a:off x="1143000" y="26670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Cross 12">
                <a:extLst>
                  <a:ext uri="{FF2B5EF4-FFF2-40B4-BE49-F238E27FC236}">
                    <a16:creationId xmlns:a16="http://schemas.microsoft.com/office/drawing/2014/main" id="{5716A0DC-4364-41F6-BF45-93197728BE1A}"/>
                  </a:ext>
                </a:extLst>
              </p:cNvPr>
              <p:cNvSpPr/>
              <p:nvPr/>
            </p:nvSpPr>
            <p:spPr>
              <a:xfrm rot="2093903">
                <a:off x="1554008" y="34480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Pentagon 13">
                <a:extLst>
                  <a:ext uri="{FF2B5EF4-FFF2-40B4-BE49-F238E27FC236}">
                    <a16:creationId xmlns:a16="http://schemas.microsoft.com/office/drawing/2014/main" id="{37D91D46-750D-404B-8986-2C8B3DA276C8}"/>
                  </a:ext>
                </a:extLst>
              </p:cNvPr>
              <p:cNvSpPr/>
              <p:nvPr/>
            </p:nvSpPr>
            <p:spPr>
              <a:xfrm rot="7482643">
                <a:off x="864713" y="43214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23" name="Rectangle 14">
                <a:extLst>
                  <a:ext uri="{FF2B5EF4-FFF2-40B4-BE49-F238E27FC236}">
                    <a16:creationId xmlns:a16="http://schemas.microsoft.com/office/drawing/2014/main" id="{5DF4D1BF-75D1-4364-B598-D8D8478E47A8}"/>
                  </a:ext>
                </a:extLst>
              </p:cNvPr>
              <p:cNvSpPr/>
              <p:nvPr/>
            </p:nvSpPr>
            <p:spPr>
              <a:xfrm>
                <a:off x="931531" y="3810000"/>
                <a:ext cx="973469"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24" name="Pentagon 15">
                <a:extLst>
                  <a:ext uri="{FF2B5EF4-FFF2-40B4-BE49-F238E27FC236}">
                    <a16:creationId xmlns:a16="http://schemas.microsoft.com/office/drawing/2014/main" id="{AC069C91-E5F1-41D0-9DB7-BE4B5E342940}"/>
                  </a:ext>
                </a:extLst>
              </p:cNvPr>
              <p:cNvSpPr/>
              <p:nvPr/>
            </p:nvSpPr>
            <p:spPr>
              <a:xfrm rot="16200000">
                <a:off x="-2135518" y="3067050"/>
                <a:ext cx="5295900" cy="76200"/>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Oval 16">
                <a:extLst>
                  <a:ext uri="{FF2B5EF4-FFF2-40B4-BE49-F238E27FC236}">
                    <a16:creationId xmlns:a16="http://schemas.microsoft.com/office/drawing/2014/main" id="{A213ECC6-E49B-4360-9696-13B0A4FEEEB6}"/>
                  </a:ext>
                </a:extLst>
              </p:cNvPr>
              <p:cNvSpPr/>
              <p:nvPr/>
            </p:nvSpPr>
            <p:spPr>
              <a:xfrm>
                <a:off x="474330" y="3810000"/>
                <a:ext cx="181303"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26" name="Oval 17">
                <a:extLst>
                  <a:ext uri="{FF2B5EF4-FFF2-40B4-BE49-F238E27FC236}">
                    <a16:creationId xmlns:a16="http://schemas.microsoft.com/office/drawing/2014/main" id="{C19C7C57-082D-48AA-BF70-5FA91F10ED41}"/>
                  </a:ext>
                </a:extLst>
              </p:cNvPr>
              <p:cNvSpPr/>
              <p:nvPr/>
            </p:nvSpPr>
            <p:spPr>
              <a:xfrm>
                <a:off x="931530" y="15240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Freeform: Shape 1326">
                <a:extLst>
                  <a:ext uri="{FF2B5EF4-FFF2-40B4-BE49-F238E27FC236}">
                    <a16:creationId xmlns:a16="http://schemas.microsoft.com/office/drawing/2014/main" id="{C693AA6C-4061-44AC-B305-B3A547EDEB7C}"/>
                  </a:ext>
                </a:extLst>
              </p:cNvPr>
              <p:cNvSpPr/>
              <p:nvPr/>
            </p:nvSpPr>
            <p:spPr>
              <a:xfrm rot="10238857">
                <a:off x="623877" y="1432545"/>
                <a:ext cx="1430707" cy="1239517"/>
              </a:xfrm>
              <a:custGeom>
                <a:avLst/>
                <a:gdLst>
                  <a:gd name="connsiteX0" fmla="*/ 625697 w 1430707"/>
                  <a:gd name="connsiteY0" fmla="*/ 1220603 h 1239517"/>
                  <a:gd name="connsiteX1" fmla="*/ 84619 w 1430707"/>
                  <a:gd name="connsiteY1" fmla="*/ 893150 h 1239517"/>
                  <a:gd name="connsiteX2" fmla="*/ 108288 w 1430707"/>
                  <a:gd name="connsiteY2" fmla="*/ 749435 h 1239517"/>
                  <a:gd name="connsiteX3" fmla="*/ 78083 w 1430707"/>
                  <a:gd name="connsiteY3" fmla="*/ 712825 h 1239517"/>
                  <a:gd name="connsiteX4" fmla="*/ 0 w 1430707"/>
                  <a:gd name="connsiteY4" fmla="*/ 457200 h 1239517"/>
                  <a:gd name="connsiteX5" fmla="*/ 457200 w 1430707"/>
                  <a:gd name="connsiteY5" fmla="*/ 0 h 1239517"/>
                  <a:gd name="connsiteX6" fmla="*/ 414337 w 1430707"/>
                  <a:gd name="connsiteY6" fmla="*/ 687140 h 1239517"/>
                  <a:gd name="connsiteX7" fmla="*/ 418615 w 1430707"/>
                  <a:gd name="connsiteY7" fmla="*/ 709817 h 1239517"/>
                  <a:gd name="connsiteX8" fmla="*/ 968455 w 1430707"/>
                  <a:gd name="connsiteY8" fmla="*/ 800373 h 1239517"/>
                  <a:gd name="connsiteX9" fmla="*/ 988623 w 1430707"/>
                  <a:gd name="connsiteY9" fmla="*/ 736501 h 1239517"/>
                  <a:gd name="connsiteX10" fmla="*/ 1027936 w 1430707"/>
                  <a:gd name="connsiteY10" fmla="*/ 49149 h 1239517"/>
                  <a:gd name="connsiteX11" fmla="*/ 1427405 w 1430707"/>
                  <a:gd name="connsiteY11" fmla="*/ 557566 h 1239517"/>
                  <a:gd name="connsiteX12" fmla="*/ 1319422 w 1430707"/>
                  <a:gd name="connsiteY12" fmla="*/ 802067 h 1239517"/>
                  <a:gd name="connsiteX13" fmla="*/ 1269237 w 1430707"/>
                  <a:gd name="connsiteY13" fmla="*/ 849911 h 1239517"/>
                  <a:gd name="connsiteX14" fmla="*/ 1281426 w 1430707"/>
                  <a:gd name="connsiteY14" fmla="*/ 851918 h 1239517"/>
                  <a:gd name="connsiteX15" fmla="*/ 1243209 w 1430707"/>
                  <a:gd name="connsiteY15" fmla="*/ 1083964 h 1239517"/>
                  <a:gd name="connsiteX16" fmla="*/ 625697 w 1430707"/>
                  <a:gd name="connsiteY16" fmla="*/ 1220603 h 123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0707" h="1239517">
                    <a:moveTo>
                      <a:pt x="625697" y="1220603"/>
                    </a:moveTo>
                    <a:cubicBezTo>
                      <a:pt x="305761" y="1167911"/>
                      <a:pt x="63512" y="1021306"/>
                      <a:pt x="84619" y="893150"/>
                    </a:cubicBezTo>
                    <a:lnTo>
                      <a:pt x="108288" y="749435"/>
                    </a:lnTo>
                    <a:lnTo>
                      <a:pt x="78083" y="712825"/>
                    </a:lnTo>
                    <a:cubicBezTo>
                      <a:pt x="28785" y="639855"/>
                      <a:pt x="0" y="551889"/>
                      <a:pt x="0" y="457200"/>
                    </a:cubicBezTo>
                    <a:cubicBezTo>
                      <a:pt x="0" y="204695"/>
                      <a:pt x="204695" y="0"/>
                      <a:pt x="457200" y="0"/>
                    </a:cubicBezTo>
                    <a:cubicBezTo>
                      <a:pt x="400050" y="225029"/>
                      <a:pt x="385763" y="458093"/>
                      <a:pt x="414337" y="687140"/>
                    </a:cubicBezTo>
                    <a:lnTo>
                      <a:pt x="418615" y="709817"/>
                    </a:lnTo>
                    <a:lnTo>
                      <a:pt x="968455" y="800373"/>
                    </a:lnTo>
                    <a:lnTo>
                      <a:pt x="988623" y="736501"/>
                    </a:lnTo>
                    <a:cubicBezTo>
                      <a:pt x="1044284" y="512492"/>
                      <a:pt x="1057867" y="279384"/>
                      <a:pt x="1027936" y="49149"/>
                    </a:cubicBezTo>
                    <a:cubicBezTo>
                      <a:pt x="1278642" y="79234"/>
                      <a:pt x="1457490" y="306860"/>
                      <a:pt x="1427405" y="557566"/>
                    </a:cubicBezTo>
                    <a:cubicBezTo>
                      <a:pt x="1416123" y="651581"/>
                      <a:pt x="1377062" y="735491"/>
                      <a:pt x="1319422" y="802067"/>
                    </a:cubicBezTo>
                    <a:lnTo>
                      <a:pt x="1269237" y="849911"/>
                    </a:lnTo>
                    <a:lnTo>
                      <a:pt x="1281426" y="851918"/>
                    </a:lnTo>
                    <a:lnTo>
                      <a:pt x="1243209" y="1083964"/>
                    </a:lnTo>
                    <a:cubicBezTo>
                      <a:pt x="1222102" y="1212120"/>
                      <a:pt x="945633" y="1273295"/>
                      <a:pt x="625697" y="1220603"/>
                    </a:cubicBezTo>
                    <a:close/>
                  </a:path>
                </a:pathLst>
              </a:cu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28" name="Flowchart: Decision 24">
                <a:extLst>
                  <a:ext uri="{FF2B5EF4-FFF2-40B4-BE49-F238E27FC236}">
                    <a16:creationId xmlns:a16="http://schemas.microsoft.com/office/drawing/2014/main" id="{8396F328-8953-4E5F-A27B-F7A8A8558797}"/>
                  </a:ext>
                </a:extLst>
              </p:cNvPr>
              <p:cNvSpPr/>
              <p:nvPr/>
            </p:nvSpPr>
            <p:spPr>
              <a:xfrm rot="18232967">
                <a:off x="-140905" y="977249"/>
                <a:ext cx="833999" cy="247389"/>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9" name="Group 1328">
                <a:extLst>
                  <a:ext uri="{FF2B5EF4-FFF2-40B4-BE49-F238E27FC236}">
                    <a16:creationId xmlns:a16="http://schemas.microsoft.com/office/drawing/2014/main" id="{4183933D-1751-4F3C-9891-A068794E8245}"/>
                  </a:ext>
                </a:extLst>
              </p:cNvPr>
              <p:cNvGrpSpPr/>
              <p:nvPr/>
            </p:nvGrpSpPr>
            <p:grpSpPr>
              <a:xfrm>
                <a:off x="685800" y="1676400"/>
                <a:ext cx="1295401" cy="304800"/>
                <a:chOff x="990599" y="533400"/>
                <a:chExt cx="1295401" cy="304800"/>
              </a:xfrm>
            </p:grpSpPr>
            <p:sp>
              <p:nvSpPr>
                <p:cNvPr id="1330" name="Rectangle 23">
                  <a:extLst>
                    <a:ext uri="{FF2B5EF4-FFF2-40B4-BE49-F238E27FC236}">
                      <a16:creationId xmlns:a16="http://schemas.microsoft.com/office/drawing/2014/main" id="{C9852837-B820-4B03-B5D0-A0060F1890CA}"/>
                    </a:ext>
                  </a:extLst>
                </p:cNvPr>
                <p:cNvSpPr/>
                <p:nvPr/>
              </p:nvSpPr>
              <p:spPr>
                <a:xfrm>
                  <a:off x="990599" y="533400"/>
                  <a:ext cx="1295401"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331" name="Group 103">
                  <a:extLst>
                    <a:ext uri="{FF2B5EF4-FFF2-40B4-BE49-F238E27FC236}">
                      <a16:creationId xmlns:a16="http://schemas.microsoft.com/office/drawing/2014/main" id="{0FCC3FBF-4979-4CC0-A1F2-E9073B487FC5}"/>
                    </a:ext>
                  </a:extLst>
                </p:cNvPr>
                <p:cNvGrpSpPr/>
                <p:nvPr/>
              </p:nvGrpSpPr>
              <p:grpSpPr>
                <a:xfrm>
                  <a:off x="990600" y="533400"/>
                  <a:ext cx="1286164" cy="304800"/>
                  <a:chOff x="457200" y="1600200"/>
                  <a:chExt cx="8229600" cy="1752600"/>
                </a:xfrm>
                <a:noFill/>
              </p:grpSpPr>
              <p:sp>
                <p:nvSpPr>
                  <p:cNvPr id="1332" name="Plaque 1331">
                    <a:extLst>
                      <a:ext uri="{FF2B5EF4-FFF2-40B4-BE49-F238E27FC236}">
                        <a16:creationId xmlns:a16="http://schemas.microsoft.com/office/drawing/2014/main" id="{1113226A-E170-487A-BB5D-B91ECD8E2FAE}"/>
                      </a:ext>
                    </a:extLst>
                  </p:cNvPr>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Plaque 1332">
                    <a:extLst>
                      <a:ext uri="{FF2B5EF4-FFF2-40B4-BE49-F238E27FC236}">
                        <a16:creationId xmlns:a16="http://schemas.microsoft.com/office/drawing/2014/main" id="{E77BC4B6-90A8-4B0E-AA07-753A4E728103}"/>
                      </a:ext>
                    </a:extLst>
                  </p:cNvPr>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Plaque 1333">
                    <a:extLst>
                      <a:ext uri="{FF2B5EF4-FFF2-40B4-BE49-F238E27FC236}">
                        <a16:creationId xmlns:a16="http://schemas.microsoft.com/office/drawing/2014/main" id="{7C7F2AFB-37D6-456D-B2A7-1C4DA3CE0C17}"/>
                      </a:ext>
                    </a:extLst>
                  </p:cNvPr>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Plaque 1334">
                    <a:extLst>
                      <a:ext uri="{FF2B5EF4-FFF2-40B4-BE49-F238E27FC236}">
                        <a16:creationId xmlns:a16="http://schemas.microsoft.com/office/drawing/2014/main" id="{302C2CC3-2D99-44B7-B789-E365618C1478}"/>
                      </a:ext>
                    </a:extLst>
                  </p:cNvPr>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Plaque 1335">
                    <a:extLst>
                      <a:ext uri="{FF2B5EF4-FFF2-40B4-BE49-F238E27FC236}">
                        <a16:creationId xmlns:a16="http://schemas.microsoft.com/office/drawing/2014/main" id="{76646D60-9B5B-4D9A-8DAC-8DFDD09D4409}"/>
                      </a:ext>
                    </a:extLst>
                  </p:cNvPr>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Plaque 1336">
                    <a:extLst>
                      <a:ext uri="{FF2B5EF4-FFF2-40B4-BE49-F238E27FC236}">
                        <a16:creationId xmlns:a16="http://schemas.microsoft.com/office/drawing/2014/main" id="{4C1C2627-2F42-402A-A96C-85FBC7276831}"/>
                      </a:ext>
                    </a:extLst>
                  </p:cNvPr>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Plaque 1337">
                    <a:extLst>
                      <a:ext uri="{FF2B5EF4-FFF2-40B4-BE49-F238E27FC236}">
                        <a16:creationId xmlns:a16="http://schemas.microsoft.com/office/drawing/2014/main" id="{B80661A8-EBF1-4AE8-899E-6A95527F13E4}"/>
                      </a:ext>
                    </a:extLst>
                  </p:cNvPr>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39" name="Group 116">
              <a:extLst>
                <a:ext uri="{FF2B5EF4-FFF2-40B4-BE49-F238E27FC236}">
                  <a16:creationId xmlns:a16="http://schemas.microsoft.com/office/drawing/2014/main" id="{C69E177D-C24D-49A4-8AD3-DE51F0657651}"/>
                </a:ext>
              </a:extLst>
            </p:cNvPr>
            <p:cNvGrpSpPr/>
            <p:nvPr/>
          </p:nvGrpSpPr>
          <p:grpSpPr>
            <a:xfrm>
              <a:off x="2514600" y="1143000"/>
              <a:ext cx="2116571" cy="4361885"/>
              <a:chOff x="2590800" y="1219200"/>
              <a:chExt cx="2116571" cy="4361885"/>
            </a:xfrm>
          </p:grpSpPr>
          <p:sp>
            <p:nvSpPr>
              <p:cNvPr id="1340" name="Oval 1339">
                <a:extLst>
                  <a:ext uri="{FF2B5EF4-FFF2-40B4-BE49-F238E27FC236}">
                    <a16:creationId xmlns:a16="http://schemas.microsoft.com/office/drawing/2014/main" id="{EEACF66B-69BD-43D8-99A8-823EB6E7D678}"/>
                  </a:ext>
                </a:extLst>
              </p:cNvPr>
              <p:cNvSpPr/>
              <p:nvPr/>
            </p:nvSpPr>
            <p:spPr>
              <a:xfrm rot="12296205" flipH="1">
                <a:off x="3636854" y="5200085"/>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41" name="Oval 1340">
                <a:extLst>
                  <a:ext uri="{FF2B5EF4-FFF2-40B4-BE49-F238E27FC236}">
                    <a16:creationId xmlns:a16="http://schemas.microsoft.com/office/drawing/2014/main" id="{D3165358-64CD-416C-BDFE-78FA77BFCB51}"/>
                  </a:ext>
                </a:extLst>
              </p:cNvPr>
              <p:cNvSpPr/>
              <p:nvPr/>
            </p:nvSpPr>
            <p:spPr>
              <a:xfrm rot="20660369" flipH="1">
                <a:off x="3241922" y="517032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42" name="Flowchart: Manual Operation 1341">
                <a:extLst>
                  <a:ext uri="{FF2B5EF4-FFF2-40B4-BE49-F238E27FC236}">
                    <a16:creationId xmlns:a16="http://schemas.microsoft.com/office/drawing/2014/main" id="{88D476E1-3D36-4BEF-9F75-F84ACFF5419B}"/>
                  </a:ext>
                </a:extLst>
              </p:cNvPr>
              <p:cNvSpPr/>
              <p:nvPr/>
            </p:nvSpPr>
            <p:spPr>
              <a:xfrm rot="10800000">
                <a:off x="3674730" y="3962400"/>
                <a:ext cx="457200" cy="1371600"/>
              </a:xfrm>
              <a:prstGeom prst="flowChartManualOperati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3" name="Flowchart: Manual Operation 1342">
                <a:extLst>
                  <a:ext uri="{FF2B5EF4-FFF2-40B4-BE49-F238E27FC236}">
                    <a16:creationId xmlns:a16="http://schemas.microsoft.com/office/drawing/2014/main" id="{3148BF42-1888-40F5-8893-CCC01950EFAD}"/>
                  </a:ext>
                </a:extLst>
              </p:cNvPr>
              <p:cNvSpPr/>
              <p:nvPr/>
            </p:nvSpPr>
            <p:spPr>
              <a:xfrm rot="10800000">
                <a:off x="3217530" y="3962400"/>
                <a:ext cx="592470" cy="1371600"/>
              </a:xfrm>
              <a:prstGeom prst="flowChartManualOperati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Oval 1343">
                <a:extLst>
                  <a:ext uri="{FF2B5EF4-FFF2-40B4-BE49-F238E27FC236}">
                    <a16:creationId xmlns:a16="http://schemas.microsoft.com/office/drawing/2014/main" id="{78FA515A-F115-4AF0-908A-4B74FC16FB57}"/>
                  </a:ext>
                </a:extLst>
              </p:cNvPr>
              <p:cNvSpPr/>
              <p:nvPr/>
            </p:nvSpPr>
            <p:spPr>
              <a:xfrm>
                <a:off x="2590800" y="36576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45" name="Oval 1344">
                <a:extLst>
                  <a:ext uri="{FF2B5EF4-FFF2-40B4-BE49-F238E27FC236}">
                    <a16:creationId xmlns:a16="http://schemas.microsoft.com/office/drawing/2014/main" id="{68AF012C-18ED-4827-A16C-7C7E6FCAA5B8}"/>
                  </a:ext>
                </a:extLst>
              </p:cNvPr>
              <p:cNvSpPr/>
              <p:nvPr/>
            </p:nvSpPr>
            <p:spPr>
              <a:xfrm>
                <a:off x="4284330" y="35814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46" name="Flowchart: Manual Operation 1345">
                <a:extLst>
                  <a:ext uri="{FF2B5EF4-FFF2-40B4-BE49-F238E27FC236}">
                    <a16:creationId xmlns:a16="http://schemas.microsoft.com/office/drawing/2014/main" id="{B1F2D20B-5E0B-485C-8D93-57796A1B22FF}"/>
                  </a:ext>
                </a:extLst>
              </p:cNvPr>
              <p:cNvSpPr/>
              <p:nvPr/>
            </p:nvSpPr>
            <p:spPr>
              <a:xfrm rot="12653049">
                <a:off x="2904501" y="2396130"/>
                <a:ext cx="548201" cy="1482240"/>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lowchart: Manual Operation 1346">
                <a:extLst>
                  <a:ext uri="{FF2B5EF4-FFF2-40B4-BE49-F238E27FC236}">
                    <a16:creationId xmlns:a16="http://schemas.microsoft.com/office/drawing/2014/main" id="{0105E6A4-7BA0-4633-915C-DEAFFD199E53}"/>
                  </a:ext>
                </a:extLst>
              </p:cNvPr>
              <p:cNvSpPr/>
              <p:nvPr/>
            </p:nvSpPr>
            <p:spPr>
              <a:xfrm rot="9116100">
                <a:off x="3927171" y="2441695"/>
                <a:ext cx="548201" cy="1427048"/>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Operation 1347">
                <a:extLst>
                  <a:ext uri="{FF2B5EF4-FFF2-40B4-BE49-F238E27FC236}">
                    <a16:creationId xmlns:a16="http://schemas.microsoft.com/office/drawing/2014/main" id="{1029FC20-773C-40A6-AC2E-8CE90B871C51}"/>
                  </a:ext>
                </a:extLst>
              </p:cNvPr>
              <p:cNvSpPr/>
              <p:nvPr/>
            </p:nvSpPr>
            <p:spPr>
              <a:xfrm rot="10800000">
                <a:off x="3141330" y="2438400"/>
                <a:ext cx="1066800" cy="2209800"/>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Isosceles Triangle 1348">
                <a:extLst>
                  <a:ext uri="{FF2B5EF4-FFF2-40B4-BE49-F238E27FC236}">
                    <a16:creationId xmlns:a16="http://schemas.microsoft.com/office/drawing/2014/main" id="{593D6A0E-FB78-41A1-96EB-90384C21E0AC}"/>
                  </a:ext>
                </a:extLst>
              </p:cNvPr>
              <p:cNvSpPr/>
              <p:nvPr/>
            </p:nvSpPr>
            <p:spPr>
              <a:xfrm rot="10800000">
                <a:off x="3429000" y="25146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0" name="Group 112">
                <a:extLst>
                  <a:ext uri="{FF2B5EF4-FFF2-40B4-BE49-F238E27FC236}">
                    <a16:creationId xmlns:a16="http://schemas.microsoft.com/office/drawing/2014/main" id="{75F35345-6F2A-43F2-8705-C9D2C5692C02}"/>
                  </a:ext>
                </a:extLst>
              </p:cNvPr>
              <p:cNvGrpSpPr/>
              <p:nvPr/>
            </p:nvGrpSpPr>
            <p:grpSpPr>
              <a:xfrm rot="17772307">
                <a:off x="3397060" y="3146415"/>
                <a:ext cx="766600" cy="1425073"/>
                <a:chOff x="3551491" y="3295649"/>
                <a:chExt cx="766600" cy="1425073"/>
              </a:xfrm>
            </p:grpSpPr>
            <p:sp>
              <p:nvSpPr>
                <p:cNvPr id="1360" name="Cross 1359">
                  <a:extLst>
                    <a:ext uri="{FF2B5EF4-FFF2-40B4-BE49-F238E27FC236}">
                      <a16:creationId xmlns:a16="http://schemas.microsoft.com/office/drawing/2014/main" id="{43F48406-EA1C-4DB2-9EF2-94E582C4C742}"/>
                    </a:ext>
                  </a:extLst>
                </p:cNvPr>
                <p:cNvSpPr/>
                <p:nvPr/>
              </p:nvSpPr>
              <p:spPr>
                <a:xfrm rot="2093903">
                  <a:off x="3840008" y="32956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Pentagon 67">
                  <a:extLst>
                    <a:ext uri="{FF2B5EF4-FFF2-40B4-BE49-F238E27FC236}">
                      <a16:creationId xmlns:a16="http://schemas.microsoft.com/office/drawing/2014/main" id="{9C49B7AA-FB75-4627-969C-6D010D01B8BC}"/>
                    </a:ext>
                  </a:extLst>
                </p:cNvPr>
                <p:cNvSpPr/>
                <p:nvPr/>
              </p:nvSpPr>
              <p:spPr>
                <a:xfrm rot="7482643">
                  <a:off x="3150713" y="41690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351" name="Rectangle 1350">
                <a:extLst>
                  <a:ext uri="{FF2B5EF4-FFF2-40B4-BE49-F238E27FC236}">
                    <a16:creationId xmlns:a16="http://schemas.microsoft.com/office/drawing/2014/main" id="{05E20F19-D5CA-4B29-A14E-B8D12B275ED4}"/>
                  </a:ext>
                </a:extLst>
              </p:cNvPr>
              <p:cNvSpPr/>
              <p:nvPr/>
            </p:nvSpPr>
            <p:spPr>
              <a:xfrm>
                <a:off x="3217532" y="3657600"/>
                <a:ext cx="929596"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52" name="Oval 1351">
                <a:extLst>
                  <a:ext uri="{FF2B5EF4-FFF2-40B4-BE49-F238E27FC236}">
                    <a16:creationId xmlns:a16="http://schemas.microsoft.com/office/drawing/2014/main" id="{3C27840C-D70C-4F9A-AD95-92FF18399AC6}"/>
                  </a:ext>
                </a:extLst>
              </p:cNvPr>
              <p:cNvSpPr/>
              <p:nvPr/>
            </p:nvSpPr>
            <p:spPr>
              <a:xfrm>
                <a:off x="3217530" y="1295400"/>
                <a:ext cx="9144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Cloud 1352">
                <a:extLst>
                  <a:ext uri="{FF2B5EF4-FFF2-40B4-BE49-F238E27FC236}">
                    <a16:creationId xmlns:a16="http://schemas.microsoft.com/office/drawing/2014/main" id="{336ED502-E258-4FD1-A726-96EAD47418F2}"/>
                  </a:ext>
                </a:extLst>
              </p:cNvPr>
              <p:cNvSpPr/>
              <p:nvPr/>
            </p:nvSpPr>
            <p:spPr>
              <a:xfrm rot="17650418">
                <a:off x="2802975" y="1508002"/>
                <a:ext cx="762000" cy="457200"/>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Cloud 1353">
                <a:extLst>
                  <a:ext uri="{FF2B5EF4-FFF2-40B4-BE49-F238E27FC236}">
                    <a16:creationId xmlns:a16="http://schemas.microsoft.com/office/drawing/2014/main" id="{8DC6B5DD-2D8B-4BED-A2CE-C5AAC7444958}"/>
                  </a:ext>
                </a:extLst>
              </p:cNvPr>
              <p:cNvSpPr/>
              <p:nvPr/>
            </p:nvSpPr>
            <p:spPr>
              <a:xfrm rot="4179572">
                <a:off x="3699580" y="1503503"/>
                <a:ext cx="762000" cy="457200"/>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5" name="Rectangle 1354">
                <a:extLst>
                  <a:ext uri="{FF2B5EF4-FFF2-40B4-BE49-F238E27FC236}">
                    <a16:creationId xmlns:a16="http://schemas.microsoft.com/office/drawing/2014/main" id="{698785AA-9A03-4A45-B6BD-F4E3A8DFAB73}"/>
                  </a:ext>
                </a:extLst>
              </p:cNvPr>
              <p:cNvSpPr/>
              <p:nvPr/>
            </p:nvSpPr>
            <p:spPr>
              <a:xfrm>
                <a:off x="2971800" y="1524000"/>
                <a:ext cx="1295400" cy="228600"/>
              </a:xfrm>
              <a:prstGeom prst="rect">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56" name="Cloud 1355">
                <a:extLst>
                  <a:ext uri="{FF2B5EF4-FFF2-40B4-BE49-F238E27FC236}">
                    <a16:creationId xmlns:a16="http://schemas.microsoft.com/office/drawing/2014/main" id="{8E9AC4C6-076C-4816-AA3D-1B7A5723417E}"/>
                  </a:ext>
                </a:extLst>
              </p:cNvPr>
              <p:cNvSpPr/>
              <p:nvPr/>
            </p:nvSpPr>
            <p:spPr>
              <a:xfrm>
                <a:off x="3276600" y="1219200"/>
                <a:ext cx="762000" cy="457200"/>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7" name="Group 115">
                <a:extLst>
                  <a:ext uri="{FF2B5EF4-FFF2-40B4-BE49-F238E27FC236}">
                    <a16:creationId xmlns:a16="http://schemas.microsoft.com/office/drawing/2014/main" id="{81B42AE0-5CF2-44A1-9615-DA2E9FE79BA4}"/>
                  </a:ext>
                </a:extLst>
              </p:cNvPr>
              <p:cNvGrpSpPr/>
              <p:nvPr/>
            </p:nvGrpSpPr>
            <p:grpSpPr>
              <a:xfrm>
                <a:off x="2895600" y="1524000"/>
                <a:ext cx="228600" cy="381000"/>
                <a:chOff x="2286000" y="381000"/>
                <a:chExt cx="457200" cy="762000"/>
              </a:xfrm>
            </p:grpSpPr>
            <p:sp>
              <p:nvSpPr>
                <p:cNvPr id="1358" name="Trapezoid 1357">
                  <a:extLst>
                    <a:ext uri="{FF2B5EF4-FFF2-40B4-BE49-F238E27FC236}">
                      <a16:creationId xmlns:a16="http://schemas.microsoft.com/office/drawing/2014/main" id="{A359EC66-5DA5-4F79-A447-16E8CC3A0E92}"/>
                    </a:ext>
                  </a:extLst>
                </p:cNvPr>
                <p:cNvSpPr/>
                <p:nvPr/>
              </p:nvSpPr>
              <p:spPr>
                <a:xfrm>
                  <a:off x="2286000" y="685800"/>
                  <a:ext cx="457200" cy="4572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Oval 1358">
                  <a:extLst>
                    <a:ext uri="{FF2B5EF4-FFF2-40B4-BE49-F238E27FC236}">
                      <a16:creationId xmlns:a16="http://schemas.microsoft.com/office/drawing/2014/main" id="{026BDB94-C81E-4FB4-9CE8-1F5209DE595D}"/>
                    </a:ext>
                  </a:extLst>
                </p:cNvPr>
                <p:cNvSpPr/>
                <p:nvPr/>
              </p:nvSpPr>
              <p:spPr>
                <a:xfrm>
                  <a:off x="2286000" y="381000"/>
                  <a:ext cx="457200" cy="3810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2" name="Group 136">
              <a:extLst>
                <a:ext uri="{FF2B5EF4-FFF2-40B4-BE49-F238E27FC236}">
                  <a16:creationId xmlns:a16="http://schemas.microsoft.com/office/drawing/2014/main" id="{477219A9-BD18-4A14-BDC1-3379D8DF1FAB}"/>
                </a:ext>
              </a:extLst>
            </p:cNvPr>
            <p:cNvGrpSpPr/>
            <p:nvPr/>
          </p:nvGrpSpPr>
          <p:grpSpPr>
            <a:xfrm>
              <a:off x="6798829" y="152400"/>
              <a:ext cx="2268971" cy="5295900"/>
              <a:chOff x="6875029" y="228600"/>
              <a:chExt cx="2268971" cy="5295900"/>
            </a:xfrm>
          </p:grpSpPr>
          <p:grpSp>
            <p:nvGrpSpPr>
              <p:cNvPr id="1363" name="Group 75">
                <a:extLst>
                  <a:ext uri="{FF2B5EF4-FFF2-40B4-BE49-F238E27FC236}">
                    <a16:creationId xmlns:a16="http://schemas.microsoft.com/office/drawing/2014/main" id="{133133AB-83EC-4DC3-A4E5-13EFD7D75500}"/>
                  </a:ext>
                </a:extLst>
              </p:cNvPr>
              <p:cNvGrpSpPr/>
              <p:nvPr/>
            </p:nvGrpSpPr>
            <p:grpSpPr>
              <a:xfrm>
                <a:off x="6875029" y="228600"/>
                <a:ext cx="2268971" cy="5295900"/>
                <a:chOff x="7086600" y="228600"/>
                <a:chExt cx="2268971" cy="5295900"/>
              </a:xfrm>
            </p:grpSpPr>
            <p:sp>
              <p:nvSpPr>
                <p:cNvPr id="1373" name="Cloud 1372">
                  <a:extLst>
                    <a:ext uri="{FF2B5EF4-FFF2-40B4-BE49-F238E27FC236}">
                      <a16:creationId xmlns:a16="http://schemas.microsoft.com/office/drawing/2014/main" id="{F574721A-AC23-45C8-A8DE-02D153B6E081}"/>
                    </a:ext>
                  </a:extLst>
                </p:cNvPr>
                <p:cNvSpPr/>
                <p:nvPr/>
              </p:nvSpPr>
              <p:spPr>
                <a:xfrm rot="368239">
                  <a:off x="7558016" y="2131618"/>
                  <a:ext cx="1420971" cy="607651"/>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4" name="Oval 1373">
                  <a:extLst>
                    <a:ext uri="{FF2B5EF4-FFF2-40B4-BE49-F238E27FC236}">
                      <a16:creationId xmlns:a16="http://schemas.microsoft.com/office/drawing/2014/main" id="{4D5E86F7-CA1D-4347-BC54-BB514AF67FA5}"/>
                    </a:ext>
                  </a:extLst>
                </p:cNvPr>
                <p:cNvSpPr/>
                <p:nvPr/>
              </p:nvSpPr>
              <p:spPr>
                <a:xfrm rot="12296205" flipH="1">
                  <a:off x="8302185" y="5123886"/>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75" name="Oval 1374">
                  <a:extLst>
                    <a:ext uri="{FF2B5EF4-FFF2-40B4-BE49-F238E27FC236}">
                      <a16:creationId xmlns:a16="http://schemas.microsoft.com/office/drawing/2014/main" id="{8577E1FC-714E-4673-9574-4F123C8B3389}"/>
                    </a:ext>
                  </a:extLst>
                </p:cNvPr>
                <p:cNvSpPr/>
                <p:nvPr/>
              </p:nvSpPr>
              <p:spPr>
                <a:xfrm rot="20660369" flipH="1">
                  <a:off x="7789530" y="510540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76" name="Flowchart: Manual Operation 1375">
                  <a:extLst>
                    <a:ext uri="{FF2B5EF4-FFF2-40B4-BE49-F238E27FC236}">
                      <a16:creationId xmlns:a16="http://schemas.microsoft.com/office/drawing/2014/main" id="{BA34526A-F0EC-4867-A587-785F6AB344FC}"/>
                    </a:ext>
                  </a:extLst>
                </p:cNvPr>
                <p:cNvSpPr/>
                <p:nvPr/>
              </p:nvSpPr>
              <p:spPr>
                <a:xfrm rot="10800000">
                  <a:off x="8322930" y="3886200"/>
                  <a:ext cx="457200" cy="1371600"/>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Flowchart: Manual Operation 1376">
                  <a:extLst>
                    <a:ext uri="{FF2B5EF4-FFF2-40B4-BE49-F238E27FC236}">
                      <a16:creationId xmlns:a16="http://schemas.microsoft.com/office/drawing/2014/main" id="{7945DB6C-F9E6-4900-A7C6-3D96DA578CF5}"/>
                    </a:ext>
                  </a:extLst>
                </p:cNvPr>
                <p:cNvSpPr/>
                <p:nvPr/>
              </p:nvSpPr>
              <p:spPr>
                <a:xfrm rot="10800000">
                  <a:off x="7865729" y="3886200"/>
                  <a:ext cx="575441" cy="1371600"/>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8" name="Oval 1377">
                  <a:extLst>
                    <a:ext uri="{FF2B5EF4-FFF2-40B4-BE49-F238E27FC236}">
                      <a16:creationId xmlns:a16="http://schemas.microsoft.com/office/drawing/2014/main" id="{FB18AB2C-9F41-403B-A225-FDEE63E92D71}"/>
                    </a:ext>
                  </a:extLst>
                </p:cNvPr>
                <p:cNvSpPr/>
                <p:nvPr/>
              </p:nvSpPr>
              <p:spPr>
                <a:xfrm>
                  <a:off x="7256130" y="35814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79" name="Oval 1378">
                  <a:extLst>
                    <a:ext uri="{FF2B5EF4-FFF2-40B4-BE49-F238E27FC236}">
                      <a16:creationId xmlns:a16="http://schemas.microsoft.com/office/drawing/2014/main" id="{CBDB7475-74E9-4A4D-84DE-38285134034E}"/>
                    </a:ext>
                  </a:extLst>
                </p:cNvPr>
                <p:cNvSpPr/>
                <p:nvPr/>
              </p:nvSpPr>
              <p:spPr>
                <a:xfrm>
                  <a:off x="8932530" y="35052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80" name="Flowchart: Manual Operation 1379">
                  <a:extLst>
                    <a:ext uri="{FF2B5EF4-FFF2-40B4-BE49-F238E27FC236}">
                      <a16:creationId xmlns:a16="http://schemas.microsoft.com/office/drawing/2014/main" id="{2EBF5C7F-D134-4EA8-AC99-4507F492CD16}"/>
                    </a:ext>
                  </a:extLst>
                </p:cNvPr>
                <p:cNvSpPr/>
                <p:nvPr/>
              </p:nvSpPr>
              <p:spPr>
                <a:xfrm rot="12304159">
                  <a:off x="7504749" y="2493524"/>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Flowchart: Manual Operation 1380">
                  <a:extLst>
                    <a:ext uri="{FF2B5EF4-FFF2-40B4-BE49-F238E27FC236}">
                      <a16:creationId xmlns:a16="http://schemas.microsoft.com/office/drawing/2014/main" id="{3ED804D8-3703-4109-9CDD-48F78EBEA416}"/>
                    </a:ext>
                  </a:extLst>
                </p:cNvPr>
                <p:cNvSpPr/>
                <p:nvPr/>
              </p:nvSpPr>
              <p:spPr>
                <a:xfrm rot="9066092">
                  <a:off x="8606340" y="2489403"/>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 name="Flowchart: Manual Operation 1381">
                  <a:extLst>
                    <a:ext uri="{FF2B5EF4-FFF2-40B4-BE49-F238E27FC236}">
                      <a16:creationId xmlns:a16="http://schemas.microsoft.com/office/drawing/2014/main" id="{F8CABB22-4DB4-47BE-A85F-31B2F7FBD602}"/>
                    </a:ext>
                  </a:extLst>
                </p:cNvPr>
                <p:cNvSpPr/>
                <p:nvPr/>
              </p:nvSpPr>
              <p:spPr>
                <a:xfrm rot="10800000">
                  <a:off x="7789530" y="2590800"/>
                  <a:ext cx="1066800" cy="19812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3" name="Isosceles Triangle 1382">
                  <a:extLst>
                    <a:ext uri="{FF2B5EF4-FFF2-40B4-BE49-F238E27FC236}">
                      <a16:creationId xmlns:a16="http://schemas.microsoft.com/office/drawing/2014/main" id="{B45CEAF8-411F-401F-8810-4EDCA32AC8A8}"/>
                    </a:ext>
                  </a:extLst>
                </p:cNvPr>
                <p:cNvSpPr/>
                <p:nvPr/>
              </p:nvSpPr>
              <p:spPr>
                <a:xfrm rot="10800000">
                  <a:off x="8094330" y="25146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4" name="Pentagon 17">
                  <a:extLst>
                    <a:ext uri="{FF2B5EF4-FFF2-40B4-BE49-F238E27FC236}">
                      <a16:creationId xmlns:a16="http://schemas.microsoft.com/office/drawing/2014/main" id="{F5A01A9B-1770-4F22-A456-72BF02853724}"/>
                    </a:ext>
                  </a:extLst>
                </p:cNvPr>
                <p:cNvSpPr/>
                <p:nvPr/>
              </p:nvSpPr>
              <p:spPr>
                <a:xfrm rot="16200000">
                  <a:off x="4798682" y="2838450"/>
                  <a:ext cx="5295900" cy="76200"/>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5" name="Oval 1384">
                  <a:extLst>
                    <a:ext uri="{FF2B5EF4-FFF2-40B4-BE49-F238E27FC236}">
                      <a16:creationId xmlns:a16="http://schemas.microsoft.com/office/drawing/2014/main" id="{E64CF0A8-47BA-4140-93D9-810636BB884C}"/>
                    </a:ext>
                  </a:extLst>
                </p:cNvPr>
                <p:cNvSpPr/>
                <p:nvPr/>
              </p:nvSpPr>
              <p:spPr>
                <a:xfrm>
                  <a:off x="7408530" y="3581400"/>
                  <a:ext cx="181303"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86" name="Flowchart: Decision 1385">
                  <a:extLst>
                    <a:ext uri="{FF2B5EF4-FFF2-40B4-BE49-F238E27FC236}">
                      <a16:creationId xmlns:a16="http://schemas.microsoft.com/office/drawing/2014/main" id="{3D8D878F-03E7-4953-89F1-2219C21BFCA8}"/>
                    </a:ext>
                  </a:extLst>
                </p:cNvPr>
                <p:cNvSpPr/>
                <p:nvPr/>
              </p:nvSpPr>
              <p:spPr>
                <a:xfrm rot="18232967">
                  <a:off x="6793295" y="748649"/>
                  <a:ext cx="833999" cy="247389"/>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7" name="Rectangle 1386">
                  <a:extLst>
                    <a:ext uri="{FF2B5EF4-FFF2-40B4-BE49-F238E27FC236}">
                      <a16:creationId xmlns:a16="http://schemas.microsoft.com/office/drawing/2014/main" id="{8D6595B0-2601-4BF8-8F5E-ED4D74D7D8C1}"/>
                    </a:ext>
                  </a:extLst>
                </p:cNvPr>
                <p:cNvSpPr/>
                <p:nvPr/>
              </p:nvSpPr>
              <p:spPr>
                <a:xfrm rot="3829260">
                  <a:off x="7307739" y="3230569"/>
                  <a:ext cx="2003032" cy="381558"/>
                </a:xfrm>
                <a:prstGeom prst="rect">
                  <a:avLst/>
                </a:prstGeom>
                <a:solidFill>
                  <a:srgbClr val="ECF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Cross 1387">
                  <a:extLst>
                    <a:ext uri="{FF2B5EF4-FFF2-40B4-BE49-F238E27FC236}">
                      <a16:creationId xmlns:a16="http://schemas.microsoft.com/office/drawing/2014/main" id="{C24327BD-139D-4532-8A52-353F3A8D9039}"/>
                    </a:ext>
                  </a:extLst>
                </p:cNvPr>
                <p:cNvSpPr/>
                <p:nvPr/>
              </p:nvSpPr>
              <p:spPr>
                <a:xfrm rot="2093903">
                  <a:off x="8488208" y="32194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9" name="Pentagon 22">
                  <a:extLst>
                    <a:ext uri="{FF2B5EF4-FFF2-40B4-BE49-F238E27FC236}">
                      <a16:creationId xmlns:a16="http://schemas.microsoft.com/office/drawing/2014/main" id="{B1732181-0F04-4927-867B-F210142A93AB}"/>
                    </a:ext>
                  </a:extLst>
                </p:cNvPr>
                <p:cNvSpPr/>
                <p:nvPr/>
              </p:nvSpPr>
              <p:spPr>
                <a:xfrm rot="7482643">
                  <a:off x="7798913" y="40928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90" name="Rectangle 1389">
                  <a:extLst>
                    <a:ext uri="{FF2B5EF4-FFF2-40B4-BE49-F238E27FC236}">
                      <a16:creationId xmlns:a16="http://schemas.microsoft.com/office/drawing/2014/main" id="{29E8ADAF-3A9A-403D-A9E2-CE4B5CACB538}"/>
                    </a:ext>
                  </a:extLst>
                </p:cNvPr>
                <p:cNvSpPr/>
                <p:nvPr/>
              </p:nvSpPr>
              <p:spPr>
                <a:xfrm>
                  <a:off x="7865731" y="3581400"/>
                  <a:ext cx="1066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91" name="Oval 1390">
                  <a:extLst>
                    <a:ext uri="{FF2B5EF4-FFF2-40B4-BE49-F238E27FC236}">
                      <a16:creationId xmlns:a16="http://schemas.microsoft.com/office/drawing/2014/main" id="{E6447DFB-1C85-4024-A83B-B6F6DDB5D18D}"/>
                    </a:ext>
                  </a:extLst>
                </p:cNvPr>
                <p:cNvSpPr/>
                <p:nvPr/>
              </p:nvSpPr>
              <p:spPr>
                <a:xfrm>
                  <a:off x="7865730" y="1219200"/>
                  <a:ext cx="914400"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Cloud 1391">
                  <a:extLst>
                    <a:ext uri="{FF2B5EF4-FFF2-40B4-BE49-F238E27FC236}">
                      <a16:creationId xmlns:a16="http://schemas.microsoft.com/office/drawing/2014/main" id="{5672A7C6-37EE-4AEC-A730-149F8E5A3E89}"/>
                    </a:ext>
                  </a:extLst>
                </p:cNvPr>
                <p:cNvSpPr/>
                <p:nvPr/>
              </p:nvSpPr>
              <p:spPr>
                <a:xfrm rot="6999720">
                  <a:off x="7251567" y="1658973"/>
                  <a:ext cx="1277129" cy="474875"/>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3" name="Cloud 1392">
                  <a:extLst>
                    <a:ext uri="{FF2B5EF4-FFF2-40B4-BE49-F238E27FC236}">
                      <a16:creationId xmlns:a16="http://schemas.microsoft.com/office/drawing/2014/main" id="{D2E2C017-BA12-45C7-9D5A-C2D97ACBFFA8}"/>
                    </a:ext>
                  </a:extLst>
                </p:cNvPr>
                <p:cNvSpPr/>
                <p:nvPr/>
              </p:nvSpPr>
              <p:spPr>
                <a:xfrm rot="4583596">
                  <a:off x="8124435" y="1636178"/>
                  <a:ext cx="1277129" cy="474875"/>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4" name="Rounded Rectangle 30">
                  <a:extLst>
                    <a:ext uri="{FF2B5EF4-FFF2-40B4-BE49-F238E27FC236}">
                      <a16:creationId xmlns:a16="http://schemas.microsoft.com/office/drawing/2014/main" id="{79B14464-E6CE-4A0D-A8D6-010BA82764E0}"/>
                    </a:ext>
                  </a:extLst>
                </p:cNvPr>
                <p:cNvSpPr/>
                <p:nvPr/>
              </p:nvSpPr>
              <p:spPr>
                <a:xfrm>
                  <a:off x="7772400" y="1447800"/>
                  <a:ext cx="1143000" cy="228600"/>
                </a:xfrm>
                <a:prstGeom prst="roundRect">
                  <a:avLst>
                    <a:gd name="adj" fmla="val 50000"/>
                  </a:avLst>
                </a:prstGeom>
                <a:solidFill>
                  <a:srgbClr val="ECF2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5" name="Cloud 1394">
                  <a:extLst>
                    <a:ext uri="{FF2B5EF4-FFF2-40B4-BE49-F238E27FC236}">
                      <a16:creationId xmlns:a16="http://schemas.microsoft.com/office/drawing/2014/main" id="{776EDD03-6057-4BB8-ABEF-258443ED1248}"/>
                    </a:ext>
                  </a:extLst>
                </p:cNvPr>
                <p:cNvSpPr/>
                <p:nvPr/>
              </p:nvSpPr>
              <p:spPr>
                <a:xfrm>
                  <a:off x="7924800" y="1143000"/>
                  <a:ext cx="914400" cy="533400"/>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4" name="Group 121">
                <a:extLst>
                  <a:ext uri="{FF2B5EF4-FFF2-40B4-BE49-F238E27FC236}">
                    <a16:creationId xmlns:a16="http://schemas.microsoft.com/office/drawing/2014/main" id="{34D6390D-4087-409B-807E-0AFF1EEA7DD7}"/>
                  </a:ext>
                </a:extLst>
              </p:cNvPr>
              <p:cNvGrpSpPr/>
              <p:nvPr/>
            </p:nvGrpSpPr>
            <p:grpSpPr>
              <a:xfrm>
                <a:off x="8305800" y="4267200"/>
                <a:ext cx="152400" cy="381000"/>
                <a:chOff x="7696200" y="5791200"/>
                <a:chExt cx="228600" cy="381000"/>
              </a:xfrm>
            </p:grpSpPr>
            <p:sp>
              <p:nvSpPr>
                <p:cNvPr id="1371" name="Trapezoid 1370">
                  <a:extLst>
                    <a:ext uri="{FF2B5EF4-FFF2-40B4-BE49-F238E27FC236}">
                      <a16:creationId xmlns:a16="http://schemas.microsoft.com/office/drawing/2014/main" id="{D79D4848-BF7B-47BA-9A03-44465F092236}"/>
                    </a:ext>
                  </a:extLst>
                </p:cNvPr>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Oval 1371">
                  <a:extLst>
                    <a:ext uri="{FF2B5EF4-FFF2-40B4-BE49-F238E27FC236}">
                      <a16:creationId xmlns:a16="http://schemas.microsoft.com/office/drawing/2014/main" id="{260A04B6-4155-4173-B8A9-69CF29494CB0}"/>
                    </a:ext>
                  </a:extLst>
                </p:cNvPr>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5" name="Group 122">
                <a:extLst>
                  <a:ext uri="{FF2B5EF4-FFF2-40B4-BE49-F238E27FC236}">
                    <a16:creationId xmlns:a16="http://schemas.microsoft.com/office/drawing/2014/main" id="{ABF0852A-B7B1-4D09-A17E-57C18F3101A6}"/>
                  </a:ext>
                </a:extLst>
              </p:cNvPr>
              <p:cNvGrpSpPr/>
              <p:nvPr/>
            </p:nvGrpSpPr>
            <p:grpSpPr>
              <a:xfrm>
                <a:off x="8458200" y="4191000"/>
                <a:ext cx="152400" cy="381000"/>
                <a:chOff x="7696200" y="5791200"/>
                <a:chExt cx="228600" cy="381000"/>
              </a:xfrm>
            </p:grpSpPr>
            <p:sp>
              <p:nvSpPr>
                <p:cNvPr id="1369" name="Trapezoid 1368">
                  <a:extLst>
                    <a:ext uri="{FF2B5EF4-FFF2-40B4-BE49-F238E27FC236}">
                      <a16:creationId xmlns:a16="http://schemas.microsoft.com/office/drawing/2014/main" id="{ED52CCE6-45EB-4A37-AC89-5AA0FA32F0FB}"/>
                    </a:ext>
                  </a:extLst>
                </p:cNvPr>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a:extLst>
                    <a:ext uri="{FF2B5EF4-FFF2-40B4-BE49-F238E27FC236}">
                      <a16:creationId xmlns:a16="http://schemas.microsoft.com/office/drawing/2014/main" id="{EFC119AA-06D0-478B-A8E1-7080AB34D3A2}"/>
                    </a:ext>
                  </a:extLst>
                </p:cNvPr>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6" name="Group 125">
                <a:extLst>
                  <a:ext uri="{FF2B5EF4-FFF2-40B4-BE49-F238E27FC236}">
                    <a16:creationId xmlns:a16="http://schemas.microsoft.com/office/drawing/2014/main" id="{5CAD899A-786C-4A7F-B15C-11FE08DE61CB}"/>
                  </a:ext>
                </a:extLst>
              </p:cNvPr>
              <p:cNvGrpSpPr/>
              <p:nvPr/>
            </p:nvGrpSpPr>
            <p:grpSpPr>
              <a:xfrm rot="20208952">
                <a:off x="8595152" y="4133846"/>
                <a:ext cx="167099" cy="342908"/>
                <a:chOff x="7696200" y="5791200"/>
                <a:chExt cx="228600" cy="381000"/>
              </a:xfrm>
            </p:grpSpPr>
            <p:sp>
              <p:nvSpPr>
                <p:cNvPr id="1367" name="Trapezoid 1366">
                  <a:extLst>
                    <a:ext uri="{FF2B5EF4-FFF2-40B4-BE49-F238E27FC236}">
                      <a16:creationId xmlns:a16="http://schemas.microsoft.com/office/drawing/2014/main" id="{AE4ED504-64B7-43C1-BEE4-EB7C619E4216}"/>
                    </a:ext>
                  </a:extLst>
                </p:cNvPr>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Oval 1367">
                  <a:extLst>
                    <a:ext uri="{FF2B5EF4-FFF2-40B4-BE49-F238E27FC236}">
                      <a16:creationId xmlns:a16="http://schemas.microsoft.com/office/drawing/2014/main" id="{3C903307-2DCA-400B-8968-D12DE31C1283}"/>
                    </a:ext>
                  </a:extLst>
                </p:cNvPr>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6" name="Group 1395">
              <a:extLst>
                <a:ext uri="{FF2B5EF4-FFF2-40B4-BE49-F238E27FC236}">
                  <a16:creationId xmlns:a16="http://schemas.microsoft.com/office/drawing/2014/main" id="{908BB979-5DE3-43D4-A75F-6EACB2BB1820}"/>
                </a:ext>
              </a:extLst>
            </p:cNvPr>
            <p:cNvGrpSpPr/>
            <p:nvPr/>
          </p:nvGrpSpPr>
          <p:grpSpPr>
            <a:xfrm>
              <a:off x="4876800" y="1183936"/>
              <a:ext cx="1947041" cy="4305646"/>
              <a:chOff x="4876800" y="1183936"/>
              <a:chExt cx="1947041" cy="4305646"/>
            </a:xfrm>
          </p:grpSpPr>
          <p:sp>
            <p:nvSpPr>
              <p:cNvPr id="1397" name="Oval 1396">
                <a:extLst>
                  <a:ext uri="{FF2B5EF4-FFF2-40B4-BE49-F238E27FC236}">
                    <a16:creationId xmlns:a16="http://schemas.microsoft.com/office/drawing/2014/main" id="{C7A1AC2C-2921-48F0-87AA-DED79C4128CC}"/>
                  </a:ext>
                </a:extLst>
              </p:cNvPr>
              <p:cNvSpPr/>
              <p:nvPr/>
            </p:nvSpPr>
            <p:spPr>
              <a:xfrm rot="12296205" flipH="1">
                <a:off x="5926238" y="5108582"/>
                <a:ext cx="460803"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98" name="Oval 1397">
                <a:extLst>
                  <a:ext uri="{FF2B5EF4-FFF2-40B4-BE49-F238E27FC236}">
                    <a16:creationId xmlns:a16="http://schemas.microsoft.com/office/drawing/2014/main" id="{917B645C-6DED-4227-B6DB-CC36CF9013D5}"/>
                  </a:ext>
                </a:extLst>
              </p:cNvPr>
              <p:cNvSpPr/>
              <p:nvPr/>
            </p:nvSpPr>
            <p:spPr>
              <a:xfrm rot="20660369" flipH="1">
                <a:off x="5453112" y="5104225"/>
                <a:ext cx="458526"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99" name="Flowchart: Manual Operation 1398">
                <a:extLst>
                  <a:ext uri="{FF2B5EF4-FFF2-40B4-BE49-F238E27FC236}">
                    <a16:creationId xmlns:a16="http://schemas.microsoft.com/office/drawing/2014/main" id="{8F3FAD68-D425-4951-BFC6-7980AD171278}"/>
                  </a:ext>
                </a:extLst>
              </p:cNvPr>
              <p:cNvSpPr/>
              <p:nvPr/>
            </p:nvSpPr>
            <p:spPr>
              <a:xfrm rot="10800000">
                <a:off x="5884530" y="3888056"/>
                <a:ext cx="45720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Flowchart: Manual Operation 1399">
                <a:extLst>
                  <a:ext uri="{FF2B5EF4-FFF2-40B4-BE49-F238E27FC236}">
                    <a16:creationId xmlns:a16="http://schemas.microsoft.com/office/drawing/2014/main" id="{DFEB54B1-FA4F-46DF-812D-080C758167C3}"/>
                  </a:ext>
                </a:extLst>
              </p:cNvPr>
              <p:cNvSpPr/>
              <p:nvPr/>
            </p:nvSpPr>
            <p:spPr>
              <a:xfrm rot="10800000">
                <a:off x="5427330" y="3888056"/>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1" name="Oval 1400">
                <a:extLst>
                  <a:ext uri="{FF2B5EF4-FFF2-40B4-BE49-F238E27FC236}">
                    <a16:creationId xmlns:a16="http://schemas.microsoft.com/office/drawing/2014/main" id="{0F4C3183-2B77-40E1-8733-232E4D23CCCD}"/>
                  </a:ext>
                </a:extLst>
              </p:cNvPr>
              <p:cNvSpPr/>
              <p:nvPr/>
            </p:nvSpPr>
            <p:spPr>
              <a:xfrm>
                <a:off x="4876800" y="35814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02" name="Oval 1401">
                <a:extLst>
                  <a:ext uri="{FF2B5EF4-FFF2-40B4-BE49-F238E27FC236}">
                    <a16:creationId xmlns:a16="http://schemas.microsoft.com/office/drawing/2014/main" id="{46C411AD-EB0A-4BBD-ACE8-7DD08EB8C299}"/>
                  </a:ext>
                </a:extLst>
              </p:cNvPr>
              <p:cNvSpPr/>
              <p:nvPr/>
            </p:nvSpPr>
            <p:spPr>
              <a:xfrm>
                <a:off x="6400800" y="35052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03" name="Flowchart: Manual Operation 1402">
                <a:extLst>
                  <a:ext uri="{FF2B5EF4-FFF2-40B4-BE49-F238E27FC236}">
                    <a16:creationId xmlns:a16="http://schemas.microsoft.com/office/drawing/2014/main" id="{69934D98-AA59-4642-9AB8-3A0E10CE7007}"/>
                  </a:ext>
                </a:extLst>
              </p:cNvPr>
              <p:cNvSpPr/>
              <p:nvPr/>
            </p:nvSpPr>
            <p:spPr>
              <a:xfrm rot="12304159">
                <a:off x="5142426" y="2413543"/>
                <a:ext cx="548201" cy="1375677"/>
              </a:xfrm>
              <a:prstGeom prst="flowChartManualOperation">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4" name="Flowchart: Manual Operation 1403">
                <a:extLst>
                  <a:ext uri="{FF2B5EF4-FFF2-40B4-BE49-F238E27FC236}">
                    <a16:creationId xmlns:a16="http://schemas.microsoft.com/office/drawing/2014/main" id="{25C4EF97-CBBD-4F22-85A1-0D29E8BC9E43}"/>
                  </a:ext>
                </a:extLst>
              </p:cNvPr>
              <p:cNvSpPr/>
              <p:nvPr/>
            </p:nvSpPr>
            <p:spPr>
              <a:xfrm rot="9407679">
                <a:off x="6056262" y="2335028"/>
                <a:ext cx="548201" cy="1457957"/>
              </a:xfrm>
              <a:prstGeom prst="flowChartManualOperation">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Flowchart: Manual Operation 1404">
                <a:extLst>
                  <a:ext uri="{FF2B5EF4-FFF2-40B4-BE49-F238E27FC236}">
                    <a16:creationId xmlns:a16="http://schemas.microsoft.com/office/drawing/2014/main" id="{B8769CEA-0141-428C-95E0-B8C074C30002}"/>
                  </a:ext>
                </a:extLst>
              </p:cNvPr>
              <p:cNvSpPr/>
              <p:nvPr/>
            </p:nvSpPr>
            <p:spPr>
              <a:xfrm rot="10800000">
                <a:off x="5351130" y="2362200"/>
                <a:ext cx="1066800" cy="2211656"/>
              </a:xfrm>
              <a:prstGeom prst="flowChartManualOperation">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6" name="Isosceles Triangle 1405">
                <a:extLst>
                  <a:ext uri="{FF2B5EF4-FFF2-40B4-BE49-F238E27FC236}">
                    <a16:creationId xmlns:a16="http://schemas.microsoft.com/office/drawing/2014/main" id="{413985C9-532F-4F5A-952A-AA3C62DAF5A6}"/>
                  </a:ext>
                </a:extLst>
              </p:cNvPr>
              <p:cNvSpPr/>
              <p:nvPr/>
            </p:nvSpPr>
            <p:spPr>
              <a:xfrm rot="10800000">
                <a:off x="5638800" y="24384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Cross 1406">
                <a:extLst>
                  <a:ext uri="{FF2B5EF4-FFF2-40B4-BE49-F238E27FC236}">
                    <a16:creationId xmlns:a16="http://schemas.microsoft.com/office/drawing/2014/main" id="{D7F1E12B-86DF-465D-893C-94A695D635BC}"/>
                  </a:ext>
                </a:extLst>
              </p:cNvPr>
              <p:cNvSpPr/>
              <p:nvPr/>
            </p:nvSpPr>
            <p:spPr>
              <a:xfrm rot="2093903">
                <a:off x="6049808" y="3221305"/>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8" name="Pentagon 44">
                <a:extLst>
                  <a:ext uri="{FF2B5EF4-FFF2-40B4-BE49-F238E27FC236}">
                    <a16:creationId xmlns:a16="http://schemas.microsoft.com/office/drawing/2014/main" id="{AEB213B7-3660-4A60-BBDC-360C68E2D2F4}"/>
                  </a:ext>
                </a:extLst>
              </p:cNvPr>
              <p:cNvSpPr/>
              <p:nvPr/>
            </p:nvSpPr>
            <p:spPr>
              <a:xfrm rot="7482643">
                <a:off x="5360513" y="4094656"/>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09" name="Rectangle 1408">
                <a:extLst>
                  <a:ext uri="{FF2B5EF4-FFF2-40B4-BE49-F238E27FC236}">
                    <a16:creationId xmlns:a16="http://schemas.microsoft.com/office/drawing/2014/main" id="{DA3D772D-9277-4AA4-9A52-99DFD2B1A08C}"/>
                  </a:ext>
                </a:extLst>
              </p:cNvPr>
              <p:cNvSpPr/>
              <p:nvPr/>
            </p:nvSpPr>
            <p:spPr>
              <a:xfrm>
                <a:off x="5410200" y="3583256"/>
                <a:ext cx="973469" cy="304800"/>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10" name="Oval 1409">
                <a:extLst>
                  <a:ext uri="{FF2B5EF4-FFF2-40B4-BE49-F238E27FC236}">
                    <a16:creationId xmlns:a16="http://schemas.microsoft.com/office/drawing/2014/main" id="{7BE6251D-8D50-4C17-931C-7185834AF181}"/>
                  </a:ext>
                </a:extLst>
              </p:cNvPr>
              <p:cNvSpPr/>
              <p:nvPr/>
            </p:nvSpPr>
            <p:spPr>
              <a:xfrm>
                <a:off x="5427330" y="1297256"/>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Freeform: Shape 1410">
                <a:extLst>
                  <a:ext uri="{FF2B5EF4-FFF2-40B4-BE49-F238E27FC236}">
                    <a16:creationId xmlns:a16="http://schemas.microsoft.com/office/drawing/2014/main" id="{B5378F0E-EEFB-4B26-B2E4-D42EA218B979}"/>
                  </a:ext>
                </a:extLst>
              </p:cNvPr>
              <p:cNvSpPr/>
              <p:nvPr/>
            </p:nvSpPr>
            <p:spPr>
              <a:xfrm rot="4357416">
                <a:off x="4974562" y="1106074"/>
                <a:ext cx="1476235" cy="1631960"/>
              </a:xfrm>
              <a:custGeom>
                <a:avLst/>
                <a:gdLst>
                  <a:gd name="connsiteX0" fmla="*/ 40823 w 1476235"/>
                  <a:gd name="connsiteY0" fmla="*/ 435658 h 1631960"/>
                  <a:gd name="connsiteX1" fmla="*/ 491012 w 1476235"/>
                  <a:gd name="connsiteY1" fmla="*/ 17628 h 1631960"/>
                  <a:gd name="connsiteX2" fmla="*/ 546400 w 1476235"/>
                  <a:gd name="connsiteY2" fmla="*/ 46316 h 1631960"/>
                  <a:gd name="connsiteX3" fmla="*/ 561835 w 1476235"/>
                  <a:gd name="connsiteY3" fmla="*/ 62237 h 1631960"/>
                  <a:gd name="connsiteX4" fmla="*/ 561835 w 1476235"/>
                  <a:gd name="connsiteY4" fmla="*/ 48871 h 1631960"/>
                  <a:gd name="connsiteX5" fmla="*/ 790435 w 1476235"/>
                  <a:gd name="connsiteY5" fmla="*/ 97742 h 1631960"/>
                  <a:gd name="connsiteX6" fmla="*/ 1019035 w 1476235"/>
                  <a:gd name="connsiteY6" fmla="*/ 48871 h 1631960"/>
                  <a:gd name="connsiteX7" fmla="*/ 1247635 w 1476235"/>
                  <a:gd name="connsiteY7" fmla="*/ 0 h 1631960"/>
                  <a:gd name="connsiteX8" fmla="*/ 1476235 w 1476235"/>
                  <a:gd name="connsiteY8" fmla="*/ 48871 h 1631960"/>
                  <a:gd name="connsiteX9" fmla="*/ 1476235 w 1476235"/>
                  <a:gd name="connsiteY9" fmla="*/ 439837 h 1631960"/>
                  <a:gd name="connsiteX10" fmla="*/ 1247635 w 1476235"/>
                  <a:gd name="connsiteY10" fmla="*/ 390966 h 1631960"/>
                  <a:gd name="connsiteX11" fmla="*/ 1019035 w 1476235"/>
                  <a:gd name="connsiteY11" fmla="*/ 439837 h 1631960"/>
                  <a:gd name="connsiteX12" fmla="*/ 790435 w 1476235"/>
                  <a:gd name="connsiteY12" fmla="*/ 488708 h 1631960"/>
                  <a:gd name="connsiteX13" fmla="*/ 701443 w 1476235"/>
                  <a:gd name="connsiteY13" fmla="*/ 484865 h 1631960"/>
                  <a:gd name="connsiteX14" fmla="*/ 653336 w 1476235"/>
                  <a:gd name="connsiteY14" fmla="*/ 477929 h 1631960"/>
                  <a:gd name="connsiteX15" fmla="*/ 648798 w 1476235"/>
                  <a:gd name="connsiteY15" fmla="*/ 513270 h 1631960"/>
                  <a:gd name="connsiteX16" fmla="*/ 622603 w 1476235"/>
                  <a:gd name="connsiteY16" fmla="*/ 617712 h 1631960"/>
                  <a:gd name="connsiteX17" fmla="*/ 584589 w 1476235"/>
                  <a:gd name="connsiteY17" fmla="*/ 718457 h 1631960"/>
                  <a:gd name="connsiteX18" fmla="*/ 579527 w 1476235"/>
                  <a:gd name="connsiteY18" fmla="*/ 728209 h 1631960"/>
                  <a:gd name="connsiteX19" fmla="*/ 643327 w 1476235"/>
                  <a:gd name="connsiteY19" fmla="*/ 759732 h 1631960"/>
                  <a:gd name="connsiteX20" fmla="*/ 727251 w 1476235"/>
                  <a:gd name="connsiteY20" fmla="*/ 811755 h 1631960"/>
                  <a:gd name="connsiteX21" fmla="*/ 907764 w 1476235"/>
                  <a:gd name="connsiteY21" fmla="*/ 997057 h 1631960"/>
                  <a:gd name="connsiteX22" fmla="*/ 1088276 w 1476235"/>
                  <a:gd name="connsiteY22" fmla="*/ 1182360 h 1631960"/>
                  <a:gd name="connsiteX23" fmla="*/ 1327138 w 1476235"/>
                  <a:gd name="connsiteY23" fmla="*/ 1281691 h 1631960"/>
                  <a:gd name="connsiteX24" fmla="*/ 1093741 w 1476235"/>
                  <a:gd name="connsiteY24" fmla="*/ 1625574 h 1631960"/>
                  <a:gd name="connsiteX25" fmla="*/ 854879 w 1476235"/>
                  <a:gd name="connsiteY25" fmla="*/ 1526243 h 1631960"/>
                  <a:gd name="connsiteX26" fmla="*/ 674366 w 1476235"/>
                  <a:gd name="connsiteY26" fmla="*/ 1340940 h 1631960"/>
                  <a:gd name="connsiteX27" fmla="*/ 493853 w 1476235"/>
                  <a:gd name="connsiteY27" fmla="*/ 1155638 h 1631960"/>
                  <a:gd name="connsiteX28" fmla="*/ 254992 w 1476235"/>
                  <a:gd name="connsiteY28" fmla="*/ 1056307 h 1631960"/>
                  <a:gd name="connsiteX29" fmla="*/ 268027 w 1476235"/>
                  <a:gd name="connsiteY29" fmla="*/ 1037101 h 1631960"/>
                  <a:gd name="connsiteX30" fmla="*/ 234276 w 1476235"/>
                  <a:gd name="connsiteY30" fmla="*/ 1043745 h 1631960"/>
                  <a:gd name="connsiteX31" fmla="*/ 172415 w 1476235"/>
                  <a:gd name="connsiteY31" fmla="*/ 1035742 h 1631960"/>
                  <a:gd name="connsiteX32" fmla="*/ 40823 w 1476235"/>
                  <a:gd name="connsiteY32" fmla="*/ 435658 h 163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76235" h="1631960">
                    <a:moveTo>
                      <a:pt x="40823" y="435658"/>
                    </a:moveTo>
                    <a:cubicBezTo>
                      <a:pt x="128801" y="154512"/>
                      <a:pt x="330358" y="-32645"/>
                      <a:pt x="491012" y="17628"/>
                    </a:cubicBezTo>
                    <a:cubicBezTo>
                      <a:pt x="511094" y="23912"/>
                      <a:pt x="529586" y="33609"/>
                      <a:pt x="546400" y="46316"/>
                    </a:cubicBezTo>
                    <a:lnTo>
                      <a:pt x="561835" y="62237"/>
                    </a:lnTo>
                    <a:lnTo>
                      <a:pt x="561835" y="48871"/>
                    </a:lnTo>
                    <a:cubicBezTo>
                      <a:pt x="561835" y="75848"/>
                      <a:pt x="664156" y="97741"/>
                      <a:pt x="790435" y="97742"/>
                    </a:cubicBezTo>
                    <a:cubicBezTo>
                      <a:pt x="916714" y="97742"/>
                      <a:pt x="1019035" y="75847"/>
                      <a:pt x="1019035" y="48871"/>
                    </a:cubicBezTo>
                    <a:cubicBezTo>
                      <a:pt x="1019035" y="21894"/>
                      <a:pt x="1121356" y="0"/>
                      <a:pt x="1247635" y="0"/>
                    </a:cubicBezTo>
                    <a:cubicBezTo>
                      <a:pt x="1373914" y="0"/>
                      <a:pt x="1476235" y="21894"/>
                      <a:pt x="1476235" y="48871"/>
                    </a:cubicBezTo>
                    <a:lnTo>
                      <a:pt x="1476235" y="439837"/>
                    </a:lnTo>
                    <a:cubicBezTo>
                      <a:pt x="1476235" y="412860"/>
                      <a:pt x="1373914" y="390967"/>
                      <a:pt x="1247635" y="390966"/>
                    </a:cubicBezTo>
                    <a:cubicBezTo>
                      <a:pt x="1121356" y="390966"/>
                      <a:pt x="1019035" y="412861"/>
                      <a:pt x="1019035" y="439837"/>
                    </a:cubicBezTo>
                    <a:cubicBezTo>
                      <a:pt x="1019035" y="466814"/>
                      <a:pt x="916714" y="488708"/>
                      <a:pt x="790435" y="488708"/>
                    </a:cubicBezTo>
                    <a:cubicBezTo>
                      <a:pt x="758865" y="488708"/>
                      <a:pt x="728793" y="487339"/>
                      <a:pt x="701443" y="484865"/>
                    </a:cubicBezTo>
                    <a:lnTo>
                      <a:pt x="653336" y="477929"/>
                    </a:lnTo>
                    <a:lnTo>
                      <a:pt x="648798" y="513270"/>
                    </a:lnTo>
                    <a:cubicBezTo>
                      <a:pt x="642303" y="547621"/>
                      <a:pt x="633600" y="582569"/>
                      <a:pt x="622603" y="617712"/>
                    </a:cubicBezTo>
                    <a:cubicBezTo>
                      <a:pt x="611606" y="652855"/>
                      <a:pt x="598834" y="686531"/>
                      <a:pt x="584589" y="718457"/>
                    </a:cubicBezTo>
                    <a:lnTo>
                      <a:pt x="579527" y="728209"/>
                    </a:lnTo>
                    <a:lnTo>
                      <a:pt x="643327" y="759732"/>
                    </a:lnTo>
                    <a:cubicBezTo>
                      <a:pt x="669892" y="774583"/>
                      <a:pt x="698293" y="792101"/>
                      <a:pt x="727251" y="811755"/>
                    </a:cubicBezTo>
                    <a:cubicBezTo>
                      <a:pt x="843082" y="890371"/>
                      <a:pt x="923868" y="973330"/>
                      <a:pt x="907764" y="997057"/>
                    </a:cubicBezTo>
                    <a:cubicBezTo>
                      <a:pt x="891659" y="1020786"/>
                      <a:pt x="972445" y="1103743"/>
                      <a:pt x="1088276" y="1182360"/>
                    </a:cubicBezTo>
                    <a:cubicBezTo>
                      <a:pt x="1204107" y="1260975"/>
                      <a:pt x="1311033" y="1305419"/>
                      <a:pt x="1327138" y="1281691"/>
                    </a:cubicBezTo>
                    <a:lnTo>
                      <a:pt x="1093741" y="1625574"/>
                    </a:lnTo>
                    <a:cubicBezTo>
                      <a:pt x="1077636" y="1649303"/>
                      <a:pt x="970710" y="1604859"/>
                      <a:pt x="854879" y="1526243"/>
                    </a:cubicBezTo>
                    <a:cubicBezTo>
                      <a:pt x="739047" y="1447627"/>
                      <a:pt x="658261" y="1364668"/>
                      <a:pt x="674366" y="1340940"/>
                    </a:cubicBezTo>
                    <a:cubicBezTo>
                      <a:pt x="690470" y="1317212"/>
                      <a:pt x="609685" y="1234254"/>
                      <a:pt x="493853" y="1155638"/>
                    </a:cubicBezTo>
                    <a:cubicBezTo>
                      <a:pt x="378023" y="1077023"/>
                      <a:pt x="271096" y="1032579"/>
                      <a:pt x="254992" y="1056307"/>
                    </a:cubicBezTo>
                    <a:lnTo>
                      <a:pt x="268027" y="1037101"/>
                    </a:lnTo>
                    <a:lnTo>
                      <a:pt x="234276" y="1043745"/>
                    </a:lnTo>
                    <a:cubicBezTo>
                      <a:pt x="213217" y="1044601"/>
                      <a:pt x="192496" y="1042027"/>
                      <a:pt x="172415" y="1035742"/>
                    </a:cubicBezTo>
                    <a:cubicBezTo>
                      <a:pt x="11761" y="985469"/>
                      <a:pt x="-47155" y="716802"/>
                      <a:pt x="40823" y="435658"/>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2" name="Rounded Rectangle 54">
                <a:extLst>
                  <a:ext uri="{FF2B5EF4-FFF2-40B4-BE49-F238E27FC236}">
                    <a16:creationId xmlns:a16="http://schemas.microsoft.com/office/drawing/2014/main" id="{3556CB99-8B9D-43E5-8748-E5EECF8B9A45}"/>
                  </a:ext>
                </a:extLst>
              </p:cNvPr>
              <p:cNvSpPr/>
              <p:nvPr/>
            </p:nvSpPr>
            <p:spPr>
              <a:xfrm>
                <a:off x="5334000" y="1447800"/>
                <a:ext cx="1066800" cy="2286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3" name="Group 128">
                <a:extLst>
                  <a:ext uri="{FF2B5EF4-FFF2-40B4-BE49-F238E27FC236}">
                    <a16:creationId xmlns:a16="http://schemas.microsoft.com/office/drawing/2014/main" id="{0B8CD5EA-86BD-4EE3-99D9-AE6FEDBF74D9}"/>
                  </a:ext>
                </a:extLst>
              </p:cNvPr>
              <p:cNvGrpSpPr/>
              <p:nvPr/>
            </p:nvGrpSpPr>
            <p:grpSpPr>
              <a:xfrm>
                <a:off x="5334000" y="1447800"/>
                <a:ext cx="1066800" cy="228600"/>
                <a:chOff x="1143000" y="2590800"/>
                <a:chExt cx="4814341" cy="1375348"/>
              </a:xfrm>
              <a:solidFill>
                <a:schemeClr val="tx1"/>
              </a:solidFill>
            </p:grpSpPr>
            <p:sp>
              <p:nvSpPr>
                <p:cNvPr id="1414" name="Cross 1413">
                  <a:extLst>
                    <a:ext uri="{FF2B5EF4-FFF2-40B4-BE49-F238E27FC236}">
                      <a16:creationId xmlns:a16="http://schemas.microsoft.com/office/drawing/2014/main" id="{F33E285E-49D3-407B-BA55-BB84D44D2977}"/>
                    </a:ext>
                  </a:extLst>
                </p:cNvPr>
                <p:cNvSpPr/>
                <p:nvPr/>
              </p:nvSpPr>
              <p:spPr>
                <a:xfrm>
                  <a:off x="1143000" y="28956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5" name="Cross 1414">
                  <a:extLst>
                    <a:ext uri="{FF2B5EF4-FFF2-40B4-BE49-F238E27FC236}">
                      <a16:creationId xmlns:a16="http://schemas.microsoft.com/office/drawing/2014/main" id="{80C4A2CC-2883-4063-B8D6-8164399F02E6}"/>
                    </a:ext>
                  </a:extLst>
                </p:cNvPr>
                <p:cNvSpPr/>
                <p:nvPr/>
              </p:nvSpPr>
              <p:spPr>
                <a:xfrm>
                  <a:off x="1794407" y="2590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Cross 1415">
                  <a:extLst>
                    <a:ext uri="{FF2B5EF4-FFF2-40B4-BE49-F238E27FC236}">
                      <a16:creationId xmlns:a16="http://schemas.microsoft.com/office/drawing/2014/main" id="{90717BEC-229D-49A7-B49F-1C68B64260A7}"/>
                    </a:ext>
                  </a:extLst>
                </p:cNvPr>
                <p:cNvSpPr/>
                <p:nvPr/>
              </p:nvSpPr>
              <p:spPr>
                <a:xfrm>
                  <a:off x="2438400" y="2971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7" name="Cross 1416">
                  <a:extLst>
                    <a:ext uri="{FF2B5EF4-FFF2-40B4-BE49-F238E27FC236}">
                      <a16:creationId xmlns:a16="http://schemas.microsoft.com/office/drawing/2014/main" id="{1B7F9BB9-DC7C-4804-BC96-6B8D2032DF01}"/>
                    </a:ext>
                  </a:extLst>
                </p:cNvPr>
                <p:cNvSpPr/>
                <p:nvPr/>
              </p:nvSpPr>
              <p:spPr>
                <a:xfrm>
                  <a:off x="3082977" y="2614534"/>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Cross 1417">
                  <a:extLst>
                    <a:ext uri="{FF2B5EF4-FFF2-40B4-BE49-F238E27FC236}">
                      <a16:creationId xmlns:a16="http://schemas.microsoft.com/office/drawing/2014/main" id="{855E0123-762B-4963-9163-7772C52F1695}"/>
                    </a:ext>
                  </a:extLst>
                </p:cNvPr>
                <p:cNvSpPr/>
                <p:nvPr/>
              </p:nvSpPr>
              <p:spPr>
                <a:xfrm>
                  <a:off x="3738797" y="2975548"/>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9" name="Cross 1418">
                  <a:extLst>
                    <a:ext uri="{FF2B5EF4-FFF2-40B4-BE49-F238E27FC236}">
                      <a16:creationId xmlns:a16="http://schemas.microsoft.com/office/drawing/2014/main" id="{D7060D7A-1C2D-42A9-AD30-29E4D2D33DD3}"/>
                    </a:ext>
                  </a:extLst>
                </p:cNvPr>
                <p:cNvSpPr/>
                <p:nvPr/>
              </p:nvSpPr>
              <p:spPr>
                <a:xfrm>
                  <a:off x="4383374" y="2613285"/>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Cross 1419">
                  <a:extLst>
                    <a:ext uri="{FF2B5EF4-FFF2-40B4-BE49-F238E27FC236}">
                      <a16:creationId xmlns:a16="http://schemas.microsoft.com/office/drawing/2014/main" id="{1C210B4F-0E03-4349-8DA2-13827994AA21}"/>
                    </a:ext>
                  </a:extLst>
                </p:cNvPr>
                <p:cNvSpPr/>
                <p:nvPr/>
              </p:nvSpPr>
              <p:spPr>
                <a:xfrm>
                  <a:off x="5042941" y="2973049"/>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11082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1.25E-6 -4.81481E-6 L 0.4461 -0.06203 " pathEditMode="relative" rAng="0" ptsTypes="AA">
                                      <p:cBhvr>
                                        <p:cTn id="14" dur="2000" fill="hold"/>
                                        <p:tgtEl>
                                          <p:spTgt spid="4"/>
                                        </p:tgtEl>
                                        <p:attrNameLst>
                                          <p:attrName>ppt_x</p:attrName>
                                          <p:attrName>ppt_y</p:attrName>
                                        </p:attrNameLst>
                                      </p:cBhvr>
                                      <p:rCtr x="22305" y="-3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0D985086-E27E-4AAB-8A0B-9EA982BFE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Rectangle 74"/>
          <p:cNvSpPr/>
          <p:nvPr/>
        </p:nvSpPr>
        <p:spPr>
          <a:xfrm>
            <a:off x="126749" y="808777"/>
            <a:ext cx="8496677" cy="5509200"/>
          </a:xfrm>
          <a:prstGeom prst="rect">
            <a:avLst/>
          </a:prstGeom>
        </p:spPr>
        <p:txBody>
          <a:bodyPr wrap="square">
            <a:spAutoFit/>
          </a:bodyPr>
          <a:lstStyle/>
          <a:p>
            <a:r>
              <a:rPr lang="en-US" sz="1600" b="1" dirty="0"/>
              <a:t>He was an excellent field general around 74 BC </a:t>
            </a:r>
          </a:p>
          <a:p>
            <a:endParaRPr lang="en-US" sz="1600" b="1" dirty="0"/>
          </a:p>
          <a:p>
            <a:r>
              <a:rPr lang="en-US" sz="1600" b="1" dirty="0"/>
              <a:t>As Moroni crossed the River Sidon…Lehi and his army came up behind the Lamanites</a:t>
            </a:r>
          </a:p>
          <a:p>
            <a:endParaRPr lang="en-US" sz="1600" b="1" dirty="0"/>
          </a:p>
          <a:p>
            <a:r>
              <a:rPr lang="en-US" sz="1600" b="1" dirty="0"/>
              <a:t>There was a severe battle between the Nephites and the Lamanites. Lehi held his army firm on the east of the River Sidon’s shore</a:t>
            </a:r>
          </a:p>
          <a:p>
            <a:endParaRPr lang="en-US" sz="1600" b="1" dirty="0"/>
          </a:p>
          <a:p>
            <a:r>
              <a:rPr lang="en-US" sz="1600" b="1" dirty="0"/>
              <a:t>In around 72 BC Lehi was appointed captain over the city of Noah</a:t>
            </a:r>
          </a:p>
          <a:p>
            <a:endParaRPr lang="en-US" sz="1600" b="1" dirty="0"/>
          </a:p>
          <a:p>
            <a:r>
              <a:rPr lang="en-US" sz="1600" b="1" dirty="0"/>
              <a:t>The Lamanites attacked the city of Noah…however they were driven back</a:t>
            </a:r>
          </a:p>
          <a:p>
            <a:endParaRPr lang="en-US" sz="1600" b="1" dirty="0"/>
          </a:p>
          <a:p>
            <a:r>
              <a:rPr lang="en-US" sz="1600" b="1" dirty="0"/>
              <a:t>Lehi assisted in the defeat of the Lamanites near Bountiful (Alma 52:27-40)</a:t>
            </a:r>
          </a:p>
          <a:p>
            <a:endParaRPr lang="en-US" sz="1600" b="1" dirty="0"/>
          </a:p>
          <a:p>
            <a:r>
              <a:rPr lang="en-US" sz="1600" b="1" dirty="0"/>
              <a:t>He was placed in charge of the city of </a:t>
            </a:r>
            <a:r>
              <a:rPr lang="en-US" sz="1600" b="1" dirty="0" err="1"/>
              <a:t>Mulek</a:t>
            </a:r>
            <a:r>
              <a:rPr lang="en-US" sz="1600" b="1" dirty="0"/>
              <a:t>…one of the chief cities of the Lamanites in the land of Nephi </a:t>
            </a:r>
          </a:p>
          <a:p>
            <a:endParaRPr lang="en-US" sz="1600" b="1" dirty="0"/>
          </a:p>
          <a:p>
            <a:r>
              <a:rPr lang="en-US" sz="1600" b="1" dirty="0"/>
              <a:t>After the insurrection in Zarahemla…Moroni left Lehi and </a:t>
            </a:r>
            <a:r>
              <a:rPr lang="en-US" sz="1600" b="1" dirty="0" err="1"/>
              <a:t>Teancum</a:t>
            </a:r>
            <a:r>
              <a:rPr lang="en-US" sz="1600" b="1" dirty="0"/>
              <a:t> in charge of the forces in the field in about 61 DC and returned to claim the capital</a:t>
            </a:r>
          </a:p>
          <a:p>
            <a:endParaRPr lang="en-US" sz="1600" b="1" dirty="0"/>
          </a:p>
          <a:p>
            <a:r>
              <a:rPr lang="en-US" sz="1600" b="1" dirty="0"/>
              <a:t>He was also victorious in the battle in the land of Moroni and peace was restored in around 60 BC</a:t>
            </a:r>
          </a:p>
          <a:p>
            <a:endParaRPr lang="en-US" sz="1600" b="1" dirty="0"/>
          </a:p>
          <a:p>
            <a:r>
              <a:rPr lang="en-US" sz="1600" b="1" dirty="0"/>
              <a:t>He later assisted in defeating the Lamanite armies in Zarahemla (Helaman 1:28-30)</a:t>
            </a:r>
          </a:p>
        </p:txBody>
      </p:sp>
      <p:sp>
        <p:nvSpPr>
          <p:cNvPr id="82" name="TextBox 81"/>
          <p:cNvSpPr txBox="1"/>
          <p:nvPr/>
        </p:nvSpPr>
        <p:spPr>
          <a:xfrm>
            <a:off x="1676400" y="1"/>
            <a:ext cx="8763000" cy="584775"/>
          </a:xfrm>
          <a:prstGeom prst="rect">
            <a:avLst/>
          </a:prstGeom>
          <a:noFill/>
        </p:spPr>
        <p:txBody>
          <a:bodyPr wrap="square" rtlCol="0">
            <a:spAutoFit/>
          </a:bodyPr>
          <a:lstStyle/>
          <a:p>
            <a:pPr lvl="1" algn="ctr"/>
            <a:r>
              <a:rPr lang="en-US" sz="3200" dirty="0">
                <a:latin typeface="Rockwell Extra Bold" pitchFamily="18" charset="0"/>
                <a:cs typeface="JasmineUPC" pitchFamily="18" charset="-34"/>
              </a:rPr>
              <a:t>Lehi— A Nephite General</a:t>
            </a:r>
          </a:p>
        </p:txBody>
      </p:sp>
      <p:sp>
        <p:nvSpPr>
          <p:cNvPr id="83" name="TextBox 82"/>
          <p:cNvSpPr txBox="1"/>
          <p:nvPr/>
        </p:nvSpPr>
        <p:spPr>
          <a:xfrm>
            <a:off x="9995780" y="6477000"/>
            <a:ext cx="2057400" cy="381000"/>
          </a:xfrm>
          <a:prstGeom prst="rect">
            <a:avLst/>
          </a:prstGeom>
          <a:noFill/>
        </p:spPr>
        <p:txBody>
          <a:bodyPr wrap="square" rtlCol="0">
            <a:spAutoFit/>
          </a:bodyPr>
          <a:lstStyle/>
          <a:p>
            <a:pPr algn="r"/>
            <a:r>
              <a:rPr lang="en-US" dirty="0"/>
              <a:t>Who’s Who</a:t>
            </a:r>
          </a:p>
        </p:txBody>
      </p:sp>
      <p:grpSp>
        <p:nvGrpSpPr>
          <p:cNvPr id="65" name="Group 64"/>
          <p:cNvGrpSpPr/>
          <p:nvPr/>
        </p:nvGrpSpPr>
        <p:grpSpPr>
          <a:xfrm>
            <a:off x="9429939" y="752946"/>
            <a:ext cx="2209800" cy="4800600"/>
            <a:chOff x="2057400" y="304800"/>
            <a:chExt cx="2743200" cy="5867400"/>
          </a:xfrm>
        </p:grpSpPr>
        <p:sp>
          <p:nvSpPr>
            <p:cNvPr id="66" name="Cloud 65"/>
            <p:cNvSpPr/>
            <p:nvPr/>
          </p:nvSpPr>
          <p:spPr>
            <a:xfrm rot="368239">
              <a:off x="2627345" y="2413180"/>
              <a:ext cx="1717963" cy="673225"/>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2296205" flipH="1">
              <a:off x="3527050" y="5728354"/>
              <a:ext cx="644884" cy="4221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8" name="Oval 77"/>
            <p:cNvSpPr/>
            <p:nvPr/>
          </p:nvSpPr>
          <p:spPr>
            <a:xfrm rot="20660369" flipH="1">
              <a:off x="2907247" y="5707873"/>
              <a:ext cx="644884" cy="4221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0" name="Flowchart: Manual Operation 79"/>
            <p:cNvSpPr/>
            <p:nvPr/>
          </p:nvSpPr>
          <p:spPr>
            <a:xfrm rot="10800000">
              <a:off x="3552131" y="4357105"/>
              <a:ext cx="552758" cy="1519614"/>
            </a:xfrm>
            <a:prstGeom prst="flowChartManualOperation">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nual Operation 83"/>
            <p:cNvSpPr/>
            <p:nvPr/>
          </p:nvSpPr>
          <p:spPr>
            <a:xfrm rot="10800000">
              <a:off x="2999372" y="4357105"/>
              <a:ext cx="695712" cy="1519614"/>
            </a:xfrm>
            <a:prstGeom prst="flowChartManualOperation">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262363" y="4019413"/>
              <a:ext cx="511459" cy="4221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6" name="Oval 85"/>
            <p:cNvSpPr/>
            <p:nvPr/>
          </p:nvSpPr>
          <p:spPr>
            <a:xfrm>
              <a:off x="4289141" y="3934990"/>
              <a:ext cx="511459" cy="4221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7" name="Flowchart: Manual Operation 86"/>
            <p:cNvSpPr/>
            <p:nvPr/>
          </p:nvSpPr>
          <p:spPr>
            <a:xfrm rot="12304159">
              <a:off x="2562945" y="2814140"/>
              <a:ext cx="662778" cy="1435191"/>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Manual Operation 87"/>
            <p:cNvSpPr/>
            <p:nvPr/>
          </p:nvSpPr>
          <p:spPr>
            <a:xfrm rot="8727755">
              <a:off x="3853631" y="2804608"/>
              <a:ext cx="662778" cy="1435191"/>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anual Operation 88"/>
            <p:cNvSpPr/>
            <p:nvPr/>
          </p:nvSpPr>
          <p:spPr>
            <a:xfrm rot="10800000">
              <a:off x="2907247" y="2743199"/>
              <a:ext cx="1289768" cy="2373713"/>
            </a:xfrm>
            <a:prstGeom prst="flowChartManualOperation">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10800000">
              <a:off x="3275752" y="2837491"/>
              <a:ext cx="644884" cy="59096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90"/>
            <p:cNvSpPr/>
            <p:nvPr/>
          </p:nvSpPr>
          <p:spPr>
            <a:xfrm rot="16200000">
              <a:off x="-441019" y="3192437"/>
              <a:ext cx="5867400" cy="9212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446615" y="4019413"/>
              <a:ext cx="219196" cy="3376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3" name="Flowchart: Decision 92"/>
            <p:cNvSpPr/>
            <p:nvPr/>
          </p:nvSpPr>
          <p:spPr>
            <a:xfrm rot="18232967">
              <a:off x="1744948" y="868465"/>
              <a:ext cx="923999" cy="299095"/>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ross 93"/>
            <p:cNvSpPr/>
            <p:nvPr/>
          </p:nvSpPr>
          <p:spPr>
            <a:xfrm rot="2093903">
              <a:off x="3751953" y="3618402"/>
              <a:ext cx="578005" cy="51148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entagon 94"/>
            <p:cNvSpPr/>
            <p:nvPr/>
          </p:nvSpPr>
          <p:spPr>
            <a:xfrm rot="7482643">
              <a:off x="2966736" y="4578370"/>
              <a:ext cx="1055288" cy="182491"/>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6" name="Oval 95"/>
            <p:cNvSpPr/>
            <p:nvPr/>
          </p:nvSpPr>
          <p:spPr>
            <a:xfrm>
              <a:off x="2999373" y="1402299"/>
              <a:ext cx="1105515" cy="16040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6999720">
              <a:off x="2321400" y="1865527"/>
              <a:ext cx="1414949" cy="574127"/>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rot="4583596">
              <a:off x="3376703" y="1840272"/>
              <a:ext cx="1414949" cy="574127"/>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a:off x="3070789" y="1317876"/>
              <a:ext cx="1105515" cy="590961"/>
            </a:xfrm>
            <a:prstGeom prst="cloud">
              <a:avLst/>
            </a:prstGeom>
            <a:solidFill>
              <a:srgbClr val="7B5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46"/>
            <p:cNvGrpSpPr/>
            <p:nvPr/>
          </p:nvGrpSpPr>
          <p:grpSpPr>
            <a:xfrm>
              <a:off x="3200400" y="2743200"/>
              <a:ext cx="650764" cy="2453047"/>
              <a:chOff x="5180147" y="2500417"/>
              <a:chExt cx="650764" cy="2453047"/>
            </a:xfrm>
          </p:grpSpPr>
          <p:sp>
            <p:nvSpPr>
              <p:cNvPr id="126" name="Rectangle 26"/>
              <p:cNvSpPr/>
              <p:nvPr/>
            </p:nvSpPr>
            <p:spPr>
              <a:xfrm rot="3829260">
                <a:off x="4387526" y="3457677"/>
                <a:ext cx="2219187" cy="461306"/>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45"/>
              <p:cNvGrpSpPr/>
              <p:nvPr/>
            </p:nvGrpSpPr>
            <p:grpSpPr>
              <a:xfrm rot="19933661">
                <a:off x="5180147" y="2500417"/>
                <a:ext cx="650764" cy="2453047"/>
                <a:chOff x="6172200" y="1981200"/>
                <a:chExt cx="1066800" cy="2438400"/>
              </a:xfrm>
            </p:grpSpPr>
            <p:grpSp>
              <p:nvGrpSpPr>
                <p:cNvPr id="128" name="Group 38"/>
                <p:cNvGrpSpPr/>
                <p:nvPr/>
              </p:nvGrpSpPr>
              <p:grpSpPr>
                <a:xfrm>
                  <a:off x="6172200" y="1981200"/>
                  <a:ext cx="1066800" cy="1066800"/>
                  <a:chOff x="6172200" y="1981200"/>
                  <a:chExt cx="1066800" cy="1066800"/>
                </a:xfrm>
              </p:grpSpPr>
              <p:sp>
                <p:nvSpPr>
                  <p:cNvPr id="135" name="Multiply 36"/>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37"/>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39"/>
                <p:cNvGrpSpPr/>
                <p:nvPr/>
              </p:nvGrpSpPr>
              <p:grpSpPr>
                <a:xfrm>
                  <a:off x="6172200" y="2667000"/>
                  <a:ext cx="1066800" cy="1066800"/>
                  <a:chOff x="6172200" y="1981200"/>
                  <a:chExt cx="1066800" cy="1066800"/>
                </a:xfrm>
              </p:grpSpPr>
              <p:sp>
                <p:nvSpPr>
                  <p:cNvPr id="133" name="Multiply 40"/>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41"/>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42"/>
                <p:cNvGrpSpPr/>
                <p:nvPr/>
              </p:nvGrpSpPr>
              <p:grpSpPr>
                <a:xfrm>
                  <a:off x="6172200" y="3352800"/>
                  <a:ext cx="1066800" cy="1066800"/>
                  <a:chOff x="6172200" y="1981200"/>
                  <a:chExt cx="1066800" cy="1066800"/>
                </a:xfrm>
              </p:grpSpPr>
              <p:sp>
                <p:nvSpPr>
                  <p:cNvPr id="131" name="Multiply 130"/>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1" name="Rectangle 100"/>
            <p:cNvSpPr/>
            <p:nvPr/>
          </p:nvSpPr>
          <p:spPr>
            <a:xfrm>
              <a:off x="2999374" y="4019413"/>
              <a:ext cx="1289768" cy="337692"/>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02" name="Group 47"/>
            <p:cNvGrpSpPr/>
            <p:nvPr/>
          </p:nvGrpSpPr>
          <p:grpSpPr>
            <a:xfrm>
              <a:off x="3787211" y="4631475"/>
              <a:ext cx="551852" cy="569860"/>
              <a:chOff x="3787211" y="4631475"/>
              <a:chExt cx="551852" cy="569860"/>
            </a:xfrm>
          </p:grpSpPr>
          <p:grpSp>
            <p:nvGrpSpPr>
              <p:cNvPr id="117" name="Group 121"/>
              <p:cNvGrpSpPr/>
              <p:nvPr/>
            </p:nvGrpSpPr>
            <p:grpSpPr>
              <a:xfrm>
                <a:off x="3787211" y="4779220"/>
                <a:ext cx="184253" cy="422115"/>
                <a:chOff x="7696200" y="5791200"/>
                <a:chExt cx="228600" cy="381000"/>
              </a:xfrm>
            </p:grpSpPr>
            <p:sp>
              <p:nvSpPr>
                <p:cNvPr id="124" name="Trapezoid 123"/>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22"/>
              <p:cNvGrpSpPr/>
              <p:nvPr/>
            </p:nvGrpSpPr>
            <p:grpSpPr>
              <a:xfrm>
                <a:off x="3971464" y="4694797"/>
                <a:ext cx="184253" cy="422115"/>
                <a:chOff x="7696200" y="5791200"/>
                <a:chExt cx="228600" cy="381000"/>
              </a:xfrm>
            </p:grpSpPr>
            <p:sp>
              <p:nvSpPr>
                <p:cNvPr id="122" name="Trapezoid 121"/>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25"/>
              <p:cNvGrpSpPr/>
              <p:nvPr/>
            </p:nvGrpSpPr>
            <p:grpSpPr>
              <a:xfrm rot="20208952">
                <a:off x="4137039" y="4631475"/>
                <a:ext cx="202024" cy="379912"/>
                <a:chOff x="7696200" y="5791200"/>
                <a:chExt cx="228600" cy="381000"/>
              </a:xfrm>
            </p:grpSpPr>
            <p:sp>
              <p:nvSpPr>
                <p:cNvPr id="120" name="Trapezoid 119"/>
                <p:cNvSpPr/>
                <p:nvPr/>
              </p:nvSpPr>
              <p:spPr>
                <a:xfrm>
                  <a:off x="7696200" y="5943600"/>
                  <a:ext cx="228600" cy="228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696200" y="5791200"/>
                  <a:ext cx="228600" cy="1905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61"/>
            <p:cNvGrpSpPr/>
            <p:nvPr/>
          </p:nvGrpSpPr>
          <p:grpSpPr>
            <a:xfrm>
              <a:off x="2743200" y="1600200"/>
              <a:ext cx="1582616" cy="530461"/>
              <a:chOff x="5503984" y="1178171"/>
              <a:chExt cx="2116016" cy="709246"/>
            </a:xfrm>
          </p:grpSpPr>
          <p:sp>
            <p:nvSpPr>
              <p:cNvPr id="104" name="Rounded Rectangle 103"/>
              <p:cNvSpPr/>
              <p:nvPr/>
            </p:nvSpPr>
            <p:spPr>
              <a:xfrm>
                <a:off x="5562600" y="1295400"/>
                <a:ext cx="2057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48"/>
              <p:cNvGrpSpPr/>
              <p:nvPr/>
            </p:nvGrpSpPr>
            <p:grpSpPr>
              <a:xfrm>
                <a:off x="5503984" y="1201617"/>
                <a:ext cx="685800" cy="685800"/>
                <a:chOff x="6172200" y="1981200"/>
                <a:chExt cx="1066800" cy="1066800"/>
              </a:xfrm>
            </p:grpSpPr>
            <p:sp>
              <p:nvSpPr>
                <p:cNvPr id="115" name="Multiply 114"/>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52"/>
              <p:cNvGrpSpPr/>
              <p:nvPr/>
            </p:nvGrpSpPr>
            <p:grpSpPr>
              <a:xfrm>
                <a:off x="5972907" y="1178171"/>
                <a:ext cx="685800" cy="685800"/>
                <a:chOff x="6172200" y="1981200"/>
                <a:chExt cx="1066800" cy="1066800"/>
              </a:xfrm>
            </p:grpSpPr>
            <p:sp>
              <p:nvSpPr>
                <p:cNvPr id="113" name="Multiply 112"/>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55"/>
              <p:cNvGrpSpPr/>
              <p:nvPr/>
            </p:nvGrpSpPr>
            <p:grpSpPr>
              <a:xfrm>
                <a:off x="6424245" y="1195756"/>
                <a:ext cx="685800" cy="685800"/>
                <a:chOff x="6172200" y="1981200"/>
                <a:chExt cx="1066800" cy="1066800"/>
              </a:xfrm>
            </p:grpSpPr>
            <p:sp>
              <p:nvSpPr>
                <p:cNvPr id="111" name="Multiply 110"/>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58"/>
              <p:cNvGrpSpPr/>
              <p:nvPr/>
            </p:nvGrpSpPr>
            <p:grpSpPr>
              <a:xfrm>
                <a:off x="6893168" y="1178172"/>
                <a:ext cx="685800" cy="685800"/>
                <a:chOff x="6172200" y="1981200"/>
                <a:chExt cx="1066800" cy="1066800"/>
              </a:xfrm>
            </p:grpSpPr>
            <p:sp>
              <p:nvSpPr>
                <p:cNvPr id="109" name="Multiply 108"/>
                <p:cNvSpPr/>
                <p:nvPr/>
              </p:nvSpPr>
              <p:spPr>
                <a:xfrm>
                  <a:off x="6172200" y="1981200"/>
                  <a:ext cx="1066800" cy="1066800"/>
                </a:xfrm>
                <a:prstGeom prst="mathMultiply">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6564923" y="2227385"/>
                  <a:ext cx="304800" cy="533400"/>
                </a:xfrm>
                <a:prstGeom prst="diamond">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7733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animEffect transition="in" filter="wipe(down)">
                                      <p:cBhvr>
                                        <p:cTn id="9" dur="580">
                                          <p:stCondLst>
                                            <p:cond delay="0"/>
                                          </p:stCondLst>
                                        </p:cTn>
                                        <p:tgtEl>
                                          <p:spTgt spid="65"/>
                                        </p:tgtEl>
                                      </p:cBhvr>
                                    </p:animEffect>
                                    <p:anim calcmode="lin" valueType="num">
                                      <p:cBhvr>
                                        <p:cTn id="10"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5" dur="26">
                                          <p:stCondLst>
                                            <p:cond delay="650"/>
                                          </p:stCondLst>
                                        </p:cTn>
                                        <p:tgtEl>
                                          <p:spTgt spid="65"/>
                                        </p:tgtEl>
                                      </p:cBhvr>
                                      <p:to x="100000" y="60000"/>
                                    </p:animScale>
                                    <p:animScale>
                                      <p:cBhvr>
                                        <p:cTn id="16" dur="166" decel="50000">
                                          <p:stCondLst>
                                            <p:cond delay="676"/>
                                          </p:stCondLst>
                                        </p:cTn>
                                        <p:tgtEl>
                                          <p:spTgt spid="65"/>
                                        </p:tgtEl>
                                      </p:cBhvr>
                                      <p:to x="100000" y="100000"/>
                                    </p:animScale>
                                    <p:animScale>
                                      <p:cBhvr>
                                        <p:cTn id="17" dur="26">
                                          <p:stCondLst>
                                            <p:cond delay="1312"/>
                                          </p:stCondLst>
                                        </p:cTn>
                                        <p:tgtEl>
                                          <p:spTgt spid="65"/>
                                        </p:tgtEl>
                                      </p:cBhvr>
                                      <p:to x="100000" y="80000"/>
                                    </p:animScale>
                                    <p:animScale>
                                      <p:cBhvr>
                                        <p:cTn id="18" dur="166" decel="50000">
                                          <p:stCondLst>
                                            <p:cond delay="1338"/>
                                          </p:stCondLst>
                                        </p:cTn>
                                        <p:tgtEl>
                                          <p:spTgt spid="65"/>
                                        </p:tgtEl>
                                      </p:cBhvr>
                                      <p:to x="100000" y="100000"/>
                                    </p:animScale>
                                    <p:animScale>
                                      <p:cBhvr>
                                        <p:cTn id="19" dur="26">
                                          <p:stCondLst>
                                            <p:cond delay="1642"/>
                                          </p:stCondLst>
                                        </p:cTn>
                                        <p:tgtEl>
                                          <p:spTgt spid="65"/>
                                        </p:tgtEl>
                                      </p:cBhvr>
                                      <p:to x="100000" y="90000"/>
                                    </p:animScale>
                                    <p:animScale>
                                      <p:cBhvr>
                                        <p:cTn id="20" dur="166" decel="50000">
                                          <p:stCondLst>
                                            <p:cond delay="1668"/>
                                          </p:stCondLst>
                                        </p:cTn>
                                        <p:tgtEl>
                                          <p:spTgt spid="65"/>
                                        </p:tgtEl>
                                      </p:cBhvr>
                                      <p:to x="100000" y="100000"/>
                                    </p:animScale>
                                    <p:animScale>
                                      <p:cBhvr>
                                        <p:cTn id="21" dur="26">
                                          <p:stCondLst>
                                            <p:cond delay="1808"/>
                                          </p:stCondLst>
                                        </p:cTn>
                                        <p:tgtEl>
                                          <p:spTgt spid="65"/>
                                        </p:tgtEl>
                                      </p:cBhvr>
                                      <p:to x="100000" y="95000"/>
                                    </p:animScale>
                                    <p:animScale>
                                      <p:cBhvr>
                                        <p:cTn id="22" dur="166" decel="50000">
                                          <p:stCondLst>
                                            <p:cond delay="1834"/>
                                          </p:stCondLst>
                                        </p:cTn>
                                        <p:tgtEl>
                                          <p:spTgt spid="6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6CC2344-2808-4E11-AAB2-B4EAB7038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TextBox 31"/>
          <p:cNvSpPr txBox="1"/>
          <p:nvPr/>
        </p:nvSpPr>
        <p:spPr>
          <a:xfrm>
            <a:off x="1676400" y="1"/>
            <a:ext cx="8763000" cy="584775"/>
          </a:xfrm>
          <a:prstGeom prst="rect">
            <a:avLst/>
          </a:prstGeom>
          <a:noFill/>
        </p:spPr>
        <p:txBody>
          <a:bodyPr wrap="square" rtlCol="0">
            <a:spAutoFit/>
          </a:bodyPr>
          <a:lstStyle/>
          <a:p>
            <a:pPr lvl="1" algn="ctr"/>
            <a:r>
              <a:rPr lang="en-US" sz="3200" dirty="0">
                <a:solidFill>
                  <a:schemeClr val="bg1"/>
                </a:solidFill>
                <a:latin typeface="Rockwell Extra Bold" pitchFamily="18" charset="0"/>
                <a:cs typeface="JasmineUPC" pitchFamily="18" charset="-34"/>
              </a:rPr>
              <a:t>The Fate of the Lamanites</a:t>
            </a:r>
          </a:p>
        </p:txBody>
      </p:sp>
      <p:sp>
        <p:nvSpPr>
          <p:cNvPr id="33" name="Rectangle 32"/>
          <p:cNvSpPr/>
          <p:nvPr/>
        </p:nvSpPr>
        <p:spPr>
          <a:xfrm>
            <a:off x="389299" y="762001"/>
            <a:ext cx="6697301" cy="5355312"/>
          </a:xfrm>
          <a:prstGeom prst="rect">
            <a:avLst/>
          </a:prstGeom>
        </p:spPr>
        <p:txBody>
          <a:bodyPr wrap="square">
            <a:spAutoFit/>
          </a:bodyPr>
          <a:lstStyle/>
          <a:p>
            <a:r>
              <a:rPr lang="en-US" b="1" dirty="0">
                <a:solidFill>
                  <a:schemeClr val="bg1"/>
                </a:solidFill>
              </a:rPr>
              <a:t>The forces of the Nephite army came from the front of them and behind them</a:t>
            </a:r>
          </a:p>
          <a:p>
            <a:endParaRPr lang="en-US" b="1" dirty="0">
              <a:solidFill>
                <a:schemeClr val="bg1"/>
              </a:solidFill>
            </a:endParaRPr>
          </a:p>
          <a:p>
            <a:r>
              <a:rPr lang="en-US" b="1" dirty="0">
                <a:solidFill>
                  <a:schemeClr val="bg1"/>
                </a:solidFill>
              </a:rPr>
              <a:t>Death was brought to them in almost every stroke (vs. 37)</a:t>
            </a:r>
          </a:p>
          <a:p>
            <a:endParaRPr lang="en-US" b="1" dirty="0">
              <a:solidFill>
                <a:schemeClr val="bg1"/>
              </a:solidFill>
            </a:endParaRPr>
          </a:p>
          <a:p>
            <a:r>
              <a:rPr lang="en-US" b="1" dirty="0">
                <a:solidFill>
                  <a:schemeClr val="bg1"/>
                </a:solidFill>
              </a:rPr>
              <a:t>Loss of Blood</a:t>
            </a:r>
          </a:p>
          <a:p>
            <a:endParaRPr lang="en-US" b="1" dirty="0">
              <a:solidFill>
                <a:schemeClr val="bg1"/>
              </a:solidFill>
            </a:endParaRPr>
          </a:p>
          <a:p>
            <a:r>
              <a:rPr lang="en-US" b="1" dirty="0">
                <a:solidFill>
                  <a:schemeClr val="bg1"/>
                </a:solidFill>
              </a:rPr>
              <a:t>They tried to shield themselves better</a:t>
            </a:r>
          </a:p>
          <a:p>
            <a:endParaRPr lang="en-US" b="1" dirty="0">
              <a:solidFill>
                <a:schemeClr val="bg1"/>
              </a:solidFill>
            </a:endParaRPr>
          </a:p>
          <a:p>
            <a:r>
              <a:rPr lang="en-US" b="1" dirty="0">
                <a:solidFill>
                  <a:schemeClr val="bg1"/>
                </a:solidFill>
              </a:rPr>
              <a:t>There was great destruction and they began to flee towards the River Sidon</a:t>
            </a:r>
          </a:p>
          <a:p>
            <a:endParaRPr lang="en-US" b="1" dirty="0">
              <a:solidFill>
                <a:schemeClr val="bg1"/>
              </a:solidFill>
            </a:endParaRPr>
          </a:p>
          <a:p>
            <a:r>
              <a:rPr lang="en-US" b="1" dirty="0">
                <a:solidFill>
                  <a:schemeClr val="bg1"/>
                </a:solidFill>
              </a:rPr>
              <a:t>They were pursued by Lehi’s army and they  wouldn’t let the Lamanites cross the river</a:t>
            </a:r>
          </a:p>
          <a:p>
            <a:endParaRPr lang="en-US" b="1" dirty="0">
              <a:solidFill>
                <a:schemeClr val="bg1"/>
              </a:solidFill>
            </a:endParaRPr>
          </a:p>
          <a:p>
            <a:r>
              <a:rPr lang="en-US" b="1" dirty="0">
                <a:solidFill>
                  <a:schemeClr val="bg1"/>
                </a:solidFill>
              </a:rPr>
              <a:t>They tried to flee towards the land of Manti and met with </a:t>
            </a:r>
            <a:r>
              <a:rPr lang="en-US" b="1" dirty="0" err="1">
                <a:solidFill>
                  <a:schemeClr val="bg1"/>
                </a:solidFill>
              </a:rPr>
              <a:t>Moroni’s</a:t>
            </a:r>
            <a:r>
              <a:rPr lang="en-US" b="1" dirty="0">
                <a:solidFill>
                  <a:schemeClr val="bg1"/>
                </a:solidFill>
              </a:rPr>
              <a:t> army</a:t>
            </a:r>
          </a:p>
          <a:p>
            <a:endParaRPr lang="en-US" b="1" dirty="0">
              <a:solidFill>
                <a:schemeClr val="bg1"/>
              </a:solidFill>
            </a:endParaRPr>
          </a:p>
          <a:p>
            <a:r>
              <a:rPr lang="en-US" b="1" dirty="0">
                <a:solidFill>
                  <a:schemeClr val="bg1"/>
                </a:solidFill>
              </a:rPr>
              <a:t>They fought like dragons</a:t>
            </a:r>
            <a:endParaRPr lang="en-US" dirty="0">
              <a:solidFill>
                <a:schemeClr val="bg1"/>
              </a:solidFill>
            </a:endParaRPr>
          </a:p>
        </p:txBody>
      </p:sp>
      <p:sp>
        <p:nvSpPr>
          <p:cNvPr id="34" name="TextBox 33"/>
          <p:cNvSpPr txBox="1"/>
          <p:nvPr/>
        </p:nvSpPr>
        <p:spPr>
          <a:xfrm>
            <a:off x="102606" y="6477000"/>
            <a:ext cx="2057400" cy="381000"/>
          </a:xfrm>
          <a:prstGeom prst="rect">
            <a:avLst/>
          </a:prstGeom>
          <a:noFill/>
        </p:spPr>
        <p:txBody>
          <a:bodyPr wrap="square" rtlCol="0">
            <a:spAutoFit/>
          </a:bodyPr>
          <a:lstStyle/>
          <a:p>
            <a:r>
              <a:rPr lang="en-US" dirty="0">
                <a:solidFill>
                  <a:schemeClr val="bg1"/>
                </a:solidFill>
              </a:rPr>
              <a:t>Alma 43:35-43</a:t>
            </a:r>
          </a:p>
        </p:txBody>
      </p:sp>
      <p:grpSp>
        <p:nvGrpSpPr>
          <p:cNvPr id="4" name="Group 3">
            <a:extLst>
              <a:ext uri="{FF2B5EF4-FFF2-40B4-BE49-F238E27FC236}">
                <a16:creationId xmlns:a16="http://schemas.microsoft.com/office/drawing/2014/main" id="{9253CFE3-59DB-4350-A4E2-6F265082F4CD}"/>
              </a:ext>
            </a:extLst>
          </p:cNvPr>
          <p:cNvGrpSpPr/>
          <p:nvPr/>
        </p:nvGrpSpPr>
        <p:grpSpPr>
          <a:xfrm>
            <a:off x="6990117" y="1638676"/>
            <a:ext cx="4854326" cy="3139258"/>
            <a:chOff x="6809048" y="986827"/>
            <a:chExt cx="4854326" cy="3139258"/>
          </a:xfrm>
        </p:grpSpPr>
        <p:pic>
          <p:nvPicPr>
            <p:cNvPr id="3" name="Picture 2">
              <a:extLst>
                <a:ext uri="{FF2B5EF4-FFF2-40B4-BE49-F238E27FC236}">
                  <a16:creationId xmlns:a16="http://schemas.microsoft.com/office/drawing/2014/main" id="{E1FF1C6D-B956-4A4F-B0BB-25ACA24C9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048" y="986827"/>
              <a:ext cx="4854326" cy="2951430"/>
            </a:xfrm>
            <a:prstGeom prst="rect">
              <a:avLst/>
            </a:prstGeom>
          </p:spPr>
        </p:pic>
        <p:sp>
          <p:nvSpPr>
            <p:cNvPr id="18" name="TextBox 17">
              <a:extLst>
                <a:ext uri="{FF2B5EF4-FFF2-40B4-BE49-F238E27FC236}">
                  <a16:creationId xmlns:a16="http://schemas.microsoft.com/office/drawing/2014/main" id="{44054CC3-82A6-4D5A-BB0C-1806F3D05C18}"/>
                </a:ext>
              </a:extLst>
            </p:cNvPr>
            <p:cNvSpPr txBox="1"/>
            <p:nvPr/>
          </p:nvSpPr>
          <p:spPr>
            <a:xfrm>
              <a:off x="6945517" y="3895253"/>
              <a:ext cx="2057400" cy="230832"/>
            </a:xfrm>
            <a:prstGeom prst="rect">
              <a:avLst/>
            </a:prstGeom>
            <a:noFill/>
          </p:spPr>
          <p:txBody>
            <a:bodyPr wrap="square" rtlCol="0">
              <a:spAutoFit/>
            </a:bodyPr>
            <a:lstStyle/>
            <a:p>
              <a:r>
                <a:rPr lang="en-US" sz="900" dirty="0">
                  <a:solidFill>
                    <a:schemeClr val="bg1"/>
                  </a:solidFill>
                </a:rPr>
                <a:t>Jody Livingston</a:t>
              </a:r>
            </a:p>
          </p:txBody>
        </p:sp>
      </p:grpSp>
    </p:spTree>
    <p:extLst>
      <p:ext uri="{BB962C8B-B14F-4D97-AF65-F5344CB8AC3E}">
        <p14:creationId xmlns:p14="http://schemas.microsoft.com/office/powerpoint/2010/main" val="204943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42690E-E66D-47B7-98BB-2471FC587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TextBox 31"/>
          <p:cNvSpPr txBox="1"/>
          <p:nvPr/>
        </p:nvSpPr>
        <p:spPr>
          <a:xfrm>
            <a:off x="1676400" y="1"/>
            <a:ext cx="8763000" cy="584775"/>
          </a:xfrm>
          <a:prstGeom prst="rect">
            <a:avLst/>
          </a:prstGeom>
          <a:noFill/>
        </p:spPr>
        <p:txBody>
          <a:bodyPr wrap="square" rtlCol="0">
            <a:spAutoFit/>
          </a:bodyPr>
          <a:lstStyle/>
          <a:p>
            <a:pPr lvl="1" algn="ctr"/>
            <a:r>
              <a:rPr lang="en-US" sz="3200" dirty="0">
                <a:latin typeface="Rockwell Extra Bold" pitchFamily="18" charset="0"/>
                <a:cs typeface="JasmineUPC" pitchFamily="18" charset="-34"/>
              </a:rPr>
              <a:t>The Fate of the Nephites</a:t>
            </a:r>
          </a:p>
        </p:txBody>
      </p:sp>
      <p:sp>
        <p:nvSpPr>
          <p:cNvPr id="33" name="Rectangle 32"/>
          <p:cNvSpPr/>
          <p:nvPr/>
        </p:nvSpPr>
        <p:spPr>
          <a:xfrm>
            <a:off x="108642" y="762001"/>
            <a:ext cx="6825558" cy="4401205"/>
          </a:xfrm>
          <a:prstGeom prst="rect">
            <a:avLst/>
          </a:prstGeom>
        </p:spPr>
        <p:txBody>
          <a:bodyPr wrap="square">
            <a:spAutoFit/>
          </a:bodyPr>
          <a:lstStyle/>
          <a:p>
            <a:r>
              <a:rPr lang="en-US" sz="2000" b="1" dirty="0"/>
              <a:t>There was a great many lost </a:t>
            </a:r>
          </a:p>
          <a:p>
            <a:endParaRPr lang="en-US" sz="2000" b="1" dirty="0"/>
          </a:p>
          <a:p>
            <a:r>
              <a:rPr lang="en-US" sz="2000" b="1" dirty="0"/>
              <a:t>They were inspired by a better cause</a:t>
            </a:r>
          </a:p>
          <a:p>
            <a:endParaRPr lang="en-US" sz="2000" b="1" dirty="0"/>
          </a:p>
          <a:p>
            <a:r>
              <a:rPr lang="en-US" sz="2000" b="1" dirty="0"/>
              <a:t>They fought for their freedom</a:t>
            </a:r>
          </a:p>
          <a:p>
            <a:endParaRPr lang="en-US" sz="2000" b="1" dirty="0"/>
          </a:p>
          <a:p>
            <a:r>
              <a:rPr lang="en-US" sz="2000" b="1" dirty="0"/>
              <a:t>“Ye shall defend your families even unto bloodshed.”</a:t>
            </a:r>
          </a:p>
          <a:p>
            <a:endParaRPr lang="en-US" sz="2000" b="1" dirty="0"/>
          </a:p>
          <a:p>
            <a:r>
              <a:rPr lang="en-US" sz="2000" b="1" dirty="0"/>
              <a:t>They began to stand against the Lamanites with power</a:t>
            </a:r>
          </a:p>
          <a:p>
            <a:endParaRPr lang="en-US" sz="2000" b="1" dirty="0"/>
          </a:p>
          <a:p>
            <a:r>
              <a:rPr lang="en-US" sz="2000" b="1" dirty="0"/>
              <a:t>They encircled them about at the river Sidon </a:t>
            </a:r>
          </a:p>
          <a:p>
            <a:endParaRPr lang="en-US" sz="2000" b="1" dirty="0"/>
          </a:p>
          <a:p>
            <a:r>
              <a:rPr lang="en-US" sz="2000" b="1" dirty="0"/>
              <a:t>When Moroni saw the terror of  the Lamanites he caused his men to stop shedding their blood</a:t>
            </a:r>
          </a:p>
        </p:txBody>
      </p:sp>
      <p:sp>
        <p:nvSpPr>
          <p:cNvPr id="34" name="TextBox 33"/>
          <p:cNvSpPr txBox="1"/>
          <p:nvPr/>
        </p:nvSpPr>
        <p:spPr>
          <a:xfrm>
            <a:off x="165980" y="6477000"/>
            <a:ext cx="2057400" cy="381000"/>
          </a:xfrm>
          <a:prstGeom prst="rect">
            <a:avLst/>
          </a:prstGeom>
          <a:noFill/>
        </p:spPr>
        <p:txBody>
          <a:bodyPr wrap="square" rtlCol="0">
            <a:spAutoFit/>
          </a:bodyPr>
          <a:lstStyle/>
          <a:p>
            <a:r>
              <a:rPr lang="en-US" dirty="0"/>
              <a:t>Alma 43:45-54</a:t>
            </a:r>
          </a:p>
        </p:txBody>
      </p:sp>
      <p:pic>
        <p:nvPicPr>
          <p:cNvPr id="3" name="Picture 2">
            <a:extLst>
              <a:ext uri="{FF2B5EF4-FFF2-40B4-BE49-F238E27FC236}">
                <a16:creationId xmlns:a16="http://schemas.microsoft.com/office/drawing/2014/main" id="{4FE389E2-8A59-4CB2-BA96-5EF4660E63E3}"/>
              </a:ext>
            </a:extLst>
          </p:cNvPr>
          <p:cNvPicPr>
            <a:picLocks noChangeAspect="1"/>
          </p:cNvPicPr>
          <p:nvPr/>
        </p:nvPicPr>
        <p:blipFill rotWithShape="1">
          <a:blip r:embed="rId3">
            <a:extLst>
              <a:ext uri="{28A0092B-C50C-407E-A947-70E740481C1C}">
                <a14:useLocalDpi xmlns:a14="http://schemas.microsoft.com/office/drawing/2010/main" val="0"/>
              </a:ext>
            </a:extLst>
          </a:blip>
          <a:srcRect l="22858" t="2039" r="18370" b="33327"/>
          <a:stretch/>
        </p:blipFill>
        <p:spPr>
          <a:xfrm>
            <a:off x="7484065" y="561314"/>
            <a:ext cx="2782565" cy="3060072"/>
          </a:xfrm>
          <a:prstGeom prst="rect">
            <a:avLst/>
          </a:prstGeom>
        </p:spPr>
      </p:pic>
      <p:grpSp>
        <p:nvGrpSpPr>
          <p:cNvPr id="19" name="Group 18">
            <a:extLst>
              <a:ext uri="{FF2B5EF4-FFF2-40B4-BE49-F238E27FC236}">
                <a16:creationId xmlns:a16="http://schemas.microsoft.com/office/drawing/2014/main" id="{485C1345-8438-4B7A-A4A8-049DB9EA82C5}"/>
              </a:ext>
            </a:extLst>
          </p:cNvPr>
          <p:cNvGrpSpPr/>
          <p:nvPr/>
        </p:nvGrpSpPr>
        <p:grpSpPr>
          <a:xfrm>
            <a:off x="8524447" y="4004452"/>
            <a:ext cx="2877006" cy="2397505"/>
            <a:chOff x="8146727" y="4060385"/>
            <a:chExt cx="2877006" cy="2397505"/>
          </a:xfrm>
        </p:grpSpPr>
        <p:pic>
          <p:nvPicPr>
            <p:cNvPr id="20" name="Picture 2" descr="http://www.clker.com/cliparts/d/a/9/e/1280777161986982005scroll-hi.png">
              <a:extLst>
                <a:ext uri="{FF2B5EF4-FFF2-40B4-BE49-F238E27FC236}">
                  <a16:creationId xmlns:a16="http://schemas.microsoft.com/office/drawing/2014/main" id="{4CAE0EC9-3C08-4D08-9E7A-1CCFCEC243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6727" y="4060385"/>
              <a:ext cx="2877006" cy="239750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47D6A053-739F-41EC-BE83-9B40AECC405F}"/>
                </a:ext>
              </a:extLst>
            </p:cNvPr>
            <p:cNvSpPr/>
            <p:nvPr/>
          </p:nvSpPr>
          <p:spPr>
            <a:xfrm>
              <a:off x="8349822" y="4332235"/>
              <a:ext cx="2439519" cy="1631216"/>
            </a:xfrm>
            <a:prstGeom prst="rect">
              <a:avLst/>
            </a:prstGeom>
          </p:spPr>
          <p:txBody>
            <a:bodyPr wrap="square">
              <a:spAutoFit/>
            </a:bodyPr>
            <a:lstStyle/>
            <a:p>
              <a:pPr algn="ctr"/>
              <a:r>
                <a:rPr lang="en-US" sz="2000" b="1" dirty="0"/>
                <a:t>The Lord will help us fulfill our duty to defend our families, our liberty, and our religion</a:t>
              </a:r>
              <a:endParaRPr lang="en-US" sz="2000" dirty="0"/>
            </a:p>
          </p:txBody>
        </p:sp>
      </p:grpSp>
    </p:spTree>
    <p:extLst>
      <p:ext uri="{BB962C8B-B14F-4D97-AF65-F5344CB8AC3E}">
        <p14:creationId xmlns:p14="http://schemas.microsoft.com/office/powerpoint/2010/main" val="424144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outVertical)">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EE8D5E-44CA-4FE7-B115-F97E43DBB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7FBE569-CD7C-44C0-9B76-F5F9E738A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2334490" y="1250373"/>
            <a:ext cx="8711046" cy="4893647"/>
          </a:xfrm>
          <a:prstGeom prst="rect">
            <a:avLst/>
          </a:prstGeom>
        </p:spPr>
        <p:txBody>
          <a:bodyPr wrap="square">
            <a:spAutoFit/>
          </a:bodyPr>
          <a:lstStyle/>
          <a:p>
            <a:pPr fontAlgn="base"/>
            <a:r>
              <a:rPr lang="en-US" sz="2400" b="1" dirty="0">
                <a:solidFill>
                  <a:schemeClr val="bg1"/>
                </a:solidFill>
              </a:rPr>
              <a:t>“Youth today are being raised in enemy territory with a declining standard of morality. But as a servant of the Lord, I promise that you will be protected and shielded from the attacks of the adversary </a:t>
            </a:r>
            <a:r>
              <a:rPr lang="en-US" sz="2400" b="1" i="1" dirty="0">
                <a:solidFill>
                  <a:schemeClr val="bg1"/>
                </a:solidFill>
              </a:rPr>
              <a:t>if</a:t>
            </a:r>
            <a:r>
              <a:rPr lang="en-US" sz="2400" b="1" dirty="0">
                <a:solidFill>
                  <a:schemeClr val="bg1"/>
                </a:solidFill>
              </a:rPr>
              <a:t> you will heed the promptings that come from the Holy Spirit.</a:t>
            </a:r>
          </a:p>
          <a:p>
            <a:pPr fontAlgn="base"/>
            <a:endParaRPr lang="en-US" sz="2400" b="1" dirty="0">
              <a:solidFill>
                <a:schemeClr val="bg1"/>
              </a:solidFill>
            </a:endParaRPr>
          </a:p>
          <a:p>
            <a:pPr fontAlgn="base"/>
            <a:r>
              <a:rPr lang="en-US" sz="2400" b="1" dirty="0">
                <a:solidFill>
                  <a:schemeClr val="bg1"/>
                </a:solidFill>
              </a:rPr>
              <a:t>“Dress modestly; talk reverently; listen to uplifting music. Avoid all immorality and personally degrading practices. </a:t>
            </a:r>
          </a:p>
          <a:p>
            <a:pPr fontAlgn="base"/>
            <a:endParaRPr lang="en-US" sz="2400" b="1" dirty="0">
              <a:solidFill>
                <a:schemeClr val="bg1"/>
              </a:solidFill>
            </a:endParaRPr>
          </a:p>
          <a:p>
            <a:pPr fontAlgn="base"/>
            <a:r>
              <a:rPr lang="en-US" sz="2400" b="1" dirty="0">
                <a:solidFill>
                  <a:schemeClr val="bg1"/>
                </a:solidFill>
              </a:rPr>
              <a:t>Take hold of your life and order yourself to be valiant. Because we depend so much on you, you will be remarkably blessed. You are never far from the sight of your loving Heavenly Father” </a:t>
            </a:r>
          </a:p>
          <a:p>
            <a:pPr fontAlgn="base"/>
            <a:r>
              <a:rPr lang="en-US" sz="2400" b="1" dirty="0">
                <a:solidFill>
                  <a:schemeClr val="bg1"/>
                </a:solidFill>
              </a:rPr>
              <a:t>Boyd K. Packer</a:t>
            </a:r>
          </a:p>
        </p:txBody>
      </p:sp>
      <p:sp>
        <p:nvSpPr>
          <p:cNvPr id="32" name="TextBox 31"/>
          <p:cNvSpPr txBox="1"/>
          <p:nvPr/>
        </p:nvSpPr>
        <p:spPr>
          <a:xfrm>
            <a:off x="1873827" y="0"/>
            <a:ext cx="8763000" cy="707886"/>
          </a:xfrm>
          <a:prstGeom prst="rect">
            <a:avLst/>
          </a:prstGeom>
          <a:noFill/>
        </p:spPr>
        <p:txBody>
          <a:bodyPr wrap="square" rtlCol="0">
            <a:spAutoFit/>
          </a:bodyPr>
          <a:lstStyle/>
          <a:p>
            <a:pPr lvl="1" algn="ctr"/>
            <a:r>
              <a:rPr lang="en-US" sz="4000" dirty="0">
                <a:solidFill>
                  <a:schemeClr val="bg1"/>
                </a:solidFill>
                <a:latin typeface="Rockwell Extra Bold" pitchFamily="18" charset="0"/>
                <a:cs typeface="JasmineUPC" pitchFamily="18" charset="-34"/>
              </a:rPr>
              <a:t>What About Today?</a:t>
            </a:r>
          </a:p>
        </p:txBody>
      </p:sp>
      <p:pic>
        <p:nvPicPr>
          <p:cNvPr id="33" name="Picture 32" descr="boyd k. packer.jpg"/>
          <p:cNvPicPr>
            <a:picLocks noChangeAspect="1"/>
          </p:cNvPicPr>
          <p:nvPr/>
        </p:nvPicPr>
        <p:blipFill>
          <a:blip r:embed="rId4" cstate="print"/>
          <a:stretch>
            <a:fillRect/>
          </a:stretch>
        </p:blipFill>
        <p:spPr>
          <a:xfrm>
            <a:off x="280556" y="273627"/>
            <a:ext cx="987136" cy="1230273"/>
          </a:xfrm>
          <a:prstGeom prst="rect">
            <a:avLst/>
          </a:prstGeom>
        </p:spPr>
      </p:pic>
    </p:spTree>
    <p:extLst>
      <p:ext uri="{BB962C8B-B14F-4D97-AF65-F5344CB8AC3E}">
        <p14:creationId xmlns:p14="http://schemas.microsoft.com/office/powerpoint/2010/main" val="332225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xit" presetSubtype="0" fill="hold" nodeType="withEffect">
                                  <p:stCondLst>
                                    <p:cond delay="0"/>
                                  </p:stCondLst>
                                  <p:childTnLst>
                                    <p:animEffect transition="out" filter="fade">
                                      <p:cBhvr>
                                        <p:cTn id="17" dur="500"/>
                                        <p:tgtEl>
                                          <p:spTgt spid="31">
                                            <p:txEl>
                                              <p:pRg st="0" end="0"/>
                                            </p:txEl>
                                          </p:spTgt>
                                        </p:tgtEl>
                                      </p:cBhvr>
                                    </p:animEffect>
                                    <p:set>
                                      <p:cBhvr>
                                        <p:cTn id="18" dur="1" fill="hold">
                                          <p:stCondLst>
                                            <p:cond delay="499"/>
                                          </p:stCondLst>
                                        </p:cTn>
                                        <p:tgtEl>
                                          <p:spTgt spid="31">
                                            <p:txEl>
                                              <p:pRg st="0" end="0"/>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31">
                                            <p:txEl>
                                              <p:pRg st="2" end="2"/>
                                            </p:txEl>
                                          </p:spTgt>
                                        </p:tgtEl>
                                      </p:cBhvr>
                                    </p:animEffect>
                                    <p:set>
                                      <p:cBhvr>
                                        <p:cTn id="21" dur="1" fill="hold">
                                          <p:stCondLst>
                                            <p:cond delay="499"/>
                                          </p:stCondLst>
                                        </p:cTn>
                                        <p:tgtEl>
                                          <p:spTgt spid="3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31B6B5-AC25-437B-9D5E-4303D144E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676400" y="0"/>
            <a:ext cx="8763000" cy="1107996"/>
          </a:xfrm>
          <a:prstGeom prst="rect">
            <a:avLst/>
          </a:prstGeom>
          <a:noFill/>
        </p:spPr>
        <p:txBody>
          <a:bodyPr wrap="square" rtlCol="0">
            <a:spAutoFit/>
          </a:bodyPr>
          <a:lstStyle/>
          <a:p>
            <a:pPr algn="ctr"/>
            <a:r>
              <a:rPr lang="en-US" sz="6600" dirty="0">
                <a:solidFill>
                  <a:schemeClr val="bg1"/>
                </a:solidFill>
                <a:latin typeface="Rockwell Extra Bold" pitchFamily="18" charset="0"/>
                <a:cs typeface="JasmineUPC" pitchFamily="18" charset="-34"/>
              </a:rPr>
              <a:t>Your Own Future</a:t>
            </a:r>
          </a:p>
        </p:txBody>
      </p:sp>
      <p:sp>
        <p:nvSpPr>
          <p:cNvPr id="9" name="TextBox 8"/>
          <p:cNvSpPr txBox="1"/>
          <p:nvPr/>
        </p:nvSpPr>
        <p:spPr>
          <a:xfrm>
            <a:off x="6400800" y="2057400"/>
            <a:ext cx="3886200" cy="1569660"/>
          </a:xfrm>
          <a:prstGeom prst="rect">
            <a:avLst/>
          </a:prstGeom>
          <a:noFill/>
        </p:spPr>
        <p:txBody>
          <a:bodyPr wrap="square" rtlCol="0">
            <a:spAutoFit/>
          </a:bodyPr>
          <a:lstStyle/>
          <a:p>
            <a:pPr algn="ctr"/>
            <a:r>
              <a:rPr lang="en-US" sz="3200" dirty="0">
                <a:solidFill>
                  <a:srgbClr val="FFC000"/>
                </a:solidFill>
              </a:rPr>
              <a:t>In what ways could Satan interfere with these goals?</a:t>
            </a:r>
          </a:p>
        </p:txBody>
      </p:sp>
      <p:pic>
        <p:nvPicPr>
          <p:cNvPr id="10" name="Picture 9">
            <a:extLst>
              <a:ext uri="{FF2B5EF4-FFF2-40B4-BE49-F238E27FC236}">
                <a16:creationId xmlns:a16="http://schemas.microsoft.com/office/drawing/2014/main" id="{43F58E86-B5CA-4111-98B3-A9533676F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724" y="1394233"/>
            <a:ext cx="3645922" cy="4789283"/>
          </a:xfrm>
          <a:prstGeom prst="rect">
            <a:avLst/>
          </a:prstGeom>
        </p:spPr>
      </p:pic>
    </p:spTree>
    <p:extLst>
      <p:ext uri="{BB962C8B-B14F-4D97-AF65-F5344CB8AC3E}">
        <p14:creationId xmlns:p14="http://schemas.microsoft.com/office/powerpoint/2010/main" val="217816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195">
            <a:extLst>
              <a:ext uri="{FF2B5EF4-FFF2-40B4-BE49-F238E27FC236}">
                <a16:creationId xmlns:a16="http://schemas.microsoft.com/office/drawing/2014/main" id="{B6759349-CF04-48F0-9600-F0970AD43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265" y="0"/>
            <a:ext cx="6106562" cy="6858000"/>
          </a:xfrm>
          <a:prstGeom prst="rect">
            <a:avLst/>
          </a:prstGeom>
        </p:spPr>
      </p:pic>
      <p:pic>
        <p:nvPicPr>
          <p:cNvPr id="197" name="Picture 196">
            <a:extLst>
              <a:ext uri="{FF2B5EF4-FFF2-40B4-BE49-F238E27FC236}">
                <a16:creationId xmlns:a16="http://schemas.microsoft.com/office/drawing/2014/main" id="{30231D21-952A-4775-95DA-C409A20EA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19319" cy="6858000"/>
          </a:xfrm>
          <a:prstGeom prst="rect">
            <a:avLst/>
          </a:prstGeom>
        </p:spPr>
      </p:pic>
      <p:sp>
        <p:nvSpPr>
          <p:cNvPr id="86" name="Oval 85"/>
          <p:cNvSpPr/>
          <p:nvPr/>
        </p:nvSpPr>
        <p:spPr>
          <a:xfrm flipH="1">
            <a:off x="7705946" y="3837926"/>
            <a:ext cx="247940" cy="322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76400" y="1"/>
            <a:ext cx="8763000" cy="461665"/>
          </a:xfrm>
          <a:prstGeom prst="rect">
            <a:avLst/>
          </a:prstGeom>
          <a:noFill/>
        </p:spPr>
        <p:txBody>
          <a:bodyPr wrap="square" rtlCol="0">
            <a:spAutoFit/>
          </a:bodyPr>
          <a:lstStyle/>
          <a:p>
            <a:pPr lvl="1" algn="ctr"/>
            <a:r>
              <a:rPr lang="en-US" sz="2400" dirty="0">
                <a:latin typeface="Rockwell Extra Bold" pitchFamily="18" charset="0"/>
                <a:cs typeface="JasmineUPC" pitchFamily="18" charset="-34"/>
              </a:rPr>
              <a:t>Making a Covenant—</a:t>
            </a:r>
            <a:r>
              <a:rPr lang="en-US" sz="2400" dirty="0">
                <a:solidFill>
                  <a:schemeClr val="bg1"/>
                </a:solidFill>
                <a:latin typeface="Rockwell Extra Bold" pitchFamily="18" charset="0"/>
                <a:cs typeface="JasmineUPC" pitchFamily="18" charset="-34"/>
              </a:rPr>
              <a:t>Laying down swords</a:t>
            </a:r>
          </a:p>
        </p:txBody>
      </p:sp>
      <p:sp>
        <p:nvSpPr>
          <p:cNvPr id="87" name="Trapezoid 86"/>
          <p:cNvSpPr/>
          <p:nvPr/>
        </p:nvSpPr>
        <p:spPr>
          <a:xfrm rot="1625363" flipH="1">
            <a:off x="7860650" y="2845765"/>
            <a:ext cx="396705" cy="1255570"/>
          </a:xfrm>
          <a:prstGeom prst="trapezoid">
            <a:avLst>
              <a:gd name="adj" fmla="val 31745"/>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179"/>
          <p:cNvGrpSpPr/>
          <p:nvPr/>
        </p:nvGrpSpPr>
        <p:grpSpPr>
          <a:xfrm rot="20107455" flipH="1">
            <a:off x="8431121" y="2241094"/>
            <a:ext cx="362445" cy="960804"/>
            <a:chOff x="5867400" y="1600200"/>
            <a:chExt cx="1028222" cy="1828800"/>
          </a:xfrm>
          <a:solidFill>
            <a:srgbClr val="3D2817"/>
          </a:solidFill>
        </p:grpSpPr>
        <p:sp>
          <p:nvSpPr>
            <p:cNvPr id="150" name="Moon 149"/>
            <p:cNvSpPr/>
            <p:nvPr/>
          </p:nvSpPr>
          <p:spPr>
            <a:xfrm>
              <a:off x="5943600" y="1676400"/>
              <a:ext cx="685800" cy="1752600"/>
            </a:xfrm>
            <a:prstGeom prst="moon">
              <a:avLst>
                <a:gd name="adj" fmla="val 653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0461878">
              <a:off x="6209822" y="1664074"/>
              <a:ext cx="685800" cy="1752600"/>
            </a:xfrm>
            <a:prstGeom prst="moon">
              <a:avLst>
                <a:gd name="adj" fmla="val 653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760187">
              <a:off x="5867400" y="1600200"/>
              <a:ext cx="457200" cy="1600200"/>
            </a:xfrm>
            <a:prstGeom prst="moon">
              <a:avLst>
                <a:gd name="adj" fmla="val 653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82"/>
          <p:cNvSpPr/>
          <p:nvPr/>
        </p:nvSpPr>
        <p:spPr>
          <a:xfrm flipH="1">
            <a:off x="8152238" y="4751624"/>
            <a:ext cx="247940" cy="429976"/>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981817" flipH="1">
            <a:off x="8449767" y="4751624"/>
            <a:ext cx="247940" cy="429976"/>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flipH="1">
            <a:off x="8841964" y="3837927"/>
            <a:ext cx="302036" cy="3387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002284" flipH="1">
            <a:off x="8596184" y="2936024"/>
            <a:ext cx="396705" cy="1161496"/>
          </a:xfrm>
          <a:prstGeom prst="trapezoid">
            <a:avLst>
              <a:gd name="adj" fmla="val 33809"/>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flipH="1">
            <a:off x="7953886" y="3837926"/>
            <a:ext cx="892586" cy="1128686"/>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flipH="1">
            <a:off x="8053063" y="2977975"/>
            <a:ext cx="694233" cy="1236180"/>
          </a:xfrm>
          <a:prstGeom prst="roundRect">
            <a:avLst>
              <a:gd name="adj" fmla="val 25325"/>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flipH="1">
            <a:off x="8168957" y="2762987"/>
            <a:ext cx="462657" cy="4299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flipH="1">
            <a:off x="8107159" y="2262979"/>
            <a:ext cx="595057" cy="8599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28"/>
          <p:cNvGrpSpPr/>
          <p:nvPr/>
        </p:nvGrpSpPr>
        <p:grpSpPr>
          <a:xfrm flipH="1">
            <a:off x="8096721" y="2133601"/>
            <a:ext cx="600197" cy="577423"/>
            <a:chOff x="3657600" y="3314000"/>
            <a:chExt cx="922298" cy="818644"/>
          </a:xfrm>
        </p:grpSpPr>
        <p:sp>
          <p:nvSpPr>
            <p:cNvPr id="142" name="Moon 141"/>
            <p:cNvSpPr/>
            <p:nvPr/>
          </p:nvSpPr>
          <p:spPr>
            <a:xfrm>
              <a:off x="3962400" y="33528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20"/>
            <p:cNvSpPr/>
            <p:nvPr/>
          </p:nvSpPr>
          <p:spPr>
            <a:xfrm>
              <a:off x="38100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21"/>
            <p:cNvSpPr/>
            <p:nvPr/>
          </p:nvSpPr>
          <p:spPr>
            <a:xfrm rot="19954779">
              <a:off x="3955069" y="3443114"/>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22"/>
            <p:cNvSpPr/>
            <p:nvPr/>
          </p:nvSpPr>
          <p:spPr>
            <a:xfrm rot="918606">
              <a:off x="36576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23"/>
            <p:cNvSpPr/>
            <p:nvPr/>
          </p:nvSpPr>
          <p:spPr>
            <a:xfrm>
              <a:off x="41148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24"/>
            <p:cNvSpPr/>
            <p:nvPr/>
          </p:nvSpPr>
          <p:spPr>
            <a:xfrm rot="20701862">
              <a:off x="42672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25"/>
            <p:cNvSpPr/>
            <p:nvPr/>
          </p:nvSpPr>
          <p:spPr>
            <a:xfrm rot="9908603">
              <a:off x="4351298" y="3446844"/>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27"/>
            <p:cNvSpPr/>
            <p:nvPr/>
          </p:nvSpPr>
          <p:spPr>
            <a:xfrm rot="5557887">
              <a:off x="4024087" y="3001453"/>
              <a:ext cx="241146" cy="866239"/>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94" name="Group 19"/>
          <p:cNvGrpSpPr/>
          <p:nvPr/>
        </p:nvGrpSpPr>
        <p:grpSpPr>
          <a:xfrm flipH="1">
            <a:off x="8102651" y="2279265"/>
            <a:ext cx="595057" cy="460688"/>
            <a:chOff x="4953000" y="1219200"/>
            <a:chExt cx="1600200" cy="990600"/>
          </a:xfrm>
        </p:grpSpPr>
        <p:grpSp>
          <p:nvGrpSpPr>
            <p:cNvPr id="128" name="Group 16"/>
            <p:cNvGrpSpPr/>
            <p:nvPr/>
          </p:nvGrpSpPr>
          <p:grpSpPr>
            <a:xfrm flipH="1">
              <a:off x="6172200" y="1524000"/>
              <a:ext cx="240373" cy="685800"/>
              <a:chOff x="4495800" y="2353177"/>
              <a:chExt cx="457200" cy="1304423"/>
            </a:xfrm>
          </p:grpSpPr>
          <p:sp>
            <p:nvSpPr>
              <p:cNvPr id="140" name="Moon 17"/>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5"/>
            <p:cNvGrpSpPr/>
            <p:nvPr/>
          </p:nvGrpSpPr>
          <p:grpSpPr>
            <a:xfrm>
              <a:off x="5029200" y="1524000"/>
              <a:ext cx="240373" cy="685800"/>
              <a:chOff x="4495800" y="2353177"/>
              <a:chExt cx="457200" cy="1304423"/>
            </a:xfrm>
          </p:grpSpPr>
          <p:sp>
            <p:nvSpPr>
              <p:cNvPr id="138" name="Moon 13"/>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4"/>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Rounded Rectangle 129"/>
            <p:cNvSpPr/>
            <p:nvPr/>
          </p:nvSpPr>
          <p:spPr>
            <a:xfrm>
              <a:off x="4953000" y="1219200"/>
              <a:ext cx="1600200" cy="304800"/>
            </a:xfrm>
            <a:prstGeom prst="round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rot="10800000">
              <a:off x="49530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rot="10800000">
              <a:off x="60198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49530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52578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a:off x="55626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58674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61722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ounded Rectangle 94"/>
          <p:cNvSpPr/>
          <p:nvPr/>
        </p:nvSpPr>
        <p:spPr>
          <a:xfrm flipH="1">
            <a:off x="8053063" y="3999167"/>
            <a:ext cx="694233" cy="214988"/>
          </a:xfrm>
          <a:prstGeom prst="roundRect">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8606866" flipH="1">
            <a:off x="8213595" y="3019309"/>
            <a:ext cx="198352" cy="1164242"/>
          </a:xfrm>
          <a:prstGeom prst="mo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0023970" flipH="1">
            <a:off x="7679254" y="3955113"/>
            <a:ext cx="137134" cy="1722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92"/>
          <p:cNvGrpSpPr/>
          <p:nvPr/>
        </p:nvGrpSpPr>
        <p:grpSpPr>
          <a:xfrm flipH="1">
            <a:off x="8248097" y="4014744"/>
            <a:ext cx="347117" cy="859951"/>
            <a:chOff x="6781800" y="2667000"/>
            <a:chExt cx="1371600" cy="2209800"/>
          </a:xfrm>
        </p:grpSpPr>
        <p:sp>
          <p:nvSpPr>
            <p:cNvPr id="117" name="Trapezoid 116"/>
            <p:cNvSpPr/>
            <p:nvPr/>
          </p:nvSpPr>
          <p:spPr>
            <a:xfrm>
              <a:off x="6781800" y="2667000"/>
              <a:ext cx="1371600" cy="22098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ightning Bolt 117"/>
            <p:cNvSpPr/>
            <p:nvPr/>
          </p:nvSpPr>
          <p:spPr>
            <a:xfrm>
              <a:off x="7086600" y="2743200"/>
              <a:ext cx="838200" cy="2133600"/>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188"/>
          <p:cNvGrpSpPr/>
          <p:nvPr/>
        </p:nvGrpSpPr>
        <p:grpSpPr>
          <a:xfrm flipH="1">
            <a:off x="8000156" y="3047299"/>
            <a:ext cx="793409" cy="537469"/>
            <a:chOff x="51453" y="4572000"/>
            <a:chExt cx="3949047" cy="1756159"/>
          </a:xfrm>
        </p:grpSpPr>
        <p:grpSp>
          <p:nvGrpSpPr>
            <p:cNvPr id="101" name="Group 152"/>
            <p:cNvGrpSpPr/>
            <p:nvPr/>
          </p:nvGrpSpPr>
          <p:grpSpPr>
            <a:xfrm>
              <a:off x="51453" y="4572000"/>
              <a:ext cx="1866900" cy="1756159"/>
              <a:chOff x="51453" y="4572000"/>
              <a:chExt cx="1866900" cy="1756159"/>
            </a:xfrm>
          </p:grpSpPr>
          <p:sp>
            <p:nvSpPr>
              <p:cNvPr id="112" name="Moon 111"/>
              <p:cNvSpPr/>
              <p:nvPr/>
            </p:nvSpPr>
            <p:spPr>
              <a:xfrm rot="14389610">
                <a:off x="394353" y="42707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066800" y="4572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13708706">
                <a:off x="851553" y="4727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2572481">
                <a:off x="1384953" y="5108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447800" y="4953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53"/>
            <p:cNvGrpSpPr/>
            <p:nvPr/>
          </p:nvGrpSpPr>
          <p:grpSpPr>
            <a:xfrm flipH="1">
              <a:off x="2133600" y="4572000"/>
              <a:ext cx="1866900" cy="1756159"/>
              <a:chOff x="51453" y="4572000"/>
              <a:chExt cx="1866900" cy="1756159"/>
            </a:xfrm>
          </p:grpSpPr>
          <p:sp>
            <p:nvSpPr>
              <p:cNvPr id="107" name="Moon 106"/>
              <p:cNvSpPr/>
              <p:nvPr/>
            </p:nvSpPr>
            <p:spPr>
              <a:xfrm rot="14389610">
                <a:off x="394353" y="42707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066800" y="4572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3708706">
                <a:off x="851553" y="4727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2572481">
                <a:off x="1384953" y="5108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447800" y="4953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Oval 102"/>
            <p:cNvSpPr/>
            <p:nvPr/>
          </p:nvSpPr>
          <p:spPr>
            <a:xfrm>
              <a:off x="1600200" y="5105400"/>
              <a:ext cx="914400" cy="838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ross 103"/>
            <p:cNvSpPr/>
            <p:nvPr/>
          </p:nvSpPr>
          <p:spPr>
            <a:xfrm>
              <a:off x="1828800" y="5181600"/>
              <a:ext cx="457200" cy="6858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1905000" y="5334000"/>
              <a:ext cx="304800" cy="4572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3718254" flipH="1">
              <a:off x="1944192" y="5444836"/>
              <a:ext cx="206142" cy="212591"/>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TextBox 152"/>
          <p:cNvSpPr txBox="1"/>
          <p:nvPr/>
        </p:nvSpPr>
        <p:spPr>
          <a:xfrm>
            <a:off x="3810000" y="685801"/>
            <a:ext cx="2209800" cy="954107"/>
          </a:xfrm>
          <a:prstGeom prst="rect">
            <a:avLst/>
          </a:prstGeom>
          <a:noFill/>
        </p:spPr>
        <p:txBody>
          <a:bodyPr wrap="square" rtlCol="0">
            <a:spAutoFit/>
          </a:bodyPr>
          <a:lstStyle/>
          <a:p>
            <a:r>
              <a:rPr lang="en-US" sz="1400" b="1" dirty="0"/>
              <a:t>Moroni desires not to fight</a:t>
            </a:r>
          </a:p>
          <a:p>
            <a:r>
              <a:rPr lang="en-US" sz="1400" b="1" dirty="0"/>
              <a:t>They also don’t want to be overpowered and ‘come into bondage’</a:t>
            </a:r>
          </a:p>
        </p:txBody>
      </p:sp>
      <p:sp>
        <p:nvSpPr>
          <p:cNvPr id="154" name="TextBox 153"/>
          <p:cNvSpPr txBox="1"/>
          <p:nvPr/>
        </p:nvSpPr>
        <p:spPr>
          <a:xfrm>
            <a:off x="6477000" y="609600"/>
            <a:ext cx="1371600" cy="738664"/>
          </a:xfrm>
          <a:prstGeom prst="rect">
            <a:avLst/>
          </a:prstGeom>
          <a:noFill/>
        </p:spPr>
        <p:txBody>
          <a:bodyPr wrap="square" rtlCol="0">
            <a:spAutoFit/>
          </a:bodyPr>
          <a:lstStyle/>
          <a:p>
            <a:r>
              <a:rPr lang="en-US" sz="1400" dirty="0" err="1">
                <a:solidFill>
                  <a:schemeClr val="bg1"/>
                </a:solidFill>
              </a:rPr>
              <a:t>Zerahemnah</a:t>
            </a:r>
            <a:r>
              <a:rPr lang="en-US" sz="1400" dirty="0">
                <a:solidFill>
                  <a:schemeClr val="bg1"/>
                </a:solidFill>
              </a:rPr>
              <a:t> knows his army is surrounded</a:t>
            </a:r>
          </a:p>
        </p:txBody>
      </p:sp>
      <p:sp>
        <p:nvSpPr>
          <p:cNvPr id="155" name="TextBox 154"/>
          <p:cNvSpPr txBox="1"/>
          <p:nvPr/>
        </p:nvSpPr>
        <p:spPr>
          <a:xfrm>
            <a:off x="1905000" y="609601"/>
            <a:ext cx="1752600" cy="1169551"/>
          </a:xfrm>
          <a:prstGeom prst="rect">
            <a:avLst/>
          </a:prstGeom>
          <a:noFill/>
        </p:spPr>
        <p:txBody>
          <a:bodyPr wrap="square" rtlCol="0">
            <a:spAutoFit/>
          </a:bodyPr>
          <a:lstStyle/>
          <a:p>
            <a:r>
              <a:rPr lang="en-US" sz="1400" b="1" dirty="0"/>
              <a:t>Moroni knows the Lamanites are angry with them because of their religion and faith in Christ</a:t>
            </a:r>
          </a:p>
        </p:txBody>
      </p:sp>
      <p:sp>
        <p:nvSpPr>
          <p:cNvPr id="156" name="TextBox 155"/>
          <p:cNvSpPr txBox="1"/>
          <p:nvPr/>
        </p:nvSpPr>
        <p:spPr>
          <a:xfrm>
            <a:off x="8762999" y="609600"/>
            <a:ext cx="2563091" cy="1323439"/>
          </a:xfrm>
          <a:prstGeom prst="rect">
            <a:avLst/>
          </a:prstGeom>
          <a:noFill/>
        </p:spPr>
        <p:txBody>
          <a:bodyPr wrap="square" rtlCol="0">
            <a:spAutoFit/>
          </a:bodyPr>
          <a:lstStyle/>
          <a:p>
            <a:r>
              <a:rPr lang="en-US" sz="1600" dirty="0" err="1">
                <a:solidFill>
                  <a:schemeClr val="bg1"/>
                </a:solidFill>
              </a:rPr>
              <a:t>Zerahemnah</a:t>
            </a:r>
            <a:r>
              <a:rPr lang="en-US" sz="1600" dirty="0">
                <a:solidFill>
                  <a:schemeClr val="bg1"/>
                </a:solidFill>
              </a:rPr>
              <a:t> is willing to give up their weapons but will not take the oath and they would not believe in their God</a:t>
            </a:r>
          </a:p>
        </p:txBody>
      </p:sp>
      <p:sp>
        <p:nvSpPr>
          <p:cNvPr id="157" name="TextBox 156"/>
          <p:cNvSpPr txBox="1"/>
          <p:nvPr/>
        </p:nvSpPr>
        <p:spPr>
          <a:xfrm>
            <a:off x="211282" y="4007427"/>
            <a:ext cx="2490354" cy="1169551"/>
          </a:xfrm>
          <a:prstGeom prst="rect">
            <a:avLst/>
          </a:prstGeom>
          <a:noFill/>
        </p:spPr>
        <p:txBody>
          <a:bodyPr wrap="square" rtlCol="0">
            <a:spAutoFit/>
          </a:bodyPr>
          <a:lstStyle/>
          <a:p>
            <a:r>
              <a:rPr lang="en-US" sz="1400" b="1" dirty="0"/>
              <a:t>Moroni commands that </a:t>
            </a:r>
            <a:r>
              <a:rPr lang="en-US" sz="1400" b="1" dirty="0" err="1"/>
              <a:t>Zerahemnah</a:t>
            </a:r>
            <a:r>
              <a:rPr lang="en-US" sz="1400" b="1" dirty="0"/>
              <a:t> make a covenant and deliver up their weapons, to not fight anymore and leave and never come back</a:t>
            </a:r>
          </a:p>
        </p:txBody>
      </p:sp>
      <p:sp>
        <p:nvSpPr>
          <p:cNvPr id="158" name="TextBox 157"/>
          <p:cNvSpPr txBox="1"/>
          <p:nvPr/>
        </p:nvSpPr>
        <p:spPr>
          <a:xfrm>
            <a:off x="7391400" y="5257801"/>
            <a:ext cx="3487882" cy="923330"/>
          </a:xfrm>
          <a:prstGeom prst="rect">
            <a:avLst/>
          </a:prstGeom>
          <a:noFill/>
        </p:spPr>
        <p:txBody>
          <a:bodyPr wrap="square" rtlCol="0">
            <a:spAutoFit/>
          </a:bodyPr>
          <a:lstStyle/>
          <a:p>
            <a:r>
              <a:rPr lang="en-US" dirty="0" err="1">
                <a:solidFill>
                  <a:schemeClr val="bg1"/>
                </a:solidFill>
              </a:rPr>
              <a:t>Zerahemnah</a:t>
            </a:r>
            <a:r>
              <a:rPr lang="en-US" dirty="0">
                <a:solidFill>
                  <a:schemeClr val="bg1"/>
                </a:solidFill>
              </a:rPr>
              <a:t> knows the Lamanites would break the oath and come back and fight</a:t>
            </a:r>
          </a:p>
        </p:txBody>
      </p:sp>
      <p:sp>
        <p:nvSpPr>
          <p:cNvPr id="159" name="TextBox 158"/>
          <p:cNvSpPr txBox="1"/>
          <p:nvPr/>
        </p:nvSpPr>
        <p:spPr>
          <a:xfrm>
            <a:off x="3439390" y="5579919"/>
            <a:ext cx="2573482" cy="954107"/>
          </a:xfrm>
          <a:prstGeom prst="rect">
            <a:avLst/>
          </a:prstGeom>
          <a:noFill/>
        </p:spPr>
        <p:txBody>
          <a:bodyPr wrap="square" rtlCol="0">
            <a:spAutoFit/>
          </a:bodyPr>
          <a:lstStyle/>
          <a:p>
            <a:r>
              <a:rPr lang="en-US" sz="1400" b="1" dirty="0"/>
              <a:t>Moroni returns the weapons that </a:t>
            </a:r>
            <a:r>
              <a:rPr lang="en-US" sz="1400" b="1" dirty="0" err="1"/>
              <a:t>Zerahemnah</a:t>
            </a:r>
            <a:r>
              <a:rPr lang="en-US" sz="1400" b="1" dirty="0"/>
              <a:t> gave to him and said, “Behold, we will end the conflict.”</a:t>
            </a:r>
          </a:p>
        </p:txBody>
      </p:sp>
      <p:sp>
        <p:nvSpPr>
          <p:cNvPr id="161" name="TextBox 160"/>
          <p:cNvSpPr txBox="1"/>
          <p:nvPr/>
        </p:nvSpPr>
        <p:spPr>
          <a:xfrm>
            <a:off x="0" y="6550223"/>
            <a:ext cx="2514600" cy="307777"/>
          </a:xfrm>
          <a:prstGeom prst="rect">
            <a:avLst/>
          </a:prstGeom>
          <a:noFill/>
        </p:spPr>
        <p:txBody>
          <a:bodyPr wrap="square" rtlCol="0">
            <a:spAutoFit/>
          </a:bodyPr>
          <a:lstStyle/>
          <a:p>
            <a:r>
              <a:rPr lang="en-US" sz="1400" dirty="0"/>
              <a:t>Alma 44:1-11</a:t>
            </a:r>
          </a:p>
        </p:txBody>
      </p:sp>
      <p:grpSp>
        <p:nvGrpSpPr>
          <p:cNvPr id="160" name="Group 159">
            <a:extLst>
              <a:ext uri="{FF2B5EF4-FFF2-40B4-BE49-F238E27FC236}">
                <a16:creationId xmlns:a16="http://schemas.microsoft.com/office/drawing/2014/main" id="{28050B01-C531-4397-A3AB-6B56D6F75E4B}"/>
              </a:ext>
            </a:extLst>
          </p:cNvPr>
          <p:cNvGrpSpPr/>
          <p:nvPr/>
        </p:nvGrpSpPr>
        <p:grpSpPr>
          <a:xfrm>
            <a:off x="3172761" y="1992379"/>
            <a:ext cx="1793327" cy="3505200"/>
            <a:chOff x="416473" y="2209800"/>
            <a:chExt cx="1793327" cy="3505200"/>
          </a:xfrm>
        </p:grpSpPr>
        <p:sp>
          <p:nvSpPr>
            <p:cNvPr id="162" name="Cloud 161">
              <a:extLst>
                <a:ext uri="{FF2B5EF4-FFF2-40B4-BE49-F238E27FC236}">
                  <a16:creationId xmlns:a16="http://schemas.microsoft.com/office/drawing/2014/main" id="{19FCE43A-F1DD-4F30-9A0E-7B54B8880DCD}"/>
                </a:ext>
              </a:extLst>
            </p:cNvPr>
            <p:cNvSpPr/>
            <p:nvPr/>
          </p:nvSpPr>
          <p:spPr>
            <a:xfrm>
              <a:off x="685800" y="2971800"/>
              <a:ext cx="1219200" cy="990600"/>
            </a:xfrm>
            <a:prstGeom prst="cloud">
              <a:avLst/>
            </a:prstGeom>
            <a:solidFill>
              <a:srgbClr val="9368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7DC98655-E903-4F45-8911-37C11586DD72}"/>
                </a:ext>
              </a:extLst>
            </p:cNvPr>
            <p:cNvSpPr/>
            <p:nvPr/>
          </p:nvSpPr>
          <p:spPr>
            <a:xfrm rot="19437994">
              <a:off x="1344184" y="5119606"/>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4" name="Oval 163">
              <a:extLst>
                <a:ext uri="{FF2B5EF4-FFF2-40B4-BE49-F238E27FC236}">
                  <a16:creationId xmlns:a16="http://schemas.microsoft.com/office/drawing/2014/main" id="{61A556E9-D96D-4BEB-8DFA-0953642A3B69}"/>
                </a:ext>
              </a:extLst>
            </p:cNvPr>
            <p:cNvSpPr/>
            <p:nvPr/>
          </p:nvSpPr>
          <p:spPr>
            <a:xfrm rot="1955574">
              <a:off x="879257" y="5089678"/>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5" name="Pentagon 4">
              <a:extLst>
                <a:ext uri="{FF2B5EF4-FFF2-40B4-BE49-F238E27FC236}">
                  <a16:creationId xmlns:a16="http://schemas.microsoft.com/office/drawing/2014/main" id="{829EA9FB-ED21-4E51-B739-32CC74C699D6}"/>
                </a:ext>
              </a:extLst>
            </p:cNvPr>
            <p:cNvSpPr/>
            <p:nvPr/>
          </p:nvSpPr>
          <p:spPr>
            <a:xfrm rot="4714608">
              <a:off x="1112250" y="5057191"/>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6" name="Pentagon 5">
              <a:extLst>
                <a:ext uri="{FF2B5EF4-FFF2-40B4-BE49-F238E27FC236}">
                  <a16:creationId xmlns:a16="http://schemas.microsoft.com/office/drawing/2014/main" id="{81062AC3-6489-4792-89E3-9420039751B2}"/>
                </a:ext>
              </a:extLst>
            </p:cNvPr>
            <p:cNvSpPr/>
            <p:nvPr/>
          </p:nvSpPr>
          <p:spPr>
            <a:xfrm rot="6079541">
              <a:off x="743954" y="4997815"/>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7" name="Oval 166">
              <a:extLst>
                <a:ext uri="{FF2B5EF4-FFF2-40B4-BE49-F238E27FC236}">
                  <a16:creationId xmlns:a16="http://schemas.microsoft.com/office/drawing/2014/main" id="{4F54A36E-6502-4960-A06F-95C313331094}"/>
                </a:ext>
              </a:extLst>
            </p:cNvPr>
            <p:cNvSpPr/>
            <p:nvPr/>
          </p:nvSpPr>
          <p:spPr>
            <a:xfrm>
              <a:off x="1940472" y="4264418"/>
              <a:ext cx="269328"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8" name="Oval 167">
              <a:extLst>
                <a:ext uri="{FF2B5EF4-FFF2-40B4-BE49-F238E27FC236}">
                  <a16:creationId xmlns:a16="http://schemas.microsoft.com/office/drawing/2014/main" id="{80038F18-559E-43AE-BD4D-3E87CB7F5A01}"/>
                </a:ext>
              </a:extLst>
            </p:cNvPr>
            <p:cNvSpPr/>
            <p:nvPr/>
          </p:nvSpPr>
          <p:spPr>
            <a:xfrm>
              <a:off x="416473" y="4264418"/>
              <a:ext cx="304800"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9" name="Flowchart: Manual Operation 168">
              <a:extLst>
                <a:ext uri="{FF2B5EF4-FFF2-40B4-BE49-F238E27FC236}">
                  <a16:creationId xmlns:a16="http://schemas.microsoft.com/office/drawing/2014/main" id="{C6DF89BB-E97B-40D8-B196-5F44EE446F7A}"/>
                </a:ext>
              </a:extLst>
            </p:cNvPr>
            <p:cNvSpPr/>
            <p:nvPr/>
          </p:nvSpPr>
          <p:spPr>
            <a:xfrm rot="8846634">
              <a:off x="1685412" y="35950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0" name="Flowchart: Manual Operation 169">
              <a:extLst>
                <a:ext uri="{FF2B5EF4-FFF2-40B4-BE49-F238E27FC236}">
                  <a16:creationId xmlns:a16="http://schemas.microsoft.com/office/drawing/2014/main" id="{4363F288-7E96-400C-9A11-48B05C3774C2}"/>
                </a:ext>
              </a:extLst>
            </p:cNvPr>
            <p:cNvSpPr/>
            <p:nvPr/>
          </p:nvSpPr>
          <p:spPr>
            <a:xfrm rot="12773101">
              <a:off x="629017" y="35969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1" name="Flowchart: Manual Operation 170">
              <a:extLst>
                <a:ext uri="{FF2B5EF4-FFF2-40B4-BE49-F238E27FC236}">
                  <a16:creationId xmlns:a16="http://schemas.microsoft.com/office/drawing/2014/main" id="{CFBA70A3-1C6C-42E1-AA41-45DAD561358C}"/>
                </a:ext>
              </a:extLst>
            </p:cNvPr>
            <p:cNvSpPr/>
            <p:nvPr/>
          </p:nvSpPr>
          <p:spPr>
            <a:xfrm rot="10800000">
              <a:off x="784334" y="3553960"/>
              <a:ext cx="1057603" cy="1716941"/>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2" name="Pentagon 11">
              <a:extLst>
                <a:ext uri="{FF2B5EF4-FFF2-40B4-BE49-F238E27FC236}">
                  <a16:creationId xmlns:a16="http://schemas.microsoft.com/office/drawing/2014/main" id="{0D1EA8E0-E735-4668-B25A-FE5B958F19E9}"/>
                </a:ext>
              </a:extLst>
            </p:cNvPr>
            <p:cNvSpPr/>
            <p:nvPr/>
          </p:nvSpPr>
          <p:spPr>
            <a:xfrm rot="5400000">
              <a:off x="69020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3" name="Pentagon 12">
              <a:extLst>
                <a:ext uri="{FF2B5EF4-FFF2-40B4-BE49-F238E27FC236}">
                  <a16:creationId xmlns:a16="http://schemas.microsoft.com/office/drawing/2014/main" id="{E89DD5E3-3143-4A64-9A13-875A4FA36830}"/>
                </a:ext>
              </a:extLst>
            </p:cNvPr>
            <p:cNvSpPr/>
            <p:nvPr/>
          </p:nvSpPr>
          <p:spPr>
            <a:xfrm rot="5400000">
              <a:off x="874132"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4" name="Pentagon 13">
              <a:extLst>
                <a:ext uri="{FF2B5EF4-FFF2-40B4-BE49-F238E27FC236}">
                  <a16:creationId xmlns:a16="http://schemas.microsoft.com/office/drawing/2014/main" id="{3913F145-56AF-45C9-97CD-1BB7BDA44A06}"/>
                </a:ext>
              </a:extLst>
            </p:cNvPr>
            <p:cNvSpPr/>
            <p:nvPr/>
          </p:nvSpPr>
          <p:spPr>
            <a:xfrm rot="5400000">
              <a:off x="1012080"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5" name="Pentagon 14">
              <a:extLst>
                <a:ext uri="{FF2B5EF4-FFF2-40B4-BE49-F238E27FC236}">
                  <a16:creationId xmlns:a16="http://schemas.microsoft.com/office/drawing/2014/main" id="{A67442C2-AB98-4530-A017-A523EE694205}"/>
                </a:ext>
              </a:extLst>
            </p:cNvPr>
            <p:cNvSpPr/>
            <p:nvPr/>
          </p:nvSpPr>
          <p:spPr>
            <a:xfrm rot="5400000">
              <a:off x="119601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6" name="Pentagon 15">
              <a:extLst>
                <a:ext uri="{FF2B5EF4-FFF2-40B4-BE49-F238E27FC236}">
                  <a16:creationId xmlns:a16="http://schemas.microsoft.com/office/drawing/2014/main" id="{CEDA7FCB-70F4-4968-816D-1F2F1627C699}"/>
                </a:ext>
              </a:extLst>
            </p:cNvPr>
            <p:cNvSpPr/>
            <p:nvPr/>
          </p:nvSpPr>
          <p:spPr>
            <a:xfrm rot="5400000">
              <a:off x="598235"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7" name="Pentagon 16">
              <a:extLst>
                <a:ext uri="{FF2B5EF4-FFF2-40B4-BE49-F238E27FC236}">
                  <a16:creationId xmlns:a16="http://schemas.microsoft.com/office/drawing/2014/main" id="{24EB6610-809C-4702-A903-588B69BBE4C4}"/>
                </a:ext>
              </a:extLst>
            </p:cNvPr>
            <p:cNvSpPr/>
            <p:nvPr/>
          </p:nvSpPr>
          <p:spPr>
            <a:xfrm rot="5400000">
              <a:off x="1287976"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8" name="Pentagon 17">
              <a:extLst>
                <a:ext uri="{FF2B5EF4-FFF2-40B4-BE49-F238E27FC236}">
                  <a16:creationId xmlns:a16="http://schemas.microsoft.com/office/drawing/2014/main" id="{4A08F9C9-8AFD-40F7-B642-7A34CE0BB3EC}"/>
                </a:ext>
              </a:extLst>
            </p:cNvPr>
            <p:cNvSpPr/>
            <p:nvPr/>
          </p:nvSpPr>
          <p:spPr>
            <a:xfrm rot="6342749">
              <a:off x="518996" y="47317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9" name="Pentagon 18">
              <a:extLst>
                <a:ext uri="{FF2B5EF4-FFF2-40B4-BE49-F238E27FC236}">
                  <a16:creationId xmlns:a16="http://schemas.microsoft.com/office/drawing/2014/main" id="{9685ECAB-7567-4B4C-B27B-453E9C3D313F}"/>
                </a:ext>
              </a:extLst>
            </p:cNvPr>
            <p:cNvSpPr/>
            <p:nvPr/>
          </p:nvSpPr>
          <p:spPr>
            <a:xfrm rot="4529732">
              <a:off x="1357024" y="4737961"/>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0" name="Oval 179">
              <a:extLst>
                <a:ext uri="{FF2B5EF4-FFF2-40B4-BE49-F238E27FC236}">
                  <a16:creationId xmlns:a16="http://schemas.microsoft.com/office/drawing/2014/main" id="{1B1BCFF0-3F1E-4306-8D36-3BD79072A560}"/>
                </a:ext>
              </a:extLst>
            </p:cNvPr>
            <p:cNvSpPr/>
            <p:nvPr/>
          </p:nvSpPr>
          <p:spPr>
            <a:xfrm>
              <a:off x="1219200" y="3435550"/>
              <a:ext cx="228600"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1" name="Pentagon 20">
              <a:extLst>
                <a:ext uri="{FF2B5EF4-FFF2-40B4-BE49-F238E27FC236}">
                  <a16:creationId xmlns:a16="http://schemas.microsoft.com/office/drawing/2014/main" id="{5E757F60-3ACD-4D0B-8752-57CA9726E781}"/>
                </a:ext>
              </a:extLst>
            </p:cNvPr>
            <p:cNvSpPr/>
            <p:nvPr/>
          </p:nvSpPr>
          <p:spPr>
            <a:xfrm rot="7201658">
              <a:off x="395258" y="3716723"/>
              <a:ext cx="984266" cy="24883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2" name="Pentagon 22">
              <a:extLst>
                <a:ext uri="{FF2B5EF4-FFF2-40B4-BE49-F238E27FC236}">
                  <a16:creationId xmlns:a16="http://schemas.microsoft.com/office/drawing/2014/main" id="{79330AFC-AF21-4794-A596-3A946ED960DA}"/>
                </a:ext>
              </a:extLst>
            </p:cNvPr>
            <p:cNvSpPr/>
            <p:nvPr/>
          </p:nvSpPr>
          <p:spPr>
            <a:xfrm rot="14398342" flipH="1">
              <a:off x="1322851" y="3815029"/>
              <a:ext cx="984266" cy="258234"/>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3" name="Rectangle 182">
              <a:extLst>
                <a:ext uri="{FF2B5EF4-FFF2-40B4-BE49-F238E27FC236}">
                  <a16:creationId xmlns:a16="http://schemas.microsoft.com/office/drawing/2014/main" id="{CB3A559A-9690-40E4-83C0-BD158AC2ADB5}"/>
                </a:ext>
              </a:extLst>
            </p:cNvPr>
            <p:cNvSpPr/>
            <p:nvPr/>
          </p:nvSpPr>
          <p:spPr>
            <a:xfrm>
              <a:off x="1014248" y="3790779"/>
              <a:ext cx="597776" cy="47363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84" name="Group 183">
              <a:extLst>
                <a:ext uri="{FF2B5EF4-FFF2-40B4-BE49-F238E27FC236}">
                  <a16:creationId xmlns:a16="http://schemas.microsoft.com/office/drawing/2014/main" id="{47974724-B4D3-4DF5-8DB3-12C4A516A684}"/>
                </a:ext>
              </a:extLst>
            </p:cNvPr>
            <p:cNvGrpSpPr/>
            <p:nvPr/>
          </p:nvGrpSpPr>
          <p:grpSpPr>
            <a:xfrm>
              <a:off x="609600" y="2209800"/>
              <a:ext cx="1253772" cy="1331342"/>
              <a:chOff x="803628" y="2281822"/>
              <a:chExt cx="952377" cy="1331342"/>
            </a:xfrm>
          </p:grpSpPr>
          <p:sp>
            <p:nvSpPr>
              <p:cNvPr id="194" name="Oval 193">
                <a:extLst>
                  <a:ext uri="{FF2B5EF4-FFF2-40B4-BE49-F238E27FC236}">
                    <a16:creationId xmlns:a16="http://schemas.microsoft.com/office/drawing/2014/main" id="{93777D41-21F8-45CE-8CE1-DB53060A2E06}"/>
                  </a:ext>
                </a:extLst>
              </p:cNvPr>
              <p:cNvSpPr/>
              <p:nvPr/>
            </p:nvSpPr>
            <p:spPr>
              <a:xfrm>
                <a:off x="1014248" y="2429067"/>
                <a:ext cx="643759" cy="11840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5" name="Freeform: Shape 194">
                <a:extLst>
                  <a:ext uri="{FF2B5EF4-FFF2-40B4-BE49-F238E27FC236}">
                    <a16:creationId xmlns:a16="http://schemas.microsoft.com/office/drawing/2014/main" id="{9EBEE905-24AA-49B3-A149-520CC922A48E}"/>
                  </a:ext>
                </a:extLst>
              </p:cNvPr>
              <p:cNvSpPr/>
              <p:nvPr/>
            </p:nvSpPr>
            <p:spPr>
              <a:xfrm rot="4788466">
                <a:off x="620215" y="2465235"/>
                <a:ext cx="1319204" cy="952377"/>
              </a:xfrm>
              <a:custGeom>
                <a:avLst/>
                <a:gdLst>
                  <a:gd name="connsiteX0" fmla="*/ 25386 w 1120128"/>
                  <a:gd name="connsiteY0" fmla="*/ 117964 h 952377"/>
                  <a:gd name="connsiteX1" fmla="*/ 36344 w 1120128"/>
                  <a:gd name="connsiteY1" fmla="*/ 97025 h 952377"/>
                  <a:gd name="connsiteX2" fmla="*/ 109778 w 1120128"/>
                  <a:gd name="connsiteY2" fmla="*/ 67001 h 952377"/>
                  <a:gd name="connsiteX3" fmla="*/ 109983 w 1120128"/>
                  <a:gd name="connsiteY3" fmla="*/ 66799 h 952377"/>
                  <a:gd name="connsiteX4" fmla="*/ 139258 w 1120128"/>
                  <a:gd name="connsiteY4" fmla="*/ 37931 h 952377"/>
                  <a:gd name="connsiteX5" fmla="*/ 183403 w 1120128"/>
                  <a:gd name="connsiteY5" fmla="*/ 24762 h 952377"/>
                  <a:gd name="connsiteX6" fmla="*/ 252328 w 1120128"/>
                  <a:gd name="connsiteY6" fmla="*/ 39637 h 952377"/>
                  <a:gd name="connsiteX7" fmla="*/ 361534 w 1120128"/>
                  <a:gd name="connsiteY7" fmla="*/ 41133 h 952377"/>
                  <a:gd name="connsiteX8" fmla="*/ 377538 w 1120128"/>
                  <a:gd name="connsiteY8" fmla="*/ 49868 h 952377"/>
                  <a:gd name="connsiteX9" fmla="*/ 398763 w 1120128"/>
                  <a:gd name="connsiteY9" fmla="*/ 36010 h 952377"/>
                  <a:gd name="connsiteX10" fmla="*/ 559587 w 1120128"/>
                  <a:gd name="connsiteY10" fmla="*/ 26935 h 952377"/>
                  <a:gd name="connsiteX11" fmla="*/ 559622 w 1120128"/>
                  <a:gd name="connsiteY11" fmla="*/ 26920 h 952377"/>
                  <a:gd name="connsiteX12" fmla="*/ 591605 w 1120128"/>
                  <a:gd name="connsiteY12" fmla="*/ 13273 h 952377"/>
                  <a:gd name="connsiteX13" fmla="*/ 721734 w 1120128"/>
                  <a:gd name="connsiteY13" fmla="*/ 17515 h 952377"/>
                  <a:gd name="connsiteX14" fmla="*/ 722188 w 1120128"/>
                  <a:gd name="connsiteY14" fmla="*/ 17392 h 952377"/>
                  <a:gd name="connsiteX15" fmla="*/ 784916 w 1120128"/>
                  <a:gd name="connsiteY15" fmla="*/ 314 h 952377"/>
                  <a:gd name="connsiteX16" fmla="*/ 828455 w 1120128"/>
                  <a:gd name="connsiteY16" fmla="*/ 2367 h 952377"/>
                  <a:gd name="connsiteX17" fmla="*/ 862265 w 1120128"/>
                  <a:gd name="connsiteY17" fmla="*/ 12162 h 952377"/>
                  <a:gd name="connsiteX18" fmla="*/ 863274 w 1120128"/>
                  <a:gd name="connsiteY18" fmla="*/ 12454 h 952377"/>
                  <a:gd name="connsiteX19" fmla="*/ 971296 w 1120128"/>
                  <a:gd name="connsiteY19" fmla="*/ 2922 h 952377"/>
                  <a:gd name="connsiteX20" fmla="*/ 1026074 w 1120128"/>
                  <a:gd name="connsiteY20" fmla="*/ 28926 h 952377"/>
                  <a:gd name="connsiteX21" fmla="*/ 1026376 w 1120128"/>
                  <a:gd name="connsiteY21" fmla="*/ 28990 h 952377"/>
                  <a:gd name="connsiteX22" fmla="*/ 1069628 w 1120128"/>
                  <a:gd name="connsiteY22" fmla="*/ 38195 h 952377"/>
                  <a:gd name="connsiteX23" fmla="*/ 1096374 w 1120128"/>
                  <a:gd name="connsiteY23" fmla="*/ 54163 h 952377"/>
                  <a:gd name="connsiteX24" fmla="*/ 1093228 w 1120128"/>
                  <a:gd name="connsiteY24" fmla="*/ 81529 h 952377"/>
                  <a:gd name="connsiteX25" fmla="*/ 1116214 w 1120128"/>
                  <a:gd name="connsiteY25" fmla="*/ 123371 h 952377"/>
                  <a:gd name="connsiteX26" fmla="*/ 1008538 w 1120128"/>
                  <a:gd name="connsiteY26" fmla="*/ 159997 h 952377"/>
                  <a:gd name="connsiteX27" fmla="*/ 969991 w 1120128"/>
                  <a:gd name="connsiteY27" fmla="*/ 191382 h 952377"/>
                  <a:gd name="connsiteX28" fmla="*/ 838754 w 1120128"/>
                  <a:gd name="connsiteY28" fmla="*/ 195182 h 952377"/>
                  <a:gd name="connsiteX29" fmla="*/ 744969 w 1120128"/>
                  <a:gd name="connsiteY29" fmla="*/ 228663 h 952377"/>
                  <a:gd name="connsiteX30" fmla="*/ 607074 w 1120128"/>
                  <a:gd name="connsiteY30" fmla="*/ 208226 h 952377"/>
                  <a:gd name="connsiteX31" fmla="*/ 550860 w 1120128"/>
                  <a:gd name="connsiteY31" fmla="*/ 215743 h 952377"/>
                  <a:gd name="connsiteX32" fmla="*/ 527973 w 1120128"/>
                  <a:gd name="connsiteY32" fmla="*/ 215222 h 952377"/>
                  <a:gd name="connsiteX33" fmla="*/ 530436 w 1120128"/>
                  <a:gd name="connsiteY33" fmla="*/ 237362 h 952377"/>
                  <a:gd name="connsiteX34" fmla="*/ 505404 w 1120128"/>
                  <a:gd name="connsiteY34" fmla="*/ 285949 h 952377"/>
                  <a:gd name="connsiteX35" fmla="*/ 577371 w 1120128"/>
                  <a:gd name="connsiteY35" fmla="*/ 372896 h 952377"/>
                  <a:gd name="connsiteX36" fmla="*/ 506623 w 1120128"/>
                  <a:gd name="connsiteY36" fmla="*/ 468993 h 952377"/>
                  <a:gd name="connsiteX37" fmla="*/ 475659 w 1120128"/>
                  <a:gd name="connsiteY37" fmla="*/ 593961 h 952377"/>
                  <a:gd name="connsiteX38" fmla="*/ 457527 w 1120128"/>
                  <a:gd name="connsiteY38" fmla="*/ 602364 h 952377"/>
                  <a:gd name="connsiteX39" fmla="*/ 483911 w 1120128"/>
                  <a:gd name="connsiteY39" fmla="*/ 604568 h 952377"/>
                  <a:gd name="connsiteX40" fmla="*/ 596949 w 1120128"/>
                  <a:gd name="connsiteY40" fmla="*/ 669172 h 952377"/>
                  <a:gd name="connsiteX41" fmla="*/ 597407 w 1120128"/>
                  <a:gd name="connsiteY41" fmla="*/ 669276 h 952377"/>
                  <a:gd name="connsiteX42" fmla="*/ 660840 w 1120128"/>
                  <a:gd name="connsiteY42" fmla="*/ 683516 h 952377"/>
                  <a:gd name="connsiteX43" fmla="*/ 698365 w 1120128"/>
                  <a:gd name="connsiteY43" fmla="*/ 705691 h 952377"/>
                  <a:gd name="connsiteX44" fmla="*/ 723669 w 1120128"/>
                  <a:gd name="connsiteY44" fmla="*/ 730160 h 952377"/>
                  <a:gd name="connsiteX45" fmla="*/ 724425 w 1120128"/>
                  <a:gd name="connsiteY45" fmla="*/ 730891 h 952377"/>
                  <a:gd name="connsiteX46" fmla="*/ 824364 w 1120128"/>
                  <a:gd name="connsiteY46" fmla="*/ 772983 h 952377"/>
                  <a:gd name="connsiteX47" fmla="*/ 860622 w 1120128"/>
                  <a:gd name="connsiteY47" fmla="*/ 821585 h 952377"/>
                  <a:gd name="connsiteX48" fmla="*/ 860860 w 1120128"/>
                  <a:gd name="connsiteY48" fmla="*/ 821783 h 952377"/>
                  <a:gd name="connsiteX49" fmla="*/ 894785 w 1120128"/>
                  <a:gd name="connsiteY49" fmla="*/ 850147 h 952377"/>
                  <a:gd name="connsiteX50" fmla="*/ 910959 w 1120128"/>
                  <a:gd name="connsiteY50" fmla="*/ 876768 h 952377"/>
                  <a:gd name="connsiteX51" fmla="*/ 895380 w 1120128"/>
                  <a:gd name="connsiteY51" fmla="*/ 899486 h 952377"/>
                  <a:gd name="connsiteX52" fmla="*/ 896130 w 1120128"/>
                  <a:gd name="connsiteY52" fmla="*/ 947220 h 952377"/>
                  <a:gd name="connsiteX53" fmla="*/ 783825 w 1120128"/>
                  <a:gd name="connsiteY53" fmla="*/ 929239 h 952377"/>
                  <a:gd name="connsiteX54" fmla="*/ 735077 w 1120128"/>
                  <a:gd name="connsiteY54" fmla="*/ 938954 h 952377"/>
                  <a:gd name="connsiteX55" fmla="*/ 617297 w 1120128"/>
                  <a:gd name="connsiteY55" fmla="*/ 880939 h 952377"/>
                  <a:gd name="connsiteX56" fmla="*/ 518742 w 1120128"/>
                  <a:gd name="connsiteY56" fmla="*/ 866674 h 952377"/>
                  <a:gd name="connsiteX57" fmla="*/ 406412 w 1120128"/>
                  <a:gd name="connsiteY57" fmla="*/ 784123 h 952377"/>
                  <a:gd name="connsiteX58" fmla="*/ 234797 w 1120128"/>
                  <a:gd name="connsiteY58" fmla="*/ 670482 h 952377"/>
                  <a:gd name="connsiteX59" fmla="*/ 225509 w 1120128"/>
                  <a:gd name="connsiteY59" fmla="*/ 664447 h 952377"/>
                  <a:gd name="connsiteX60" fmla="*/ 199290 w 1120128"/>
                  <a:gd name="connsiteY60" fmla="*/ 663334 h 952377"/>
                  <a:gd name="connsiteX61" fmla="*/ 139390 w 1120128"/>
                  <a:gd name="connsiteY61" fmla="*/ 594000 h 952377"/>
                  <a:gd name="connsiteX62" fmla="*/ 137640 w 1120128"/>
                  <a:gd name="connsiteY62" fmla="*/ 593125 h 952377"/>
                  <a:gd name="connsiteX63" fmla="*/ 41518 w 1120128"/>
                  <a:gd name="connsiteY63" fmla="*/ 549756 h 952377"/>
                  <a:gd name="connsiteX64" fmla="*/ 40623 w 1120128"/>
                  <a:gd name="connsiteY64" fmla="*/ 422685 h 952377"/>
                  <a:gd name="connsiteX65" fmla="*/ 40588 w 1120128"/>
                  <a:gd name="connsiteY65" fmla="*/ 422650 h 952377"/>
                  <a:gd name="connsiteX66" fmla="*/ 10395 w 1120128"/>
                  <a:gd name="connsiteY66" fmla="*/ 391984 h 952377"/>
                  <a:gd name="connsiteX67" fmla="*/ 39032 w 1120128"/>
                  <a:gd name="connsiteY67" fmla="*/ 294444 h 952377"/>
                  <a:gd name="connsiteX68" fmla="*/ 38461 w 1120128"/>
                  <a:gd name="connsiteY68" fmla="*/ 293886 h 952377"/>
                  <a:gd name="connsiteX69" fmla="*/ 13345 w 1120128"/>
                  <a:gd name="connsiteY69" fmla="*/ 269325 h 952377"/>
                  <a:gd name="connsiteX70" fmla="*/ 4120 w 1120128"/>
                  <a:gd name="connsiteY70" fmla="*/ 238309 h 952377"/>
                  <a:gd name="connsiteX71" fmla="*/ 15306 w 1120128"/>
                  <a:gd name="connsiteY71" fmla="*/ 205962 h 952377"/>
                  <a:gd name="connsiteX72" fmla="*/ 44777 w 1120128"/>
                  <a:gd name="connsiteY72" fmla="*/ 184581 h 952377"/>
                  <a:gd name="connsiteX73" fmla="*/ 45657 w 1120128"/>
                  <a:gd name="connsiteY73" fmla="*/ 183942 h 952377"/>
                  <a:gd name="connsiteX74" fmla="*/ 25386 w 1120128"/>
                  <a:gd name="connsiteY74" fmla="*/ 117964 h 95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20128" h="952377">
                    <a:moveTo>
                      <a:pt x="25386" y="117964"/>
                    </a:moveTo>
                    <a:cubicBezTo>
                      <a:pt x="27531" y="110601"/>
                      <a:pt x="31173" y="103522"/>
                      <a:pt x="36344" y="97025"/>
                    </a:cubicBezTo>
                    <a:cubicBezTo>
                      <a:pt x="52103" y="77223"/>
                      <a:pt x="79668" y="65948"/>
                      <a:pt x="109778" y="67001"/>
                    </a:cubicBezTo>
                    <a:lnTo>
                      <a:pt x="109983" y="66799"/>
                    </a:lnTo>
                    <a:lnTo>
                      <a:pt x="139258" y="37931"/>
                    </a:lnTo>
                    <a:cubicBezTo>
                      <a:pt x="151916" y="30668"/>
                      <a:pt x="167017" y="26056"/>
                      <a:pt x="183403" y="24762"/>
                    </a:cubicBezTo>
                    <a:cubicBezTo>
                      <a:pt x="207191" y="22876"/>
                      <a:pt x="231708" y="28163"/>
                      <a:pt x="252328" y="39637"/>
                    </a:cubicBezTo>
                    <a:cubicBezTo>
                      <a:pt x="285787" y="26560"/>
                      <a:pt x="326013" y="27115"/>
                      <a:pt x="361534" y="41133"/>
                    </a:cubicBezTo>
                    <a:lnTo>
                      <a:pt x="377538" y="49868"/>
                    </a:lnTo>
                    <a:lnTo>
                      <a:pt x="398763" y="36010"/>
                    </a:lnTo>
                    <a:cubicBezTo>
                      <a:pt x="440053" y="19080"/>
                      <a:pt x="506996" y="15307"/>
                      <a:pt x="559587" y="26935"/>
                    </a:cubicBezTo>
                    <a:lnTo>
                      <a:pt x="559622" y="26920"/>
                    </a:lnTo>
                    <a:lnTo>
                      <a:pt x="591605" y="13273"/>
                    </a:lnTo>
                    <a:cubicBezTo>
                      <a:pt x="630292" y="3157"/>
                      <a:pt x="685154" y="3904"/>
                      <a:pt x="721734" y="17515"/>
                    </a:cubicBezTo>
                    <a:lnTo>
                      <a:pt x="722188" y="17392"/>
                    </a:lnTo>
                    <a:lnTo>
                      <a:pt x="784916" y="314"/>
                    </a:lnTo>
                    <a:cubicBezTo>
                      <a:pt x="799920" y="-489"/>
                      <a:pt x="814914" y="269"/>
                      <a:pt x="828455" y="2367"/>
                    </a:cubicBezTo>
                    <a:lnTo>
                      <a:pt x="862265" y="12162"/>
                    </a:lnTo>
                    <a:lnTo>
                      <a:pt x="863274" y="12454"/>
                    </a:lnTo>
                    <a:cubicBezTo>
                      <a:pt x="889791" y="671"/>
                      <a:pt x="933652" y="-3198"/>
                      <a:pt x="971296" y="2922"/>
                    </a:cubicBezTo>
                    <a:cubicBezTo>
                      <a:pt x="999980" y="7584"/>
                      <a:pt x="1020548" y="17345"/>
                      <a:pt x="1026074" y="28926"/>
                    </a:cubicBezTo>
                    <a:lnTo>
                      <a:pt x="1026376" y="28990"/>
                    </a:lnTo>
                    <a:lnTo>
                      <a:pt x="1069628" y="38195"/>
                    </a:lnTo>
                    <a:cubicBezTo>
                      <a:pt x="1081716" y="42534"/>
                      <a:pt x="1091002" y="47989"/>
                      <a:pt x="1096374" y="54163"/>
                    </a:cubicBezTo>
                    <a:cubicBezTo>
                      <a:pt x="1104184" y="63125"/>
                      <a:pt x="1103071" y="72859"/>
                      <a:pt x="1093228" y="81529"/>
                    </a:cubicBezTo>
                    <a:cubicBezTo>
                      <a:pt x="1117422" y="93419"/>
                      <a:pt x="1125884" y="108831"/>
                      <a:pt x="1116214" y="123371"/>
                    </a:cubicBezTo>
                    <a:cubicBezTo>
                      <a:pt x="1103358" y="142701"/>
                      <a:pt x="1060802" y="157177"/>
                      <a:pt x="1008538" y="159997"/>
                    </a:cubicBezTo>
                    <a:cubicBezTo>
                      <a:pt x="1008288" y="172063"/>
                      <a:pt x="994224" y="183505"/>
                      <a:pt x="969991" y="191382"/>
                    </a:cubicBezTo>
                    <a:cubicBezTo>
                      <a:pt x="933172" y="203351"/>
                      <a:pt x="879986" y="204889"/>
                      <a:pt x="838754" y="195182"/>
                    </a:cubicBezTo>
                    <a:cubicBezTo>
                      <a:pt x="825419" y="211856"/>
                      <a:pt x="789713" y="224602"/>
                      <a:pt x="744969" y="228663"/>
                    </a:cubicBezTo>
                    <a:cubicBezTo>
                      <a:pt x="692244" y="233447"/>
                      <a:pt x="637216" y="225294"/>
                      <a:pt x="607074" y="208226"/>
                    </a:cubicBezTo>
                    <a:cubicBezTo>
                      <a:pt x="589288" y="212276"/>
                      <a:pt x="570173" y="214744"/>
                      <a:pt x="550860" y="215743"/>
                    </a:cubicBezTo>
                    <a:lnTo>
                      <a:pt x="527973" y="215222"/>
                    </a:lnTo>
                    <a:lnTo>
                      <a:pt x="530436" y="237362"/>
                    </a:lnTo>
                    <a:cubicBezTo>
                      <a:pt x="528959" y="255288"/>
                      <a:pt x="520538" y="272401"/>
                      <a:pt x="505404" y="285949"/>
                    </a:cubicBezTo>
                    <a:cubicBezTo>
                      <a:pt x="545831" y="303740"/>
                      <a:pt x="573228" y="336843"/>
                      <a:pt x="577371" y="372896"/>
                    </a:cubicBezTo>
                    <a:cubicBezTo>
                      <a:pt x="582251" y="415381"/>
                      <a:pt x="554024" y="453729"/>
                      <a:pt x="506623" y="468993"/>
                    </a:cubicBezTo>
                    <a:cubicBezTo>
                      <a:pt x="530084" y="515318"/>
                      <a:pt x="515824" y="564296"/>
                      <a:pt x="475659" y="593961"/>
                    </a:cubicBezTo>
                    <a:lnTo>
                      <a:pt x="457527" y="602364"/>
                    </a:lnTo>
                    <a:lnTo>
                      <a:pt x="483911" y="604568"/>
                    </a:lnTo>
                    <a:cubicBezTo>
                      <a:pt x="522837" y="613718"/>
                      <a:pt x="570981" y="640036"/>
                      <a:pt x="596949" y="669172"/>
                    </a:cubicBezTo>
                    <a:lnTo>
                      <a:pt x="597407" y="669276"/>
                    </a:lnTo>
                    <a:lnTo>
                      <a:pt x="660840" y="683516"/>
                    </a:lnTo>
                    <a:cubicBezTo>
                      <a:pt x="674478" y="689822"/>
                      <a:pt x="687377" y="697505"/>
                      <a:pt x="698365" y="705691"/>
                    </a:cubicBezTo>
                    <a:lnTo>
                      <a:pt x="723669" y="730160"/>
                    </a:lnTo>
                    <a:lnTo>
                      <a:pt x="724425" y="730891"/>
                    </a:lnTo>
                    <a:cubicBezTo>
                      <a:pt x="753374" y="732876"/>
                      <a:pt x="793951" y="749968"/>
                      <a:pt x="824364" y="772983"/>
                    </a:cubicBezTo>
                    <a:cubicBezTo>
                      <a:pt x="847538" y="790517"/>
                      <a:pt x="861154" y="808764"/>
                      <a:pt x="860622" y="821585"/>
                    </a:cubicBezTo>
                    <a:lnTo>
                      <a:pt x="860860" y="821783"/>
                    </a:lnTo>
                    <a:lnTo>
                      <a:pt x="894785" y="850147"/>
                    </a:lnTo>
                    <a:cubicBezTo>
                      <a:pt x="903441" y="859634"/>
                      <a:pt x="909097" y="868799"/>
                      <a:pt x="910959" y="876768"/>
                    </a:cubicBezTo>
                    <a:cubicBezTo>
                      <a:pt x="913670" y="888342"/>
                      <a:pt x="908134" y="896426"/>
                      <a:pt x="895380" y="899486"/>
                    </a:cubicBezTo>
                    <a:cubicBezTo>
                      <a:pt x="911206" y="921309"/>
                      <a:pt x="911477" y="938890"/>
                      <a:pt x="896130" y="947220"/>
                    </a:cubicBezTo>
                    <a:cubicBezTo>
                      <a:pt x="875727" y="958294"/>
                      <a:pt x="831341" y="951188"/>
                      <a:pt x="783825" y="929239"/>
                    </a:cubicBezTo>
                    <a:cubicBezTo>
                      <a:pt x="777962" y="939787"/>
                      <a:pt x="760180" y="943325"/>
                      <a:pt x="735077" y="938954"/>
                    </a:cubicBezTo>
                    <a:cubicBezTo>
                      <a:pt x="696934" y="932315"/>
                      <a:pt x="649203" y="908802"/>
                      <a:pt x="617297" y="880939"/>
                    </a:cubicBezTo>
                    <a:cubicBezTo>
                      <a:pt x="597713" y="889442"/>
                      <a:pt x="560191" y="884009"/>
                      <a:pt x="518742" y="866674"/>
                    </a:cubicBezTo>
                    <a:cubicBezTo>
                      <a:pt x="469900" y="846246"/>
                      <a:pt x="425074" y="813305"/>
                      <a:pt x="406412" y="784123"/>
                    </a:cubicBezTo>
                    <a:cubicBezTo>
                      <a:pt x="335951" y="765171"/>
                      <a:pt x="258533" y="713910"/>
                      <a:pt x="234797" y="670482"/>
                    </a:cubicBezTo>
                    <a:lnTo>
                      <a:pt x="225509" y="664447"/>
                    </a:lnTo>
                    <a:lnTo>
                      <a:pt x="199290" y="663334"/>
                    </a:lnTo>
                    <a:cubicBezTo>
                      <a:pt x="162773" y="653073"/>
                      <a:pt x="137899" y="624286"/>
                      <a:pt x="139390" y="594000"/>
                    </a:cubicBezTo>
                    <a:cubicBezTo>
                      <a:pt x="138802" y="593712"/>
                      <a:pt x="138229" y="593413"/>
                      <a:pt x="137640" y="593125"/>
                    </a:cubicBezTo>
                    <a:cubicBezTo>
                      <a:pt x="100330" y="590520"/>
                      <a:pt x="65093" y="574616"/>
                      <a:pt x="41518" y="549756"/>
                    </a:cubicBezTo>
                    <a:cubicBezTo>
                      <a:pt x="4285" y="510479"/>
                      <a:pt x="3923" y="457588"/>
                      <a:pt x="40623" y="422685"/>
                    </a:cubicBezTo>
                    <a:lnTo>
                      <a:pt x="40588" y="422650"/>
                    </a:lnTo>
                    <a:lnTo>
                      <a:pt x="10395" y="391984"/>
                    </a:lnTo>
                    <a:cubicBezTo>
                      <a:pt x="-9927" y="357801"/>
                      <a:pt x="-492" y="316204"/>
                      <a:pt x="39032" y="294444"/>
                    </a:cubicBezTo>
                    <a:lnTo>
                      <a:pt x="38461" y="293886"/>
                    </a:lnTo>
                    <a:lnTo>
                      <a:pt x="13345" y="269325"/>
                    </a:lnTo>
                    <a:cubicBezTo>
                      <a:pt x="7348" y="259685"/>
                      <a:pt x="4095" y="249062"/>
                      <a:pt x="4120" y="238309"/>
                    </a:cubicBezTo>
                    <a:cubicBezTo>
                      <a:pt x="4146" y="226474"/>
                      <a:pt x="8129" y="215358"/>
                      <a:pt x="15306" y="205962"/>
                    </a:cubicBezTo>
                    <a:lnTo>
                      <a:pt x="44777" y="184581"/>
                    </a:lnTo>
                    <a:lnTo>
                      <a:pt x="45657" y="183942"/>
                    </a:lnTo>
                    <a:cubicBezTo>
                      <a:pt x="25992" y="164713"/>
                      <a:pt x="18951" y="140055"/>
                      <a:pt x="25386" y="117964"/>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85" name="Rounded Rectangle 29">
              <a:extLst>
                <a:ext uri="{FF2B5EF4-FFF2-40B4-BE49-F238E27FC236}">
                  <a16:creationId xmlns:a16="http://schemas.microsoft.com/office/drawing/2014/main" id="{207CE7F6-45B6-4E13-84F7-C98A99EFB713}"/>
                </a:ext>
              </a:extLst>
            </p:cNvPr>
            <p:cNvSpPr/>
            <p:nvPr/>
          </p:nvSpPr>
          <p:spPr>
            <a:xfrm>
              <a:off x="838200" y="2514601"/>
              <a:ext cx="9906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6" name="Cross 185">
              <a:extLst>
                <a:ext uri="{FF2B5EF4-FFF2-40B4-BE49-F238E27FC236}">
                  <a16:creationId xmlns:a16="http://schemas.microsoft.com/office/drawing/2014/main" id="{737199F7-4469-4814-8351-4B43D47157B4}"/>
                </a:ext>
              </a:extLst>
            </p:cNvPr>
            <p:cNvSpPr/>
            <p:nvPr/>
          </p:nvSpPr>
          <p:spPr>
            <a:xfrm rot="2093903">
              <a:off x="1453639" y="3951710"/>
              <a:ext cx="363759" cy="35870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7" name="Pentagon 31">
              <a:extLst>
                <a:ext uri="{FF2B5EF4-FFF2-40B4-BE49-F238E27FC236}">
                  <a16:creationId xmlns:a16="http://schemas.microsoft.com/office/drawing/2014/main" id="{0026F7D2-D492-4C2F-A6A7-2C763C730B55}"/>
                </a:ext>
              </a:extLst>
            </p:cNvPr>
            <p:cNvSpPr/>
            <p:nvPr/>
          </p:nvSpPr>
          <p:spPr>
            <a:xfrm rot="7482643">
              <a:off x="993021" y="4553274"/>
              <a:ext cx="740061" cy="114848"/>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8" name="Rectangle 187">
              <a:extLst>
                <a:ext uri="{FF2B5EF4-FFF2-40B4-BE49-F238E27FC236}">
                  <a16:creationId xmlns:a16="http://schemas.microsoft.com/office/drawing/2014/main" id="{67CAFE9A-7921-447F-ABD6-F3C3BDAF2AE9}"/>
                </a:ext>
              </a:extLst>
            </p:cNvPr>
            <p:cNvSpPr/>
            <p:nvPr/>
          </p:nvSpPr>
          <p:spPr>
            <a:xfrm>
              <a:off x="876300" y="4264418"/>
              <a:ext cx="873672" cy="23681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9" name="Chevron 36">
              <a:extLst>
                <a:ext uri="{FF2B5EF4-FFF2-40B4-BE49-F238E27FC236}">
                  <a16:creationId xmlns:a16="http://schemas.microsoft.com/office/drawing/2014/main" id="{ECB9C479-538E-4774-A01C-11D789FCBEF5}"/>
                </a:ext>
              </a:extLst>
            </p:cNvPr>
            <p:cNvSpPr/>
            <p:nvPr/>
          </p:nvSpPr>
          <p:spPr>
            <a:xfrm rot="5400000">
              <a:off x="1103920" y="3559480"/>
              <a:ext cx="414434" cy="521804"/>
            </a:xfrm>
            <a:prstGeom prst="chevron">
              <a:avLst>
                <a:gd name="adj" fmla="val 7481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90" name="Regular Pentagon 21">
              <a:extLst>
                <a:ext uri="{FF2B5EF4-FFF2-40B4-BE49-F238E27FC236}">
                  <a16:creationId xmlns:a16="http://schemas.microsoft.com/office/drawing/2014/main" id="{8329A87E-8748-40AC-BBF0-893F814EC8EA}"/>
                </a:ext>
              </a:extLst>
            </p:cNvPr>
            <p:cNvSpPr/>
            <p:nvPr/>
          </p:nvSpPr>
          <p:spPr>
            <a:xfrm rot="12688232">
              <a:off x="761941" y="3436032"/>
              <a:ext cx="43562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1" name="Regular Pentagon 23">
              <a:extLst>
                <a:ext uri="{FF2B5EF4-FFF2-40B4-BE49-F238E27FC236}">
                  <a16:creationId xmlns:a16="http://schemas.microsoft.com/office/drawing/2014/main" id="{1202BAEC-C504-4461-BF0C-E2DE720A69F9}"/>
                </a:ext>
              </a:extLst>
            </p:cNvPr>
            <p:cNvSpPr/>
            <p:nvPr/>
          </p:nvSpPr>
          <p:spPr>
            <a:xfrm rot="8844381" flipH="1">
              <a:off x="1450893" y="3409100"/>
              <a:ext cx="41057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2" name="Oval 191">
              <a:extLst>
                <a:ext uri="{FF2B5EF4-FFF2-40B4-BE49-F238E27FC236}">
                  <a16:creationId xmlns:a16="http://schemas.microsoft.com/office/drawing/2014/main" id="{43C2D086-4DDE-44C5-B72B-F7332C44F083}"/>
                </a:ext>
              </a:extLst>
            </p:cNvPr>
            <p:cNvSpPr/>
            <p:nvPr/>
          </p:nvSpPr>
          <p:spPr>
            <a:xfrm>
              <a:off x="16764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4B5FFE39-078D-4DFB-90C1-31180FF35AD6}"/>
                </a:ext>
              </a:extLst>
            </p:cNvPr>
            <p:cNvSpPr/>
            <p:nvPr/>
          </p:nvSpPr>
          <p:spPr>
            <a:xfrm>
              <a:off x="6858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89"/>
          <p:cNvGrpSpPr/>
          <p:nvPr/>
        </p:nvGrpSpPr>
        <p:grpSpPr>
          <a:xfrm rot="20637538" flipH="1">
            <a:off x="7426519" y="2107857"/>
            <a:ext cx="277006" cy="2275067"/>
            <a:chOff x="6117893" y="609600"/>
            <a:chExt cx="1518850" cy="2602523"/>
          </a:xfrm>
          <a:solidFill>
            <a:schemeClr val="bg1">
              <a:lumMod val="75000"/>
            </a:schemeClr>
          </a:solidFill>
        </p:grpSpPr>
        <p:sp>
          <p:nvSpPr>
            <p:cNvPr id="119" name="Flowchart: Delay 118"/>
            <p:cNvSpPr/>
            <p:nvPr/>
          </p:nvSpPr>
          <p:spPr>
            <a:xfrm>
              <a:off x="7010400" y="1524000"/>
              <a:ext cx="609600" cy="457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lay 119"/>
            <p:cNvSpPr/>
            <p:nvPr/>
          </p:nvSpPr>
          <p:spPr>
            <a:xfrm rot="10800000">
              <a:off x="6117893" y="1545893"/>
              <a:ext cx="609600" cy="435307"/>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elay 120"/>
            <p:cNvSpPr/>
            <p:nvPr/>
          </p:nvSpPr>
          <p:spPr>
            <a:xfrm rot="10800000" flipV="1">
              <a:off x="6172200" y="914400"/>
              <a:ext cx="609600" cy="555293"/>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Delay 121"/>
            <p:cNvSpPr/>
            <p:nvPr/>
          </p:nvSpPr>
          <p:spPr>
            <a:xfrm>
              <a:off x="7027143" y="914399"/>
              <a:ext cx="609600" cy="550143"/>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Delay 122"/>
            <p:cNvSpPr/>
            <p:nvPr/>
          </p:nvSpPr>
          <p:spPr>
            <a:xfrm rot="16200000">
              <a:off x="5791200" y="1447800"/>
              <a:ext cx="2286000" cy="6096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406662" y="2831123"/>
              <a:ext cx="9906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400800" y="920262"/>
              <a:ext cx="10668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412523" y="1477108"/>
              <a:ext cx="10668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5555038">
              <a:off x="6428900" y="2201497"/>
              <a:ext cx="10668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175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3.54167E-6 -2.22222E-6 L -0.23333 0.11366 " pathEditMode="relative" rAng="0" ptsTypes="AA">
                                      <p:cBhvr>
                                        <p:cTn id="24" dur="2000" fill="hold"/>
                                        <p:tgtEl>
                                          <p:spTgt spid="97"/>
                                        </p:tgtEl>
                                        <p:attrNameLst>
                                          <p:attrName>ppt_x</p:attrName>
                                          <p:attrName>ppt_y</p:attrName>
                                        </p:attrNameLst>
                                      </p:cBhvr>
                                      <p:rCtr x="-12005" y="4792"/>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8"/>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23334 0.16667 L 3.61111E-6 -7.40741E-7 " pathEditMode="relative" ptsTypes="AA">
                                      <p:cBhvr>
                                        <p:cTn id="34" dur="2000" fill="hold"/>
                                        <p:tgtEl>
                                          <p:spTgt spid="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P spid="155" grpId="0"/>
      <p:bldP spid="156" grpId="0"/>
      <p:bldP spid="157" grpId="0"/>
      <p:bldP spid="158" grpId="0"/>
      <p:bldP spid="1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22">
            <a:extLst>
              <a:ext uri="{FF2B5EF4-FFF2-40B4-BE49-F238E27FC236}">
                <a16:creationId xmlns:a16="http://schemas.microsoft.com/office/drawing/2014/main" id="{82C6DBDE-2CB3-4834-B1DB-1B8459814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463" y="0"/>
            <a:ext cx="6242364" cy="6858000"/>
          </a:xfrm>
          <a:prstGeom prst="rect">
            <a:avLst/>
          </a:prstGeom>
        </p:spPr>
      </p:pic>
      <p:pic>
        <p:nvPicPr>
          <p:cNvPr id="224" name="Picture 223">
            <a:extLst>
              <a:ext uri="{FF2B5EF4-FFF2-40B4-BE49-F238E27FC236}">
                <a16:creationId xmlns:a16="http://schemas.microsoft.com/office/drawing/2014/main" id="{291F214F-BED9-46D9-BE2E-879F5E610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183517" cy="6858000"/>
          </a:xfrm>
          <a:prstGeom prst="rect">
            <a:avLst/>
          </a:prstGeom>
        </p:spPr>
      </p:pic>
      <p:sp>
        <p:nvSpPr>
          <p:cNvPr id="32" name="TextBox 31"/>
          <p:cNvSpPr txBox="1"/>
          <p:nvPr/>
        </p:nvSpPr>
        <p:spPr>
          <a:xfrm>
            <a:off x="1676400" y="1"/>
            <a:ext cx="8763000" cy="461665"/>
          </a:xfrm>
          <a:prstGeom prst="rect">
            <a:avLst/>
          </a:prstGeom>
          <a:noFill/>
        </p:spPr>
        <p:txBody>
          <a:bodyPr wrap="square" rtlCol="0">
            <a:spAutoFit/>
          </a:bodyPr>
          <a:lstStyle/>
          <a:p>
            <a:pPr lvl="1" algn="ctr"/>
            <a:r>
              <a:rPr lang="en-US" sz="2400" dirty="0">
                <a:latin typeface="Rockwell Extra Bold" pitchFamily="18" charset="0"/>
                <a:cs typeface="JasmineUPC" pitchFamily="18" charset="-34"/>
              </a:rPr>
              <a:t>The Lord Delivers —</a:t>
            </a:r>
            <a:r>
              <a:rPr lang="en-US" sz="2400" dirty="0">
                <a:solidFill>
                  <a:schemeClr val="bg1"/>
                </a:solidFill>
                <a:latin typeface="Rockwell Extra Bold" pitchFamily="18" charset="0"/>
                <a:cs typeface="JasmineUPC" pitchFamily="18" charset="-34"/>
              </a:rPr>
              <a:t>The Lord Takes away</a:t>
            </a:r>
          </a:p>
        </p:txBody>
      </p:sp>
      <p:grpSp>
        <p:nvGrpSpPr>
          <p:cNvPr id="5" name="Group 179"/>
          <p:cNvGrpSpPr/>
          <p:nvPr/>
        </p:nvGrpSpPr>
        <p:grpSpPr>
          <a:xfrm rot="20107455" flipH="1">
            <a:off x="8567271" y="2622461"/>
            <a:ext cx="362445" cy="960804"/>
            <a:chOff x="5867400" y="1600200"/>
            <a:chExt cx="1028222" cy="1828800"/>
          </a:xfrm>
          <a:solidFill>
            <a:srgbClr val="3D2817"/>
          </a:solidFill>
        </p:grpSpPr>
        <p:sp>
          <p:nvSpPr>
            <p:cNvPr id="150" name="Moon 149"/>
            <p:cNvSpPr/>
            <p:nvPr/>
          </p:nvSpPr>
          <p:spPr>
            <a:xfrm>
              <a:off x="5943600" y="1676400"/>
              <a:ext cx="685800" cy="1752600"/>
            </a:xfrm>
            <a:prstGeom prst="moon">
              <a:avLst>
                <a:gd name="adj" fmla="val 653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0461878">
              <a:off x="6209822" y="1664074"/>
              <a:ext cx="685800" cy="1752600"/>
            </a:xfrm>
            <a:prstGeom prst="moon">
              <a:avLst>
                <a:gd name="adj" fmla="val 653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760187">
              <a:off x="5867400" y="1600200"/>
              <a:ext cx="457200" cy="1600200"/>
            </a:xfrm>
            <a:prstGeom prst="moon">
              <a:avLst>
                <a:gd name="adj" fmla="val 653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7475664" y="2043760"/>
            <a:ext cx="1668337" cy="3137840"/>
            <a:chOff x="5951663" y="2043760"/>
            <a:chExt cx="1668337" cy="3137840"/>
          </a:xfrm>
        </p:grpSpPr>
        <p:sp>
          <p:nvSpPr>
            <p:cNvPr id="86" name="Oval 85"/>
            <p:cNvSpPr/>
            <p:nvPr/>
          </p:nvSpPr>
          <p:spPr>
            <a:xfrm flipH="1">
              <a:off x="6181946" y="3837926"/>
              <a:ext cx="247940" cy="322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625363" flipH="1">
              <a:off x="6336649" y="2845765"/>
              <a:ext cx="396705" cy="1255570"/>
            </a:xfrm>
            <a:prstGeom prst="trapezoid">
              <a:avLst>
                <a:gd name="adj" fmla="val 31745"/>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89"/>
            <p:cNvGrpSpPr/>
            <p:nvPr/>
          </p:nvGrpSpPr>
          <p:grpSpPr>
            <a:xfrm rot="20637538" flipH="1">
              <a:off x="5951663" y="2043760"/>
              <a:ext cx="224828" cy="2296123"/>
              <a:chOff x="6117893" y="609600"/>
              <a:chExt cx="1518850" cy="2602523"/>
            </a:xfrm>
            <a:solidFill>
              <a:schemeClr val="bg1">
                <a:lumMod val="75000"/>
              </a:schemeClr>
            </a:solidFill>
          </p:grpSpPr>
          <p:sp>
            <p:nvSpPr>
              <p:cNvPr id="119" name="Flowchart: Delay 118"/>
              <p:cNvSpPr/>
              <p:nvPr/>
            </p:nvSpPr>
            <p:spPr>
              <a:xfrm>
                <a:off x="7010400" y="1524000"/>
                <a:ext cx="609600" cy="457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lay 119"/>
              <p:cNvSpPr/>
              <p:nvPr/>
            </p:nvSpPr>
            <p:spPr>
              <a:xfrm rot="10800000">
                <a:off x="6117893" y="1545893"/>
                <a:ext cx="609600" cy="435307"/>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elay 120"/>
              <p:cNvSpPr/>
              <p:nvPr/>
            </p:nvSpPr>
            <p:spPr>
              <a:xfrm rot="10800000" flipV="1">
                <a:off x="6172200" y="914400"/>
                <a:ext cx="609600" cy="555293"/>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Delay 121"/>
              <p:cNvSpPr/>
              <p:nvPr/>
            </p:nvSpPr>
            <p:spPr>
              <a:xfrm>
                <a:off x="7027143" y="914399"/>
                <a:ext cx="609600" cy="550143"/>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Delay 122"/>
              <p:cNvSpPr/>
              <p:nvPr/>
            </p:nvSpPr>
            <p:spPr>
              <a:xfrm rot="16200000">
                <a:off x="5791200" y="1447800"/>
                <a:ext cx="2286000" cy="6096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406662" y="2831123"/>
                <a:ext cx="9906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400800" y="920262"/>
                <a:ext cx="10668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412523" y="1477108"/>
                <a:ext cx="10668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5555038">
                <a:off x="6428900" y="2201497"/>
                <a:ext cx="10668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82"/>
            <p:cNvSpPr/>
            <p:nvPr/>
          </p:nvSpPr>
          <p:spPr>
            <a:xfrm flipH="1">
              <a:off x="6628238" y="4751624"/>
              <a:ext cx="247940" cy="429976"/>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981817" flipH="1">
              <a:off x="6925767" y="4751624"/>
              <a:ext cx="247940" cy="429976"/>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flipH="1">
              <a:off x="7317964" y="3837926"/>
              <a:ext cx="302036" cy="3387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002284" flipH="1">
              <a:off x="7072183" y="2936024"/>
              <a:ext cx="396705" cy="1161496"/>
            </a:xfrm>
            <a:prstGeom prst="trapezoid">
              <a:avLst>
                <a:gd name="adj" fmla="val 33809"/>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flipH="1">
              <a:off x="6429886" y="3837926"/>
              <a:ext cx="892586" cy="1128686"/>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flipH="1">
              <a:off x="6529062" y="2977975"/>
              <a:ext cx="694233" cy="1236180"/>
            </a:xfrm>
            <a:prstGeom prst="roundRect">
              <a:avLst>
                <a:gd name="adj" fmla="val 25325"/>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flipH="1">
              <a:off x="6644956" y="2762987"/>
              <a:ext cx="462657" cy="4299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flipH="1">
              <a:off x="6583158" y="2262978"/>
              <a:ext cx="595057" cy="8599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8"/>
            <p:cNvGrpSpPr/>
            <p:nvPr/>
          </p:nvGrpSpPr>
          <p:grpSpPr>
            <a:xfrm flipH="1">
              <a:off x="6572720" y="2133600"/>
              <a:ext cx="600197" cy="577423"/>
              <a:chOff x="3657600" y="3314000"/>
              <a:chExt cx="922298" cy="818644"/>
            </a:xfrm>
          </p:grpSpPr>
          <p:sp>
            <p:nvSpPr>
              <p:cNvPr id="142" name="Moon 141"/>
              <p:cNvSpPr/>
              <p:nvPr/>
            </p:nvSpPr>
            <p:spPr>
              <a:xfrm>
                <a:off x="3962400" y="33528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20"/>
              <p:cNvSpPr/>
              <p:nvPr/>
            </p:nvSpPr>
            <p:spPr>
              <a:xfrm>
                <a:off x="38100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21"/>
              <p:cNvSpPr/>
              <p:nvPr/>
            </p:nvSpPr>
            <p:spPr>
              <a:xfrm rot="19954779">
                <a:off x="3955069" y="3443114"/>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22"/>
              <p:cNvSpPr/>
              <p:nvPr/>
            </p:nvSpPr>
            <p:spPr>
              <a:xfrm rot="918606">
                <a:off x="36576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23"/>
              <p:cNvSpPr/>
              <p:nvPr/>
            </p:nvSpPr>
            <p:spPr>
              <a:xfrm>
                <a:off x="41148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24"/>
              <p:cNvSpPr/>
              <p:nvPr/>
            </p:nvSpPr>
            <p:spPr>
              <a:xfrm rot="20701862">
                <a:off x="42672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25"/>
              <p:cNvSpPr/>
              <p:nvPr/>
            </p:nvSpPr>
            <p:spPr>
              <a:xfrm rot="9908603">
                <a:off x="4351298" y="3446844"/>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27"/>
              <p:cNvSpPr/>
              <p:nvPr/>
            </p:nvSpPr>
            <p:spPr>
              <a:xfrm rot="5557887">
                <a:off x="4024087" y="3001453"/>
                <a:ext cx="241146" cy="866239"/>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7" name="Group 19"/>
            <p:cNvGrpSpPr/>
            <p:nvPr/>
          </p:nvGrpSpPr>
          <p:grpSpPr>
            <a:xfrm flipH="1">
              <a:off x="6578650" y="2279265"/>
              <a:ext cx="595057" cy="460688"/>
              <a:chOff x="4953000" y="1219200"/>
              <a:chExt cx="1600200" cy="990600"/>
            </a:xfrm>
          </p:grpSpPr>
          <p:grpSp>
            <p:nvGrpSpPr>
              <p:cNvPr id="8" name="Group 16"/>
              <p:cNvGrpSpPr/>
              <p:nvPr/>
            </p:nvGrpSpPr>
            <p:grpSpPr>
              <a:xfrm flipH="1">
                <a:off x="6172200" y="1524000"/>
                <a:ext cx="240373" cy="685800"/>
                <a:chOff x="4495800" y="2353177"/>
                <a:chExt cx="457200" cy="1304423"/>
              </a:xfrm>
            </p:grpSpPr>
            <p:sp>
              <p:nvSpPr>
                <p:cNvPr id="140" name="Moon 17"/>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
              <p:cNvGrpSpPr/>
              <p:nvPr/>
            </p:nvGrpSpPr>
            <p:grpSpPr>
              <a:xfrm>
                <a:off x="5029200" y="1524000"/>
                <a:ext cx="240373" cy="685800"/>
                <a:chOff x="4495800" y="2353177"/>
                <a:chExt cx="457200" cy="1304423"/>
              </a:xfrm>
            </p:grpSpPr>
            <p:sp>
              <p:nvSpPr>
                <p:cNvPr id="138" name="Moon 13"/>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4"/>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Rounded Rectangle 129"/>
              <p:cNvSpPr/>
              <p:nvPr/>
            </p:nvSpPr>
            <p:spPr>
              <a:xfrm>
                <a:off x="4953000" y="1219200"/>
                <a:ext cx="1600200" cy="304800"/>
              </a:xfrm>
              <a:prstGeom prst="round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rot="10800000">
                <a:off x="49530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rot="10800000">
                <a:off x="60198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49530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52578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a:off x="55626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58674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61722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ounded Rectangle 94"/>
            <p:cNvSpPr/>
            <p:nvPr/>
          </p:nvSpPr>
          <p:spPr>
            <a:xfrm flipH="1">
              <a:off x="6529062" y="3999167"/>
              <a:ext cx="694233" cy="214988"/>
            </a:xfrm>
            <a:prstGeom prst="roundRect">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8606866" flipH="1">
              <a:off x="6689595" y="3019309"/>
              <a:ext cx="198352" cy="1164242"/>
            </a:xfrm>
            <a:prstGeom prst="mo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0023970" flipH="1">
              <a:off x="6155254" y="3955112"/>
              <a:ext cx="137134" cy="1722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92"/>
            <p:cNvGrpSpPr/>
            <p:nvPr/>
          </p:nvGrpSpPr>
          <p:grpSpPr>
            <a:xfrm flipH="1">
              <a:off x="6724096" y="4014743"/>
              <a:ext cx="347117" cy="859951"/>
              <a:chOff x="6781800" y="2667000"/>
              <a:chExt cx="1371600" cy="2209800"/>
            </a:xfrm>
          </p:grpSpPr>
          <p:sp>
            <p:nvSpPr>
              <p:cNvPr id="117" name="Trapezoid 116"/>
              <p:cNvSpPr/>
              <p:nvPr/>
            </p:nvSpPr>
            <p:spPr>
              <a:xfrm>
                <a:off x="6781800" y="2667000"/>
                <a:ext cx="1371600" cy="22098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ightning Bolt 117"/>
              <p:cNvSpPr/>
              <p:nvPr/>
            </p:nvSpPr>
            <p:spPr>
              <a:xfrm>
                <a:off x="7086600" y="2743200"/>
                <a:ext cx="838200" cy="2133600"/>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88"/>
            <p:cNvGrpSpPr/>
            <p:nvPr/>
          </p:nvGrpSpPr>
          <p:grpSpPr>
            <a:xfrm flipH="1">
              <a:off x="6476155" y="3047298"/>
              <a:ext cx="793409" cy="537469"/>
              <a:chOff x="51453" y="4572000"/>
              <a:chExt cx="3949047" cy="1756159"/>
            </a:xfrm>
          </p:grpSpPr>
          <p:grpSp>
            <p:nvGrpSpPr>
              <p:cNvPr id="12" name="Group 152"/>
              <p:cNvGrpSpPr/>
              <p:nvPr/>
            </p:nvGrpSpPr>
            <p:grpSpPr>
              <a:xfrm>
                <a:off x="51453" y="4572000"/>
                <a:ext cx="1866900" cy="1756159"/>
                <a:chOff x="51453" y="4572000"/>
                <a:chExt cx="1866900" cy="1756159"/>
              </a:xfrm>
            </p:grpSpPr>
            <p:sp>
              <p:nvSpPr>
                <p:cNvPr id="112" name="Moon 111"/>
                <p:cNvSpPr/>
                <p:nvPr/>
              </p:nvSpPr>
              <p:spPr>
                <a:xfrm rot="14389610">
                  <a:off x="394353" y="42707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066800" y="4572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13708706">
                  <a:off x="851553" y="4727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2572481">
                  <a:off x="1384953" y="5108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447800" y="4953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53"/>
              <p:cNvGrpSpPr/>
              <p:nvPr/>
            </p:nvGrpSpPr>
            <p:grpSpPr>
              <a:xfrm flipH="1">
                <a:off x="2133600" y="4572000"/>
                <a:ext cx="1866900" cy="1756159"/>
                <a:chOff x="51453" y="4572000"/>
                <a:chExt cx="1866900" cy="1756159"/>
              </a:xfrm>
            </p:grpSpPr>
            <p:sp>
              <p:nvSpPr>
                <p:cNvPr id="107" name="Moon 106"/>
                <p:cNvSpPr/>
                <p:nvPr/>
              </p:nvSpPr>
              <p:spPr>
                <a:xfrm rot="14389610">
                  <a:off x="394353" y="42707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066800" y="4572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3708706">
                  <a:off x="851553" y="4727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2572481">
                  <a:off x="1384953" y="5108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447800" y="4953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Oval 102"/>
              <p:cNvSpPr/>
              <p:nvPr/>
            </p:nvSpPr>
            <p:spPr>
              <a:xfrm>
                <a:off x="1600200" y="5105400"/>
                <a:ext cx="914400" cy="838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ross 103"/>
              <p:cNvSpPr/>
              <p:nvPr/>
            </p:nvSpPr>
            <p:spPr>
              <a:xfrm>
                <a:off x="1828800" y="5181600"/>
                <a:ext cx="457200" cy="6858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1905000" y="5334000"/>
                <a:ext cx="304800" cy="4572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3718254" flipH="1">
                <a:off x="1944192" y="5444836"/>
                <a:ext cx="206142" cy="212591"/>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3" name="TextBox 152"/>
          <p:cNvSpPr txBox="1"/>
          <p:nvPr/>
        </p:nvSpPr>
        <p:spPr>
          <a:xfrm>
            <a:off x="3654137" y="831274"/>
            <a:ext cx="2209800" cy="1200329"/>
          </a:xfrm>
          <a:prstGeom prst="rect">
            <a:avLst/>
          </a:prstGeom>
          <a:noFill/>
        </p:spPr>
        <p:txBody>
          <a:bodyPr wrap="square" rtlCol="0">
            <a:spAutoFit/>
          </a:bodyPr>
          <a:lstStyle/>
          <a:p>
            <a:r>
              <a:rPr lang="en-US" b="1" i="1" dirty="0"/>
              <a:t>“…and he also smote </a:t>
            </a:r>
            <a:r>
              <a:rPr lang="en-US" b="1" i="1" dirty="0" err="1"/>
              <a:t>Zerahemnah</a:t>
            </a:r>
            <a:r>
              <a:rPr lang="en-US" b="1" i="1" dirty="0"/>
              <a:t> that he took off his scalp and it fell to the earth”</a:t>
            </a:r>
          </a:p>
        </p:txBody>
      </p:sp>
      <p:sp>
        <p:nvSpPr>
          <p:cNvPr id="154" name="TextBox 153"/>
          <p:cNvSpPr txBox="1"/>
          <p:nvPr/>
        </p:nvSpPr>
        <p:spPr>
          <a:xfrm>
            <a:off x="6477000" y="609601"/>
            <a:ext cx="1676400" cy="1169551"/>
          </a:xfrm>
          <a:prstGeom prst="rect">
            <a:avLst/>
          </a:prstGeom>
          <a:noFill/>
        </p:spPr>
        <p:txBody>
          <a:bodyPr wrap="square" rtlCol="0">
            <a:spAutoFit/>
          </a:bodyPr>
          <a:lstStyle/>
          <a:p>
            <a:r>
              <a:rPr lang="en-US" sz="1400" dirty="0" err="1">
                <a:solidFill>
                  <a:schemeClr val="bg1"/>
                </a:solidFill>
              </a:rPr>
              <a:t>Zerahemnah</a:t>
            </a:r>
            <a:r>
              <a:rPr lang="en-US" sz="1400" dirty="0">
                <a:solidFill>
                  <a:schemeClr val="bg1"/>
                </a:solidFill>
              </a:rPr>
              <a:t> was angry with Moroni and rushed forward that he might slay Moroni</a:t>
            </a:r>
          </a:p>
        </p:txBody>
      </p:sp>
      <p:sp>
        <p:nvSpPr>
          <p:cNvPr id="155" name="TextBox 154"/>
          <p:cNvSpPr txBox="1"/>
          <p:nvPr/>
        </p:nvSpPr>
        <p:spPr>
          <a:xfrm>
            <a:off x="529936" y="619991"/>
            <a:ext cx="2535382" cy="830997"/>
          </a:xfrm>
          <a:prstGeom prst="rect">
            <a:avLst/>
          </a:prstGeom>
          <a:noFill/>
        </p:spPr>
        <p:txBody>
          <a:bodyPr wrap="square" rtlCol="0">
            <a:spAutoFit/>
          </a:bodyPr>
          <a:lstStyle/>
          <a:p>
            <a:r>
              <a:rPr lang="en-US" sz="1600" b="1" dirty="0"/>
              <a:t>One of </a:t>
            </a:r>
            <a:r>
              <a:rPr lang="en-US" sz="1600" b="1" dirty="0" err="1"/>
              <a:t>Moroni’s</a:t>
            </a:r>
            <a:r>
              <a:rPr lang="en-US" sz="1600" b="1" dirty="0"/>
              <a:t> soldiers “smote it even to the earth, and it broke by the hilt”</a:t>
            </a:r>
          </a:p>
        </p:txBody>
      </p:sp>
      <p:sp>
        <p:nvSpPr>
          <p:cNvPr id="156" name="TextBox 155"/>
          <p:cNvSpPr txBox="1"/>
          <p:nvPr/>
        </p:nvSpPr>
        <p:spPr>
          <a:xfrm>
            <a:off x="8763000" y="609601"/>
            <a:ext cx="2552700" cy="830997"/>
          </a:xfrm>
          <a:prstGeom prst="rect">
            <a:avLst/>
          </a:prstGeom>
          <a:noFill/>
        </p:spPr>
        <p:txBody>
          <a:bodyPr wrap="square" rtlCol="0">
            <a:spAutoFit/>
          </a:bodyPr>
          <a:lstStyle/>
          <a:p>
            <a:r>
              <a:rPr lang="en-US" sz="1600" dirty="0" err="1">
                <a:solidFill>
                  <a:schemeClr val="bg1"/>
                </a:solidFill>
              </a:rPr>
              <a:t>Zerahemnah</a:t>
            </a:r>
            <a:r>
              <a:rPr lang="en-US" sz="1600" dirty="0">
                <a:solidFill>
                  <a:schemeClr val="bg1"/>
                </a:solidFill>
              </a:rPr>
              <a:t> withdrew from before them into the midst of his soldiers</a:t>
            </a:r>
          </a:p>
        </p:txBody>
      </p:sp>
      <p:sp>
        <p:nvSpPr>
          <p:cNvPr id="158" name="TextBox 157"/>
          <p:cNvSpPr txBox="1"/>
          <p:nvPr/>
        </p:nvSpPr>
        <p:spPr>
          <a:xfrm>
            <a:off x="7294417" y="5548746"/>
            <a:ext cx="4769427" cy="923330"/>
          </a:xfrm>
          <a:prstGeom prst="rect">
            <a:avLst/>
          </a:prstGeom>
          <a:noFill/>
        </p:spPr>
        <p:txBody>
          <a:bodyPr wrap="square" rtlCol="0">
            <a:spAutoFit/>
          </a:bodyPr>
          <a:lstStyle/>
          <a:p>
            <a:r>
              <a:rPr lang="en-US" dirty="0">
                <a:solidFill>
                  <a:schemeClr val="bg1"/>
                </a:solidFill>
              </a:rPr>
              <a:t>Many were ‘struck with fear’ and threw down their weapons and entered into a covenant of peace…then departed into the wilderness</a:t>
            </a:r>
          </a:p>
        </p:txBody>
      </p:sp>
      <p:sp>
        <p:nvSpPr>
          <p:cNvPr id="128" name="TextBox 127"/>
          <p:cNvSpPr txBox="1"/>
          <p:nvPr/>
        </p:nvSpPr>
        <p:spPr>
          <a:xfrm>
            <a:off x="129766" y="6550223"/>
            <a:ext cx="2514600" cy="307777"/>
          </a:xfrm>
          <a:prstGeom prst="rect">
            <a:avLst/>
          </a:prstGeom>
          <a:noFill/>
        </p:spPr>
        <p:txBody>
          <a:bodyPr wrap="square" rtlCol="0">
            <a:spAutoFit/>
          </a:bodyPr>
          <a:lstStyle/>
          <a:p>
            <a:r>
              <a:rPr lang="en-US" sz="1400" dirty="0"/>
              <a:t>Alma 44:12-15</a:t>
            </a:r>
          </a:p>
        </p:txBody>
      </p:sp>
      <p:grpSp>
        <p:nvGrpSpPr>
          <p:cNvPr id="129" name="Group 128"/>
          <p:cNvGrpSpPr/>
          <p:nvPr/>
        </p:nvGrpSpPr>
        <p:grpSpPr>
          <a:xfrm>
            <a:off x="4038600" y="2133600"/>
            <a:ext cx="1828800" cy="2895600"/>
            <a:chOff x="5715000" y="1326766"/>
            <a:chExt cx="2582414" cy="4129038"/>
          </a:xfrm>
        </p:grpSpPr>
        <p:sp>
          <p:nvSpPr>
            <p:cNvPr id="160" name="Oval 159"/>
            <p:cNvSpPr/>
            <p:nvPr/>
          </p:nvSpPr>
          <p:spPr>
            <a:xfrm>
              <a:off x="5715000" y="3505200"/>
              <a:ext cx="419272" cy="3305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1" name="Oval 160"/>
            <p:cNvSpPr/>
            <p:nvPr/>
          </p:nvSpPr>
          <p:spPr>
            <a:xfrm>
              <a:off x="7391400" y="3505200"/>
              <a:ext cx="419272" cy="3305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2" name="Flowchart: Manual Operation 161"/>
            <p:cNvSpPr/>
            <p:nvPr/>
          </p:nvSpPr>
          <p:spPr>
            <a:xfrm rot="8773187">
              <a:off x="6953363" y="2400953"/>
              <a:ext cx="543317" cy="133028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Manual Operation 162"/>
            <p:cNvSpPr/>
            <p:nvPr/>
          </p:nvSpPr>
          <p:spPr>
            <a:xfrm rot="12653049">
              <a:off x="5997851" y="2489069"/>
              <a:ext cx="543317" cy="1252166"/>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6248400" y="2514600"/>
              <a:ext cx="961901" cy="1295400"/>
            </a:xfrm>
            <a:prstGeom prst="trapezoid">
              <a:avLst>
                <a:gd name="adj" fmla="val 2707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2296205" flipH="1">
              <a:off x="6826846" y="5125235"/>
              <a:ext cx="528648" cy="33056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6" name="Oval 165"/>
            <p:cNvSpPr/>
            <p:nvPr/>
          </p:nvSpPr>
          <p:spPr>
            <a:xfrm rot="20660369" flipH="1">
              <a:off x="6130803" y="5094415"/>
              <a:ext cx="528648" cy="33056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7" name="Isosceles Triangle 166"/>
            <p:cNvSpPr/>
            <p:nvPr/>
          </p:nvSpPr>
          <p:spPr>
            <a:xfrm rot="10800000">
              <a:off x="6485152" y="2516816"/>
              <a:ext cx="528648" cy="462797"/>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258588" y="1392880"/>
              <a:ext cx="906253" cy="12561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rot="17650418">
              <a:off x="5894763" y="1549119"/>
              <a:ext cx="661139" cy="45312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loud 169"/>
            <p:cNvSpPr/>
            <p:nvPr/>
          </p:nvSpPr>
          <p:spPr>
            <a:xfrm rot="4179572">
              <a:off x="6783380" y="1545216"/>
              <a:ext cx="661139" cy="45312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6015048" y="1591222"/>
              <a:ext cx="1283859" cy="19834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2" name="Cloud 171"/>
            <p:cNvSpPr/>
            <p:nvPr/>
          </p:nvSpPr>
          <p:spPr>
            <a:xfrm>
              <a:off x="6317132" y="1326766"/>
              <a:ext cx="755211" cy="39668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6934200" y="2514600"/>
              <a:ext cx="304800" cy="19834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6248400" y="2514600"/>
              <a:ext cx="302084" cy="19834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Manual Operation 174"/>
            <p:cNvSpPr/>
            <p:nvPr/>
          </p:nvSpPr>
          <p:spPr>
            <a:xfrm rot="10800000">
              <a:off x="6755066" y="4087091"/>
              <a:ext cx="5225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Manual Operation 175"/>
            <p:cNvSpPr/>
            <p:nvPr/>
          </p:nvSpPr>
          <p:spPr>
            <a:xfrm rot="10800000">
              <a:off x="6172200" y="4091049"/>
              <a:ext cx="5225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Pentagon 176"/>
            <p:cNvSpPr/>
            <p:nvPr/>
          </p:nvSpPr>
          <p:spPr>
            <a:xfrm rot="5637398">
              <a:off x="5731942" y="414696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entagon 177"/>
            <p:cNvSpPr/>
            <p:nvPr/>
          </p:nvSpPr>
          <p:spPr>
            <a:xfrm rot="5400000">
              <a:off x="6011406" y="42158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entagon 178"/>
            <p:cNvSpPr/>
            <p:nvPr/>
          </p:nvSpPr>
          <p:spPr>
            <a:xfrm rot="5400000">
              <a:off x="6210876" y="42158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entagon 179"/>
            <p:cNvSpPr/>
            <p:nvPr/>
          </p:nvSpPr>
          <p:spPr>
            <a:xfrm rot="5400000">
              <a:off x="6410346" y="42158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entagon 180"/>
            <p:cNvSpPr/>
            <p:nvPr/>
          </p:nvSpPr>
          <p:spPr>
            <a:xfrm rot="5118420">
              <a:off x="6629400" y="4191003"/>
              <a:ext cx="1066800" cy="152400"/>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Pentagon 181"/>
            <p:cNvSpPr/>
            <p:nvPr/>
          </p:nvSpPr>
          <p:spPr>
            <a:xfrm rot="5400000">
              <a:off x="5850218" y="4208182"/>
              <a:ext cx="1219200" cy="118037"/>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3" name="Group 102"/>
            <p:cNvGrpSpPr/>
            <p:nvPr/>
          </p:nvGrpSpPr>
          <p:grpSpPr>
            <a:xfrm rot="10565809">
              <a:off x="7375533" y="2086685"/>
              <a:ext cx="921881" cy="1804076"/>
              <a:chOff x="6523114" y="3122225"/>
              <a:chExt cx="749548" cy="1546164"/>
            </a:xfrm>
          </p:grpSpPr>
          <p:sp>
            <p:nvSpPr>
              <p:cNvPr id="186" name="Pentagon 185"/>
              <p:cNvSpPr/>
              <p:nvPr/>
            </p:nvSpPr>
            <p:spPr>
              <a:xfrm rot="7482643">
                <a:off x="5935883" y="3967600"/>
                <a:ext cx="1288020" cy="113557"/>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7" name="Cross 186"/>
              <p:cNvSpPr/>
              <p:nvPr/>
            </p:nvSpPr>
            <p:spPr>
              <a:xfrm rot="2341287">
                <a:off x="6798838" y="3122225"/>
                <a:ext cx="473824" cy="457670"/>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p:cNvSpPr/>
            <p:nvPr/>
          </p:nvSpPr>
          <p:spPr>
            <a:xfrm>
              <a:off x="6246885" y="3581400"/>
              <a:ext cx="990600" cy="2286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5" name="Oval 184"/>
            <p:cNvSpPr/>
            <p:nvPr/>
          </p:nvSpPr>
          <p:spPr>
            <a:xfrm>
              <a:off x="7467600" y="3581400"/>
              <a:ext cx="2286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90" name="TextBox 189"/>
          <p:cNvSpPr txBox="1"/>
          <p:nvPr/>
        </p:nvSpPr>
        <p:spPr>
          <a:xfrm>
            <a:off x="1527465" y="5638801"/>
            <a:ext cx="3571008" cy="1200329"/>
          </a:xfrm>
          <a:prstGeom prst="rect">
            <a:avLst/>
          </a:prstGeom>
          <a:noFill/>
        </p:spPr>
        <p:txBody>
          <a:bodyPr wrap="square" rtlCol="0">
            <a:spAutoFit/>
          </a:bodyPr>
          <a:lstStyle/>
          <a:p>
            <a:r>
              <a:rPr lang="en-US" b="1" dirty="0"/>
              <a:t>The Lamanites had been warned that they would die unless they give up their weapons and make a covenant of peace</a:t>
            </a:r>
          </a:p>
        </p:txBody>
      </p:sp>
      <p:grpSp>
        <p:nvGrpSpPr>
          <p:cNvPr id="157" name="Group 156">
            <a:extLst>
              <a:ext uri="{FF2B5EF4-FFF2-40B4-BE49-F238E27FC236}">
                <a16:creationId xmlns:a16="http://schemas.microsoft.com/office/drawing/2014/main" id="{B5729B76-12E1-417A-9DCF-9371B8664C4D}"/>
              </a:ext>
            </a:extLst>
          </p:cNvPr>
          <p:cNvGrpSpPr/>
          <p:nvPr/>
        </p:nvGrpSpPr>
        <p:grpSpPr>
          <a:xfrm>
            <a:off x="846397" y="2275403"/>
            <a:ext cx="1434207" cy="3014804"/>
            <a:chOff x="416473" y="2209800"/>
            <a:chExt cx="1793327" cy="3505200"/>
          </a:xfrm>
        </p:grpSpPr>
        <p:sp>
          <p:nvSpPr>
            <p:cNvPr id="159" name="Cloud 158">
              <a:extLst>
                <a:ext uri="{FF2B5EF4-FFF2-40B4-BE49-F238E27FC236}">
                  <a16:creationId xmlns:a16="http://schemas.microsoft.com/office/drawing/2014/main" id="{87AC4A57-4E46-4A2C-8B6B-3731824CD238}"/>
                </a:ext>
              </a:extLst>
            </p:cNvPr>
            <p:cNvSpPr/>
            <p:nvPr/>
          </p:nvSpPr>
          <p:spPr>
            <a:xfrm>
              <a:off x="685800" y="2971800"/>
              <a:ext cx="1219200" cy="990600"/>
            </a:xfrm>
            <a:prstGeom prst="cloud">
              <a:avLst/>
            </a:prstGeom>
            <a:solidFill>
              <a:srgbClr val="9368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5C3822EF-7D91-43FD-AF9C-A00169E0FC72}"/>
                </a:ext>
              </a:extLst>
            </p:cNvPr>
            <p:cNvSpPr/>
            <p:nvPr/>
          </p:nvSpPr>
          <p:spPr>
            <a:xfrm rot="19437994">
              <a:off x="1344184" y="5119606"/>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1" name="Oval 190">
              <a:extLst>
                <a:ext uri="{FF2B5EF4-FFF2-40B4-BE49-F238E27FC236}">
                  <a16:creationId xmlns:a16="http://schemas.microsoft.com/office/drawing/2014/main" id="{B723054D-8F72-4E36-A67B-5B90B3D30E45}"/>
                </a:ext>
              </a:extLst>
            </p:cNvPr>
            <p:cNvSpPr/>
            <p:nvPr/>
          </p:nvSpPr>
          <p:spPr>
            <a:xfrm rot="1955574">
              <a:off x="879257" y="5089678"/>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2" name="Pentagon 4">
              <a:extLst>
                <a:ext uri="{FF2B5EF4-FFF2-40B4-BE49-F238E27FC236}">
                  <a16:creationId xmlns:a16="http://schemas.microsoft.com/office/drawing/2014/main" id="{2372B4CA-6A3E-443B-9587-1D4389AA7F0C}"/>
                </a:ext>
              </a:extLst>
            </p:cNvPr>
            <p:cNvSpPr/>
            <p:nvPr/>
          </p:nvSpPr>
          <p:spPr>
            <a:xfrm rot="4714608">
              <a:off x="1112250" y="5057191"/>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3" name="Pentagon 5">
              <a:extLst>
                <a:ext uri="{FF2B5EF4-FFF2-40B4-BE49-F238E27FC236}">
                  <a16:creationId xmlns:a16="http://schemas.microsoft.com/office/drawing/2014/main" id="{C558DEBF-5E65-4B12-B328-C4861A51BF90}"/>
                </a:ext>
              </a:extLst>
            </p:cNvPr>
            <p:cNvSpPr/>
            <p:nvPr/>
          </p:nvSpPr>
          <p:spPr>
            <a:xfrm rot="6079541">
              <a:off x="743954" y="4997815"/>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4" name="Oval 193">
              <a:extLst>
                <a:ext uri="{FF2B5EF4-FFF2-40B4-BE49-F238E27FC236}">
                  <a16:creationId xmlns:a16="http://schemas.microsoft.com/office/drawing/2014/main" id="{B260FB9C-E2DD-45AB-B645-CBD4D0492EA8}"/>
                </a:ext>
              </a:extLst>
            </p:cNvPr>
            <p:cNvSpPr/>
            <p:nvPr/>
          </p:nvSpPr>
          <p:spPr>
            <a:xfrm>
              <a:off x="1940472" y="4264418"/>
              <a:ext cx="269328"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5" name="Oval 194">
              <a:extLst>
                <a:ext uri="{FF2B5EF4-FFF2-40B4-BE49-F238E27FC236}">
                  <a16:creationId xmlns:a16="http://schemas.microsoft.com/office/drawing/2014/main" id="{DCB7F22F-D8FD-4251-97D9-E87D0276C767}"/>
                </a:ext>
              </a:extLst>
            </p:cNvPr>
            <p:cNvSpPr/>
            <p:nvPr/>
          </p:nvSpPr>
          <p:spPr>
            <a:xfrm>
              <a:off x="416473" y="4264418"/>
              <a:ext cx="304800"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6" name="Flowchart: Manual Operation 195">
              <a:extLst>
                <a:ext uri="{FF2B5EF4-FFF2-40B4-BE49-F238E27FC236}">
                  <a16:creationId xmlns:a16="http://schemas.microsoft.com/office/drawing/2014/main" id="{6ACBE7BF-FF10-485B-9BB8-D29EF47B0C92}"/>
                </a:ext>
              </a:extLst>
            </p:cNvPr>
            <p:cNvSpPr/>
            <p:nvPr/>
          </p:nvSpPr>
          <p:spPr>
            <a:xfrm rot="8846634">
              <a:off x="1685412" y="35950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7" name="Flowchart: Manual Operation 196">
              <a:extLst>
                <a:ext uri="{FF2B5EF4-FFF2-40B4-BE49-F238E27FC236}">
                  <a16:creationId xmlns:a16="http://schemas.microsoft.com/office/drawing/2014/main" id="{C07D0115-DEF6-449D-ADEE-752763512BB0}"/>
                </a:ext>
              </a:extLst>
            </p:cNvPr>
            <p:cNvSpPr/>
            <p:nvPr/>
          </p:nvSpPr>
          <p:spPr>
            <a:xfrm rot="12773101">
              <a:off x="629017" y="35969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8" name="Flowchart: Manual Operation 197">
              <a:extLst>
                <a:ext uri="{FF2B5EF4-FFF2-40B4-BE49-F238E27FC236}">
                  <a16:creationId xmlns:a16="http://schemas.microsoft.com/office/drawing/2014/main" id="{39A3C70C-E5AF-429E-BA4C-AB01B6436CF1}"/>
                </a:ext>
              </a:extLst>
            </p:cNvPr>
            <p:cNvSpPr/>
            <p:nvPr/>
          </p:nvSpPr>
          <p:spPr>
            <a:xfrm rot="10800000">
              <a:off x="784334" y="3553960"/>
              <a:ext cx="1057603" cy="1716941"/>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9" name="Pentagon 11">
              <a:extLst>
                <a:ext uri="{FF2B5EF4-FFF2-40B4-BE49-F238E27FC236}">
                  <a16:creationId xmlns:a16="http://schemas.microsoft.com/office/drawing/2014/main" id="{C31EB64F-2C69-442A-A09F-9018479A330D}"/>
                </a:ext>
              </a:extLst>
            </p:cNvPr>
            <p:cNvSpPr/>
            <p:nvPr/>
          </p:nvSpPr>
          <p:spPr>
            <a:xfrm rot="5400000">
              <a:off x="69020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0" name="Pentagon 12">
              <a:extLst>
                <a:ext uri="{FF2B5EF4-FFF2-40B4-BE49-F238E27FC236}">
                  <a16:creationId xmlns:a16="http://schemas.microsoft.com/office/drawing/2014/main" id="{B360AD10-119F-4166-B950-8C6FA5ED800E}"/>
                </a:ext>
              </a:extLst>
            </p:cNvPr>
            <p:cNvSpPr/>
            <p:nvPr/>
          </p:nvSpPr>
          <p:spPr>
            <a:xfrm rot="5400000">
              <a:off x="874132"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1" name="Pentagon 13">
              <a:extLst>
                <a:ext uri="{FF2B5EF4-FFF2-40B4-BE49-F238E27FC236}">
                  <a16:creationId xmlns:a16="http://schemas.microsoft.com/office/drawing/2014/main" id="{29F1ED6D-6F13-4386-8D70-9B55E6A612F1}"/>
                </a:ext>
              </a:extLst>
            </p:cNvPr>
            <p:cNvSpPr/>
            <p:nvPr/>
          </p:nvSpPr>
          <p:spPr>
            <a:xfrm rot="5400000">
              <a:off x="1012080"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2" name="Pentagon 14">
              <a:extLst>
                <a:ext uri="{FF2B5EF4-FFF2-40B4-BE49-F238E27FC236}">
                  <a16:creationId xmlns:a16="http://schemas.microsoft.com/office/drawing/2014/main" id="{66C1076C-054B-4615-A24B-3179102D50FF}"/>
                </a:ext>
              </a:extLst>
            </p:cNvPr>
            <p:cNvSpPr/>
            <p:nvPr/>
          </p:nvSpPr>
          <p:spPr>
            <a:xfrm rot="5400000">
              <a:off x="119601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3" name="Pentagon 15">
              <a:extLst>
                <a:ext uri="{FF2B5EF4-FFF2-40B4-BE49-F238E27FC236}">
                  <a16:creationId xmlns:a16="http://schemas.microsoft.com/office/drawing/2014/main" id="{32ED695B-093F-45D3-9062-65862D7A4EC7}"/>
                </a:ext>
              </a:extLst>
            </p:cNvPr>
            <p:cNvSpPr/>
            <p:nvPr/>
          </p:nvSpPr>
          <p:spPr>
            <a:xfrm rot="5400000">
              <a:off x="598235"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4" name="Pentagon 16">
              <a:extLst>
                <a:ext uri="{FF2B5EF4-FFF2-40B4-BE49-F238E27FC236}">
                  <a16:creationId xmlns:a16="http://schemas.microsoft.com/office/drawing/2014/main" id="{B287666C-DBA6-497B-B2BB-4B0252971CA2}"/>
                </a:ext>
              </a:extLst>
            </p:cNvPr>
            <p:cNvSpPr/>
            <p:nvPr/>
          </p:nvSpPr>
          <p:spPr>
            <a:xfrm rot="5400000">
              <a:off x="1287976"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5" name="Pentagon 17">
              <a:extLst>
                <a:ext uri="{FF2B5EF4-FFF2-40B4-BE49-F238E27FC236}">
                  <a16:creationId xmlns:a16="http://schemas.microsoft.com/office/drawing/2014/main" id="{4999D865-D371-4CF2-A551-F8069CE11C68}"/>
                </a:ext>
              </a:extLst>
            </p:cNvPr>
            <p:cNvSpPr/>
            <p:nvPr/>
          </p:nvSpPr>
          <p:spPr>
            <a:xfrm rot="6342749">
              <a:off x="518996" y="47317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6" name="Pentagon 18">
              <a:extLst>
                <a:ext uri="{FF2B5EF4-FFF2-40B4-BE49-F238E27FC236}">
                  <a16:creationId xmlns:a16="http://schemas.microsoft.com/office/drawing/2014/main" id="{CE41F84C-C59C-4C82-B662-6561F087C2E6}"/>
                </a:ext>
              </a:extLst>
            </p:cNvPr>
            <p:cNvSpPr/>
            <p:nvPr/>
          </p:nvSpPr>
          <p:spPr>
            <a:xfrm rot="4529732">
              <a:off x="1357024" y="4737961"/>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7" name="Oval 206">
              <a:extLst>
                <a:ext uri="{FF2B5EF4-FFF2-40B4-BE49-F238E27FC236}">
                  <a16:creationId xmlns:a16="http://schemas.microsoft.com/office/drawing/2014/main" id="{78E170CA-83AC-48E4-AC8B-5CFE49324AB4}"/>
                </a:ext>
              </a:extLst>
            </p:cNvPr>
            <p:cNvSpPr/>
            <p:nvPr/>
          </p:nvSpPr>
          <p:spPr>
            <a:xfrm>
              <a:off x="1219200" y="3435550"/>
              <a:ext cx="228600"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8" name="Pentagon 20">
              <a:extLst>
                <a:ext uri="{FF2B5EF4-FFF2-40B4-BE49-F238E27FC236}">
                  <a16:creationId xmlns:a16="http://schemas.microsoft.com/office/drawing/2014/main" id="{64AC6296-237A-432C-81E0-400FE25D3561}"/>
                </a:ext>
              </a:extLst>
            </p:cNvPr>
            <p:cNvSpPr/>
            <p:nvPr/>
          </p:nvSpPr>
          <p:spPr>
            <a:xfrm rot="7201658">
              <a:off x="395258" y="3716723"/>
              <a:ext cx="984266" cy="24883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09" name="Pentagon 22">
              <a:extLst>
                <a:ext uri="{FF2B5EF4-FFF2-40B4-BE49-F238E27FC236}">
                  <a16:creationId xmlns:a16="http://schemas.microsoft.com/office/drawing/2014/main" id="{66ED7EE9-E62B-421A-8BCC-78FBFFBB7750}"/>
                </a:ext>
              </a:extLst>
            </p:cNvPr>
            <p:cNvSpPr/>
            <p:nvPr/>
          </p:nvSpPr>
          <p:spPr>
            <a:xfrm rot="14398342" flipH="1">
              <a:off x="1322851" y="3815029"/>
              <a:ext cx="984266" cy="258234"/>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10" name="Rectangle 209">
              <a:extLst>
                <a:ext uri="{FF2B5EF4-FFF2-40B4-BE49-F238E27FC236}">
                  <a16:creationId xmlns:a16="http://schemas.microsoft.com/office/drawing/2014/main" id="{CD0D0824-C862-4088-9557-6DA6CB2A2D58}"/>
                </a:ext>
              </a:extLst>
            </p:cNvPr>
            <p:cNvSpPr/>
            <p:nvPr/>
          </p:nvSpPr>
          <p:spPr>
            <a:xfrm>
              <a:off x="1014248" y="3790779"/>
              <a:ext cx="597776" cy="47363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1" name="Group 210">
              <a:extLst>
                <a:ext uri="{FF2B5EF4-FFF2-40B4-BE49-F238E27FC236}">
                  <a16:creationId xmlns:a16="http://schemas.microsoft.com/office/drawing/2014/main" id="{377C9CE6-3877-4FF5-B0B7-B53D5540E655}"/>
                </a:ext>
              </a:extLst>
            </p:cNvPr>
            <p:cNvGrpSpPr/>
            <p:nvPr/>
          </p:nvGrpSpPr>
          <p:grpSpPr>
            <a:xfrm>
              <a:off x="609600" y="2209800"/>
              <a:ext cx="1253772" cy="1331342"/>
              <a:chOff x="803628" y="2281822"/>
              <a:chExt cx="952377" cy="1331342"/>
            </a:xfrm>
          </p:grpSpPr>
          <p:sp>
            <p:nvSpPr>
              <p:cNvPr id="221" name="Oval 220">
                <a:extLst>
                  <a:ext uri="{FF2B5EF4-FFF2-40B4-BE49-F238E27FC236}">
                    <a16:creationId xmlns:a16="http://schemas.microsoft.com/office/drawing/2014/main" id="{557F8CA6-93F3-4250-A327-C5EE61162E77}"/>
                  </a:ext>
                </a:extLst>
              </p:cNvPr>
              <p:cNvSpPr/>
              <p:nvPr/>
            </p:nvSpPr>
            <p:spPr>
              <a:xfrm>
                <a:off x="1014248" y="2429067"/>
                <a:ext cx="643759" cy="11840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22" name="Freeform: Shape 221">
                <a:extLst>
                  <a:ext uri="{FF2B5EF4-FFF2-40B4-BE49-F238E27FC236}">
                    <a16:creationId xmlns:a16="http://schemas.microsoft.com/office/drawing/2014/main" id="{DE5BFA08-D757-4419-BD13-4D37E612CE06}"/>
                  </a:ext>
                </a:extLst>
              </p:cNvPr>
              <p:cNvSpPr/>
              <p:nvPr/>
            </p:nvSpPr>
            <p:spPr>
              <a:xfrm rot="4788466">
                <a:off x="620215" y="2465235"/>
                <a:ext cx="1319204" cy="952377"/>
              </a:xfrm>
              <a:custGeom>
                <a:avLst/>
                <a:gdLst>
                  <a:gd name="connsiteX0" fmla="*/ 25386 w 1120128"/>
                  <a:gd name="connsiteY0" fmla="*/ 117964 h 952377"/>
                  <a:gd name="connsiteX1" fmla="*/ 36344 w 1120128"/>
                  <a:gd name="connsiteY1" fmla="*/ 97025 h 952377"/>
                  <a:gd name="connsiteX2" fmla="*/ 109778 w 1120128"/>
                  <a:gd name="connsiteY2" fmla="*/ 67001 h 952377"/>
                  <a:gd name="connsiteX3" fmla="*/ 109983 w 1120128"/>
                  <a:gd name="connsiteY3" fmla="*/ 66799 h 952377"/>
                  <a:gd name="connsiteX4" fmla="*/ 139258 w 1120128"/>
                  <a:gd name="connsiteY4" fmla="*/ 37931 h 952377"/>
                  <a:gd name="connsiteX5" fmla="*/ 183403 w 1120128"/>
                  <a:gd name="connsiteY5" fmla="*/ 24762 h 952377"/>
                  <a:gd name="connsiteX6" fmla="*/ 252328 w 1120128"/>
                  <a:gd name="connsiteY6" fmla="*/ 39637 h 952377"/>
                  <a:gd name="connsiteX7" fmla="*/ 361534 w 1120128"/>
                  <a:gd name="connsiteY7" fmla="*/ 41133 h 952377"/>
                  <a:gd name="connsiteX8" fmla="*/ 377538 w 1120128"/>
                  <a:gd name="connsiteY8" fmla="*/ 49868 h 952377"/>
                  <a:gd name="connsiteX9" fmla="*/ 398763 w 1120128"/>
                  <a:gd name="connsiteY9" fmla="*/ 36010 h 952377"/>
                  <a:gd name="connsiteX10" fmla="*/ 559587 w 1120128"/>
                  <a:gd name="connsiteY10" fmla="*/ 26935 h 952377"/>
                  <a:gd name="connsiteX11" fmla="*/ 559622 w 1120128"/>
                  <a:gd name="connsiteY11" fmla="*/ 26920 h 952377"/>
                  <a:gd name="connsiteX12" fmla="*/ 591605 w 1120128"/>
                  <a:gd name="connsiteY12" fmla="*/ 13273 h 952377"/>
                  <a:gd name="connsiteX13" fmla="*/ 721734 w 1120128"/>
                  <a:gd name="connsiteY13" fmla="*/ 17515 h 952377"/>
                  <a:gd name="connsiteX14" fmla="*/ 722188 w 1120128"/>
                  <a:gd name="connsiteY14" fmla="*/ 17392 h 952377"/>
                  <a:gd name="connsiteX15" fmla="*/ 784916 w 1120128"/>
                  <a:gd name="connsiteY15" fmla="*/ 314 h 952377"/>
                  <a:gd name="connsiteX16" fmla="*/ 828455 w 1120128"/>
                  <a:gd name="connsiteY16" fmla="*/ 2367 h 952377"/>
                  <a:gd name="connsiteX17" fmla="*/ 862265 w 1120128"/>
                  <a:gd name="connsiteY17" fmla="*/ 12162 h 952377"/>
                  <a:gd name="connsiteX18" fmla="*/ 863274 w 1120128"/>
                  <a:gd name="connsiteY18" fmla="*/ 12454 h 952377"/>
                  <a:gd name="connsiteX19" fmla="*/ 971296 w 1120128"/>
                  <a:gd name="connsiteY19" fmla="*/ 2922 h 952377"/>
                  <a:gd name="connsiteX20" fmla="*/ 1026074 w 1120128"/>
                  <a:gd name="connsiteY20" fmla="*/ 28926 h 952377"/>
                  <a:gd name="connsiteX21" fmla="*/ 1026376 w 1120128"/>
                  <a:gd name="connsiteY21" fmla="*/ 28990 h 952377"/>
                  <a:gd name="connsiteX22" fmla="*/ 1069628 w 1120128"/>
                  <a:gd name="connsiteY22" fmla="*/ 38195 h 952377"/>
                  <a:gd name="connsiteX23" fmla="*/ 1096374 w 1120128"/>
                  <a:gd name="connsiteY23" fmla="*/ 54163 h 952377"/>
                  <a:gd name="connsiteX24" fmla="*/ 1093228 w 1120128"/>
                  <a:gd name="connsiteY24" fmla="*/ 81529 h 952377"/>
                  <a:gd name="connsiteX25" fmla="*/ 1116214 w 1120128"/>
                  <a:gd name="connsiteY25" fmla="*/ 123371 h 952377"/>
                  <a:gd name="connsiteX26" fmla="*/ 1008538 w 1120128"/>
                  <a:gd name="connsiteY26" fmla="*/ 159997 h 952377"/>
                  <a:gd name="connsiteX27" fmla="*/ 969991 w 1120128"/>
                  <a:gd name="connsiteY27" fmla="*/ 191382 h 952377"/>
                  <a:gd name="connsiteX28" fmla="*/ 838754 w 1120128"/>
                  <a:gd name="connsiteY28" fmla="*/ 195182 h 952377"/>
                  <a:gd name="connsiteX29" fmla="*/ 744969 w 1120128"/>
                  <a:gd name="connsiteY29" fmla="*/ 228663 h 952377"/>
                  <a:gd name="connsiteX30" fmla="*/ 607074 w 1120128"/>
                  <a:gd name="connsiteY30" fmla="*/ 208226 h 952377"/>
                  <a:gd name="connsiteX31" fmla="*/ 550860 w 1120128"/>
                  <a:gd name="connsiteY31" fmla="*/ 215743 h 952377"/>
                  <a:gd name="connsiteX32" fmla="*/ 527973 w 1120128"/>
                  <a:gd name="connsiteY32" fmla="*/ 215222 h 952377"/>
                  <a:gd name="connsiteX33" fmla="*/ 530436 w 1120128"/>
                  <a:gd name="connsiteY33" fmla="*/ 237362 h 952377"/>
                  <a:gd name="connsiteX34" fmla="*/ 505404 w 1120128"/>
                  <a:gd name="connsiteY34" fmla="*/ 285949 h 952377"/>
                  <a:gd name="connsiteX35" fmla="*/ 577371 w 1120128"/>
                  <a:gd name="connsiteY35" fmla="*/ 372896 h 952377"/>
                  <a:gd name="connsiteX36" fmla="*/ 506623 w 1120128"/>
                  <a:gd name="connsiteY36" fmla="*/ 468993 h 952377"/>
                  <a:gd name="connsiteX37" fmla="*/ 475659 w 1120128"/>
                  <a:gd name="connsiteY37" fmla="*/ 593961 h 952377"/>
                  <a:gd name="connsiteX38" fmla="*/ 457527 w 1120128"/>
                  <a:gd name="connsiteY38" fmla="*/ 602364 h 952377"/>
                  <a:gd name="connsiteX39" fmla="*/ 483911 w 1120128"/>
                  <a:gd name="connsiteY39" fmla="*/ 604568 h 952377"/>
                  <a:gd name="connsiteX40" fmla="*/ 596949 w 1120128"/>
                  <a:gd name="connsiteY40" fmla="*/ 669172 h 952377"/>
                  <a:gd name="connsiteX41" fmla="*/ 597407 w 1120128"/>
                  <a:gd name="connsiteY41" fmla="*/ 669276 h 952377"/>
                  <a:gd name="connsiteX42" fmla="*/ 660840 w 1120128"/>
                  <a:gd name="connsiteY42" fmla="*/ 683516 h 952377"/>
                  <a:gd name="connsiteX43" fmla="*/ 698365 w 1120128"/>
                  <a:gd name="connsiteY43" fmla="*/ 705691 h 952377"/>
                  <a:gd name="connsiteX44" fmla="*/ 723669 w 1120128"/>
                  <a:gd name="connsiteY44" fmla="*/ 730160 h 952377"/>
                  <a:gd name="connsiteX45" fmla="*/ 724425 w 1120128"/>
                  <a:gd name="connsiteY45" fmla="*/ 730891 h 952377"/>
                  <a:gd name="connsiteX46" fmla="*/ 824364 w 1120128"/>
                  <a:gd name="connsiteY46" fmla="*/ 772983 h 952377"/>
                  <a:gd name="connsiteX47" fmla="*/ 860622 w 1120128"/>
                  <a:gd name="connsiteY47" fmla="*/ 821585 h 952377"/>
                  <a:gd name="connsiteX48" fmla="*/ 860860 w 1120128"/>
                  <a:gd name="connsiteY48" fmla="*/ 821783 h 952377"/>
                  <a:gd name="connsiteX49" fmla="*/ 894785 w 1120128"/>
                  <a:gd name="connsiteY49" fmla="*/ 850147 h 952377"/>
                  <a:gd name="connsiteX50" fmla="*/ 910959 w 1120128"/>
                  <a:gd name="connsiteY50" fmla="*/ 876768 h 952377"/>
                  <a:gd name="connsiteX51" fmla="*/ 895380 w 1120128"/>
                  <a:gd name="connsiteY51" fmla="*/ 899486 h 952377"/>
                  <a:gd name="connsiteX52" fmla="*/ 896130 w 1120128"/>
                  <a:gd name="connsiteY52" fmla="*/ 947220 h 952377"/>
                  <a:gd name="connsiteX53" fmla="*/ 783825 w 1120128"/>
                  <a:gd name="connsiteY53" fmla="*/ 929239 h 952377"/>
                  <a:gd name="connsiteX54" fmla="*/ 735077 w 1120128"/>
                  <a:gd name="connsiteY54" fmla="*/ 938954 h 952377"/>
                  <a:gd name="connsiteX55" fmla="*/ 617297 w 1120128"/>
                  <a:gd name="connsiteY55" fmla="*/ 880939 h 952377"/>
                  <a:gd name="connsiteX56" fmla="*/ 518742 w 1120128"/>
                  <a:gd name="connsiteY56" fmla="*/ 866674 h 952377"/>
                  <a:gd name="connsiteX57" fmla="*/ 406412 w 1120128"/>
                  <a:gd name="connsiteY57" fmla="*/ 784123 h 952377"/>
                  <a:gd name="connsiteX58" fmla="*/ 234797 w 1120128"/>
                  <a:gd name="connsiteY58" fmla="*/ 670482 h 952377"/>
                  <a:gd name="connsiteX59" fmla="*/ 225509 w 1120128"/>
                  <a:gd name="connsiteY59" fmla="*/ 664447 h 952377"/>
                  <a:gd name="connsiteX60" fmla="*/ 199290 w 1120128"/>
                  <a:gd name="connsiteY60" fmla="*/ 663334 h 952377"/>
                  <a:gd name="connsiteX61" fmla="*/ 139390 w 1120128"/>
                  <a:gd name="connsiteY61" fmla="*/ 594000 h 952377"/>
                  <a:gd name="connsiteX62" fmla="*/ 137640 w 1120128"/>
                  <a:gd name="connsiteY62" fmla="*/ 593125 h 952377"/>
                  <a:gd name="connsiteX63" fmla="*/ 41518 w 1120128"/>
                  <a:gd name="connsiteY63" fmla="*/ 549756 h 952377"/>
                  <a:gd name="connsiteX64" fmla="*/ 40623 w 1120128"/>
                  <a:gd name="connsiteY64" fmla="*/ 422685 h 952377"/>
                  <a:gd name="connsiteX65" fmla="*/ 40588 w 1120128"/>
                  <a:gd name="connsiteY65" fmla="*/ 422650 h 952377"/>
                  <a:gd name="connsiteX66" fmla="*/ 10395 w 1120128"/>
                  <a:gd name="connsiteY66" fmla="*/ 391984 h 952377"/>
                  <a:gd name="connsiteX67" fmla="*/ 39032 w 1120128"/>
                  <a:gd name="connsiteY67" fmla="*/ 294444 h 952377"/>
                  <a:gd name="connsiteX68" fmla="*/ 38461 w 1120128"/>
                  <a:gd name="connsiteY68" fmla="*/ 293886 h 952377"/>
                  <a:gd name="connsiteX69" fmla="*/ 13345 w 1120128"/>
                  <a:gd name="connsiteY69" fmla="*/ 269325 h 952377"/>
                  <a:gd name="connsiteX70" fmla="*/ 4120 w 1120128"/>
                  <a:gd name="connsiteY70" fmla="*/ 238309 h 952377"/>
                  <a:gd name="connsiteX71" fmla="*/ 15306 w 1120128"/>
                  <a:gd name="connsiteY71" fmla="*/ 205962 h 952377"/>
                  <a:gd name="connsiteX72" fmla="*/ 44777 w 1120128"/>
                  <a:gd name="connsiteY72" fmla="*/ 184581 h 952377"/>
                  <a:gd name="connsiteX73" fmla="*/ 45657 w 1120128"/>
                  <a:gd name="connsiteY73" fmla="*/ 183942 h 952377"/>
                  <a:gd name="connsiteX74" fmla="*/ 25386 w 1120128"/>
                  <a:gd name="connsiteY74" fmla="*/ 117964 h 95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20128" h="952377">
                    <a:moveTo>
                      <a:pt x="25386" y="117964"/>
                    </a:moveTo>
                    <a:cubicBezTo>
                      <a:pt x="27531" y="110601"/>
                      <a:pt x="31173" y="103522"/>
                      <a:pt x="36344" y="97025"/>
                    </a:cubicBezTo>
                    <a:cubicBezTo>
                      <a:pt x="52103" y="77223"/>
                      <a:pt x="79668" y="65948"/>
                      <a:pt x="109778" y="67001"/>
                    </a:cubicBezTo>
                    <a:lnTo>
                      <a:pt x="109983" y="66799"/>
                    </a:lnTo>
                    <a:lnTo>
                      <a:pt x="139258" y="37931"/>
                    </a:lnTo>
                    <a:cubicBezTo>
                      <a:pt x="151916" y="30668"/>
                      <a:pt x="167017" y="26056"/>
                      <a:pt x="183403" y="24762"/>
                    </a:cubicBezTo>
                    <a:cubicBezTo>
                      <a:pt x="207191" y="22876"/>
                      <a:pt x="231708" y="28163"/>
                      <a:pt x="252328" y="39637"/>
                    </a:cubicBezTo>
                    <a:cubicBezTo>
                      <a:pt x="285787" y="26560"/>
                      <a:pt x="326013" y="27115"/>
                      <a:pt x="361534" y="41133"/>
                    </a:cubicBezTo>
                    <a:lnTo>
                      <a:pt x="377538" y="49868"/>
                    </a:lnTo>
                    <a:lnTo>
                      <a:pt x="398763" y="36010"/>
                    </a:lnTo>
                    <a:cubicBezTo>
                      <a:pt x="440053" y="19080"/>
                      <a:pt x="506996" y="15307"/>
                      <a:pt x="559587" y="26935"/>
                    </a:cubicBezTo>
                    <a:lnTo>
                      <a:pt x="559622" y="26920"/>
                    </a:lnTo>
                    <a:lnTo>
                      <a:pt x="591605" y="13273"/>
                    </a:lnTo>
                    <a:cubicBezTo>
                      <a:pt x="630292" y="3157"/>
                      <a:pt x="685154" y="3904"/>
                      <a:pt x="721734" y="17515"/>
                    </a:cubicBezTo>
                    <a:lnTo>
                      <a:pt x="722188" y="17392"/>
                    </a:lnTo>
                    <a:lnTo>
                      <a:pt x="784916" y="314"/>
                    </a:lnTo>
                    <a:cubicBezTo>
                      <a:pt x="799920" y="-489"/>
                      <a:pt x="814914" y="269"/>
                      <a:pt x="828455" y="2367"/>
                    </a:cubicBezTo>
                    <a:lnTo>
                      <a:pt x="862265" y="12162"/>
                    </a:lnTo>
                    <a:lnTo>
                      <a:pt x="863274" y="12454"/>
                    </a:lnTo>
                    <a:cubicBezTo>
                      <a:pt x="889791" y="671"/>
                      <a:pt x="933652" y="-3198"/>
                      <a:pt x="971296" y="2922"/>
                    </a:cubicBezTo>
                    <a:cubicBezTo>
                      <a:pt x="999980" y="7584"/>
                      <a:pt x="1020548" y="17345"/>
                      <a:pt x="1026074" y="28926"/>
                    </a:cubicBezTo>
                    <a:lnTo>
                      <a:pt x="1026376" y="28990"/>
                    </a:lnTo>
                    <a:lnTo>
                      <a:pt x="1069628" y="38195"/>
                    </a:lnTo>
                    <a:cubicBezTo>
                      <a:pt x="1081716" y="42534"/>
                      <a:pt x="1091002" y="47989"/>
                      <a:pt x="1096374" y="54163"/>
                    </a:cubicBezTo>
                    <a:cubicBezTo>
                      <a:pt x="1104184" y="63125"/>
                      <a:pt x="1103071" y="72859"/>
                      <a:pt x="1093228" y="81529"/>
                    </a:cubicBezTo>
                    <a:cubicBezTo>
                      <a:pt x="1117422" y="93419"/>
                      <a:pt x="1125884" y="108831"/>
                      <a:pt x="1116214" y="123371"/>
                    </a:cubicBezTo>
                    <a:cubicBezTo>
                      <a:pt x="1103358" y="142701"/>
                      <a:pt x="1060802" y="157177"/>
                      <a:pt x="1008538" y="159997"/>
                    </a:cubicBezTo>
                    <a:cubicBezTo>
                      <a:pt x="1008288" y="172063"/>
                      <a:pt x="994224" y="183505"/>
                      <a:pt x="969991" y="191382"/>
                    </a:cubicBezTo>
                    <a:cubicBezTo>
                      <a:pt x="933172" y="203351"/>
                      <a:pt x="879986" y="204889"/>
                      <a:pt x="838754" y="195182"/>
                    </a:cubicBezTo>
                    <a:cubicBezTo>
                      <a:pt x="825419" y="211856"/>
                      <a:pt x="789713" y="224602"/>
                      <a:pt x="744969" y="228663"/>
                    </a:cubicBezTo>
                    <a:cubicBezTo>
                      <a:pt x="692244" y="233447"/>
                      <a:pt x="637216" y="225294"/>
                      <a:pt x="607074" y="208226"/>
                    </a:cubicBezTo>
                    <a:cubicBezTo>
                      <a:pt x="589288" y="212276"/>
                      <a:pt x="570173" y="214744"/>
                      <a:pt x="550860" y="215743"/>
                    </a:cubicBezTo>
                    <a:lnTo>
                      <a:pt x="527973" y="215222"/>
                    </a:lnTo>
                    <a:lnTo>
                      <a:pt x="530436" y="237362"/>
                    </a:lnTo>
                    <a:cubicBezTo>
                      <a:pt x="528959" y="255288"/>
                      <a:pt x="520538" y="272401"/>
                      <a:pt x="505404" y="285949"/>
                    </a:cubicBezTo>
                    <a:cubicBezTo>
                      <a:pt x="545831" y="303740"/>
                      <a:pt x="573228" y="336843"/>
                      <a:pt x="577371" y="372896"/>
                    </a:cubicBezTo>
                    <a:cubicBezTo>
                      <a:pt x="582251" y="415381"/>
                      <a:pt x="554024" y="453729"/>
                      <a:pt x="506623" y="468993"/>
                    </a:cubicBezTo>
                    <a:cubicBezTo>
                      <a:pt x="530084" y="515318"/>
                      <a:pt x="515824" y="564296"/>
                      <a:pt x="475659" y="593961"/>
                    </a:cubicBezTo>
                    <a:lnTo>
                      <a:pt x="457527" y="602364"/>
                    </a:lnTo>
                    <a:lnTo>
                      <a:pt x="483911" y="604568"/>
                    </a:lnTo>
                    <a:cubicBezTo>
                      <a:pt x="522837" y="613718"/>
                      <a:pt x="570981" y="640036"/>
                      <a:pt x="596949" y="669172"/>
                    </a:cubicBezTo>
                    <a:lnTo>
                      <a:pt x="597407" y="669276"/>
                    </a:lnTo>
                    <a:lnTo>
                      <a:pt x="660840" y="683516"/>
                    </a:lnTo>
                    <a:cubicBezTo>
                      <a:pt x="674478" y="689822"/>
                      <a:pt x="687377" y="697505"/>
                      <a:pt x="698365" y="705691"/>
                    </a:cubicBezTo>
                    <a:lnTo>
                      <a:pt x="723669" y="730160"/>
                    </a:lnTo>
                    <a:lnTo>
                      <a:pt x="724425" y="730891"/>
                    </a:lnTo>
                    <a:cubicBezTo>
                      <a:pt x="753374" y="732876"/>
                      <a:pt x="793951" y="749968"/>
                      <a:pt x="824364" y="772983"/>
                    </a:cubicBezTo>
                    <a:cubicBezTo>
                      <a:pt x="847538" y="790517"/>
                      <a:pt x="861154" y="808764"/>
                      <a:pt x="860622" y="821585"/>
                    </a:cubicBezTo>
                    <a:lnTo>
                      <a:pt x="860860" y="821783"/>
                    </a:lnTo>
                    <a:lnTo>
                      <a:pt x="894785" y="850147"/>
                    </a:lnTo>
                    <a:cubicBezTo>
                      <a:pt x="903441" y="859634"/>
                      <a:pt x="909097" y="868799"/>
                      <a:pt x="910959" y="876768"/>
                    </a:cubicBezTo>
                    <a:cubicBezTo>
                      <a:pt x="913670" y="888342"/>
                      <a:pt x="908134" y="896426"/>
                      <a:pt x="895380" y="899486"/>
                    </a:cubicBezTo>
                    <a:cubicBezTo>
                      <a:pt x="911206" y="921309"/>
                      <a:pt x="911477" y="938890"/>
                      <a:pt x="896130" y="947220"/>
                    </a:cubicBezTo>
                    <a:cubicBezTo>
                      <a:pt x="875727" y="958294"/>
                      <a:pt x="831341" y="951188"/>
                      <a:pt x="783825" y="929239"/>
                    </a:cubicBezTo>
                    <a:cubicBezTo>
                      <a:pt x="777962" y="939787"/>
                      <a:pt x="760180" y="943325"/>
                      <a:pt x="735077" y="938954"/>
                    </a:cubicBezTo>
                    <a:cubicBezTo>
                      <a:pt x="696934" y="932315"/>
                      <a:pt x="649203" y="908802"/>
                      <a:pt x="617297" y="880939"/>
                    </a:cubicBezTo>
                    <a:cubicBezTo>
                      <a:pt x="597713" y="889442"/>
                      <a:pt x="560191" y="884009"/>
                      <a:pt x="518742" y="866674"/>
                    </a:cubicBezTo>
                    <a:cubicBezTo>
                      <a:pt x="469900" y="846246"/>
                      <a:pt x="425074" y="813305"/>
                      <a:pt x="406412" y="784123"/>
                    </a:cubicBezTo>
                    <a:cubicBezTo>
                      <a:pt x="335951" y="765171"/>
                      <a:pt x="258533" y="713910"/>
                      <a:pt x="234797" y="670482"/>
                    </a:cubicBezTo>
                    <a:lnTo>
                      <a:pt x="225509" y="664447"/>
                    </a:lnTo>
                    <a:lnTo>
                      <a:pt x="199290" y="663334"/>
                    </a:lnTo>
                    <a:cubicBezTo>
                      <a:pt x="162773" y="653073"/>
                      <a:pt x="137899" y="624286"/>
                      <a:pt x="139390" y="594000"/>
                    </a:cubicBezTo>
                    <a:cubicBezTo>
                      <a:pt x="138802" y="593712"/>
                      <a:pt x="138229" y="593413"/>
                      <a:pt x="137640" y="593125"/>
                    </a:cubicBezTo>
                    <a:cubicBezTo>
                      <a:pt x="100330" y="590520"/>
                      <a:pt x="65093" y="574616"/>
                      <a:pt x="41518" y="549756"/>
                    </a:cubicBezTo>
                    <a:cubicBezTo>
                      <a:pt x="4285" y="510479"/>
                      <a:pt x="3923" y="457588"/>
                      <a:pt x="40623" y="422685"/>
                    </a:cubicBezTo>
                    <a:lnTo>
                      <a:pt x="40588" y="422650"/>
                    </a:lnTo>
                    <a:lnTo>
                      <a:pt x="10395" y="391984"/>
                    </a:lnTo>
                    <a:cubicBezTo>
                      <a:pt x="-9927" y="357801"/>
                      <a:pt x="-492" y="316204"/>
                      <a:pt x="39032" y="294444"/>
                    </a:cubicBezTo>
                    <a:lnTo>
                      <a:pt x="38461" y="293886"/>
                    </a:lnTo>
                    <a:lnTo>
                      <a:pt x="13345" y="269325"/>
                    </a:lnTo>
                    <a:cubicBezTo>
                      <a:pt x="7348" y="259685"/>
                      <a:pt x="4095" y="249062"/>
                      <a:pt x="4120" y="238309"/>
                    </a:cubicBezTo>
                    <a:cubicBezTo>
                      <a:pt x="4146" y="226474"/>
                      <a:pt x="8129" y="215358"/>
                      <a:pt x="15306" y="205962"/>
                    </a:cubicBezTo>
                    <a:lnTo>
                      <a:pt x="44777" y="184581"/>
                    </a:lnTo>
                    <a:lnTo>
                      <a:pt x="45657" y="183942"/>
                    </a:lnTo>
                    <a:cubicBezTo>
                      <a:pt x="25992" y="164713"/>
                      <a:pt x="18951" y="140055"/>
                      <a:pt x="25386" y="117964"/>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12" name="Rounded Rectangle 29">
              <a:extLst>
                <a:ext uri="{FF2B5EF4-FFF2-40B4-BE49-F238E27FC236}">
                  <a16:creationId xmlns:a16="http://schemas.microsoft.com/office/drawing/2014/main" id="{E03BADAE-4821-45A5-8945-E33F4672E322}"/>
                </a:ext>
              </a:extLst>
            </p:cNvPr>
            <p:cNvSpPr/>
            <p:nvPr/>
          </p:nvSpPr>
          <p:spPr>
            <a:xfrm>
              <a:off x="838200" y="2514601"/>
              <a:ext cx="9906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3" name="Cross 212">
              <a:extLst>
                <a:ext uri="{FF2B5EF4-FFF2-40B4-BE49-F238E27FC236}">
                  <a16:creationId xmlns:a16="http://schemas.microsoft.com/office/drawing/2014/main" id="{2193EC9C-928A-4C1D-A082-3B244448D915}"/>
                </a:ext>
              </a:extLst>
            </p:cNvPr>
            <p:cNvSpPr/>
            <p:nvPr/>
          </p:nvSpPr>
          <p:spPr>
            <a:xfrm rot="2093903">
              <a:off x="1453639" y="3951710"/>
              <a:ext cx="363759" cy="35870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4" name="Pentagon 31">
              <a:extLst>
                <a:ext uri="{FF2B5EF4-FFF2-40B4-BE49-F238E27FC236}">
                  <a16:creationId xmlns:a16="http://schemas.microsoft.com/office/drawing/2014/main" id="{18F8ABE8-E9DD-4569-89ED-2D4DFB483ED8}"/>
                </a:ext>
              </a:extLst>
            </p:cNvPr>
            <p:cNvSpPr/>
            <p:nvPr/>
          </p:nvSpPr>
          <p:spPr>
            <a:xfrm rot="7482643">
              <a:off x="993021" y="4553274"/>
              <a:ext cx="740061" cy="114848"/>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15" name="Rectangle 214">
              <a:extLst>
                <a:ext uri="{FF2B5EF4-FFF2-40B4-BE49-F238E27FC236}">
                  <a16:creationId xmlns:a16="http://schemas.microsoft.com/office/drawing/2014/main" id="{6539107F-C13B-47D3-AC05-CFEC7B8ED437}"/>
                </a:ext>
              </a:extLst>
            </p:cNvPr>
            <p:cNvSpPr/>
            <p:nvPr/>
          </p:nvSpPr>
          <p:spPr>
            <a:xfrm>
              <a:off x="876300" y="4264418"/>
              <a:ext cx="873672" cy="23681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16" name="Chevron 36">
              <a:extLst>
                <a:ext uri="{FF2B5EF4-FFF2-40B4-BE49-F238E27FC236}">
                  <a16:creationId xmlns:a16="http://schemas.microsoft.com/office/drawing/2014/main" id="{6B482F81-E471-470D-A556-ABEA5C29BF1B}"/>
                </a:ext>
              </a:extLst>
            </p:cNvPr>
            <p:cNvSpPr/>
            <p:nvPr/>
          </p:nvSpPr>
          <p:spPr>
            <a:xfrm rot="5400000">
              <a:off x="1103920" y="3559480"/>
              <a:ext cx="414434" cy="521804"/>
            </a:xfrm>
            <a:prstGeom prst="chevron">
              <a:avLst>
                <a:gd name="adj" fmla="val 7481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17" name="Regular Pentagon 21">
              <a:extLst>
                <a:ext uri="{FF2B5EF4-FFF2-40B4-BE49-F238E27FC236}">
                  <a16:creationId xmlns:a16="http://schemas.microsoft.com/office/drawing/2014/main" id="{46CE4C5C-14D3-4818-BE87-92EE0A5CB4AD}"/>
                </a:ext>
              </a:extLst>
            </p:cNvPr>
            <p:cNvSpPr/>
            <p:nvPr/>
          </p:nvSpPr>
          <p:spPr>
            <a:xfrm rot="12688232">
              <a:off x="761941" y="3436032"/>
              <a:ext cx="43562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18" name="Regular Pentagon 23">
              <a:extLst>
                <a:ext uri="{FF2B5EF4-FFF2-40B4-BE49-F238E27FC236}">
                  <a16:creationId xmlns:a16="http://schemas.microsoft.com/office/drawing/2014/main" id="{1FA37E43-3A1D-4C7F-9488-678C2675B82E}"/>
                </a:ext>
              </a:extLst>
            </p:cNvPr>
            <p:cNvSpPr/>
            <p:nvPr/>
          </p:nvSpPr>
          <p:spPr>
            <a:xfrm rot="8844381" flipH="1">
              <a:off x="1450893" y="3409100"/>
              <a:ext cx="41057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219" name="Oval 218">
              <a:extLst>
                <a:ext uri="{FF2B5EF4-FFF2-40B4-BE49-F238E27FC236}">
                  <a16:creationId xmlns:a16="http://schemas.microsoft.com/office/drawing/2014/main" id="{0E831A3D-5BD0-4F11-818F-32D0ED9D434F}"/>
                </a:ext>
              </a:extLst>
            </p:cNvPr>
            <p:cNvSpPr/>
            <p:nvPr/>
          </p:nvSpPr>
          <p:spPr>
            <a:xfrm>
              <a:off x="16764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7587A197-C2C3-4379-98DC-3F9485033250}"/>
                </a:ext>
              </a:extLst>
            </p:cNvPr>
            <p:cNvSpPr/>
            <p:nvPr/>
          </p:nvSpPr>
          <p:spPr>
            <a:xfrm>
              <a:off x="6858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714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4.16667E-7 1.85185E-6 L -0.42175 0.29653 " pathEditMode="relative" rAng="0" ptsTypes="AA">
                                      <p:cBhvr>
                                        <p:cTn id="16" dur="2000" fill="hold"/>
                                        <p:tgtEl>
                                          <p:spTgt spid="5"/>
                                        </p:tgtEl>
                                        <p:attrNameLst>
                                          <p:attrName>ppt_x</p:attrName>
                                          <p:attrName>ppt_y</p:attrName>
                                        </p:attrNameLst>
                                      </p:cBhvr>
                                      <p:rCtr x="-21471" y="16898"/>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6"/>
                                        </p:tgtEl>
                                        <p:attrNameLst>
                                          <p:attrName>style.visibility</p:attrName>
                                        </p:attrNameLst>
                                      </p:cBhvr>
                                      <p:to>
                                        <p:strVal val="visible"/>
                                      </p:to>
                                    </p:set>
                                  </p:childTnLst>
                                </p:cTn>
                              </p:par>
                              <p:par>
                                <p:cTn id="21" presetID="2" presetClass="exit" presetSubtype="2" fill="hold" nodeType="withEffect">
                                  <p:stCondLst>
                                    <p:cond delay="0"/>
                                  </p:stCondLst>
                                  <p:childTnLst>
                                    <p:anim calcmode="lin" valueType="num">
                                      <p:cBhvr additive="base">
                                        <p:cTn id="22" dur="2000"/>
                                        <p:tgtEl>
                                          <p:spTgt spid="189"/>
                                        </p:tgtEl>
                                        <p:attrNameLst>
                                          <p:attrName>ppt_x</p:attrName>
                                        </p:attrNameLst>
                                      </p:cBhvr>
                                      <p:tavLst>
                                        <p:tav tm="0">
                                          <p:val>
                                            <p:strVal val="ppt_x"/>
                                          </p:val>
                                        </p:tav>
                                        <p:tav tm="100000">
                                          <p:val>
                                            <p:strVal val="1+ppt_w/2"/>
                                          </p:val>
                                        </p:tav>
                                      </p:tavLst>
                                    </p:anim>
                                    <p:anim calcmode="lin" valueType="num">
                                      <p:cBhvr additive="base">
                                        <p:cTn id="23" dur="2000"/>
                                        <p:tgtEl>
                                          <p:spTgt spid="189"/>
                                        </p:tgtEl>
                                        <p:attrNameLst>
                                          <p:attrName>ppt_y</p:attrName>
                                        </p:attrNameLst>
                                      </p:cBhvr>
                                      <p:tavLst>
                                        <p:tav tm="0">
                                          <p:val>
                                            <p:strVal val="ppt_y"/>
                                          </p:val>
                                        </p:tav>
                                        <p:tav tm="100000">
                                          <p:val>
                                            <p:strVal val="ppt_y"/>
                                          </p:val>
                                        </p:tav>
                                      </p:tavLst>
                                    </p:anim>
                                    <p:set>
                                      <p:cBhvr>
                                        <p:cTn id="24" dur="1" fill="hold">
                                          <p:stCondLst>
                                            <p:cond delay="1999"/>
                                          </p:stCondLst>
                                        </p:cTn>
                                        <p:tgtEl>
                                          <p:spTgt spid="18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P spid="155" grpId="0"/>
      <p:bldP spid="156" grpId="0"/>
      <p:bldP spid="158" grpId="0"/>
      <p:bldP spid="1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192">
            <a:extLst>
              <a:ext uri="{FF2B5EF4-FFF2-40B4-BE49-F238E27FC236}">
                <a16:creationId xmlns:a16="http://schemas.microsoft.com/office/drawing/2014/main" id="{715C3E70-E1A8-4F41-B3C9-3305D69DC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891" y="0"/>
            <a:ext cx="6169936" cy="6858000"/>
          </a:xfrm>
          <a:prstGeom prst="rect">
            <a:avLst/>
          </a:prstGeom>
        </p:spPr>
      </p:pic>
      <p:pic>
        <p:nvPicPr>
          <p:cNvPr id="194" name="Picture 193">
            <a:extLst>
              <a:ext uri="{FF2B5EF4-FFF2-40B4-BE49-F238E27FC236}">
                <a16:creationId xmlns:a16="http://schemas.microsoft.com/office/drawing/2014/main" id="{B9FFD0E6-8342-4DB4-85B4-B0DD96624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55533" cy="6858000"/>
          </a:xfrm>
          <a:prstGeom prst="rect">
            <a:avLst/>
          </a:prstGeom>
        </p:spPr>
      </p:pic>
      <p:sp>
        <p:nvSpPr>
          <p:cNvPr id="32" name="TextBox 31"/>
          <p:cNvSpPr txBox="1"/>
          <p:nvPr/>
        </p:nvSpPr>
        <p:spPr>
          <a:xfrm>
            <a:off x="1676400" y="1"/>
            <a:ext cx="8763000" cy="461665"/>
          </a:xfrm>
          <a:prstGeom prst="rect">
            <a:avLst/>
          </a:prstGeom>
          <a:noFill/>
        </p:spPr>
        <p:txBody>
          <a:bodyPr wrap="square" rtlCol="0">
            <a:spAutoFit/>
          </a:bodyPr>
          <a:lstStyle/>
          <a:p>
            <a:pPr lvl="1" algn="ctr"/>
            <a:r>
              <a:rPr lang="en-US" sz="2400" dirty="0">
                <a:latin typeface="Rockwell Extra Bold" pitchFamily="18" charset="0"/>
                <a:cs typeface="JasmineUPC" pitchFamily="18" charset="-34"/>
              </a:rPr>
              <a:t>Making a Covenant— </a:t>
            </a:r>
            <a:r>
              <a:rPr lang="en-US" sz="2400" dirty="0">
                <a:solidFill>
                  <a:schemeClr val="bg1"/>
                </a:solidFill>
                <a:latin typeface="Rockwell Extra Bold" pitchFamily="18" charset="0"/>
                <a:cs typeface="JasmineUPC" pitchFamily="18" charset="-34"/>
              </a:rPr>
              <a:t>Laying down swords</a:t>
            </a:r>
          </a:p>
        </p:txBody>
      </p:sp>
      <p:grpSp>
        <p:nvGrpSpPr>
          <p:cNvPr id="282" name="Group 281"/>
          <p:cNvGrpSpPr/>
          <p:nvPr/>
        </p:nvGrpSpPr>
        <p:grpSpPr>
          <a:xfrm>
            <a:off x="8839200" y="1600200"/>
            <a:ext cx="1464746" cy="3048000"/>
            <a:chOff x="9347591" y="1766240"/>
            <a:chExt cx="1464746" cy="3048000"/>
          </a:xfrm>
        </p:grpSpPr>
        <p:sp>
          <p:nvSpPr>
            <p:cNvPr id="86" name="Oval 85"/>
            <p:cNvSpPr/>
            <p:nvPr/>
          </p:nvSpPr>
          <p:spPr>
            <a:xfrm flipH="1">
              <a:off x="9374283" y="3470566"/>
              <a:ext cx="247940" cy="322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625363" flipH="1">
              <a:off x="9528986" y="2478405"/>
              <a:ext cx="396705" cy="1255570"/>
            </a:xfrm>
            <a:prstGeom prst="trapezoid">
              <a:avLst>
                <a:gd name="adj" fmla="val 31745"/>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0023970" flipH="1">
              <a:off x="9347591" y="3587752"/>
              <a:ext cx="137134" cy="1722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flipH="1">
              <a:off x="9820575" y="4384264"/>
              <a:ext cx="247940" cy="429976"/>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981817" flipH="1">
              <a:off x="10118104" y="4384264"/>
              <a:ext cx="247940" cy="429976"/>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flipH="1">
              <a:off x="10510301" y="3470566"/>
              <a:ext cx="302036" cy="3387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002284" flipH="1">
              <a:off x="10264520" y="2568664"/>
              <a:ext cx="396705" cy="1161496"/>
            </a:xfrm>
            <a:prstGeom prst="trapezoid">
              <a:avLst>
                <a:gd name="adj" fmla="val 33809"/>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flipH="1">
              <a:off x="9622223" y="3470566"/>
              <a:ext cx="892586" cy="1128686"/>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flipH="1">
              <a:off x="9721399" y="2610615"/>
              <a:ext cx="694233" cy="1236180"/>
            </a:xfrm>
            <a:prstGeom prst="roundRect">
              <a:avLst>
                <a:gd name="adj" fmla="val 25325"/>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flipH="1">
              <a:off x="9837293" y="2395627"/>
              <a:ext cx="462657" cy="4299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flipH="1">
              <a:off x="9775495" y="1895618"/>
              <a:ext cx="595057" cy="8599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8"/>
            <p:cNvGrpSpPr/>
            <p:nvPr/>
          </p:nvGrpSpPr>
          <p:grpSpPr>
            <a:xfrm flipH="1">
              <a:off x="9765057" y="1766240"/>
              <a:ext cx="600197" cy="577423"/>
              <a:chOff x="3657600" y="3314000"/>
              <a:chExt cx="922298" cy="818644"/>
            </a:xfrm>
          </p:grpSpPr>
          <p:sp>
            <p:nvSpPr>
              <p:cNvPr id="142" name="Moon 141"/>
              <p:cNvSpPr/>
              <p:nvPr/>
            </p:nvSpPr>
            <p:spPr>
              <a:xfrm>
                <a:off x="3962400" y="33528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20"/>
              <p:cNvSpPr/>
              <p:nvPr/>
            </p:nvSpPr>
            <p:spPr>
              <a:xfrm>
                <a:off x="38100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21"/>
              <p:cNvSpPr/>
              <p:nvPr/>
            </p:nvSpPr>
            <p:spPr>
              <a:xfrm rot="19954779">
                <a:off x="3955069" y="3443114"/>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22"/>
              <p:cNvSpPr/>
              <p:nvPr/>
            </p:nvSpPr>
            <p:spPr>
              <a:xfrm rot="918606">
                <a:off x="36576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23"/>
              <p:cNvSpPr/>
              <p:nvPr/>
            </p:nvSpPr>
            <p:spPr>
              <a:xfrm>
                <a:off x="41148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24"/>
              <p:cNvSpPr/>
              <p:nvPr/>
            </p:nvSpPr>
            <p:spPr>
              <a:xfrm rot="20701862">
                <a:off x="42672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25"/>
              <p:cNvSpPr/>
              <p:nvPr/>
            </p:nvSpPr>
            <p:spPr>
              <a:xfrm rot="9908603">
                <a:off x="4351298" y="3446844"/>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27"/>
              <p:cNvSpPr/>
              <p:nvPr/>
            </p:nvSpPr>
            <p:spPr>
              <a:xfrm rot="5557887">
                <a:off x="4024087" y="3001453"/>
                <a:ext cx="241146" cy="866239"/>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8" name="Group 19"/>
            <p:cNvGrpSpPr/>
            <p:nvPr/>
          </p:nvGrpSpPr>
          <p:grpSpPr>
            <a:xfrm flipH="1">
              <a:off x="9770987" y="1911905"/>
              <a:ext cx="595057" cy="460688"/>
              <a:chOff x="4953000" y="1219200"/>
              <a:chExt cx="1600200" cy="990600"/>
            </a:xfrm>
          </p:grpSpPr>
          <p:grpSp>
            <p:nvGrpSpPr>
              <p:cNvPr id="9" name="Group 16"/>
              <p:cNvGrpSpPr/>
              <p:nvPr/>
            </p:nvGrpSpPr>
            <p:grpSpPr>
              <a:xfrm flipH="1">
                <a:off x="6172200" y="1524000"/>
                <a:ext cx="240373" cy="685800"/>
                <a:chOff x="4495800" y="2353177"/>
                <a:chExt cx="457200" cy="1304423"/>
              </a:xfrm>
            </p:grpSpPr>
            <p:sp>
              <p:nvSpPr>
                <p:cNvPr id="140" name="Moon 17"/>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5"/>
              <p:cNvGrpSpPr/>
              <p:nvPr/>
            </p:nvGrpSpPr>
            <p:grpSpPr>
              <a:xfrm>
                <a:off x="5029200" y="1524000"/>
                <a:ext cx="240373" cy="685800"/>
                <a:chOff x="4495800" y="2353177"/>
                <a:chExt cx="457200" cy="1304423"/>
              </a:xfrm>
            </p:grpSpPr>
            <p:sp>
              <p:nvSpPr>
                <p:cNvPr id="138" name="Moon 13"/>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4"/>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Rounded Rectangle 129"/>
              <p:cNvSpPr/>
              <p:nvPr/>
            </p:nvSpPr>
            <p:spPr>
              <a:xfrm>
                <a:off x="4953000" y="1219200"/>
                <a:ext cx="1600200" cy="304800"/>
              </a:xfrm>
              <a:prstGeom prst="round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rot="10800000">
                <a:off x="49530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rot="10800000">
                <a:off x="60198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49530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52578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a:off x="55626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58674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61722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ounded Rectangle 94"/>
            <p:cNvSpPr/>
            <p:nvPr/>
          </p:nvSpPr>
          <p:spPr>
            <a:xfrm flipH="1">
              <a:off x="9721399" y="3631807"/>
              <a:ext cx="694233" cy="214988"/>
            </a:xfrm>
            <a:prstGeom prst="roundRect">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8606866" flipH="1">
              <a:off x="9881932" y="2651949"/>
              <a:ext cx="198352" cy="1164242"/>
            </a:xfrm>
            <a:prstGeom prst="mo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92"/>
            <p:cNvGrpSpPr/>
            <p:nvPr/>
          </p:nvGrpSpPr>
          <p:grpSpPr>
            <a:xfrm flipH="1">
              <a:off x="9916433" y="3647383"/>
              <a:ext cx="347117" cy="859951"/>
              <a:chOff x="6781800" y="2667000"/>
              <a:chExt cx="1371600" cy="2209800"/>
            </a:xfrm>
          </p:grpSpPr>
          <p:sp>
            <p:nvSpPr>
              <p:cNvPr id="117" name="Trapezoid 116"/>
              <p:cNvSpPr/>
              <p:nvPr/>
            </p:nvSpPr>
            <p:spPr>
              <a:xfrm>
                <a:off x="6781800" y="2667000"/>
                <a:ext cx="1371600" cy="22098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ightning Bolt 117"/>
              <p:cNvSpPr/>
              <p:nvPr/>
            </p:nvSpPr>
            <p:spPr>
              <a:xfrm>
                <a:off x="7086600" y="2743200"/>
                <a:ext cx="838200" cy="2133600"/>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88"/>
            <p:cNvGrpSpPr/>
            <p:nvPr/>
          </p:nvGrpSpPr>
          <p:grpSpPr>
            <a:xfrm flipH="1">
              <a:off x="9668492" y="2679938"/>
              <a:ext cx="793409" cy="537469"/>
              <a:chOff x="51453" y="4572000"/>
              <a:chExt cx="3949047" cy="1756159"/>
            </a:xfrm>
          </p:grpSpPr>
          <p:grpSp>
            <p:nvGrpSpPr>
              <p:cNvPr id="13" name="Group 152"/>
              <p:cNvGrpSpPr/>
              <p:nvPr/>
            </p:nvGrpSpPr>
            <p:grpSpPr>
              <a:xfrm>
                <a:off x="51453" y="4572000"/>
                <a:ext cx="1866900" cy="1756159"/>
                <a:chOff x="51453" y="4572000"/>
                <a:chExt cx="1866900" cy="1756159"/>
              </a:xfrm>
            </p:grpSpPr>
            <p:sp>
              <p:nvSpPr>
                <p:cNvPr id="112" name="Moon 111"/>
                <p:cNvSpPr/>
                <p:nvPr/>
              </p:nvSpPr>
              <p:spPr>
                <a:xfrm rot="14389610">
                  <a:off x="394353" y="42707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066800" y="4572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13708706">
                  <a:off x="851553" y="4727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2572481">
                  <a:off x="1384953" y="5108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447800" y="4953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53"/>
              <p:cNvGrpSpPr/>
              <p:nvPr/>
            </p:nvGrpSpPr>
            <p:grpSpPr>
              <a:xfrm flipH="1">
                <a:off x="2133600" y="4572000"/>
                <a:ext cx="1866900" cy="1756159"/>
                <a:chOff x="51453" y="4572000"/>
                <a:chExt cx="1866900" cy="1756159"/>
              </a:xfrm>
            </p:grpSpPr>
            <p:sp>
              <p:nvSpPr>
                <p:cNvPr id="107" name="Moon 106"/>
                <p:cNvSpPr/>
                <p:nvPr/>
              </p:nvSpPr>
              <p:spPr>
                <a:xfrm rot="14389610">
                  <a:off x="394353" y="42707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066800" y="4572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3708706">
                  <a:off x="851553" y="4727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2572481">
                  <a:off x="1384953" y="5108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447800" y="4953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Oval 102"/>
              <p:cNvSpPr/>
              <p:nvPr/>
            </p:nvSpPr>
            <p:spPr>
              <a:xfrm>
                <a:off x="1600200" y="5105400"/>
                <a:ext cx="914400" cy="838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ross 103"/>
              <p:cNvSpPr/>
              <p:nvPr/>
            </p:nvSpPr>
            <p:spPr>
              <a:xfrm>
                <a:off x="1828800" y="5181600"/>
                <a:ext cx="457200" cy="6858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1905000" y="5334000"/>
                <a:ext cx="304800" cy="4572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3718254" flipH="1">
                <a:off x="1944192" y="5444836"/>
                <a:ext cx="206142" cy="212591"/>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4" name="TextBox 153"/>
          <p:cNvSpPr txBox="1"/>
          <p:nvPr/>
        </p:nvSpPr>
        <p:spPr>
          <a:xfrm>
            <a:off x="6476999" y="609601"/>
            <a:ext cx="2012373" cy="646331"/>
          </a:xfrm>
          <a:prstGeom prst="rect">
            <a:avLst/>
          </a:prstGeom>
          <a:noFill/>
        </p:spPr>
        <p:txBody>
          <a:bodyPr wrap="square" rtlCol="0">
            <a:spAutoFit/>
          </a:bodyPr>
          <a:lstStyle/>
          <a:p>
            <a:r>
              <a:rPr lang="en-US" dirty="0" err="1">
                <a:solidFill>
                  <a:schemeClr val="bg1"/>
                </a:solidFill>
              </a:rPr>
              <a:t>Zerahemnah</a:t>
            </a:r>
            <a:r>
              <a:rPr lang="en-US" dirty="0">
                <a:solidFill>
                  <a:schemeClr val="bg1"/>
                </a:solidFill>
              </a:rPr>
              <a:t>  continues to fight</a:t>
            </a:r>
          </a:p>
        </p:txBody>
      </p:sp>
      <p:sp>
        <p:nvSpPr>
          <p:cNvPr id="155" name="TextBox 154"/>
          <p:cNvSpPr txBox="1"/>
          <p:nvPr/>
        </p:nvSpPr>
        <p:spPr>
          <a:xfrm>
            <a:off x="685800" y="609601"/>
            <a:ext cx="3962400" cy="646331"/>
          </a:xfrm>
          <a:prstGeom prst="rect">
            <a:avLst/>
          </a:prstGeom>
          <a:noFill/>
        </p:spPr>
        <p:txBody>
          <a:bodyPr wrap="square" rtlCol="0">
            <a:spAutoFit/>
          </a:bodyPr>
          <a:lstStyle/>
          <a:p>
            <a:r>
              <a:rPr lang="en-US" b="1" dirty="0"/>
              <a:t>Moroni commands his army to slay the Lamanites that had remained</a:t>
            </a:r>
          </a:p>
        </p:txBody>
      </p:sp>
      <p:sp>
        <p:nvSpPr>
          <p:cNvPr id="156" name="TextBox 155"/>
          <p:cNvSpPr txBox="1"/>
          <p:nvPr/>
        </p:nvSpPr>
        <p:spPr>
          <a:xfrm>
            <a:off x="9542318" y="578428"/>
            <a:ext cx="1752600" cy="923330"/>
          </a:xfrm>
          <a:prstGeom prst="rect">
            <a:avLst/>
          </a:prstGeom>
          <a:noFill/>
        </p:spPr>
        <p:txBody>
          <a:bodyPr wrap="square" rtlCol="0">
            <a:spAutoFit/>
          </a:bodyPr>
          <a:lstStyle/>
          <a:p>
            <a:r>
              <a:rPr lang="en-US" dirty="0">
                <a:solidFill>
                  <a:schemeClr val="bg1"/>
                </a:solidFill>
              </a:rPr>
              <a:t>They fight with all their might, but to no avail</a:t>
            </a:r>
          </a:p>
        </p:txBody>
      </p:sp>
      <p:sp>
        <p:nvSpPr>
          <p:cNvPr id="158" name="TextBox 157"/>
          <p:cNvSpPr txBox="1"/>
          <p:nvPr/>
        </p:nvSpPr>
        <p:spPr>
          <a:xfrm>
            <a:off x="6764482" y="4783283"/>
            <a:ext cx="3962400" cy="1200329"/>
          </a:xfrm>
          <a:prstGeom prst="rect">
            <a:avLst/>
          </a:prstGeom>
          <a:noFill/>
        </p:spPr>
        <p:txBody>
          <a:bodyPr wrap="square" rtlCol="0">
            <a:spAutoFit/>
          </a:bodyPr>
          <a:lstStyle/>
          <a:p>
            <a:r>
              <a:rPr lang="en-US" dirty="0">
                <a:solidFill>
                  <a:schemeClr val="bg1"/>
                </a:solidFill>
              </a:rPr>
              <a:t>When </a:t>
            </a:r>
            <a:r>
              <a:rPr lang="en-US" dirty="0" err="1">
                <a:solidFill>
                  <a:schemeClr val="bg1"/>
                </a:solidFill>
              </a:rPr>
              <a:t>Zerahemnah</a:t>
            </a:r>
            <a:r>
              <a:rPr lang="en-US" dirty="0">
                <a:solidFill>
                  <a:schemeClr val="bg1"/>
                </a:solidFill>
              </a:rPr>
              <a:t> saw that they were about to be destroyed he did promise he would make the covenant and never come to war against them again</a:t>
            </a:r>
          </a:p>
        </p:txBody>
      </p:sp>
      <p:sp>
        <p:nvSpPr>
          <p:cNvPr id="128" name="TextBox 127"/>
          <p:cNvSpPr txBox="1"/>
          <p:nvPr/>
        </p:nvSpPr>
        <p:spPr>
          <a:xfrm>
            <a:off x="111659" y="6550223"/>
            <a:ext cx="2514600" cy="307777"/>
          </a:xfrm>
          <a:prstGeom prst="rect">
            <a:avLst/>
          </a:prstGeom>
          <a:noFill/>
        </p:spPr>
        <p:txBody>
          <a:bodyPr wrap="square" rtlCol="0">
            <a:spAutoFit/>
          </a:bodyPr>
          <a:lstStyle/>
          <a:p>
            <a:r>
              <a:rPr lang="en-US" sz="1400" dirty="0"/>
              <a:t>Alma 44:19-20</a:t>
            </a:r>
          </a:p>
        </p:txBody>
      </p:sp>
      <p:sp>
        <p:nvSpPr>
          <p:cNvPr id="190" name="TextBox 189"/>
          <p:cNvSpPr txBox="1"/>
          <p:nvPr/>
        </p:nvSpPr>
        <p:spPr>
          <a:xfrm>
            <a:off x="1288473" y="5105401"/>
            <a:ext cx="3740727" cy="646331"/>
          </a:xfrm>
          <a:prstGeom prst="rect">
            <a:avLst/>
          </a:prstGeom>
          <a:noFill/>
        </p:spPr>
        <p:txBody>
          <a:bodyPr wrap="square" rtlCol="0">
            <a:spAutoFit/>
          </a:bodyPr>
          <a:lstStyle/>
          <a:p>
            <a:r>
              <a:rPr lang="en-US" b="1" dirty="0"/>
              <a:t>Moroni caused the work of death to be ceased and he took their weapons</a:t>
            </a:r>
          </a:p>
        </p:txBody>
      </p:sp>
      <p:sp>
        <p:nvSpPr>
          <p:cNvPr id="238" name="TextBox 237"/>
          <p:cNvSpPr txBox="1"/>
          <p:nvPr/>
        </p:nvSpPr>
        <p:spPr>
          <a:xfrm>
            <a:off x="7162800" y="6248400"/>
            <a:ext cx="3657600" cy="369332"/>
          </a:xfrm>
          <a:prstGeom prst="rect">
            <a:avLst/>
          </a:prstGeom>
          <a:noFill/>
        </p:spPr>
        <p:txBody>
          <a:bodyPr wrap="square" rtlCol="0">
            <a:spAutoFit/>
          </a:bodyPr>
          <a:lstStyle/>
          <a:p>
            <a:r>
              <a:rPr lang="en-US" dirty="0">
                <a:solidFill>
                  <a:schemeClr val="bg1"/>
                </a:solidFill>
              </a:rPr>
              <a:t>They  departed into the wilderness</a:t>
            </a:r>
          </a:p>
        </p:txBody>
      </p:sp>
      <p:grpSp>
        <p:nvGrpSpPr>
          <p:cNvPr id="280" name="Group 279"/>
          <p:cNvGrpSpPr/>
          <p:nvPr/>
        </p:nvGrpSpPr>
        <p:grpSpPr>
          <a:xfrm>
            <a:off x="7239001" y="1905000"/>
            <a:ext cx="1052051" cy="2819400"/>
            <a:chOff x="9539749" y="1905000"/>
            <a:chExt cx="1052051" cy="2819400"/>
          </a:xfrm>
        </p:grpSpPr>
        <p:sp>
          <p:nvSpPr>
            <p:cNvPr id="240" name="Oval 239"/>
            <p:cNvSpPr/>
            <p:nvPr/>
          </p:nvSpPr>
          <p:spPr>
            <a:xfrm>
              <a:off x="10400518" y="3506932"/>
              <a:ext cx="191282" cy="2242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rot="20564933">
              <a:off x="10235255" y="2752924"/>
              <a:ext cx="229864" cy="859594"/>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9539749" y="3474893"/>
              <a:ext cx="350684" cy="2563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rot="1200398">
              <a:off x="9709162" y="2762131"/>
              <a:ext cx="291210" cy="859594"/>
            </a:xfrm>
            <a:prstGeom prst="roundRect">
              <a:avLst>
                <a:gd name="adj" fmla="val 4047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
            <p:cNvSpPr/>
            <p:nvPr/>
          </p:nvSpPr>
          <p:spPr>
            <a:xfrm>
              <a:off x="9826672" y="2770043"/>
              <a:ext cx="541966" cy="1153391"/>
            </a:xfrm>
            <a:prstGeom prst="trapezoid">
              <a:avLst>
                <a:gd name="adj" fmla="val 2331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9858552" y="3827318"/>
              <a:ext cx="223162" cy="76892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10113595" y="3827318"/>
              <a:ext cx="223162" cy="76892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a:off x="9731031" y="3571009"/>
              <a:ext cx="751465" cy="512618"/>
            </a:xfrm>
            <a:prstGeom prst="trapezoid">
              <a:avLst>
                <a:gd name="adj" fmla="val 23319"/>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9762911" y="4468091"/>
              <a:ext cx="350684" cy="2563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10049834" y="4468091"/>
              <a:ext cx="350684" cy="2563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1"/>
            <p:cNvSpPr/>
            <p:nvPr/>
          </p:nvSpPr>
          <p:spPr>
            <a:xfrm>
              <a:off x="9731031" y="1905000"/>
              <a:ext cx="701368" cy="96115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27"/>
            <p:cNvGrpSpPr/>
            <p:nvPr/>
          </p:nvGrpSpPr>
          <p:grpSpPr>
            <a:xfrm>
              <a:off x="9762910" y="3955472"/>
              <a:ext cx="733248" cy="128155"/>
              <a:chOff x="1066800" y="381000"/>
              <a:chExt cx="3352800" cy="685803"/>
            </a:xfrm>
          </p:grpSpPr>
          <p:grpSp>
            <p:nvGrpSpPr>
              <p:cNvPr id="267" name="Group 120"/>
              <p:cNvGrpSpPr/>
              <p:nvPr/>
            </p:nvGrpSpPr>
            <p:grpSpPr>
              <a:xfrm>
                <a:off x="2057400" y="381000"/>
                <a:ext cx="1295400" cy="685800"/>
                <a:chOff x="2057400" y="381000"/>
                <a:chExt cx="1295400" cy="685800"/>
              </a:xfrm>
            </p:grpSpPr>
            <p:sp>
              <p:nvSpPr>
                <p:cNvPr id="274" name="Chevron 273"/>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Chevron 274"/>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8" name="Group 121"/>
              <p:cNvGrpSpPr/>
              <p:nvPr/>
            </p:nvGrpSpPr>
            <p:grpSpPr>
              <a:xfrm>
                <a:off x="3124200" y="381000"/>
                <a:ext cx="1295400" cy="685800"/>
                <a:chOff x="2057400" y="381000"/>
                <a:chExt cx="1295400" cy="685800"/>
              </a:xfrm>
            </p:grpSpPr>
            <p:sp>
              <p:nvSpPr>
                <p:cNvPr id="272" name="Chevron 271"/>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Chevron 272"/>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9" name="Group 124"/>
              <p:cNvGrpSpPr/>
              <p:nvPr/>
            </p:nvGrpSpPr>
            <p:grpSpPr>
              <a:xfrm>
                <a:off x="1066800" y="381000"/>
                <a:ext cx="1295400" cy="685803"/>
                <a:chOff x="2057400" y="381000"/>
                <a:chExt cx="1295400" cy="685803"/>
              </a:xfrm>
            </p:grpSpPr>
            <p:sp>
              <p:nvSpPr>
                <p:cNvPr id="270" name="Chevron 269"/>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1" name="Chevron 270"/>
                <p:cNvSpPr/>
                <p:nvPr/>
              </p:nvSpPr>
              <p:spPr>
                <a:xfrm rot="10800000">
                  <a:off x="2057400" y="381000"/>
                  <a:ext cx="762000" cy="685803"/>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4" name="Group 139"/>
            <p:cNvGrpSpPr/>
            <p:nvPr/>
          </p:nvGrpSpPr>
          <p:grpSpPr>
            <a:xfrm>
              <a:off x="9731031" y="2097231"/>
              <a:ext cx="720121" cy="192232"/>
              <a:chOff x="2057400" y="457200"/>
              <a:chExt cx="1721225" cy="609600"/>
            </a:xfrm>
          </p:grpSpPr>
          <p:sp>
            <p:nvSpPr>
              <p:cNvPr id="256" name="Rounded Rectangle 8"/>
              <p:cNvSpPr/>
              <p:nvPr/>
            </p:nvSpPr>
            <p:spPr>
              <a:xfrm>
                <a:off x="2057400" y="457200"/>
                <a:ext cx="1721225" cy="609600"/>
              </a:xfrm>
              <a:prstGeom prst="roundRect">
                <a:avLst>
                  <a:gd name="adj" fmla="val 3730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129"/>
              <p:cNvGrpSpPr/>
              <p:nvPr/>
            </p:nvGrpSpPr>
            <p:grpSpPr>
              <a:xfrm>
                <a:off x="2057400" y="609600"/>
                <a:ext cx="1676400" cy="228600"/>
                <a:chOff x="1066800" y="381000"/>
                <a:chExt cx="3352800" cy="685800"/>
              </a:xfrm>
            </p:grpSpPr>
            <p:grpSp>
              <p:nvGrpSpPr>
                <p:cNvPr id="258" name="Group 120"/>
                <p:cNvGrpSpPr/>
                <p:nvPr/>
              </p:nvGrpSpPr>
              <p:grpSpPr>
                <a:xfrm>
                  <a:off x="2057400" y="381000"/>
                  <a:ext cx="1295400" cy="685800"/>
                  <a:chOff x="2057400" y="381000"/>
                  <a:chExt cx="1295400" cy="685800"/>
                </a:xfrm>
              </p:grpSpPr>
              <p:sp>
                <p:nvSpPr>
                  <p:cNvPr id="265" name="Chevron 264"/>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Chevron 265"/>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9" name="Group 121"/>
                <p:cNvGrpSpPr/>
                <p:nvPr/>
              </p:nvGrpSpPr>
              <p:grpSpPr>
                <a:xfrm>
                  <a:off x="3124200" y="381000"/>
                  <a:ext cx="1295400" cy="685800"/>
                  <a:chOff x="2057400" y="381000"/>
                  <a:chExt cx="1295400" cy="685800"/>
                </a:xfrm>
              </p:grpSpPr>
              <p:sp>
                <p:nvSpPr>
                  <p:cNvPr id="263" name="Chevron 262"/>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Chevron 263"/>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0" name="Group 124"/>
                <p:cNvGrpSpPr/>
                <p:nvPr/>
              </p:nvGrpSpPr>
              <p:grpSpPr>
                <a:xfrm>
                  <a:off x="1066800" y="381000"/>
                  <a:ext cx="1295400" cy="685800"/>
                  <a:chOff x="2057400" y="381000"/>
                  <a:chExt cx="1295400" cy="685800"/>
                </a:xfrm>
              </p:grpSpPr>
              <p:sp>
                <p:nvSpPr>
                  <p:cNvPr id="261" name="Chevron 260"/>
                  <p:cNvSpPr/>
                  <p:nvPr/>
                </p:nvSpPr>
                <p:spPr>
                  <a:xfrm>
                    <a:off x="25908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Chevron 261"/>
                  <p:cNvSpPr/>
                  <p:nvPr/>
                </p:nvSpPr>
                <p:spPr>
                  <a:xfrm rot="10800000">
                    <a:off x="2057400" y="381000"/>
                    <a:ext cx="762000" cy="685800"/>
                  </a:xfrm>
                  <a:prstGeom prst="chevron">
                    <a:avLst>
                      <a:gd name="adj" fmla="val 6984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55" name="Diagonal Stripe 254"/>
            <p:cNvSpPr/>
            <p:nvPr/>
          </p:nvSpPr>
          <p:spPr>
            <a:xfrm rot="20559247" flipH="1">
              <a:off x="9830841" y="2033740"/>
              <a:ext cx="446287" cy="96530"/>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1" name="Group 112"/>
          <p:cNvGrpSpPr/>
          <p:nvPr/>
        </p:nvGrpSpPr>
        <p:grpSpPr>
          <a:xfrm rot="4551694">
            <a:off x="6702601" y="3210734"/>
            <a:ext cx="1257351" cy="353486"/>
            <a:chOff x="838200" y="1524000"/>
            <a:chExt cx="3429000" cy="1371600"/>
          </a:xfrm>
        </p:grpSpPr>
        <p:sp>
          <p:nvSpPr>
            <p:cNvPr id="276" name="Isosceles Triangle 275"/>
            <p:cNvSpPr/>
            <p:nvPr/>
          </p:nvSpPr>
          <p:spPr>
            <a:xfrm>
              <a:off x="1295400" y="1524000"/>
              <a:ext cx="381000" cy="60960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p:cNvSpPr/>
            <p:nvPr/>
          </p:nvSpPr>
          <p:spPr>
            <a:xfrm>
              <a:off x="1752600" y="1676400"/>
              <a:ext cx="381000" cy="60960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rot="10800000">
              <a:off x="1219200" y="2209800"/>
              <a:ext cx="533400" cy="685800"/>
            </a:xfrm>
            <a:prstGeom prst="triangl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a:off x="838200" y="1981200"/>
              <a:ext cx="3429000" cy="53340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89"/>
          <p:cNvGrpSpPr/>
          <p:nvPr/>
        </p:nvGrpSpPr>
        <p:grpSpPr>
          <a:xfrm rot="20637538" flipH="1">
            <a:off x="8771062" y="1967563"/>
            <a:ext cx="224828" cy="2296123"/>
            <a:chOff x="6117893" y="609600"/>
            <a:chExt cx="1518850" cy="2602523"/>
          </a:xfrm>
          <a:solidFill>
            <a:schemeClr val="bg1">
              <a:lumMod val="75000"/>
            </a:schemeClr>
          </a:solidFill>
        </p:grpSpPr>
        <p:sp>
          <p:nvSpPr>
            <p:cNvPr id="119" name="Flowchart: Delay 118"/>
            <p:cNvSpPr/>
            <p:nvPr/>
          </p:nvSpPr>
          <p:spPr>
            <a:xfrm>
              <a:off x="7010400" y="1524000"/>
              <a:ext cx="609600" cy="457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lay 119"/>
            <p:cNvSpPr/>
            <p:nvPr/>
          </p:nvSpPr>
          <p:spPr>
            <a:xfrm rot="10800000">
              <a:off x="6117893" y="1545893"/>
              <a:ext cx="609600" cy="435307"/>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elay 120"/>
            <p:cNvSpPr/>
            <p:nvPr/>
          </p:nvSpPr>
          <p:spPr>
            <a:xfrm rot="10800000" flipV="1">
              <a:off x="6172200" y="914400"/>
              <a:ext cx="609600" cy="555293"/>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Delay 121"/>
            <p:cNvSpPr/>
            <p:nvPr/>
          </p:nvSpPr>
          <p:spPr>
            <a:xfrm>
              <a:off x="7027143" y="914399"/>
              <a:ext cx="609600" cy="550143"/>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Delay 122"/>
            <p:cNvSpPr/>
            <p:nvPr/>
          </p:nvSpPr>
          <p:spPr>
            <a:xfrm rot="16200000">
              <a:off x="5791200" y="1447800"/>
              <a:ext cx="2286000" cy="6096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406662" y="2831123"/>
              <a:ext cx="9906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400800" y="920262"/>
              <a:ext cx="10668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412523" y="1477108"/>
              <a:ext cx="10668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5555038">
              <a:off x="6428900" y="2201497"/>
              <a:ext cx="10668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a:extLst>
              <a:ext uri="{FF2B5EF4-FFF2-40B4-BE49-F238E27FC236}">
                <a16:creationId xmlns:a16="http://schemas.microsoft.com/office/drawing/2014/main" id="{000DAA9B-A5B5-4BD7-8CC2-3403935BB91D}"/>
              </a:ext>
            </a:extLst>
          </p:cNvPr>
          <p:cNvGrpSpPr/>
          <p:nvPr/>
        </p:nvGrpSpPr>
        <p:grpSpPr>
          <a:xfrm>
            <a:off x="2145671" y="1855960"/>
            <a:ext cx="1615277" cy="3078178"/>
            <a:chOff x="416473" y="2209800"/>
            <a:chExt cx="1793327" cy="3505200"/>
          </a:xfrm>
        </p:grpSpPr>
        <p:sp>
          <p:nvSpPr>
            <p:cNvPr id="157" name="Cloud 156">
              <a:extLst>
                <a:ext uri="{FF2B5EF4-FFF2-40B4-BE49-F238E27FC236}">
                  <a16:creationId xmlns:a16="http://schemas.microsoft.com/office/drawing/2014/main" id="{E42D2395-18B0-4662-9DBD-FEAE0F11CBB1}"/>
                </a:ext>
              </a:extLst>
            </p:cNvPr>
            <p:cNvSpPr/>
            <p:nvPr/>
          </p:nvSpPr>
          <p:spPr>
            <a:xfrm>
              <a:off x="685800" y="2971800"/>
              <a:ext cx="1219200" cy="990600"/>
            </a:xfrm>
            <a:prstGeom prst="cloud">
              <a:avLst/>
            </a:prstGeom>
            <a:solidFill>
              <a:srgbClr val="9368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0C6FF56-1690-4AC6-B630-2E8C46C30E40}"/>
                </a:ext>
              </a:extLst>
            </p:cNvPr>
            <p:cNvSpPr/>
            <p:nvPr/>
          </p:nvSpPr>
          <p:spPr>
            <a:xfrm rot="19437994">
              <a:off x="1344184" y="5119606"/>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0" name="Oval 159">
              <a:extLst>
                <a:ext uri="{FF2B5EF4-FFF2-40B4-BE49-F238E27FC236}">
                  <a16:creationId xmlns:a16="http://schemas.microsoft.com/office/drawing/2014/main" id="{BA74B845-7A37-4673-8510-FA673C4AA8E8}"/>
                </a:ext>
              </a:extLst>
            </p:cNvPr>
            <p:cNvSpPr/>
            <p:nvPr/>
          </p:nvSpPr>
          <p:spPr>
            <a:xfrm rot="1955574">
              <a:off x="879257" y="5089678"/>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1" name="Pentagon 4">
              <a:extLst>
                <a:ext uri="{FF2B5EF4-FFF2-40B4-BE49-F238E27FC236}">
                  <a16:creationId xmlns:a16="http://schemas.microsoft.com/office/drawing/2014/main" id="{E7AA98B9-426B-45FD-AA77-17A18372D2FE}"/>
                </a:ext>
              </a:extLst>
            </p:cNvPr>
            <p:cNvSpPr/>
            <p:nvPr/>
          </p:nvSpPr>
          <p:spPr>
            <a:xfrm rot="4714608">
              <a:off x="1112250" y="5057191"/>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2" name="Pentagon 5">
              <a:extLst>
                <a:ext uri="{FF2B5EF4-FFF2-40B4-BE49-F238E27FC236}">
                  <a16:creationId xmlns:a16="http://schemas.microsoft.com/office/drawing/2014/main" id="{D7D421B3-37CC-4998-8F39-7D5C62DF84B5}"/>
                </a:ext>
              </a:extLst>
            </p:cNvPr>
            <p:cNvSpPr/>
            <p:nvPr/>
          </p:nvSpPr>
          <p:spPr>
            <a:xfrm rot="6079541">
              <a:off x="743954" y="4997815"/>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3" name="Oval 162">
              <a:extLst>
                <a:ext uri="{FF2B5EF4-FFF2-40B4-BE49-F238E27FC236}">
                  <a16:creationId xmlns:a16="http://schemas.microsoft.com/office/drawing/2014/main" id="{0EE75094-2A73-41B1-A743-FB72EDFCC7CD}"/>
                </a:ext>
              </a:extLst>
            </p:cNvPr>
            <p:cNvSpPr/>
            <p:nvPr/>
          </p:nvSpPr>
          <p:spPr>
            <a:xfrm>
              <a:off x="1940472" y="4264418"/>
              <a:ext cx="269328"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4" name="Oval 163">
              <a:extLst>
                <a:ext uri="{FF2B5EF4-FFF2-40B4-BE49-F238E27FC236}">
                  <a16:creationId xmlns:a16="http://schemas.microsoft.com/office/drawing/2014/main" id="{3B6998BD-3D7F-40AA-9AAC-A68A37876520}"/>
                </a:ext>
              </a:extLst>
            </p:cNvPr>
            <p:cNvSpPr/>
            <p:nvPr/>
          </p:nvSpPr>
          <p:spPr>
            <a:xfrm>
              <a:off x="416473" y="4264418"/>
              <a:ext cx="304800"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5" name="Flowchart: Manual Operation 164">
              <a:extLst>
                <a:ext uri="{FF2B5EF4-FFF2-40B4-BE49-F238E27FC236}">
                  <a16:creationId xmlns:a16="http://schemas.microsoft.com/office/drawing/2014/main" id="{CA137233-5697-4933-9ED5-0746C3A9C8A5}"/>
                </a:ext>
              </a:extLst>
            </p:cNvPr>
            <p:cNvSpPr/>
            <p:nvPr/>
          </p:nvSpPr>
          <p:spPr>
            <a:xfrm rot="8846634">
              <a:off x="1685412" y="35950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6" name="Flowchart: Manual Operation 165">
              <a:extLst>
                <a:ext uri="{FF2B5EF4-FFF2-40B4-BE49-F238E27FC236}">
                  <a16:creationId xmlns:a16="http://schemas.microsoft.com/office/drawing/2014/main" id="{B32ED19E-F873-48E4-B43B-AF81F0C3220E}"/>
                </a:ext>
              </a:extLst>
            </p:cNvPr>
            <p:cNvSpPr/>
            <p:nvPr/>
          </p:nvSpPr>
          <p:spPr>
            <a:xfrm rot="12773101">
              <a:off x="629017" y="35969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7" name="Flowchart: Manual Operation 166">
              <a:extLst>
                <a:ext uri="{FF2B5EF4-FFF2-40B4-BE49-F238E27FC236}">
                  <a16:creationId xmlns:a16="http://schemas.microsoft.com/office/drawing/2014/main" id="{AE568559-995E-401A-A5DF-8485907BA46A}"/>
                </a:ext>
              </a:extLst>
            </p:cNvPr>
            <p:cNvSpPr/>
            <p:nvPr/>
          </p:nvSpPr>
          <p:spPr>
            <a:xfrm rot="10800000">
              <a:off x="784334" y="3553960"/>
              <a:ext cx="1057603" cy="1716941"/>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8" name="Pentagon 11">
              <a:extLst>
                <a:ext uri="{FF2B5EF4-FFF2-40B4-BE49-F238E27FC236}">
                  <a16:creationId xmlns:a16="http://schemas.microsoft.com/office/drawing/2014/main" id="{36422A6E-4E2C-4EB8-B760-8361CB99D751}"/>
                </a:ext>
              </a:extLst>
            </p:cNvPr>
            <p:cNvSpPr/>
            <p:nvPr/>
          </p:nvSpPr>
          <p:spPr>
            <a:xfrm rot="5400000">
              <a:off x="69020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69" name="Pentagon 12">
              <a:extLst>
                <a:ext uri="{FF2B5EF4-FFF2-40B4-BE49-F238E27FC236}">
                  <a16:creationId xmlns:a16="http://schemas.microsoft.com/office/drawing/2014/main" id="{3C287AD2-535E-4E33-B2D5-5363FF0BD015}"/>
                </a:ext>
              </a:extLst>
            </p:cNvPr>
            <p:cNvSpPr/>
            <p:nvPr/>
          </p:nvSpPr>
          <p:spPr>
            <a:xfrm rot="5400000">
              <a:off x="874132"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0" name="Pentagon 13">
              <a:extLst>
                <a:ext uri="{FF2B5EF4-FFF2-40B4-BE49-F238E27FC236}">
                  <a16:creationId xmlns:a16="http://schemas.microsoft.com/office/drawing/2014/main" id="{44996A46-82C5-4D3E-B12E-9CABC13B60C1}"/>
                </a:ext>
              </a:extLst>
            </p:cNvPr>
            <p:cNvSpPr/>
            <p:nvPr/>
          </p:nvSpPr>
          <p:spPr>
            <a:xfrm rot="5400000">
              <a:off x="1012080"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1" name="Pentagon 14">
              <a:extLst>
                <a:ext uri="{FF2B5EF4-FFF2-40B4-BE49-F238E27FC236}">
                  <a16:creationId xmlns:a16="http://schemas.microsoft.com/office/drawing/2014/main" id="{94D691E8-58C9-4695-9893-DC9315874E24}"/>
                </a:ext>
              </a:extLst>
            </p:cNvPr>
            <p:cNvSpPr/>
            <p:nvPr/>
          </p:nvSpPr>
          <p:spPr>
            <a:xfrm rot="5400000">
              <a:off x="119601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2" name="Pentagon 15">
              <a:extLst>
                <a:ext uri="{FF2B5EF4-FFF2-40B4-BE49-F238E27FC236}">
                  <a16:creationId xmlns:a16="http://schemas.microsoft.com/office/drawing/2014/main" id="{4792EE29-E5E4-4056-944C-8D3E4E97E65E}"/>
                </a:ext>
              </a:extLst>
            </p:cNvPr>
            <p:cNvSpPr/>
            <p:nvPr/>
          </p:nvSpPr>
          <p:spPr>
            <a:xfrm rot="5400000">
              <a:off x="598235"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3" name="Pentagon 16">
              <a:extLst>
                <a:ext uri="{FF2B5EF4-FFF2-40B4-BE49-F238E27FC236}">
                  <a16:creationId xmlns:a16="http://schemas.microsoft.com/office/drawing/2014/main" id="{78034C5A-5E4A-4B96-BA43-A4757164D71D}"/>
                </a:ext>
              </a:extLst>
            </p:cNvPr>
            <p:cNvSpPr/>
            <p:nvPr/>
          </p:nvSpPr>
          <p:spPr>
            <a:xfrm rot="5400000">
              <a:off x="1287976"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4" name="Pentagon 17">
              <a:extLst>
                <a:ext uri="{FF2B5EF4-FFF2-40B4-BE49-F238E27FC236}">
                  <a16:creationId xmlns:a16="http://schemas.microsoft.com/office/drawing/2014/main" id="{A17DDD6C-BD11-48B5-B086-C65F5A455189}"/>
                </a:ext>
              </a:extLst>
            </p:cNvPr>
            <p:cNvSpPr/>
            <p:nvPr/>
          </p:nvSpPr>
          <p:spPr>
            <a:xfrm rot="6342749">
              <a:off x="518996" y="47317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5" name="Pentagon 18">
              <a:extLst>
                <a:ext uri="{FF2B5EF4-FFF2-40B4-BE49-F238E27FC236}">
                  <a16:creationId xmlns:a16="http://schemas.microsoft.com/office/drawing/2014/main" id="{00D65B06-0298-4A6B-9FE7-023CAB98B2FA}"/>
                </a:ext>
              </a:extLst>
            </p:cNvPr>
            <p:cNvSpPr/>
            <p:nvPr/>
          </p:nvSpPr>
          <p:spPr>
            <a:xfrm rot="4529732">
              <a:off x="1357024" y="4737961"/>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6" name="Oval 175">
              <a:extLst>
                <a:ext uri="{FF2B5EF4-FFF2-40B4-BE49-F238E27FC236}">
                  <a16:creationId xmlns:a16="http://schemas.microsoft.com/office/drawing/2014/main" id="{C8772CAA-7E3D-483B-8098-CCD2B1427A27}"/>
                </a:ext>
              </a:extLst>
            </p:cNvPr>
            <p:cNvSpPr/>
            <p:nvPr/>
          </p:nvSpPr>
          <p:spPr>
            <a:xfrm>
              <a:off x="1219200" y="3435550"/>
              <a:ext cx="228600"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7" name="Pentagon 20">
              <a:extLst>
                <a:ext uri="{FF2B5EF4-FFF2-40B4-BE49-F238E27FC236}">
                  <a16:creationId xmlns:a16="http://schemas.microsoft.com/office/drawing/2014/main" id="{F6A323C8-175C-4A40-9443-5B9A1ED854C5}"/>
                </a:ext>
              </a:extLst>
            </p:cNvPr>
            <p:cNvSpPr/>
            <p:nvPr/>
          </p:nvSpPr>
          <p:spPr>
            <a:xfrm rot="7201658">
              <a:off x="395258" y="3716723"/>
              <a:ext cx="984266" cy="24883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8" name="Pentagon 22">
              <a:extLst>
                <a:ext uri="{FF2B5EF4-FFF2-40B4-BE49-F238E27FC236}">
                  <a16:creationId xmlns:a16="http://schemas.microsoft.com/office/drawing/2014/main" id="{2FB40BBC-364F-4E2D-8E26-95F0B3B73664}"/>
                </a:ext>
              </a:extLst>
            </p:cNvPr>
            <p:cNvSpPr/>
            <p:nvPr/>
          </p:nvSpPr>
          <p:spPr>
            <a:xfrm rot="14398342" flipH="1">
              <a:off x="1322851" y="3815029"/>
              <a:ext cx="984266" cy="258234"/>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79" name="Rectangle 178">
              <a:extLst>
                <a:ext uri="{FF2B5EF4-FFF2-40B4-BE49-F238E27FC236}">
                  <a16:creationId xmlns:a16="http://schemas.microsoft.com/office/drawing/2014/main" id="{8D103354-873F-4EA0-9508-D1BCBFCB2C05}"/>
                </a:ext>
              </a:extLst>
            </p:cNvPr>
            <p:cNvSpPr/>
            <p:nvPr/>
          </p:nvSpPr>
          <p:spPr>
            <a:xfrm>
              <a:off x="1014248" y="3790779"/>
              <a:ext cx="597776" cy="47363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80" name="Group 179">
              <a:extLst>
                <a:ext uri="{FF2B5EF4-FFF2-40B4-BE49-F238E27FC236}">
                  <a16:creationId xmlns:a16="http://schemas.microsoft.com/office/drawing/2014/main" id="{9D70B236-E02A-4DC8-BD09-AAD58E80D880}"/>
                </a:ext>
              </a:extLst>
            </p:cNvPr>
            <p:cNvGrpSpPr/>
            <p:nvPr/>
          </p:nvGrpSpPr>
          <p:grpSpPr>
            <a:xfrm>
              <a:off x="609600" y="2209800"/>
              <a:ext cx="1253772" cy="1331342"/>
              <a:chOff x="803628" y="2281822"/>
              <a:chExt cx="952377" cy="1331342"/>
            </a:xfrm>
          </p:grpSpPr>
          <p:sp>
            <p:nvSpPr>
              <p:cNvPr id="191" name="Oval 190">
                <a:extLst>
                  <a:ext uri="{FF2B5EF4-FFF2-40B4-BE49-F238E27FC236}">
                    <a16:creationId xmlns:a16="http://schemas.microsoft.com/office/drawing/2014/main" id="{2E1A42A1-EA82-437A-AA40-F2CD17D8960F}"/>
                  </a:ext>
                </a:extLst>
              </p:cNvPr>
              <p:cNvSpPr/>
              <p:nvPr/>
            </p:nvSpPr>
            <p:spPr>
              <a:xfrm>
                <a:off x="1014248" y="2429067"/>
                <a:ext cx="643759" cy="11840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92" name="Freeform: Shape 191">
                <a:extLst>
                  <a:ext uri="{FF2B5EF4-FFF2-40B4-BE49-F238E27FC236}">
                    <a16:creationId xmlns:a16="http://schemas.microsoft.com/office/drawing/2014/main" id="{D57B75AF-9C3F-485D-9E6D-0F3B4D4CEC5B}"/>
                  </a:ext>
                </a:extLst>
              </p:cNvPr>
              <p:cNvSpPr/>
              <p:nvPr/>
            </p:nvSpPr>
            <p:spPr>
              <a:xfrm rot="4788466">
                <a:off x="620215" y="2465235"/>
                <a:ext cx="1319204" cy="952377"/>
              </a:xfrm>
              <a:custGeom>
                <a:avLst/>
                <a:gdLst>
                  <a:gd name="connsiteX0" fmla="*/ 25386 w 1120128"/>
                  <a:gd name="connsiteY0" fmla="*/ 117964 h 952377"/>
                  <a:gd name="connsiteX1" fmla="*/ 36344 w 1120128"/>
                  <a:gd name="connsiteY1" fmla="*/ 97025 h 952377"/>
                  <a:gd name="connsiteX2" fmla="*/ 109778 w 1120128"/>
                  <a:gd name="connsiteY2" fmla="*/ 67001 h 952377"/>
                  <a:gd name="connsiteX3" fmla="*/ 109983 w 1120128"/>
                  <a:gd name="connsiteY3" fmla="*/ 66799 h 952377"/>
                  <a:gd name="connsiteX4" fmla="*/ 139258 w 1120128"/>
                  <a:gd name="connsiteY4" fmla="*/ 37931 h 952377"/>
                  <a:gd name="connsiteX5" fmla="*/ 183403 w 1120128"/>
                  <a:gd name="connsiteY5" fmla="*/ 24762 h 952377"/>
                  <a:gd name="connsiteX6" fmla="*/ 252328 w 1120128"/>
                  <a:gd name="connsiteY6" fmla="*/ 39637 h 952377"/>
                  <a:gd name="connsiteX7" fmla="*/ 361534 w 1120128"/>
                  <a:gd name="connsiteY7" fmla="*/ 41133 h 952377"/>
                  <a:gd name="connsiteX8" fmla="*/ 377538 w 1120128"/>
                  <a:gd name="connsiteY8" fmla="*/ 49868 h 952377"/>
                  <a:gd name="connsiteX9" fmla="*/ 398763 w 1120128"/>
                  <a:gd name="connsiteY9" fmla="*/ 36010 h 952377"/>
                  <a:gd name="connsiteX10" fmla="*/ 559587 w 1120128"/>
                  <a:gd name="connsiteY10" fmla="*/ 26935 h 952377"/>
                  <a:gd name="connsiteX11" fmla="*/ 559622 w 1120128"/>
                  <a:gd name="connsiteY11" fmla="*/ 26920 h 952377"/>
                  <a:gd name="connsiteX12" fmla="*/ 591605 w 1120128"/>
                  <a:gd name="connsiteY12" fmla="*/ 13273 h 952377"/>
                  <a:gd name="connsiteX13" fmla="*/ 721734 w 1120128"/>
                  <a:gd name="connsiteY13" fmla="*/ 17515 h 952377"/>
                  <a:gd name="connsiteX14" fmla="*/ 722188 w 1120128"/>
                  <a:gd name="connsiteY14" fmla="*/ 17392 h 952377"/>
                  <a:gd name="connsiteX15" fmla="*/ 784916 w 1120128"/>
                  <a:gd name="connsiteY15" fmla="*/ 314 h 952377"/>
                  <a:gd name="connsiteX16" fmla="*/ 828455 w 1120128"/>
                  <a:gd name="connsiteY16" fmla="*/ 2367 h 952377"/>
                  <a:gd name="connsiteX17" fmla="*/ 862265 w 1120128"/>
                  <a:gd name="connsiteY17" fmla="*/ 12162 h 952377"/>
                  <a:gd name="connsiteX18" fmla="*/ 863274 w 1120128"/>
                  <a:gd name="connsiteY18" fmla="*/ 12454 h 952377"/>
                  <a:gd name="connsiteX19" fmla="*/ 971296 w 1120128"/>
                  <a:gd name="connsiteY19" fmla="*/ 2922 h 952377"/>
                  <a:gd name="connsiteX20" fmla="*/ 1026074 w 1120128"/>
                  <a:gd name="connsiteY20" fmla="*/ 28926 h 952377"/>
                  <a:gd name="connsiteX21" fmla="*/ 1026376 w 1120128"/>
                  <a:gd name="connsiteY21" fmla="*/ 28990 h 952377"/>
                  <a:gd name="connsiteX22" fmla="*/ 1069628 w 1120128"/>
                  <a:gd name="connsiteY22" fmla="*/ 38195 h 952377"/>
                  <a:gd name="connsiteX23" fmla="*/ 1096374 w 1120128"/>
                  <a:gd name="connsiteY23" fmla="*/ 54163 h 952377"/>
                  <a:gd name="connsiteX24" fmla="*/ 1093228 w 1120128"/>
                  <a:gd name="connsiteY24" fmla="*/ 81529 h 952377"/>
                  <a:gd name="connsiteX25" fmla="*/ 1116214 w 1120128"/>
                  <a:gd name="connsiteY25" fmla="*/ 123371 h 952377"/>
                  <a:gd name="connsiteX26" fmla="*/ 1008538 w 1120128"/>
                  <a:gd name="connsiteY26" fmla="*/ 159997 h 952377"/>
                  <a:gd name="connsiteX27" fmla="*/ 969991 w 1120128"/>
                  <a:gd name="connsiteY27" fmla="*/ 191382 h 952377"/>
                  <a:gd name="connsiteX28" fmla="*/ 838754 w 1120128"/>
                  <a:gd name="connsiteY28" fmla="*/ 195182 h 952377"/>
                  <a:gd name="connsiteX29" fmla="*/ 744969 w 1120128"/>
                  <a:gd name="connsiteY29" fmla="*/ 228663 h 952377"/>
                  <a:gd name="connsiteX30" fmla="*/ 607074 w 1120128"/>
                  <a:gd name="connsiteY30" fmla="*/ 208226 h 952377"/>
                  <a:gd name="connsiteX31" fmla="*/ 550860 w 1120128"/>
                  <a:gd name="connsiteY31" fmla="*/ 215743 h 952377"/>
                  <a:gd name="connsiteX32" fmla="*/ 527973 w 1120128"/>
                  <a:gd name="connsiteY32" fmla="*/ 215222 h 952377"/>
                  <a:gd name="connsiteX33" fmla="*/ 530436 w 1120128"/>
                  <a:gd name="connsiteY33" fmla="*/ 237362 h 952377"/>
                  <a:gd name="connsiteX34" fmla="*/ 505404 w 1120128"/>
                  <a:gd name="connsiteY34" fmla="*/ 285949 h 952377"/>
                  <a:gd name="connsiteX35" fmla="*/ 577371 w 1120128"/>
                  <a:gd name="connsiteY35" fmla="*/ 372896 h 952377"/>
                  <a:gd name="connsiteX36" fmla="*/ 506623 w 1120128"/>
                  <a:gd name="connsiteY36" fmla="*/ 468993 h 952377"/>
                  <a:gd name="connsiteX37" fmla="*/ 475659 w 1120128"/>
                  <a:gd name="connsiteY37" fmla="*/ 593961 h 952377"/>
                  <a:gd name="connsiteX38" fmla="*/ 457527 w 1120128"/>
                  <a:gd name="connsiteY38" fmla="*/ 602364 h 952377"/>
                  <a:gd name="connsiteX39" fmla="*/ 483911 w 1120128"/>
                  <a:gd name="connsiteY39" fmla="*/ 604568 h 952377"/>
                  <a:gd name="connsiteX40" fmla="*/ 596949 w 1120128"/>
                  <a:gd name="connsiteY40" fmla="*/ 669172 h 952377"/>
                  <a:gd name="connsiteX41" fmla="*/ 597407 w 1120128"/>
                  <a:gd name="connsiteY41" fmla="*/ 669276 h 952377"/>
                  <a:gd name="connsiteX42" fmla="*/ 660840 w 1120128"/>
                  <a:gd name="connsiteY42" fmla="*/ 683516 h 952377"/>
                  <a:gd name="connsiteX43" fmla="*/ 698365 w 1120128"/>
                  <a:gd name="connsiteY43" fmla="*/ 705691 h 952377"/>
                  <a:gd name="connsiteX44" fmla="*/ 723669 w 1120128"/>
                  <a:gd name="connsiteY44" fmla="*/ 730160 h 952377"/>
                  <a:gd name="connsiteX45" fmla="*/ 724425 w 1120128"/>
                  <a:gd name="connsiteY45" fmla="*/ 730891 h 952377"/>
                  <a:gd name="connsiteX46" fmla="*/ 824364 w 1120128"/>
                  <a:gd name="connsiteY46" fmla="*/ 772983 h 952377"/>
                  <a:gd name="connsiteX47" fmla="*/ 860622 w 1120128"/>
                  <a:gd name="connsiteY47" fmla="*/ 821585 h 952377"/>
                  <a:gd name="connsiteX48" fmla="*/ 860860 w 1120128"/>
                  <a:gd name="connsiteY48" fmla="*/ 821783 h 952377"/>
                  <a:gd name="connsiteX49" fmla="*/ 894785 w 1120128"/>
                  <a:gd name="connsiteY49" fmla="*/ 850147 h 952377"/>
                  <a:gd name="connsiteX50" fmla="*/ 910959 w 1120128"/>
                  <a:gd name="connsiteY50" fmla="*/ 876768 h 952377"/>
                  <a:gd name="connsiteX51" fmla="*/ 895380 w 1120128"/>
                  <a:gd name="connsiteY51" fmla="*/ 899486 h 952377"/>
                  <a:gd name="connsiteX52" fmla="*/ 896130 w 1120128"/>
                  <a:gd name="connsiteY52" fmla="*/ 947220 h 952377"/>
                  <a:gd name="connsiteX53" fmla="*/ 783825 w 1120128"/>
                  <a:gd name="connsiteY53" fmla="*/ 929239 h 952377"/>
                  <a:gd name="connsiteX54" fmla="*/ 735077 w 1120128"/>
                  <a:gd name="connsiteY54" fmla="*/ 938954 h 952377"/>
                  <a:gd name="connsiteX55" fmla="*/ 617297 w 1120128"/>
                  <a:gd name="connsiteY55" fmla="*/ 880939 h 952377"/>
                  <a:gd name="connsiteX56" fmla="*/ 518742 w 1120128"/>
                  <a:gd name="connsiteY56" fmla="*/ 866674 h 952377"/>
                  <a:gd name="connsiteX57" fmla="*/ 406412 w 1120128"/>
                  <a:gd name="connsiteY57" fmla="*/ 784123 h 952377"/>
                  <a:gd name="connsiteX58" fmla="*/ 234797 w 1120128"/>
                  <a:gd name="connsiteY58" fmla="*/ 670482 h 952377"/>
                  <a:gd name="connsiteX59" fmla="*/ 225509 w 1120128"/>
                  <a:gd name="connsiteY59" fmla="*/ 664447 h 952377"/>
                  <a:gd name="connsiteX60" fmla="*/ 199290 w 1120128"/>
                  <a:gd name="connsiteY60" fmla="*/ 663334 h 952377"/>
                  <a:gd name="connsiteX61" fmla="*/ 139390 w 1120128"/>
                  <a:gd name="connsiteY61" fmla="*/ 594000 h 952377"/>
                  <a:gd name="connsiteX62" fmla="*/ 137640 w 1120128"/>
                  <a:gd name="connsiteY62" fmla="*/ 593125 h 952377"/>
                  <a:gd name="connsiteX63" fmla="*/ 41518 w 1120128"/>
                  <a:gd name="connsiteY63" fmla="*/ 549756 h 952377"/>
                  <a:gd name="connsiteX64" fmla="*/ 40623 w 1120128"/>
                  <a:gd name="connsiteY64" fmla="*/ 422685 h 952377"/>
                  <a:gd name="connsiteX65" fmla="*/ 40588 w 1120128"/>
                  <a:gd name="connsiteY65" fmla="*/ 422650 h 952377"/>
                  <a:gd name="connsiteX66" fmla="*/ 10395 w 1120128"/>
                  <a:gd name="connsiteY66" fmla="*/ 391984 h 952377"/>
                  <a:gd name="connsiteX67" fmla="*/ 39032 w 1120128"/>
                  <a:gd name="connsiteY67" fmla="*/ 294444 h 952377"/>
                  <a:gd name="connsiteX68" fmla="*/ 38461 w 1120128"/>
                  <a:gd name="connsiteY68" fmla="*/ 293886 h 952377"/>
                  <a:gd name="connsiteX69" fmla="*/ 13345 w 1120128"/>
                  <a:gd name="connsiteY69" fmla="*/ 269325 h 952377"/>
                  <a:gd name="connsiteX70" fmla="*/ 4120 w 1120128"/>
                  <a:gd name="connsiteY70" fmla="*/ 238309 h 952377"/>
                  <a:gd name="connsiteX71" fmla="*/ 15306 w 1120128"/>
                  <a:gd name="connsiteY71" fmla="*/ 205962 h 952377"/>
                  <a:gd name="connsiteX72" fmla="*/ 44777 w 1120128"/>
                  <a:gd name="connsiteY72" fmla="*/ 184581 h 952377"/>
                  <a:gd name="connsiteX73" fmla="*/ 45657 w 1120128"/>
                  <a:gd name="connsiteY73" fmla="*/ 183942 h 952377"/>
                  <a:gd name="connsiteX74" fmla="*/ 25386 w 1120128"/>
                  <a:gd name="connsiteY74" fmla="*/ 117964 h 95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20128" h="952377">
                    <a:moveTo>
                      <a:pt x="25386" y="117964"/>
                    </a:moveTo>
                    <a:cubicBezTo>
                      <a:pt x="27531" y="110601"/>
                      <a:pt x="31173" y="103522"/>
                      <a:pt x="36344" y="97025"/>
                    </a:cubicBezTo>
                    <a:cubicBezTo>
                      <a:pt x="52103" y="77223"/>
                      <a:pt x="79668" y="65948"/>
                      <a:pt x="109778" y="67001"/>
                    </a:cubicBezTo>
                    <a:lnTo>
                      <a:pt x="109983" y="66799"/>
                    </a:lnTo>
                    <a:lnTo>
                      <a:pt x="139258" y="37931"/>
                    </a:lnTo>
                    <a:cubicBezTo>
                      <a:pt x="151916" y="30668"/>
                      <a:pt x="167017" y="26056"/>
                      <a:pt x="183403" y="24762"/>
                    </a:cubicBezTo>
                    <a:cubicBezTo>
                      <a:pt x="207191" y="22876"/>
                      <a:pt x="231708" y="28163"/>
                      <a:pt x="252328" y="39637"/>
                    </a:cubicBezTo>
                    <a:cubicBezTo>
                      <a:pt x="285787" y="26560"/>
                      <a:pt x="326013" y="27115"/>
                      <a:pt x="361534" y="41133"/>
                    </a:cubicBezTo>
                    <a:lnTo>
                      <a:pt x="377538" y="49868"/>
                    </a:lnTo>
                    <a:lnTo>
                      <a:pt x="398763" y="36010"/>
                    </a:lnTo>
                    <a:cubicBezTo>
                      <a:pt x="440053" y="19080"/>
                      <a:pt x="506996" y="15307"/>
                      <a:pt x="559587" y="26935"/>
                    </a:cubicBezTo>
                    <a:lnTo>
                      <a:pt x="559622" y="26920"/>
                    </a:lnTo>
                    <a:lnTo>
                      <a:pt x="591605" y="13273"/>
                    </a:lnTo>
                    <a:cubicBezTo>
                      <a:pt x="630292" y="3157"/>
                      <a:pt x="685154" y="3904"/>
                      <a:pt x="721734" y="17515"/>
                    </a:cubicBezTo>
                    <a:lnTo>
                      <a:pt x="722188" y="17392"/>
                    </a:lnTo>
                    <a:lnTo>
                      <a:pt x="784916" y="314"/>
                    </a:lnTo>
                    <a:cubicBezTo>
                      <a:pt x="799920" y="-489"/>
                      <a:pt x="814914" y="269"/>
                      <a:pt x="828455" y="2367"/>
                    </a:cubicBezTo>
                    <a:lnTo>
                      <a:pt x="862265" y="12162"/>
                    </a:lnTo>
                    <a:lnTo>
                      <a:pt x="863274" y="12454"/>
                    </a:lnTo>
                    <a:cubicBezTo>
                      <a:pt x="889791" y="671"/>
                      <a:pt x="933652" y="-3198"/>
                      <a:pt x="971296" y="2922"/>
                    </a:cubicBezTo>
                    <a:cubicBezTo>
                      <a:pt x="999980" y="7584"/>
                      <a:pt x="1020548" y="17345"/>
                      <a:pt x="1026074" y="28926"/>
                    </a:cubicBezTo>
                    <a:lnTo>
                      <a:pt x="1026376" y="28990"/>
                    </a:lnTo>
                    <a:lnTo>
                      <a:pt x="1069628" y="38195"/>
                    </a:lnTo>
                    <a:cubicBezTo>
                      <a:pt x="1081716" y="42534"/>
                      <a:pt x="1091002" y="47989"/>
                      <a:pt x="1096374" y="54163"/>
                    </a:cubicBezTo>
                    <a:cubicBezTo>
                      <a:pt x="1104184" y="63125"/>
                      <a:pt x="1103071" y="72859"/>
                      <a:pt x="1093228" y="81529"/>
                    </a:cubicBezTo>
                    <a:cubicBezTo>
                      <a:pt x="1117422" y="93419"/>
                      <a:pt x="1125884" y="108831"/>
                      <a:pt x="1116214" y="123371"/>
                    </a:cubicBezTo>
                    <a:cubicBezTo>
                      <a:pt x="1103358" y="142701"/>
                      <a:pt x="1060802" y="157177"/>
                      <a:pt x="1008538" y="159997"/>
                    </a:cubicBezTo>
                    <a:cubicBezTo>
                      <a:pt x="1008288" y="172063"/>
                      <a:pt x="994224" y="183505"/>
                      <a:pt x="969991" y="191382"/>
                    </a:cubicBezTo>
                    <a:cubicBezTo>
                      <a:pt x="933172" y="203351"/>
                      <a:pt x="879986" y="204889"/>
                      <a:pt x="838754" y="195182"/>
                    </a:cubicBezTo>
                    <a:cubicBezTo>
                      <a:pt x="825419" y="211856"/>
                      <a:pt x="789713" y="224602"/>
                      <a:pt x="744969" y="228663"/>
                    </a:cubicBezTo>
                    <a:cubicBezTo>
                      <a:pt x="692244" y="233447"/>
                      <a:pt x="637216" y="225294"/>
                      <a:pt x="607074" y="208226"/>
                    </a:cubicBezTo>
                    <a:cubicBezTo>
                      <a:pt x="589288" y="212276"/>
                      <a:pt x="570173" y="214744"/>
                      <a:pt x="550860" y="215743"/>
                    </a:cubicBezTo>
                    <a:lnTo>
                      <a:pt x="527973" y="215222"/>
                    </a:lnTo>
                    <a:lnTo>
                      <a:pt x="530436" y="237362"/>
                    </a:lnTo>
                    <a:cubicBezTo>
                      <a:pt x="528959" y="255288"/>
                      <a:pt x="520538" y="272401"/>
                      <a:pt x="505404" y="285949"/>
                    </a:cubicBezTo>
                    <a:cubicBezTo>
                      <a:pt x="545831" y="303740"/>
                      <a:pt x="573228" y="336843"/>
                      <a:pt x="577371" y="372896"/>
                    </a:cubicBezTo>
                    <a:cubicBezTo>
                      <a:pt x="582251" y="415381"/>
                      <a:pt x="554024" y="453729"/>
                      <a:pt x="506623" y="468993"/>
                    </a:cubicBezTo>
                    <a:cubicBezTo>
                      <a:pt x="530084" y="515318"/>
                      <a:pt x="515824" y="564296"/>
                      <a:pt x="475659" y="593961"/>
                    </a:cubicBezTo>
                    <a:lnTo>
                      <a:pt x="457527" y="602364"/>
                    </a:lnTo>
                    <a:lnTo>
                      <a:pt x="483911" y="604568"/>
                    </a:lnTo>
                    <a:cubicBezTo>
                      <a:pt x="522837" y="613718"/>
                      <a:pt x="570981" y="640036"/>
                      <a:pt x="596949" y="669172"/>
                    </a:cubicBezTo>
                    <a:lnTo>
                      <a:pt x="597407" y="669276"/>
                    </a:lnTo>
                    <a:lnTo>
                      <a:pt x="660840" y="683516"/>
                    </a:lnTo>
                    <a:cubicBezTo>
                      <a:pt x="674478" y="689822"/>
                      <a:pt x="687377" y="697505"/>
                      <a:pt x="698365" y="705691"/>
                    </a:cubicBezTo>
                    <a:lnTo>
                      <a:pt x="723669" y="730160"/>
                    </a:lnTo>
                    <a:lnTo>
                      <a:pt x="724425" y="730891"/>
                    </a:lnTo>
                    <a:cubicBezTo>
                      <a:pt x="753374" y="732876"/>
                      <a:pt x="793951" y="749968"/>
                      <a:pt x="824364" y="772983"/>
                    </a:cubicBezTo>
                    <a:cubicBezTo>
                      <a:pt x="847538" y="790517"/>
                      <a:pt x="861154" y="808764"/>
                      <a:pt x="860622" y="821585"/>
                    </a:cubicBezTo>
                    <a:lnTo>
                      <a:pt x="860860" y="821783"/>
                    </a:lnTo>
                    <a:lnTo>
                      <a:pt x="894785" y="850147"/>
                    </a:lnTo>
                    <a:cubicBezTo>
                      <a:pt x="903441" y="859634"/>
                      <a:pt x="909097" y="868799"/>
                      <a:pt x="910959" y="876768"/>
                    </a:cubicBezTo>
                    <a:cubicBezTo>
                      <a:pt x="913670" y="888342"/>
                      <a:pt x="908134" y="896426"/>
                      <a:pt x="895380" y="899486"/>
                    </a:cubicBezTo>
                    <a:cubicBezTo>
                      <a:pt x="911206" y="921309"/>
                      <a:pt x="911477" y="938890"/>
                      <a:pt x="896130" y="947220"/>
                    </a:cubicBezTo>
                    <a:cubicBezTo>
                      <a:pt x="875727" y="958294"/>
                      <a:pt x="831341" y="951188"/>
                      <a:pt x="783825" y="929239"/>
                    </a:cubicBezTo>
                    <a:cubicBezTo>
                      <a:pt x="777962" y="939787"/>
                      <a:pt x="760180" y="943325"/>
                      <a:pt x="735077" y="938954"/>
                    </a:cubicBezTo>
                    <a:cubicBezTo>
                      <a:pt x="696934" y="932315"/>
                      <a:pt x="649203" y="908802"/>
                      <a:pt x="617297" y="880939"/>
                    </a:cubicBezTo>
                    <a:cubicBezTo>
                      <a:pt x="597713" y="889442"/>
                      <a:pt x="560191" y="884009"/>
                      <a:pt x="518742" y="866674"/>
                    </a:cubicBezTo>
                    <a:cubicBezTo>
                      <a:pt x="469900" y="846246"/>
                      <a:pt x="425074" y="813305"/>
                      <a:pt x="406412" y="784123"/>
                    </a:cubicBezTo>
                    <a:cubicBezTo>
                      <a:pt x="335951" y="765171"/>
                      <a:pt x="258533" y="713910"/>
                      <a:pt x="234797" y="670482"/>
                    </a:cubicBezTo>
                    <a:lnTo>
                      <a:pt x="225509" y="664447"/>
                    </a:lnTo>
                    <a:lnTo>
                      <a:pt x="199290" y="663334"/>
                    </a:lnTo>
                    <a:cubicBezTo>
                      <a:pt x="162773" y="653073"/>
                      <a:pt x="137899" y="624286"/>
                      <a:pt x="139390" y="594000"/>
                    </a:cubicBezTo>
                    <a:cubicBezTo>
                      <a:pt x="138802" y="593712"/>
                      <a:pt x="138229" y="593413"/>
                      <a:pt x="137640" y="593125"/>
                    </a:cubicBezTo>
                    <a:cubicBezTo>
                      <a:pt x="100330" y="590520"/>
                      <a:pt x="65093" y="574616"/>
                      <a:pt x="41518" y="549756"/>
                    </a:cubicBezTo>
                    <a:cubicBezTo>
                      <a:pt x="4285" y="510479"/>
                      <a:pt x="3923" y="457588"/>
                      <a:pt x="40623" y="422685"/>
                    </a:cubicBezTo>
                    <a:lnTo>
                      <a:pt x="40588" y="422650"/>
                    </a:lnTo>
                    <a:lnTo>
                      <a:pt x="10395" y="391984"/>
                    </a:lnTo>
                    <a:cubicBezTo>
                      <a:pt x="-9927" y="357801"/>
                      <a:pt x="-492" y="316204"/>
                      <a:pt x="39032" y="294444"/>
                    </a:cubicBezTo>
                    <a:lnTo>
                      <a:pt x="38461" y="293886"/>
                    </a:lnTo>
                    <a:lnTo>
                      <a:pt x="13345" y="269325"/>
                    </a:lnTo>
                    <a:cubicBezTo>
                      <a:pt x="7348" y="259685"/>
                      <a:pt x="4095" y="249062"/>
                      <a:pt x="4120" y="238309"/>
                    </a:cubicBezTo>
                    <a:cubicBezTo>
                      <a:pt x="4146" y="226474"/>
                      <a:pt x="8129" y="215358"/>
                      <a:pt x="15306" y="205962"/>
                    </a:cubicBezTo>
                    <a:lnTo>
                      <a:pt x="44777" y="184581"/>
                    </a:lnTo>
                    <a:lnTo>
                      <a:pt x="45657" y="183942"/>
                    </a:lnTo>
                    <a:cubicBezTo>
                      <a:pt x="25992" y="164713"/>
                      <a:pt x="18951" y="140055"/>
                      <a:pt x="25386" y="117964"/>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81" name="Rounded Rectangle 29">
              <a:extLst>
                <a:ext uri="{FF2B5EF4-FFF2-40B4-BE49-F238E27FC236}">
                  <a16:creationId xmlns:a16="http://schemas.microsoft.com/office/drawing/2014/main" id="{D321462E-53FC-495B-A838-9A413AF70C39}"/>
                </a:ext>
              </a:extLst>
            </p:cNvPr>
            <p:cNvSpPr/>
            <p:nvPr/>
          </p:nvSpPr>
          <p:spPr>
            <a:xfrm>
              <a:off x="838200" y="2514601"/>
              <a:ext cx="9906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2" name="Cross 181">
              <a:extLst>
                <a:ext uri="{FF2B5EF4-FFF2-40B4-BE49-F238E27FC236}">
                  <a16:creationId xmlns:a16="http://schemas.microsoft.com/office/drawing/2014/main" id="{C359AEC6-98EB-4BD8-9AF0-F8A829BCDB28}"/>
                </a:ext>
              </a:extLst>
            </p:cNvPr>
            <p:cNvSpPr/>
            <p:nvPr/>
          </p:nvSpPr>
          <p:spPr>
            <a:xfrm rot="2093903">
              <a:off x="1453639" y="3951710"/>
              <a:ext cx="363759" cy="35870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3" name="Pentagon 31">
              <a:extLst>
                <a:ext uri="{FF2B5EF4-FFF2-40B4-BE49-F238E27FC236}">
                  <a16:creationId xmlns:a16="http://schemas.microsoft.com/office/drawing/2014/main" id="{CEE8E391-A22F-4669-86E2-BDC037850BB2}"/>
                </a:ext>
              </a:extLst>
            </p:cNvPr>
            <p:cNvSpPr/>
            <p:nvPr/>
          </p:nvSpPr>
          <p:spPr>
            <a:xfrm rot="7482643">
              <a:off x="993021" y="4553274"/>
              <a:ext cx="740061" cy="114848"/>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4" name="Rectangle 183">
              <a:extLst>
                <a:ext uri="{FF2B5EF4-FFF2-40B4-BE49-F238E27FC236}">
                  <a16:creationId xmlns:a16="http://schemas.microsoft.com/office/drawing/2014/main" id="{A2DD0736-4FB2-491E-99B8-BFD02D5CD0E8}"/>
                </a:ext>
              </a:extLst>
            </p:cNvPr>
            <p:cNvSpPr/>
            <p:nvPr/>
          </p:nvSpPr>
          <p:spPr>
            <a:xfrm>
              <a:off x="876300" y="4264418"/>
              <a:ext cx="873672" cy="23681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5" name="Chevron 36">
              <a:extLst>
                <a:ext uri="{FF2B5EF4-FFF2-40B4-BE49-F238E27FC236}">
                  <a16:creationId xmlns:a16="http://schemas.microsoft.com/office/drawing/2014/main" id="{0D9383B9-D3A5-4B6F-9F79-C4620C75AF44}"/>
                </a:ext>
              </a:extLst>
            </p:cNvPr>
            <p:cNvSpPr/>
            <p:nvPr/>
          </p:nvSpPr>
          <p:spPr>
            <a:xfrm rot="5400000">
              <a:off x="1103920" y="3559480"/>
              <a:ext cx="414434" cy="521804"/>
            </a:xfrm>
            <a:prstGeom prst="chevron">
              <a:avLst>
                <a:gd name="adj" fmla="val 7481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86" name="Regular Pentagon 21">
              <a:extLst>
                <a:ext uri="{FF2B5EF4-FFF2-40B4-BE49-F238E27FC236}">
                  <a16:creationId xmlns:a16="http://schemas.microsoft.com/office/drawing/2014/main" id="{B1B7DF3E-1490-4351-A296-B9ABC37031F9}"/>
                </a:ext>
              </a:extLst>
            </p:cNvPr>
            <p:cNvSpPr/>
            <p:nvPr/>
          </p:nvSpPr>
          <p:spPr>
            <a:xfrm rot="12688232">
              <a:off x="761941" y="3436032"/>
              <a:ext cx="43562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7" name="Regular Pentagon 23">
              <a:extLst>
                <a:ext uri="{FF2B5EF4-FFF2-40B4-BE49-F238E27FC236}">
                  <a16:creationId xmlns:a16="http://schemas.microsoft.com/office/drawing/2014/main" id="{EB412C09-969E-4083-8601-1D4E6601B83A}"/>
                </a:ext>
              </a:extLst>
            </p:cNvPr>
            <p:cNvSpPr/>
            <p:nvPr/>
          </p:nvSpPr>
          <p:spPr>
            <a:xfrm rot="8844381" flipH="1">
              <a:off x="1450893" y="3409100"/>
              <a:ext cx="41057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188" name="Oval 187">
              <a:extLst>
                <a:ext uri="{FF2B5EF4-FFF2-40B4-BE49-F238E27FC236}">
                  <a16:creationId xmlns:a16="http://schemas.microsoft.com/office/drawing/2014/main" id="{61966819-0243-4315-9121-7F5590C2D568}"/>
                </a:ext>
              </a:extLst>
            </p:cNvPr>
            <p:cNvSpPr/>
            <p:nvPr/>
          </p:nvSpPr>
          <p:spPr>
            <a:xfrm>
              <a:off x="16764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C56F9AE5-ED4A-4FDF-9676-C8DD4E21128F}"/>
                </a:ext>
              </a:extLst>
            </p:cNvPr>
            <p:cNvSpPr/>
            <p:nvPr/>
          </p:nvSpPr>
          <p:spPr>
            <a:xfrm>
              <a:off x="6858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185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0 0 L -0.23333 0.12222 " pathEditMode="relative" ptsTypes="AA">
                                      <p:cBhvr>
                                        <p:cTn id="24" dur="2000" fill="hold"/>
                                        <p:tgtEl>
                                          <p:spTgt spid="251"/>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3.33333E-6 4.44444E-6 L -0.36666 0.2 " pathEditMode="relative" rAng="0" ptsTypes="AA">
                                      <p:cBhvr>
                                        <p:cTn id="26" dur="2000" fill="hold"/>
                                        <p:tgtEl>
                                          <p:spTgt spid="6"/>
                                        </p:tgtEl>
                                        <p:attrNameLst>
                                          <p:attrName>ppt_x</p:attrName>
                                          <p:attrName>ppt_y</p:attrName>
                                        </p:attrNameLst>
                                      </p:cBhvr>
                                      <p:rCtr x="-18300" y="1000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8"/>
                                        </p:tgtEl>
                                        <p:attrNameLst>
                                          <p:attrName>style.visibility</p:attrName>
                                        </p:attrNameLst>
                                      </p:cBhvr>
                                      <p:to>
                                        <p:strVal val="visible"/>
                                      </p:to>
                                    </p:set>
                                  </p:childTnLst>
                                </p:cTn>
                              </p:par>
                              <p:par>
                                <p:cTn id="31" presetID="2" presetClass="exit" presetSubtype="2" fill="hold" nodeType="withEffect">
                                  <p:stCondLst>
                                    <p:cond delay="0"/>
                                  </p:stCondLst>
                                  <p:childTnLst>
                                    <p:anim calcmode="lin" valueType="num">
                                      <p:cBhvr additive="base">
                                        <p:cTn id="32" dur="1000"/>
                                        <p:tgtEl>
                                          <p:spTgt spid="282"/>
                                        </p:tgtEl>
                                        <p:attrNameLst>
                                          <p:attrName>ppt_x</p:attrName>
                                        </p:attrNameLst>
                                      </p:cBhvr>
                                      <p:tavLst>
                                        <p:tav tm="0">
                                          <p:val>
                                            <p:strVal val="ppt_x"/>
                                          </p:val>
                                        </p:tav>
                                        <p:tav tm="100000">
                                          <p:val>
                                            <p:strVal val="1+ppt_w/2"/>
                                          </p:val>
                                        </p:tav>
                                      </p:tavLst>
                                    </p:anim>
                                    <p:anim calcmode="lin" valueType="num">
                                      <p:cBhvr additive="base">
                                        <p:cTn id="33" dur="1000"/>
                                        <p:tgtEl>
                                          <p:spTgt spid="282"/>
                                        </p:tgtEl>
                                        <p:attrNameLst>
                                          <p:attrName>ppt_y</p:attrName>
                                        </p:attrNameLst>
                                      </p:cBhvr>
                                      <p:tavLst>
                                        <p:tav tm="0">
                                          <p:val>
                                            <p:strVal val="ppt_y"/>
                                          </p:val>
                                        </p:tav>
                                        <p:tav tm="100000">
                                          <p:val>
                                            <p:strVal val="ppt_y"/>
                                          </p:val>
                                        </p:tav>
                                      </p:tavLst>
                                    </p:anim>
                                    <p:set>
                                      <p:cBhvr>
                                        <p:cTn id="34" dur="1" fill="hold">
                                          <p:stCondLst>
                                            <p:cond delay="999"/>
                                          </p:stCondLst>
                                        </p:cTn>
                                        <p:tgtEl>
                                          <p:spTgt spid="282"/>
                                        </p:tgtEl>
                                        <p:attrNameLst>
                                          <p:attrName>style.visibility</p:attrName>
                                        </p:attrNameLst>
                                      </p:cBhvr>
                                      <p:to>
                                        <p:strVal val="hidden"/>
                                      </p:to>
                                    </p:set>
                                  </p:childTnLst>
                                </p:cTn>
                              </p:par>
                              <p:par>
                                <p:cTn id="35" presetID="2" presetClass="exit" presetSubtype="2" fill="hold" nodeType="withEffect">
                                  <p:stCondLst>
                                    <p:cond delay="0"/>
                                  </p:stCondLst>
                                  <p:childTnLst>
                                    <p:anim calcmode="lin" valueType="num">
                                      <p:cBhvr additive="base">
                                        <p:cTn id="36" dur="1000"/>
                                        <p:tgtEl>
                                          <p:spTgt spid="280"/>
                                        </p:tgtEl>
                                        <p:attrNameLst>
                                          <p:attrName>ppt_x</p:attrName>
                                        </p:attrNameLst>
                                      </p:cBhvr>
                                      <p:tavLst>
                                        <p:tav tm="0">
                                          <p:val>
                                            <p:strVal val="ppt_x"/>
                                          </p:val>
                                        </p:tav>
                                        <p:tav tm="100000">
                                          <p:val>
                                            <p:strVal val="1+ppt_w/2"/>
                                          </p:val>
                                        </p:tav>
                                      </p:tavLst>
                                    </p:anim>
                                    <p:anim calcmode="lin" valueType="num">
                                      <p:cBhvr additive="base">
                                        <p:cTn id="37" dur="1000"/>
                                        <p:tgtEl>
                                          <p:spTgt spid="280"/>
                                        </p:tgtEl>
                                        <p:attrNameLst>
                                          <p:attrName>ppt_y</p:attrName>
                                        </p:attrNameLst>
                                      </p:cBhvr>
                                      <p:tavLst>
                                        <p:tav tm="0">
                                          <p:val>
                                            <p:strVal val="ppt_y"/>
                                          </p:val>
                                        </p:tav>
                                        <p:tav tm="100000">
                                          <p:val>
                                            <p:strVal val="ppt_y"/>
                                          </p:val>
                                        </p:tav>
                                      </p:tavLst>
                                    </p:anim>
                                    <p:set>
                                      <p:cBhvr>
                                        <p:cTn id="38" dur="1" fill="hold">
                                          <p:stCondLst>
                                            <p:cond delay="999"/>
                                          </p:stCondLst>
                                        </p:cTn>
                                        <p:tgtEl>
                                          <p:spTgt spid="2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5" grpId="0"/>
      <p:bldP spid="156" grpId="0"/>
      <p:bldP spid="158" grpId="0"/>
      <p:bldP spid="190" grpId="0"/>
      <p:bldP spid="2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92F6DA-0CA6-4CB0-860F-C5B5DE8CD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669956" y="671691"/>
            <a:ext cx="6492844" cy="5355312"/>
          </a:xfrm>
          <a:prstGeom prst="rect">
            <a:avLst/>
          </a:prstGeom>
        </p:spPr>
        <p:txBody>
          <a:bodyPr wrap="square">
            <a:spAutoFit/>
          </a:bodyPr>
          <a:lstStyle/>
          <a:p>
            <a:pPr fontAlgn="base"/>
            <a:r>
              <a:rPr lang="en-US" b="1" dirty="0">
                <a:solidFill>
                  <a:schemeClr val="bg1"/>
                </a:solidFill>
              </a:rPr>
              <a:t>“There is [a] war that has gone on since before the world was created and which is likely to continue for a long time yet to come. …</a:t>
            </a:r>
          </a:p>
          <a:p>
            <a:pPr fontAlgn="base"/>
            <a:endParaRPr lang="en-US" b="1" dirty="0">
              <a:solidFill>
                <a:schemeClr val="bg1"/>
              </a:solidFill>
            </a:endParaRPr>
          </a:p>
          <a:p>
            <a:pPr fontAlgn="base"/>
            <a:r>
              <a:rPr lang="en-US" b="1" dirty="0">
                <a:solidFill>
                  <a:schemeClr val="bg1"/>
                </a:solidFill>
              </a:rPr>
              <a:t>“That war … is the war between truth and error, between agency and compulsion, between the followers of Christ and those who have denied Him. His enemies have used every stratagem in that conflict. …</a:t>
            </a:r>
          </a:p>
          <a:p>
            <a:pPr fontAlgn="base"/>
            <a:endParaRPr lang="en-US" b="1" dirty="0">
              <a:solidFill>
                <a:schemeClr val="bg1"/>
              </a:solidFill>
            </a:endParaRPr>
          </a:p>
          <a:p>
            <a:pPr fontAlgn="base"/>
            <a:r>
              <a:rPr lang="en-US" b="1" dirty="0">
                <a:solidFill>
                  <a:schemeClr val="bg1"/>
                </a:solidFill>
              </a:rPr>
              <a:t>“… It is as it was in the beginning. … The victims who fall are as precious as those who have fallen in the past. It is an ongoing battle. …</a:t>
            </a:r>
          </a:p>
          <a:p>
            <a:pPr fontAlgn="base"/>
            <a:r>
              <a:rPr lang="en-US" b="1" dirty="0">
                <a:solidFill>
                  <a:schemeClr val="bg1"/>
                </a:solidFill>
              </a:rPr>
              <a:t>“The war goes on. … It is waged in our own lives, day in and day out, in our homes, in our work, in our school associations; it is waged over questions of love and respect, of loyalty and fidelity, of obedience and integrity. We are all involved in it. </a:t>
            </a:r>
          </a:p>
          <a:p>
            <a:pPr fontAlgn="base"/>
            <a:endParaRPr lang="en-US" b="1" dirty="0">
              <a:solidFill>
                <a:schemeClr val="bg1"/>
              </a:solidFill>
            </a:endParaRPr>
          </a:p>
          <a:p>
            <a:pPr fontAlgn="base"/>
            <a:r>
              <a:rPr lang="en-US" b="1" dirty="0">
                <a:solidFill>
                  <a:schemeClr val="bg1"/>
                </a:solidFill>
              </a:rPr>
              <a:t>… We are winning, and the future never looked brighter”		--</a:t>
            </a:r>
            <a:r>
              <a:rPr lang="en-US" sz="1400" b="1" dirty="0">
                <a:solidFill>
                  <a:schemeClr val="bg1"/>
                </a:solidFill>
              </a:rPr>
              <a:t>Gordon B. Hinckley</a:t>
            </a:r>
          </a:p>
        </p:txBody>
      </p:sp>
      <p:sp>
        <p:nvSpPr>
          <p:cNvPr id="32" name="TextBox 31"/>
          <p:cNvSpPr txBox="1"/>
          <p:nvPr/>
        </p:nvSpPr>
        <p:spPr>
          <a:xfrm>
            <a:off x="253497" y="0"/>
            <a:ext cx="11642755" cy="707886"/>
          </a:xfrm>
          <a:prstGeom prst="rect">
            <a:avLst/>
          </a:prstGeom>
          <a:noFill/>
        </p:spPr>
        <p:txBody>
          <a:bodyPr wrap="square" rtlCol="0">
            <a:spAutoFit/>
          </a:bodyPr>
          <a:lstStyle/>
          <a:p>
            <a:pPr lvl="1" algn="ctr"/>
            <a:r>
              <a:rPr lang="en-US" sz="4000" dirty="0">
                <a:solidFill>
                  <a:schemeClr val="bg1"/>
                </a:solidFill>
                <a:latin typeface="Rockwell Extra Bold" pitchFamily="18" charset="0"/>
                <a:cs typeface="JasmineUPC" pitchFamily="18" charset="-34"/>
              </a:rPr>
              <a:t>The War Goes On</a:t>
            </a:r>
          </a:p>
        </p:txBody>
      </p:sp>
      <p:sp>
        <p:nvSpPr>
          <p:cNvPr id="1026" name="AutoShape 2" descr="data:image/jpeg;base64,/9j/4AAQSkZJRgABAQAAAQABAAD/2wCEAAkGBxQTEhUTEhQVFhUXGBgZFxgWGB0YGhwbGB0bGh8dFxoZHCggHRwlHBoXITEhJSkrLi4uHh8zODMsNygtMCsBCgoKDg0OGxAQGywkHyQsLCwsLCw0LCwsNC8sLCwsNCwsLCwsLDQsLCwsLCwsLywsLCwsLCwsLCwsLCwsLCwsLP/AABEIAOEA4QMBIgACEQEDEQH/xAAbAAABBQEBAAAAAAAAAAAAAAAAAQIDBAUGB//EADwQAAECBQIEBAUDAwMDBQEAAAECEQADEiExBEEFIlFhE3GBkQYyobHBQuHwI9HxFBVSYnKCQ3STs9Iz/8QAGQEAAwEBAQAAAAAAAAAAAAAAAAMEAgEF/8QAJhEAAgICAgICAgIDAAAAAAAAAAECEQMhEjETQVFhBCJCgRQjMv/aAAwDAQACEQMRAD8A8NggggAIIIVLPfG7XgASFAh1JZ9iW9R/mGwAJBD5SmIJAUAcF2PYsQfYxJpNPWSKkpZKlcxZ6Q9KbHmOANzABBCwkTSUhio0kAgUkkKNQVdLdG9ymxDwANmzVKLqUVGwckksLAX6CGQRIiX1t/NoGzqQwiEaJ1psIklSkqa5fDRnka47K86YpRqUSSdyXNrQglqYqALBgSMAl2BOxLH2MLNSxiONGGqHIQSWAJLE2D2Ac+wBMIBDpU1SS6SUliHBYsoEEW2IJHkYZAAQQrQoTAA2FMPTKPQ2uew7xIJQ7x2jjZXgiZSIjIgoExsEK0AMcOg0JBBAAQQQQAEWdaZXJ4ImDkTXWQf6n6imkBkPgG/eK0EABBDlMwZ336enpDYACCCCAAggggAIIcTYBhbe7nzu3tE0zUFSEIpQAgqNQSAo1N86sqAaz4c9YAIUiLEpNxuRf7Q2TJJIAzF3T2m25dn2FoXJjYqiHVyyCx9uhH7QzRg1OC3nf6RtayXUm9lMAzZBDjBJchvbzilptMAXTzEdu3SFqf60ztW9C6Hg5nzkygtCCs0hUxVKR3Uq7RT1GhUkrQVJNBL8wALEJdDnmOMOW8o6qcmZNky0LMvkSpCCkAFi6i5HzFzGJK4WpS6RkFgDv5bRqORdGXF9mIEXaJly1EgEbAYby/zG+eDELakAA33uLH0sTBO0wdSBhOD0dvoCC3nHfKr0ccTL0HC1LL2CQCXJAx55hx0yQVMCzn+PGlpQChTEVAh97BwafLp0PaJZWnNwbvhhY4FvSNJu9i2zLTpiAWcOGLbjoWyO0RCQR0jcUhgQIYnhqlXaxx1NnsOwhl0hS2YUxF2cfiKsxMdIeEEB1A3Dh/5hn9oydXLpN2PkOsZU0xygyhMmEgBgw7Nkvc7/AOIji9ptNUFCzgEgEFywJs3l9YqqTSQ4xkGzwXs7VEcEOURdrXsIscM0fjTUyzMlyqn55ppQLE8xALYbEdWzhVghWgjXFgBPWEggjIFiYVLSCECmWkJJSlskkFZGSSSHPQDaK8PTNUAUgkBTOAbFsON2hkABBCqN7WEEACQQQoEAChMKkQvhs77fzMXeGaULUxN9m/n8eMylSs3GNuifS6cGUVPzAgAAs+bGI1EUKZI2e9x0Z+5i/pNIoFighnIc5I72iojSLUoqILu5/P1hKabYySLnCEqWlUtgxSVPaoAAZ7WsLZjT+HtCFrUtRUogDO7coDvYs38EQ8I4cETJaiCS5sFDDHGX3MdGkypaUpQCSVBX/cXD2HZRZre0T5J9qPs7VdlbVS3/AFU7AWq7sl9jGZVQm8s1EuNgMWa+wN4sTZC5rrRUkFTFy2LtSMKz2i4hFYFZelKWcDNTsCCG+uOhggqMzkVNPxApoUwK03FVw5f+/naNCZpBOR4gSAVJwAzYBHuH9Yll8JTSNjY8wsLvnzAyI6jh/BUydGT4gU6SSQCVAEhVu+7xyXdr5OclX9Hm2g0VwQNy4JyP4DFuaSJiVpDC+3y+24yI6qToZaUgJSpVRe9lWL7XG2e8Ml6BK1qSiWsbs/mbhr+jRWmTXZy+l0nOLVOW6W9e0a1CAFEBTs/ZsMPbMdAvRypaXUy5pUBfDlsbsAL4yIhSZVamACqmSlykYOGGGBy2R1sSthBpezmZ8tcwuWxYrPXz3jC4loilLBJdSrnoBZveO2Voqq1zA4b9LBnbfqHER8X0MtCZZQoVBqqg/Nl/sPSFSbTHwkmefakiWohBYdU5N9vYRl6oKJKlZe5z9d46HiOgU7ghjd9xGTMkgglRJAduj/mHQaCRlw5CXIFrlr2HqYFiEBaGmBIIf4h6wQAMh1QYBhkubucW6W8t4bBAAqs2xDpqKSzhVgXDtcAtcZDse4MMggAkQUspwp7UswDvcqsXtZg2XezFkJCiAAiVKWvE2j0teDdsRpabRAhPK9iFB2cgm/axA9O8YlNIbHG6sz0SicC8X+DaclRUzqTcCNHR6dAJBTa4qBdwdx7tjaL44OpKVmWQtOSQx+XbuQWEInk1Q5Q9m1ptOiapCgtIwVp+7Z8ok4vwZNQTplg7s9KilrvhxtbrGcNPypQoEKWHSzVZbDdCT1LRtp0iEIpWpZNVwnJUWs/Rg9+hiZR2qZ3JPszeKaJcpCHSQLAmWzmzMNg9/KLeg4bNUitaSoBRt8rAvceZcXzeNHgM4JVMRNmeIl+RC1EikOQtQH6wmkeTuI6TgOs8WY85DX5C3KQVBSXtgC302glD0uxfl9nDcQ4MA60VJCmIs2SCRYlsD6xPI+HlTlp8NC0S2BddiGDl8C7g+0dz8W8KdEuh5ZYhRQ7Xeo9Q74jn9PqkpZ3E1ACUA/KGSE1E25qUgbbRTihLokyzVnSyuFy0yFGYCt926AAdLdXhOHJkhKFuRUG8P/xwX/TYXhuhmlcqlQBUKlOTZiLh+49YTW6EeBULKPyhn6DGzg/WKFgXTF+SXa+CivToUBMT+pyUjDZvfo0VNJIoK1qtcMVO18Bt8RoydCChFL1FSaz0z7ecGoWiikBwm7vcnGD+MOIasNOkI8mrZSmSlTKl/wDqpNqQ6XSAdt3jmF6cqUorLnc4BLszx1UtVQIQXLskOXu5cdhf3jn+ISv6hdsgncDtnz9o64tdnOS9EWh1ExCuUGh2L32vbH8zC6nRpUhS11MSWKztZsk339Y0OGTSAFOlk2CWYZN+ViXMM4oK0KBZIJqPmdn2s372iLLLdFeKNKzBRwhdJWhAKG6hQO128j2F8xz+v4SyFrKXcnpbNgP4weOh4ZxBIVQsKMtIU9LByAaSXtS7ekYWoWpRL0kMQSQTcnzZ+9944lJbHc1Zxc5BBvDEj8xocTlpBsVO5dwAG2bfrZukZ8VGRIIIIAJdQtJU6U0hhZycAAlz1Ln1iNrZ9IfOCqlVvU5qfLjLjrEcABCwkLAAARKhYAxCSbEHpEypQqJS5T03D4+scbNpGzwaSlaavlUA1i2d36dQesdFptCikqaoouxN3N+UtfZx5xzmiR4JYm77em4PliO14XoA4KXrWlXLU4exDgY/DiJZrdlUZaoz9JovGHzJSajZqcmzAdN9rRb4FpjLm0Moh3Kbsaie1iH9ov6XhqphNMpSS/Uq7EhTAfSLo0iZBSSWmEggLNna6QQWID56Wd4XJN6+TDnxVs1OHcPExSTQAb1EG4OxSku4ObdMxqHgClqqWsBJL0lgSXLMOw6xc4PME2VLUgsoWUE3AZ93se8Wp+pSx5udJISFPsHJJbd/tHMWJp7Jsmfl2zIHw9p0IM1nWl7gEWSH+XqwbvF3XL8CVLXIZl3CiAzbJfA3tvFefxFV0zgFIIFw22CfUi/aE4FqEqQrTzJhUFMqWohiGNwQ1rgW84tWP+RP5bfD0+jb0HEROlB0MTSkoDWfcbtj2jD4rpn+XbJAuaSQHBu469wISTopiVKTSRkW/mN415gSmWlChSsgkLzcqchQz0irhFO0KqVbMnhktVm7M/e1/eNTTah1JAuX5qrBsX6XY+0R6rTFLgAU9GNk7H1O8Y65qnd85imEVJWLlNw0bGv1UtNKZVwSxIN8jbPb37RHqfBmTPDDAmzgkuflADb57XjElrYjrtvfyi7IkqQqtYKWs5s5x5gMDfsYzKCWkZjkbKOs4euWrkcu/mxy8aHDfh4qSVTaUgA5Nyf59Xif/dpbVrU7/pAa4sCdh1bpGV8RTAACgmlQqsr3sR5e0T5W2qkNhGF8lsyiiVWJaQpSyqkKYABn74b6PCfEYplGoA2LFOLsHDkOQCMf5Zw7UIUwKUBVKiFmom72cFiTta0QTwlUpdJJJIBAuxvdRG27do8/JCnbK4Tfo46pzSCSSWIyT7P0g10kpDBICbdy57wTtIpCwTbpSLv+/WK+plLLVdLB2OLbYzeNtm4pezJ4pjJLAN/PpGIY3uLJYMBYM/n0jEXDodHH2RwQsJHQFJhQN7fz6w2CABwWWbZ3x+cwCAiFQl8Rw6kOlG79Iv6UUquKgf56GItNw2YoEhCmGS0dXwbg5NiliL8we+zkbN1G/aEZcsYlGPFKTK0qUCpIpCg2EfM3Vr/iO/8Ah3hyUpM5KiDLDsk3JY2d7E9QMGK2j4MgHxJYSJhPzEAgFs9g49ofM11ClDqWqw5uHCQfI+pidZeT0byY3FGx/vipimWlIlkXASAb25n6PFDi2mVMSf6tw1IL3SnsehLXJaKa9HNmf1LqceQ649No3eA6dS1pM3IS7HLFrnq779PKGtbJrWzU+E9GUSqpgYqSkgYsOpw5/MJxKekFVS5Zf/j37eZwTEXGFywGUqtiAEgkBkjqDS7l9/KMmUQt1ABiSwd2vs+YsxwPNlPZf0iWJ8SYNjYPkPufTeNXh2nShYKXZskNnqIoytOGdLn0+8bXD0gEuHpS5/f1aKfGmtDILjLZPxHXtNpwAGJdrs22IgUTZyxapJJzbv5RQ1pqWVBi/ZnPVodqkqTRswHvmG+JJIysj3ZqztUV0Is5DHsLuD2ak+8ZE7TM4+0W5ayaVA3AbriGJCiSlnN3th+sahozkV7MVZVLIWlnFxv9Iq66YtaStaw/Tc77Rqa1KUtcPuGjE1WosQACOhz6XzHMm1aJ6rRLwDU1LElqwsF3YMewJu3vaH8XkFRppKQgMQcAYB99h2hnCZC0qSuUJTnCpimADXI7sfzG3xHWS5stlrT4gDvdhtl75z/mIsrrZVhjapnPaDSKIRyy3Sb1OHSLl93vsO8Xp6Up5krFNLABJpFixcJF7VVXvFPinEUklMtT4DEqax6gkEXPTMUOILsyiUqQl0CsBNOySG7i9mcxLJ2rZXCLTpGRqdZQshZAU7kk3pPbKji1oyOMa2ZN5gokfK5PTbLiwaMzinMdwp+YG4zjyeIZ6hJCk1BRUflosU9QdmwIXw39j1LRnTjUoIGSWF2uS1ybDzLRmqiacbmGTwxYKqGQbgXAex729IrXQn2RQQQQHQhYSJ/E56kAouCGJcN0OXeAC7w9CaFpWhJUopKVkqdIS7gJBY1OMg/LbeNvQ8HDVKAbza3WKOkl15UqrL5cm933JB+sacqcpUtUplDChexAuzfUXiPJJt6ZdjUYLosHRKKXQoAFmdRAt5nEa3DdCoFNbqKblIJDtbIy0ZXCpC5ji5SkEOAeaqzXtgsfKNnhOvKU2lupJAcu7EWsc4I+0TyizUc0G9mvpeVQlzAqnYqD7DB2sI0NaZqjQiWmwBS6aiOVulnbOPxmMqlNMxAlkczuCnN1Agter2y0bGl4jKoSZmolgH5aTuCxUkjF1b27QtRaCWWLMeTqVoU60lIAA3GLWPV2jf4RPuoh1KtSQMgWJ+8RavQpCQorQqW9lIcm+x8/wY2OA6JEskrLpFIYB6SrqXf94ZDNvixGTGmrRFq9ElQqVUf1AhgytkgnANnB+kUf9OEgpQlxYkgv54yHjq50+S9FCQTcEoJFhuM4/EUJXDaiV1VOLsGvm3QY/tHpY8i1s8+WB/BkaNdIc36An6lov+MPDJTYqLHOBc36O0Vf9CtyKWOz/vF3SyP6IQuxclNndx122GY9GM12J4SuvojlXaJ9TJ88Xhmh0UwElaSALu0WJySdootN6MqLUdodogDUkMFFNn69vOERMUkX2dz1b9oh0oJWAO9/QxI5cpOH5umf5eE5tDYfsjmeJlQWQfaM6dP2P1xHU8X0iSxAuXFrkEYf0++8V+F/DilsVJYZQXY5Yg2+p+sIedONiX+NLnSOemaipISlyQWCTkWG/S0aXBOHrIVMnEpQAKQlnNX/ACOMevcRvyeEy9P/AFFyxXhKHBHmXDdX3jL4vxOYAVTHSCbuG62BOBEeXNaotwfjcXbK54Ksp5Q8sOwsb5uOmHvuIxviCVUAEFDpABQkZIz3aK2t1s0VrlLmlPy0seZSgw77PgYGLRgTNdOSeZKhsHzVvkO7v7RG+Rd+pFP0JKwVcwO7tnr0Z4q8U4dLLczgu1+ncWs0XzN8RJSeRbWfB6jsY5/XyGsRfqDg9/RswRbb7OOCRjatBCmMQSlAKBUKgCCQ7ONw4w8T6kN5xUi2PRNJbFaCEgjpwIm0ymU/TpaIos6PTVXOBHJNVs1BO9Gvw+SmmpNY9LW6l8x0XDpg8N1gs4Hqe4/baK3BtEVSihHo/wBqgXjd0mmElKpJYKcuxqdWeZJYHHaIJSTdD5y4rRcSmuT4cpJNSmaq7ixLliHznLQuq03+mBUWUCBUVXIJsHAPM1+jsesWuG6OVJr1BmFKAFUyn5amVSm+z39I4ietSphNyXLuX3u5h+LGmiDJN2akjjSzImIMtKipNqDSq/zDBfrtb1fC4fwzxpqSkIDlLJe9mJC05Ib7kvaNPS6f+oikl6ksQ77b+TjEX0tppy1aVIpCF8xFV5jkm1iQC141OLWomoZK7Kuq+JFaYgSFlyXUCygCThNsANm+fKO2+Evitc8IXMSli6WKQ4sACWDDLeseeSeGmZNdZFyS5FupItjJtHSaeWqSK5ahTSCL5BtdtwWeMy/GjW+zsvyW9I9G1HHEeJSoAhT9iGZiWuzwyVxRVwnAJPVxc3awjgeF8WWZoUpLvl8F9rbHrm8dQkLJdAZ8gWLdBG1hrbORm5XR2adbKUg+IQW7MbbZfpFPiAZI8EMC5sDby/m0VdPojTXMvvTs5v6+Txf0+sFCgUnYAHAfcKzgYizHExOTf0Uv9cWpUTSRcbgxInScoJX+42/xFYaXdhcmw2tkvEq5xKSA5Frbvg+0U8uL0ZS5L9h0jTm1JBuD7d40P9MlwCCFEXIuG2Y49Ig0A/R4blWchXUfzyjXITLQEKDkuQ+H7kWHlCM2S2yjFFJGanRAKBBs73G9rEdM4heNkS0KKSQouUhNgAzkno0O1WsUBTYdVJJIZr4cgxhcSly9Szl0pOf1U2ejYF/cPiIptJMojvo53hfElqUoLWVWqCVvdss+PP7xDxDSGZLdHKm1wSTuCGY7kB7CLWtXLCVgCq5ZjcVP7OCq9xfzitK16kghHhgm7zLtZizFsNl4n8ljfEkRyZBSAFqSyQmkk81rXIZy3lmMXjISkHwgpTjJVY78tzdw0P4xx4iY3LSbumyf/EMCPeMlGoTlKiWcke2C1rbRO1L2UJxMefMlpKvnUS1j9yxcxj6jUIJNLv1PtbpG9q9SCHIAdwC3S1icRhamSlVw6R5CKcf2In9GdqG288vmIIsTmbd4gitEkuxIIWCOmQjd4PICikZBN7tj8RlaNKVKSmYoITclRSTs7Gm9yAOzxqfD07KeoYdATCs3/OhuJq6O8lThpiEpSQPmq2L2z0+0bXD+KVqQsSkEy1ULSQCb4Is6buwPaOfXNSlCQ6Zi0pFRa9ibdMfbvE3DdKU+JO00wf1GAS9BTcEpUGYgAm9riJIRjVsXkk2zf+JFLAHhEKSb+GUAh/m3GzgbWjlpnCVqWViUwOyWCQT0AxHbzhXpwooC5wDBJIY3IqPVr2fYemLrOGzJITOM0CYWs9Vd8FI/SzXxbAMU45OiOemU9HpF6ZVUwIUpSVBCSAoJAFyWsTdmxmKfGUlRFKUjlAZLNazgCwuHi7otBqFzFTCmmkAhLuAFOQBcsM+/eL3+2U8yimm7Mel79BFEUu2Jct6Ob0emU5BDMHLnAF3jQ4fLUtTUlVmO5b/LRPNlYoySA2SfKzt2iSUopBITSrAO46/b7wzizPMWXOXLICk4sHFw3f8AtHc/CBUQSUsCGAzfs/aObTqpKQmtPiLpcqtY3s7fy0b3AeJVqYsArAAsHjPG/Q6E+PslVqVupJJtZjs1m7NCTixACiQbkXz2ERanTLSS6SEk2J/MP0qgkuTm0X0q0IUn7NBKhbD7EHEWpGqYtSln5j8ztdzFDUTEjAB8jCI1ApBuO2IXkiqsqhPdGjN4ipKjYJpDqIyfKMnVcSKi5FrefvbDxooIUBY3Qbg7i7fmMXXahADHmFy+L9BCaXwMlkl8mbrdWGLEi1ztbp2vGFp9StMxibAn9mPR9+8X9SpKgQKruLB4xtJNYlBUQThQBJBF01AbPa1xE2RRpo3Bu1L4N2QtBLrCRs+4cgOm1wSzd3xHN8YSUTVJYkAk8tyRc8ys4/HlHZyNYVaaXUuW4NloS46gqfd3fD2teOQ180rXMlLWoCpRBSOZe9w4F3f8RBx4M9HlzjZzikhSagCCkGyi4DHYEPvFaQskOJhIOQCck9AQ+N2/MWeKaRaCohJIdm8m9jh4x52oIupIs4tbPlvmG1fQnrsim62mrluermx3u9z3itqSpV32x2hs+URt3iupZD3h0YrtGZTfTIVQ0xKvFoihopiQQsEBwI2eBpomJqwd3+sZciW5ezC9+0WUrUFFnFzm3eMTXJUbi6Z6/wAPGjVJKSV+J/yS9wfM569cxZ4d8O6ZQtqKjikppAuHYVBj5viOE0vEAEy6g9QBZJu5cG4x5WzHST+I0IKUoYFI5ybdQBa3le8efUk0js4qrR0nGEUKeVWtIRUCkEMGFk5u9j54jm9N8RTUmkUqNiCtKbdACz/azRp6HVFXhqSQchbNYl8qewwG6n1iXiHCUKCPDli6gXc73LsQOth0zDYTitMkkmXOFa+SuSozwyyokJFkksznDjsfxFWSAuWuTSqpVNFeas2IcAERVOhXXMUtf9JIHMzOzGkAkAZP7vFlepqUlSQaSEmsqTchywcWLeTxTGb6QlxV2UhwaZLmUzFCWRvU5fs37NF9MqSgGkmYo2wwBtjqc27xga3WKVPmVOzqKjBqNTM5FEMgOxGMi7b9PSKXPVtiuPpGxp9MWJIqG5F28+kb/BJKTMQhNjlzj/EcXM4rMHKmwPzbAkEh/LEXuC6qYJiWy1nNrZYxx51xbGQxVKmemfEoSgIPUEA/y28c3q1uc4x3H5jS+IlL1OklzZOUg1A2yGLdMbxyel1U01o3TcAjIDuAM3yP3hmD8iHs7nhK9F5U093TneF1U4oVLb5VAPlnU+Pb6QzS6iZMlpcWUWSojCgWZ/W0WJyUEc6mUg2ULpIzd+jEv0d47mzKuxOHHJuzYlrCVClTgBNQAFn3cnYxm6nRE+I5JYqUmkWKQHIBtf2iPjuiE2WChZRShJqeyuUmlRYNdIv0LGHfC/FkTEUrBBkqZwQTy7KJ7Ejv6R58Mzju9Hqyxp6OD12tVVaoG9xfFrEbQ/WhaUE0UqHKshgcWdg1+u8bXxZwApX4kqlMsOW3NgU09XBv5H1r6nUV6YTOVQWgJS9i6WBIGTYM3YQyWRSE48c4lbgywqlJsVJ5il7qYkBhbF8W9oo61DPXyzDhSnYm5Y9M72ifhwVpyibUQpZL0lwACxcNZQIdu0S6ecrUOohBdwS4ZKknIBxUL2tcxPkq7K8PKqM3iCFTEBNnUHKgALi5BI2LuG3PeORmTVJ+YC1sA7bWjf1y/BK5YL1bucg5Ho4jD1s83B9XEcxjZozjIJwQcbj3PQRUXFxNgGPV4anTzZwUZaVrTLQVKYFVCAXJLYS5+sVxsmkUCYRDOHJA3YOfZxAYSNGAgjS/2Gf/AMU//JL/AP1Cx2jnJDuG6V3LpZiebp18uvZ4k0fD1TVhIv8A8lGwA8jtBwGYa3AJIGA/42vHQeClaVKKkIJZkpuohm2ZrgRPKdSo29KyDVpkpA8OWK60oKklWzPapvxjtFheuWlSkqNSKrkEEWDm/UMQSIp6uQhcgplE+JLushg7VLUVAcys0g3sBcRjJ1qjZdw+CBa4fb+esY4KQRbOsOrmMBJ5U5JcBPkb3Ft8x20njstOnQCGUlSUqCXZyH5avlcFQL7+Tx5po+IKJaoJTgJGC7h27kPG3w+cQgpWEp8RBYEC5Li3Rrl4TKNHZq0XfiXXhRly5BmpQm5VgqXMJUVEpapgCOgAIi5wDVpS6VkTZSSq5yKrMWuCQE+UN+E5VUsyiCU2qVUHDO7YYmqzf52+G8HlpnFB5kFVSlXATuP+5Wfp0jfNLRLKDRoT+EBS0GVKoQQXsGTcG/8AyN8xlTdDLEwiZMAAKarNWVEsLFms4wb5jU1+vVLWqlRTUoID9GCWDm6i2b5Hcxzes4AuoTVznUFAlRHKhiaUlQySaAbBnhiyJp0LcEnbMv4h4olUymSlVIqFnuTdyl8WzDdBxUpmy0TyADylTAth7h+mPOJuK8NBB8OdTNIrFL0ly5DhLgXUwze+0Zup4NhSkkzFsmm6QDgqLnqFn6xlNNUPi4/2emfDvGHWlKUlMou4IYXP3A3iadoqlmYhYSyrrA5yBY+ZLJDnF45CdxDw5SUMsV5CbKDDt8ocG0RyOLJUfmmir5scoDMfPH8BiJOUeiprltHc67VJmlKApJpLUOBzNsCMs5G+TGBxbQTzNC0qCkJSXQ7JFIbFnuT2xDOHKExM1XIxUClgaksAl3YY6DD9Ibxbi/hTfCL3zgMWuRsHYHvmHRyP2ajibWjZm65EuQEpWCHSFLF6ARS5q8+8ZcqX4aFGpK1rYi6AFy70pN7sexYRyek1aucoCjU+TZvLrvlsRUP/APRwtS1KuGLFLDBuRY3t2jnyihYE9s7z4f4wTKVL1ASpSAQP+p35UnoLm/WOQ4vxBJlmWZIQ55QpRAocknlIADoa8UdFxUqmqL2Bwbb5tE3EpqDLpNJTUSHc2NiRg9fpGoNp0zeTGnG4lCUszVkEh6Sw+UBuj2YX/hiPV6kymSkEs7qexcOR5Yij41KlBLDZ/Pv0ibjEtEtQCaioh1AiwOeW9wb7CKPdEajWx+pnn5v0kgqGWBy3bpGfrS4ANPUEe3N38+0RLChdVgw+mAPeINQcuLgAjyPWCMKNudj9ZpihIu5tjv8Ae/3jPl6paKghSk1ApUxIdJyktkWFoNTqSoAbAMBFeHwTS2Im03oUl7mHKAYMSTdwzAdGL3hhhwQWJ2DD3f8AsY0YGwQQR0CfRzGUASwOTFibqShXKbjtj/t/vFAGFzGHHdmr0bGn1yimqpmZyAxuS3nFQ6upb0hrhr79ep3iTRT3KgsBiikkJFhgEpAv553ix/pqEugkqdioKsanakM7BmLk/WF0kzpXl6p3NLqKtrNjAHeOv0E0TpSAvINBV0YvcC9+r9esc1w9k86pZKqm6D1GWFjkR0fDOJJWpQSmk5Dm1XX1/MJzfRuNvR1fDF0oQBykJKi5cG+QdlC7+QjXn8REtyAb86y9bAWJA3LbRxGi4khIWVXUzZDna5DERF/uC11gOyg7pZ2LEq5rswa3WJFBuRmarZZ4lxJKyZiVVISCxmKFSc5SBb0tcdmf8L8RCwsElSWquwVuCaelwX7bNbCn6pKlqRLexYqNyrIINIwAcm5a+wGhw/RolqAUoU5H6TuC6h2J7eTxTSiieStHRafhukJM2dNWqYok8pCRuHNrlj8vYQ6bxGUJtPhushpZqyojJFg14zlUqVLTLC+VT1A2sxdbi7YZ/WLWg0KqkKmBQImqUop2SeVJqc8rg7YjEp32zkYb2U9VOQpRWACwVekvUk3SKiWcOHG7+UZXEeITv6RSkIBCXCf+pmqYXFnvvteOlm8HqUZZe58RKhYUgvSTkKpCWzcxn8PnI8fnqAqdYJYMkMH6LLJf1t0zFplEfrZqz9aoeCSpNZSkrAuOa1gMBg0YPxPKUqeZpVZr7l/P0+0Rr4p4k1RpYObk59vQdgIfr1JWoPszXs9rH0+0YX6s9LBD/XTGTNTKOmrmTSiakhIRTYpIfItYsHaMPR68yyQHs7kG4CmP94fxLSVrJdjsBZJG30ipqdP4YCyXw7FyMD+PFK4tUYfKLF1euEtRYkixSotf2OH+0VdLxO9JJ3uTFPXcyQupOaQi9bM9WGp2y77RQh6xKtk0szvR0ek4sUluXCgD6EM/cQaniqZhHiAOMKTm3XrHO1HEI8d8S7OeZ9G1ruKIUTSCBZthby3jJVNdybk77i+32iOCNxio9CpTcuybTapUuqkjmSpBdIVyqy1QLHuLiIYeFikikOSDVdwA9hdmLglw/KGIu7I2YCCCCAAggggACGhImShSKJhRykumpPKqk3zZQexiWRLJkzD4qUpSUEyyogrJqAKEsxpBLkswPeOAVgSIml6xYDA+94rxMrTLCEzClQQoqSlTWJSxUAdyKkv5iOUmdtomSJikKWyihBSFF7AqdgfNj7QyQtV2dmY5a57RGNQoIMsKVQSFFLmkqSCASMOApQfuYRE1QBAJALOAbFrhxveO0gtmjo7BR5nFxdrjrZzGjK1JFMwE1KSXYtzFwFW6WLHLNGHpdSUlxF/T6x+Vb0tZm8t+zwmUd2b7NqVxAzVPSApPNUEpJaWCVODYWqNmjYRqkzz4iyKaUkghujkNm4GY5bTqoUCmYAkFj0IfBHRrRHO4iVFVKmQ9hgfN0GwDQiUL6CMKdndaLjiJcv8AppDpBdxe5JqZ7lxF2ZxTx5ZQrlLB1ikEhioDbr9o85Txoy6yghKjYAOW/wDLo8VTxmYQxU93/AuYX/jSezbUT0HiXG1yZdCVWS39S1Ra7Ah2J+l45DUcUUVXcqN8lWd3Jz02aKGo4kogJU6UgAsQz2cHyYw1WpSlibuHTcHduZjYunBY4O4hsMPFbQJRT0zVla0AOQ3Xq9uvkB0jPXxw8w72jNn6oqFIx94rw2OFezUs7Wom2vjdrCKEzUZv2Yu+/wDPWKcEMWOK6MSzSl2Bi/O08nwJa0TCqaa/FllNIQAQEkKfmd8DEUII2KFBa4hDBD5Si7As9stY9+kBwafOFO3l+TnrBMQQSDkEgsQRboRY+YhEAksLnpAA+bIUlqkkOHDhnBwQ+3eI40OK8Wm6jw/GWpapaBKS7cstPypDDbmz2igY6AEY74+34MJBBAAQQQQAJCkwQkcAIV4SCABWs/0hIchZGOhHuGP0hDAAQtXeJZhCnVyoakBAqvZiQ79HLnJt0EIgAVJa7e8JCQoSS/bMAABCqS2c4I3t1hGtBAAqlE5JNgL9BYfSCEeCAAgiWXPZKksk1M5KQVBi/Idn36xDAA5CXw2CblsB94QwkEACgwQkTaTT+IoJCkJcEutQSnlBNydyzDqSBAA2TNKS4Z2ULgKsoFJsQQ7Escg3DEQxt4SFeAAMKhZBBBIILgixBG4MI8JAA4mB4SCOgKN7wkKkteJFT1FdZYqKqi4DO73DNnZmgOEUEDQQAJBBBHDoQQQQAEEEEABBBBAAQQQQALCQQQAEEEEABBBBAAQQQQAEEEEAGrwT5NV/7c//AGSoyoII0+kcFTmAwQRk6EEEEdAIIIIAFgggjpw//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5" descr="Gordon b hinckley 1.jpg"/>
          <p:cNvPicPr>
            <a:picLocks noChangeAspect="1"/>
          </p:cNvPicPr>
          <p:nvPr/>
        </p:nvPicPr>
        <p:blipFill>
          <a:blip r:embed="rId3" cstate="print"/>
          <a:stretch>
            <a:fillRect/>
          </a:stretch>
        </p:blipFill>
        <p:spPr>
          <a:xfrm>
            <a:off x="10650682" y="5257800"/>
            <a:ext cx="1099996" cy="1371600"/>
          </a:xfrm>
          <a:prstGeom prst="rect">
            <a:avLst/>
          </a:prstGeom>
        </p:spPr>
      </p:pic>
      <p:pic>
        <p:nvPicPr>
          <p:cNvPr id="4" name="Picture 3">
            <a:extLst>
              <a:ext uri="{FF2B5EF4-FFF2-40B4-BE49-F238E27FC236}">
                <a16:creationId xmlns:a16="http://schemas.microsoft.com/office/drawing/2014/main" id="{30430998-0461-495A-A965-C387744B7D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285" y="936043"/>
            <a:ext cx="3920386" cy="3920386"/>
          </a:xfrm>
          <a:prstGeom prst="rect">
            <a:avLst/>
          </a:prstGeom>
        </p:spPr>
      </p:pic>
    </p:spTree>
    <p:extLst>
      <p:ext uri="{BB962C8B-B14F-4D97-AF65-F5344CB8AC3E}">
        <p14:creationId xmlns:p14="http://schemas.microsoft.com/office/powerpoint/2010/main" val="104902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xEl>
                                              <p:pRg st="5" end="5"/>
                                            </p:txEl>
                                          </p:spTgt>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2000"/>
                                        <p:tgtEl>
                                          <p:spTgt spid="31">
                                            <p:txEl>
                                              <p:pRg st="0" end="0"/>
                                            </p:txEl>
                                          </p:spTgt>
                                        </p:tgtEl>
                                      </p:cBhvr>
                                    </p:animEffect>
                                    <p:set>
                                      <p:cBhvr>
                                        <p:cTn id="21" dur="1" fill="hold">
                                          <p:stCondLst>
                                            <p:cond delay="1999"/>
                                          </p:stCondLst>
                                        </p:cTn>
                                        <p:tgtEl>
                                          <p:spTgt spid="31">
                                            <p:txEl>
                                              <p:pRg st="0" end="0"/>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31">
                                            <p:txEl>
                                              <p:pRg st="2" end="2"/>
                                            </p:txEl>
                                          </p:spTgt>
                                        </p:tgtEl>
                                      </p:cBhvr>
                                    </p:animEffect>
                                    <p:set>
                                      <p:cBhvr>
                                        <p:cTn id="24" dur="1" fill="hold">
                                          <p:stCondLst>
                                            <p:cond delay="1999"/>
                                          </p:stCondLst>
                                        </p:cTn>
                                        <p:tgtEl>
                                          <p:spTgt spid="31">
                                            <p:txEl>
                                              <p:pRg st="2" end="2"/>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31">
                                            <p:txEl>
                                              <p:pRg st="4" end="4"/>
                                            </p:txEl>
                                          </p:spTgt>
                                        </p:tgtEl>
                                      </p:cBhvr>
                                    </p:animEffect>
                                    <p:set>
                                      <p:cBhvr>
                                        <p:cTn id="27" dur="1" fill="hold">
                                          <p:stCondLst>
                                            <p:cond delay="1999"/>
                                          </p:stCondLst>
                                        </p:cTn>
                                        <p:tgtEl>
                                          <p:spTgt spid="31">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1">
                                            <p:txEl>
                                              <p:pRg st="7" end="7"/>
                                            </p:txEl>
                                          </p:spTgt>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2000"/>
                                        <p:tgtEl>
                                          <p:spTgt spid="31">
                                            <p:txEl>
                                              <p:pRg st="5" end="5"/>
                                            </p:txEl>
                                          </p:spTgt>
                                        </p:tgtEl>
                                      </p:cBhvr>
                                    </p:animEffect>
                                    <p:set>
                                      <p:cBhvr>
                                        <p:cTn id="34" dur="1" fill="hold">
                                          <p:stCondLst>
                                            <p:cond delay="1999"/>
                                          </p:stCondLst>
                                        </p:cTn>
                                        <p:tgtEl>
                                          <p:spTgt spid="31">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545A9A-CC80-4C01-9B42-2A54C2015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6749" y="65638"/>
            <a:ext cx="8610600" cy="5078313"/>
          </a:xfrm>
          <a:prstGeom prst="rect">
            <a:avLst/>
          </a:prstGeom>
          <a:noFill/>
        </p:spPr>
        <p:txBody>
          <a:bodyPr wrap="square" rtlCol="0">
            <a:spAutoFit/>
          </a:bodyPr>
          <a:lstStyle/>
          <a:p>
            <a:r>
              <a:rPr lang="en-US" dirty="0"/>
              <a:t>Sources:</a:t>
            </a:r>
          </a:p>
          <a:p>
            <a:r>
              <a:rPr lang="en-US" dirty="0"/>
              <a:t>Videos:</a:t>
            </a:r>
          </a:p>
          <a:p>
            <a:r>
              <a:rPr lang="en-US" i="1" dirty="0"/>
              <a:t>Fight For Families (1:43)</a:t>
            </a:r>
          </a:p>
          <a:p>
            <a:r>
              <a:rPr lang="en-US" i="1" dirty="0"/>
              <a:t>Captain Moroni: Firm in the Faith (time codes 2:48-11:04</a:t>
            </a:r>
          </a:p>
          <a:p>
            <a:r>
              <a:rPr lang="en-US" i="1" dirty="0"/>
              <a:t>What is Religious Freedom</a:t>
            </a:r>
          </a:p>
          <a:p>
            <a:endParaRPr lang="en-US" dirty="0"/>
          </a:p>
          <a:p>
            <a:r>
              <a:rPr lang="en-US" dirty="0"/>
              <a:t>David O. McKay Conference Report, April 1942 pg 72</a:t>
            </a:r>
          </a:p>
          <a:p>
            <a:endParaRPr lang="en-US" dirty="0"/>
          </a:p>
          <a:p>
            <a:r>
              <a:rPr lang="en-US" dirty="0"/>
              <a:t>Book of Mormon Who’s Who Ed J. </a:t>
            </a:r>
            <a:r>
              <a:rPr lang="en-US" dirty="0" err="1"/>
              <a:t>Pinegar</a:t>
            </a:r>
            <a:r>
              <a:rPr lang="en-US" dirty="0"/>
              <a:t> and Richard J. Allen pg. 124-125, 197-198</a:t>
            </a:r>
          </a:p>
          <a:p>
            <a:endParaRPr lang="en-US" dirty="0"/>
          </a:p>
          <a:p>
            <a:r>
              <a:rPr lang="en-US" dirty="0"/>
              <a:t>"Lamanite" Warrior  from </a:t>
            </a:r>
            <a:r>
              <a:rPr lang="en-US" dirty="0" err="1"/>
              <a:t>Apocolypto</a:t>
            </a:r>
            <a:r>
              <a:rPr lang="en-US" dirty="0"/>
              <a:t>  [source: Icon Distribution] </a:t>
            </a:r>
          </a:p>
          <a:p>
            <a:endParaRPr lang="en-US" dirty="0"/>
          </a:p>
          <a:p>
            <a:r>
              <a:rPr lang="en-US" dirty="0"/>
              <a:t>Boyd K. Packer (“Counsel to Youth,” </a:t>
            </a:r>
            <a:r>
              <a:rPr lang="en-US" i="1" dirty="0"/>
              <a:t>Ensign</a:t>
            </a:r>
            <a:r>
              <a:rPr lang="en-US" dirty="0"/>
              <a:t> or </a:t>
            </a:r>
            <a:r>
              <a:rPr lang="en-US" i="1" dirty="0"/>
              <a:t>Liahona,</a:t>
            </a:r>
            <a:r>
              <a:rPr lang="en-US" dirty="0"/>
              <a:t> Nov. 2011, 18).</a:t>
            </a:r>
          </a:p>
          <a:p>
            <a:endParaRPr lang="en-US" dirty="0"/>
          </a:p>
          <a:p>
            <a:r>
              <a:rPr lang="en-US" dirty="0"/>
              <a:t>Gordon B. Hinckley (“The War We Are Winning," Ensign</a:t>
            </a:r>
            <a:r>
              <a:rPr lang="en-US" i="1" dirty="0"/>
              <a:t>,</a:t>
            </a:r>
            <a:r>
              <a:rPr lang="en-US" dirty="0"/>
              <a:t> Nov. 1986, 42, 44–45).</a:t>
            </a:r>
          </a:p>
          <a:p>
            <a:endParaRPr lang="en-US" dirty="0"/>
          </a:p>
          <a:p>
            <a:r>
              <a:rPr lang="en-US" dirty="0"/>
              <a:t> </a:t>
            </a:r>
          </a:p>
          <a:p>
            <a:endParaRPr lang="en-US" dirty="0"/>
          </a:p>
        </p:txBody>
      </p:sp>
      <p:pic>
        <p:nvPicPr>
          <p:cNvPr id="7" name="Picture 2" descr="http://media.ldscdn.org/images/media-library/gospel-art/book-of-mormon/captain-moroni-defeats-zerahemnah-162174-gallery.jpg"/>
          <p:cNvPicPr>
            <a:picLocks noChangeAspect="1" noChangeArrowheads="1"/>
          </p:cNvPicPr>
          <p:nvPr/>
        </p:nvPicPr>
        <p:blipFill>
          <a:blip r:embed="rId3" cstate="print"/>
          <a:srcRect/>
          <a:stretch>
            <a:fillRect/>
          </a:stretch>
        </p:blipFill>
        <p:spPr bwMode="auto">
          <a:xfrm>
            <a:off x="8142838" y="2815628"/>
            <a:ext cx="2847177" cy="3564952"/>
          </a:xfrm>
          <a:prstGeom prst="rect">
            <a:avLst/>
          </a:prstGeom>
          <a:noFill/>
        </p:spPr>
      </p:pic>
      <p:sp>
        <p:nvSpPr>
          <p:cNvPr id="8" name="Footer Placeholder 14">
            <a:extLst>
              <a:ext uri="{FF2B5EF4-FFF2-40B4-BE49-F238E27FC236}">
                <a16:creationId xmlns:a16="http://schemas.microsoft.com/office/drawing/2014/main" id="{FAC7F00E-71B4-4A95-877B-D3DDB86D0058}"/>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grpSp>
        <p:nvGrpSpPr>
          <p:cNvPr id="9" name="Group 8">
            <a:extLst>
              <a:ext uri="{FF2B5EF4-FFF2-40B4-BE49-F238E27FC236}">
                <a16:creationId xmlns:a16="http://schemas.microsoft.com/office/drawing/2014/main" id="{14E2B3B6-C688-48B7-8C66-88F809FC2157}"/>
              </a:ext>
            </a:extLst>
          </p:cNvPr>
          <p:cNvGrpSpPr/>
          <p:nvPr/>
        </p:nvGrpSpPr>
        <p:grpSpPr>
          <a:xfrm>
            <a:off x="5598059" y="303291"/>
            <a:ext cx="1143000" cy="1447800"/>
            <a:chOff x="7543800" y="3810000"/>
            <a:chExt cx="1143000" cy="1447800"/>
          </a:xfrm>
        </p:grpSpPr>
        <p:sp>
          <p:nvSpPr>
            <p:cNvPr id="10" name="Trapezoid 9">
              <a:extLst>
                <a:ext uri="{FF2B5EF4-FFF2-40B4-BE49-F238E27FC236}">
                  <a16:creationId xmlns:a16="http://schemas.microsoft.com/office/drawing/2014/main" id="{E1DDBB36-F238-403A-9168-6F4A00A7DFBC}"/>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4">
              <a:extLst>
                <a:ext uri="{FF2B5EF4-FFF2-40B4-BE49-F238E27FC236}">
                  <a16:creationId xmlns:a16="http://schemas.microsoft.com/office/drawing/2014/main" id="{77F2822D-C192-427E-84D6-4840B795E99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
              <a:extLst>
                <a:ext uri="{FF2B5EF4-FFF2-40B4-BE49-F238E27FC236}">
                  <a16:creationId xmlns:a16="http://schemas.microsoft.com/office/drawing/2014/main" id="{7BA274BF-F4ED-45B5-80BC-6AB97F37F491}"/>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6">
              <a:extLst>
                <a:ext uri="{FF2B5EF4-FFF2-40B4-BE49-F238E27FC236}">
                  <a16:creationId xmlns:a16="http://schemas.microsoft.com/office/drawing/2014/main" id="{A951F615-1914-4543-A5E6-C761A7A3671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2">
              <a:extLst>
                <a:ext uri="{FF2B5EF4-FFF2-40B4-BE49-F238E27FC236}">
                  <a16:creationId xmlns:a16="http://schemas.microsoft.com/office/drawing/2014/main" id="{E51B6DC4-7976-4A21-8237-C3B216D86A3D}"/>
                </a:ext>
              </a:extLst>
            </p:cNvPr>
            <p:cNvGrpSpPr/>
            <p:nvPr/>
          </p:nvGrpSpPr>
          <p:grpSpPr>
            <a:xfrm>
              <a:off x="7924800" y="3810000"/>
              <a:ext cx="645353" cy="610017"/>
              <a:chOff x="7924800" y="5867400"/>
              <a:chExt cx="645353" cy="610017"/>
            </a:xfrm>
          </p:grpSpPr>
          <p:grpSp>
            <p:nvGrpSpPr>
              <p:cNvPr id="22" name="Group 13">
                <a:extLst>
                  <a:ext uri="{FF2B5EF4-FFF2-40B4-BE49-F238E27FC236}">
                    <a16:creationId xmlns:a16="http://schemas.microsoft.com/office/drawing/2014/main" id="{2D7EC3D3-3334-433E-8707-0413D413C8D7}"/>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C3D680BE-9E5E-49C9-918F-3E72ACBA5EC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49B429C-3276-4EF6-905B-D261880C475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86F715A-E5FE-4332-AAF7-5C99B12055F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C33095A-0F52-44AA-A3A5-F573A1ADD55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37EBE807-1F17-457B-9DB9-3CF8DE1F843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33">
              <a:extLst>
                <a:ext uri="{FF2B5EF4-FFF2-40B4-BE49-F238E27FC236}">
                  <a16:creationId xmlns:a16="http://schemas.microsoft.com/office/drawing/2014/main" id="{F0D399B4-3B9F-454A-8A6B-D18F20E31FD2}"/>
                </a:ext>
              </a:extLst>
            </p:cNvPr>
            <p:cNvGrpSpPr/>
            <p:nvPr/>
          </p:nvGrpSpPr>
          <p:grpSpPr>
            <a:xfrm>
              <a:off x="7543800" y="4038600"/>
              <a:ext cx="403070" cy="381000"/>
              <a:chOff x="7924800" y="5867400"/>
              <a:chExt cx="645353" cy="610017"/>
            </a:xfrm>
          </p:grpSpPr>
          <p:grpSp>
            <p:nvGrpSpPr>
              <p:cNvPr id="16" name="Group 13">
                <a:extLst>
                  <a:ext uri="{FF2B5EF4-FFF2-40B4-BE49-F238E27FC236}">
                    <a16:creationId xmlns:a16="http://schemas.microsoft.com/office/drawing/2014/main" id="{DACFFBA8-1F32-424E-A737-A58D0113BDEF}"/>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686F0AE1-ECAF-4B2F-A8E4-1A81AFD77F9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1E89EAD-4D34-4E96-8ACB-7E25AEB288C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59641BF-AA81-4CB8-98BA-B4E1FC56FD7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3821252-9E6E-4219-813F-A5467E13E25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EB7F8E34-D041-4747-A0B1-55CE2CC26DB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81559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3F3386C-09DC-424B-9AD6-2C5EE744D030}"/>
              </a:ext>
            </a:extLst>
          </p:cNvPr>
          <p:cNvGrpSpPr/>
          <p:nvPr/>
        </p:nvGrpSpPr>
        <p:grpSpPr>
          <a:xfrm>
            <a:off x="1204112" y="288956"/>
            <a:ext cx="4834550" cy="6217887"/>
            <a:chOff x="1043412" y="1828800"/>
            <a:chExt cx="3791824" cy="4876800"/>
          </a:xfrm>
        </p:grpSpPr>
        <p:pic>
          <p:nvPicPr>
            <p:cNvPr id="3" name="Picture 2" descr="http://timvandevall.com/wp-content/uploads/2013/05/Printable-Lined-Paper-04.jpg">
              <a:extLst>
                <a:ext uri="{FF2B5EF4-FFF2-40B4-BE49-F238E27FC236}">
                  <a16:creationId xmlns:a16="http://schemas.microsoft.com/office/drawing/2014/main" id="{F9E178AF-2945-4E37-B654-F58EB0634768}"/>
                </a:ext>
              </a:extLst>
            </p:cNvPr>
            <p:cNvPicPr>
              <a:picLocks noChangeAspect="1" noChangeArrowheads="1"/>
            </p:cNvPicPr>
            <p:nvPr/>
          </p:nvPicPr>
          <p:blipFill>
            <a:blip r:embed="rId2" cstate="print"/>
            <a:srcRect/>
            <a:stretch>
              <a:fillRect/>
            </a:stretch>
          </p:blipFill>
          <p:spPr bwMode="auto">
            <a:xfrm>
              <a:off x="1066799" y="1828800"/>
              <a:ext cx="3768437" cy="4876800"/>
            </a:xfrm>
            <a:prstGeom prst="rect">
              <a:avLst/>
            </a:prstGeom>
            <a:noFill/>
            <a:ln>
              <a:solidFill>
                <a:schemeClr val="tx1"/>
              </a:solidFill>
            </a:ln>
          </p:spPr>
        </p:pic>
        <p:sp>
          <p:nvSpPr>
            <p:cNvPr id="4" name="TextBox 3">
              <a:extLst>
                <a:ext uri="{FF2B5EF4-FFF2-40B4-BE49-F238E27FC236}">
                  <a16:creationId xmlns:a16="http://schemas.microsoft.com/office/drawing/2014/main" id="{FDD156F7-6586-4268-8F35-3A55B8B07A0A}"/>
                </a:ext>
              </a:extLst>
            </p:cNvPr>
            <p:cNvSpPr txBox="1"/>
            <p:nvPr/>
          </p:nvSpPr>
          <p:spPr>
            <a:xfrm>
              <a:off x="1043412" y="1834082"/>
              <a:ext cx="3733800" cy="461665"/>
            </a:xfrm>
            <a:prstGeom prst="rect">
              <a:avLst/>
            </a:prstGeom>
            <a:noFill/>
            <a:ln>
              <a:noFill/>
            </a:ln>
          </p:spPr>
          <p:txBody>
            <a:bodyPr wrap="square" rtlCol="0">
              <a:spAutoFit/>
            </a:bodyPr>
            <a:lstStyle/>
            <a:p>
              <a:pPr algn="ctr"/>
              <a:r>
                <a:rPr lang="en-US" sz="2400" dirty="0">
                  <a:solidFill>
                    <a:srgbClr val="FF0000"/>
                  </a:solidFill>
                </a:rPr>
                <a:t>Nephite Plans</a:t>
              </a:r>
            </a:p>
          </p:txBody>
        </p:sp>
      </p:grpSp>
      <p:grpSp>
        <p:nvGrpSpPr>
          <p:cNvPr id="7" name="Group 6">
            <a:extLst>
              <a:ext uri="{FF2B5EF4-FFF2-40B4-BE49-F238E27FC236}">
                <a16:creationId xmlns:a16="http://schemas.microsoft.com/office/drawing/2014/main" id="{B6D5C23E-78B0-4845-8617-6E283FECDF6F}"/>
              </a:ext>
            </a:extLst>
          </p:cNvPr>
          <p:cNvGrpSpPr/>
          <p:nvPr/>
        </p:nvGrpSpPr>
        <p:grpSpPr>
          <a:xfrm>
            <a:off x="6136742" y="287447"/>
            <a:ext cx="4834550" cy="6217887"/>
            <a:chOff x="1043412" y="1828800"/>
            <a:chExt cx="3791824" cy="4876800"/>
          </a:xfrm>
        </p:grpSpPr>
        <p:pic>
          <p:nvPicPr>
            <p:cNvPr id="8" name="Picture 7" descr="http://timvandevall.com/wp-content/uploads/2013/05/Printable-Lined-Paper-04.jpg">
              <a:extLst>
                <a:ext uri="{FF2B5EF4-FFF2-40B4-BE49-F238E27FC236}">
                  <a16:creationId xmlns:a16="http://schemas.microsoft.com/office/drawing/2014/main" id="{3DA672FB-F6DC-4C29-B1EA-8AEB4F5E1B61}"/>
                </a:ext>
              </a:extLst>
            </p:cNvPr>
            <p:cNvPicPr>
              <a:picLocks noChangeAspect="1" noChangeArrowheads="1"/>
            </p:cNvPicPr>
            <p:nvPr/>
          </p:nvPicPr>
          <p:blipFill>
            <a:blip r:embed="rId2" cstate="print"/>
            <a:srcRect/>
            <a:stretch>
              <a:fillRect/>
            </a:stretch>
          </p:blipFill>
          <p:spPr bwMode="auto">
            <a:xfrm>
              <a:off x="1066799" y="1828800"/>
              <a:ext cx="3768437" cy="4876800"/>
            </a:xfrm>
            <a:prstGeom prst="rect">
              <a:avLst/>
            </a:prstGeom>
            <a:noFill/>
            <a:ln>
              <a:solidFill>
                <a:schemeClr val="tx1"/>
              </a:solidFill>
            </a:ln>
          </p:spPr>
        </p:pic>
        <p:sp>
          <p:nvSpPr>
            <p:cNvPr id="9" name="TextBox 8">
              <a:extLst>
                <a:ext uri="{FF2B5EF4-FFF2-40B4-BE49-F238E27FC236}">
                  <a16:creationId xmlns:a16="http://schemas.microsoft.com/office/drawing/2014/main" id="{E3B1940B-B03A-4CB2-B3DB-8DDA9C8D4078}"/>
                </a:ext>
              </a:extLst>
            </p:cNvPr>
            <p:cNvSpPr txBox="1"/>
            <p:nvPr/>
          </p:nvSpPr>
          <p:spPr>
            <a:xfrm>
              <a:off x="1043412" y="1834082"/>
              <a:ext cx="3733800" cy="362092"/>
            </a:xfrm>
            <a:prstGeom prst="rect">
              <a:avLst/>
            </a:prstGeom>
            <a:noFill/>
            <a:ln>
              <a:noFill/>
            </a:ln>
          </p:spPr>
          <p:txBody>
            <a:bodyPr wrap="square" rtlCol="0">
              <a:spAutoFit/>
            </a:bodyPr>
            <a:lstStyle/>
            <a:p>
              <a:pPr algn="ctr"/>
              <a:r>
                <a:rPr lang="en-US" sz="2400" dirty="0">
                  <a:solidFill>
                    <a:srgbClr val="FF0000"/>
                  </a:solidFill>
                </a:rPr>
                <a:t>Lamanite Plans</a:t>
              </a:r>
            </a:p>
          </p:txBody>
        </p:sp>
      </p:grpSp>
    </p:spTree>
    <p:extLst>
      <p:ext uri="{BB962C8B-B14F-4D97-AF65-F5344CB8AC3E}">
        <p14:creationId xmlns:p14="http://schemas.microsoft.com/office/powerpoint/2010/main" val="426462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EE123D-ED6D-46D9-A8DD-F77725223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494475" y="6477000"/>
            <a:ext cx="1981200" cy="381000"/>
          </a:xfrm>
          <a:prstGeom prst="rect">
            <a:avLst/>
          </a:prstGeom>
          <a:noFill/>
        </p:spPr>
        <p:txBody>
          <a:bodyPr wrap="square" rtlCol="0">
            <a:spAutoFit/>
          </a:bodyPr>
          <a:lstStyle/>
          <a:p>
            <a:r>
              <a:rPr lang="en-US" dirty="0">
                <a:solidFill>
                  <a:schemeClr val="bg1"/>
                </a:solidFill>
              </a:rPr>
              <a:t>Student Manual</a:t>
            </a:r>
          </a:p>
        </p:txBody>
      </p:sp>
      <p:sp>
        <p:nvSpPr>
          <p:cNvPr id="6" name="TextBox 5"/>
          <p:cNvSpPr txBox="1"/>
          <p:nvPr/>
        </p:nvSpPr>
        <p:spPr>
          <a:xfrm>
            <a:off x="1676400" y="0"/>
            <a:ext cx="8763000" cy="1107996"/>
          </a:xfrm>
          <a:prstGeom prst="rect">
            <a:avLst/>
          </a:prstGeom>
          <a:noFill/>
        </p:spPr>
        <p:txBody>
          <a:bodyPr wrap="square" rtlCol="0">
            <a:spAutoFit/>
          </a:bodyPr>
          <a:lstStyle/>
          <a:p>
            <a:pPr algn="ctr"/>
            <a:r>
              <a:rPr lang="en-US" sz="6600" dirty="0">
                <a:solidFill>
                  <a:schemeClr val="bg1"/>
                </a:solidFill>
                <a:latin typeface="Rockwell Extra Bold" pitchFamily="18" charset="0"/>
                <a:cs typeface="JasmineUPC" pitchFamily="18" charset="-34"/>
              </a:rPr>
              <a:t>Background</a:t>
            </a:r>
          </a:p>
        </p:txBody>
      </p:sp>
      <p:sp>
        <p:nvSpPr>
          <p:cNvPr id="8" name="TextBox 7"/>
          <p:cNvSpPr txBox="1"/>
          <p:nvPr/>
        </p:nvSpPr>
        <p:spPr>
          <a:xfrm>
            <a:off x="344032" y="1348800"/>
            <a:ext cx="8382000" cy="4770537"/>
          </a:xfrm>
          <a:prstGeom prst="rect">
            <a:avLst/>
          </a:prstGeom>
          <a:noFill/>
        </p:spPr>
        <p:txBody>
          <a:bodyPr wrap="square" rtlCol="0">
            <a:spAutoFit/>
          </a:bodyPr>
          <a:lstStyle/>
          <a:p>
            <a:r>
              <a:rPr lang="en-US" sz="1600" dirty="0">
                <a:solidFill>
                  <a:schemeClr val="bg1"/>
                </a:solidFill>
              </a:rPr>
              <a:t>The Zoramites dissented from the Nephites</a:t>
            </a:r>
          </a:p>
          <a:p>
            <a:endParaRPr lang="en-US" sz="1600" dirty="0">
              <a:solidFill>
                <a:schemeClr val="bg1"/>
              </a:solidFill>
            </a:endParaRPr>
          </a:p>
          <a:p>
            <a:r>
              <a:rPr lang="en-US" sz="1600" dirty="0">
                <a:solidFill>
                  <a:schemeClr val="bg1"/>
                </a:solidFill>
              </a:rPr>
              <a:t>Alma feared the dissenters would join with the Lamanites, so he endeavored to preach the word of God to them</a:t>
            </a:r>
          </a:p>
          <a:p>
            <a:endParaRPr lang="en-US" sz="1600" dirty="0">
              <a:solidFill>
                <a:schemeClr val="bg1"/>
              </a:solidFill>
            </a:endParaRPr>
          </a:p>
          <a:p>
            <a:r>
              <a:rPr lang="en-US" sz="1600" dirty="0">
                <a:solidFill>
                  <a:schemeClr val="bg1"/>
                </a:solidFill>
              </a:rPr>
              <a:t>Those who believed in Alma’s preaching were cast out by the unbelieving Zoramites, who feared the loss of their wealth and power if conversion were widespread</a:t>
            </a:r>
          </a:p>
          <a:p>
            <a:endParaRPr lang="en-US" sz="1600" dirty="0">
              <a:solidFill>
                <a:schemeClr val="bg1"/>
              </a:solidFill>
            </a:endParaRPr>
          </a:p>
          <a:p>
            <a:r>
              <a:rPr lang="en-US" sz="1600" dirty="0">
                <a:solidFill>
                  <a:schemeClr val="bg1"/>
                </a:solidFill>
              </a:rPr>
              <a:t>These castaways were given asylum by the “People of Ammon” and lived in the land of </a:t>
            </a:r>
            <a:r>
              <a:rPr lang="en-US" sz="1600" dirty="0" err="1">
                <a:solidFill>
                  <a:schemeClr val="bg1"/>
                </a:solidFill>
              </a:rPr>
              <a:t>Jershon</a:t>
            </a:r>
            <a:endParaRPr lang="en-US" sz="1600" dirty="0">
              <a:solidFill>
                <a:schemeClr val="bg1"/>
              </a:solidFill>
            </a:endParaRPr>
          </a:p>
          <a:p>
            <a:endParaRPr lang="en-US" sz="1600" dirty="0">
              <a:solidFill>
                <a:schemeClr val="bg1"/>
              </a:solidFill>
            </a:endParaRPr>
          </a:p>
          <a:p>
            <a:r>
              <a:rPr lang="en-US" sz="1600" dirty="0">
                <a:solidFill>
                  <a:schemeClr val="bg1"/>
                </a:solidFill>
              </a:rPr>
              <a:t>The wicked Zoramites protested this action and threatened the people of Ammon</a:t>
            </a:r>
          </a:p>
          <a:p>
            <a:endParaRPr lang="en-US" sz="1600" dirty="0">
              <a:solidFill>
                <a:schemeClr val="bg1"/>
              </a:solidFill>
            </a:endParaRPr>
          </a:p>
          <a:p>
            <a:r>
              <a:rPr lang="en-US" sz="1600" dirty="0">
                <a:solidFill>
                  <a:schemeClr val="bg1"/>
                </a:solidFill>
              </a:rPr>
              <a:t>The dissenting Zoramites mixed with the Lamanites in an attempt to stir them up to war against the people of Ammon</a:t>
            </a:r>
          </a:p>
          <a:p>
            <a:endParaRPr lang="en-US" sz="1600" dirty="0">
              <a:solidFill>
                <a:schemeClr val="bg1"/>
              </a:solidFill>
            </a:endParaRPr>
          </a:p>
          <a:p>
            <a:r>
              <a:rPr lang="en-US" sz="1600" dirty="0">
                <a:solidFill>
                  <a:schemeClr val="bg1"/>
                </a:solidFill>
              </a:rPr>
              <a:t>The Ammonites and the converted Zoramites were evacuated to the land of </a:t>
            </a:r>
            <a:r>
              <a:rPr lang="en-US" sz="1600" dirty="0" err="1">
                <a:solidFill>
                  <a:schemeClr val="bg1"/>
                </a:solidFill>
              </a:rPr>
              <a:t>Melek</a:t>
            </a:r>
            <a:r>
              <a:rPr lang="en-US" sz="1600" dirty="0">
                <a:solidFill>
                  <a:schemeClr val="bg1"/>
                </a:solidFill>
              </a:rPr>
              <a:t>, and the Nephite armies occupied the land of </a:t>
            </a:r>
            <a:r>
              <a:rPr lang="en-US" sz="1600" dirty="0" err="1">
                <a:solidFill>
                  <a:schemeClr val="bg1"/>
                </a:solidFill>
              </a:rPr>
              <a:t>Jershon</a:t>
            </a:r>
            <a:endParaRPr lang="en-US" sz="1600" dirty="0">
              <a:solidFill>
                <a:schemeClr val="bg1"/>
              </a:solidFill>
            </a:endParaRPr>
          </a:p>
          <a:p>
            <a:endParaRPr lang="en-US" sz="1600" dirty="0">
              <a:solidFill>
                <a:schemeClr val="bg1"/>
              </a:solidFill>
            </a:endParaRPr>
          </a:p>
          <a:p>
            <a:r>
              <a:rPr lang="en-US" sz="1600" dirty="0">
                <a:solidFill>
                  <a:schemeClr val="bg1"/>
                </a:solidFill>
              </a:rPr>
              <a:t>There was a possibility of war</a:t>
            </a:r>
          </a:p>
        </p:txBody>
      </p:sp>
      <p:grpSp>
        <p:nvGrpSpPr>
          <p:cNvPr id="374" name="Group 373">
            <a:extLst>
              <a:ext uri="{FF2B5EF4-FFF2-40B4-BE49-F238E27FC236}">
                <a16:creationId xmlns:a16="http://schemas.microsoft.com/office/drawing/2014/main" id="{38CEAF8B-6289-44C6-82EB-44ADA6C5D192}"/>
              </a:ext>
            </a:extLst>
          </p:cNvPr>
          <p:cNvGrpSpPr/>
          <p:nvPr/>
        </p:nvGrpSpPr>
        <p:grpSpPr>
          <a:xfrm>
            <a:off x="9171161" y="986828"/>
            <a:ext cx="2353901" cy="1520983"/>
            <a:chOff x="8953877" y="941560"/>
            <a:chExt cx="2353901" cy="1520983"/>
          </a:xfrm>
        </p:grpSpPr>
        <p:sp>
          <p:nvSpPr>
            <p:cNvPr id="372" name="Rectangle 371">
              <a:extLst>
                <a:ext uri="{FF2B5EF4-FFF2-40B4-BE49-F238E27FC236}">
                  <a16:creationId xmlns:a16="http://schemas.microsoft.com/office/drawing/2014/main" id="{37DDF663-2889-44BC-9B27-E67A0616BD80}"/>
                </a:ext>
              </a:extLst>
            </p:cNvPr>
            <p:cNvSpPr/>
            <p:nvPr/>
          </p:nvSpPr>
          <p:spPr>
            <a:xfrm>
              <a:off x="8953877" y="941560"/>
              <a:ext cx="2353901" cy="1520983"/>
            </a:xfrm>
            <a:prstGeom prst="rect">
              <a:avLst/>
            </a:prstGeom>
            <a:solidFill>
              <a:schemeClr val="accent1">
                <a:lumMod val="40000"/>
                <a:lumOff val="60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7031A01-474A-409A-85FB-E55AEDE4CFDF}"/>
                </a:ext>
              </a:extLst>
            </p:cNvPr>
            <p:cNvGrpSpPr/>
            <p:nvPr/>
          </p:nvGrpSpPr>
          <p:grpSpPr>
            <a:xfrm>
              <a:off x="9055107" y="1027568"/>
              <a:ext cx="2173452" cy="1313196"/>
              <a:chOff x="8692969" y="810285"/>
              <a:chExt cx="2173452" cy="1313196"/>
            </a:xfrm>
          </p:grpSpPr>
          <p:grpSp>
            <p:nvGrpSpPr>
              <p:cNvPr id="9" name="Group 8">
                <a:extLst>
                  <a:ext uri="{FF2B5EF4-FFF2-40B4-BE49-F238E27FC236}">
                    <a16:creationId xmlns:a16="http://schemas.microsoft.com/office/drawing/2014/main" id="{0F097624-E4EC-45DF-B8F0-A80D57F07362}"/>
                  </a:ext>
                </a:extLst>
              </p:cNvPr>
              <p:cNvGrpSpPr/>
              <p:nvPr/>
            </p:nvGrpSpPr>
            <p:grpSpPr>
              <a:xfrm>
                <a:off x="8692969" y="859324"/>
                <a:ext cx="620783" cy="1169938"/>
                <a:chOff x="533400" y="1219200"/>
                <a:chExt cx="3041904" cy="5638800"/>
              </a:xfrm>
            </p:grpSpPr>
            <p:sp>
              <p:nvSpPr>
                <p:cNvPr id="10" name="Oval 9">
                  <a:extLst>
                    <a:ext uri="{FF2B5EF4-FFF2-40B4-BE49-F238E27FC236}">
                      <a16:creationId xmlns:a16="http://schemas.microsoft.com/office/drawing/2014/main" id="{80AEDA6D-A105-430A-AD16-C14FB58FA025}"/>
                    </a:ext>
                  </a:extLst>
                </p:cNvPr>
                <p:cNvSpPr/>
                <p:nvPr/>
              </p:nvSpPr>
              <p:spPr>
                <a:xfrm>
                  <a:off x="533400" y="47244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73">
                  <a:extLst>
                    <a:ext uri="{FF2B5EF4-FFF2-40B4-BE49-F238E27FC236}">
                      <a16:creationId xmlns:a16="http://schemas.microsoft.com/office/drawing/2014/main" id="{FE25A2A8-B442-4787-B1D4-14A491793E35}"/>
                    </a:ext>
                  </a:extLst>
                </p:cNvPr>
                <p:cNvSpPr/>
                <p:nvPr/>
              </p:nvSpPr>
              <p:spPr>
                <a:xfrm rot="10800000">
                  <a:off x="1295400" y="1219200"/>
                  <a:ext cx="1531118" cy="2438400"/>
                </a:xfrm>
                <a:prstGeom prst="round2SameRect">
                  <a:avLst>
                    <a:gd name="adj1" fmla="val 35861"/>
                    <a:gd name="adj2" fmla="val 35245"/>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85">
                  <a:extLst>
                    <a:ext uri="{FF2B5EF4-FFF2-40B4-BE49-F238E27FC236}">
                      <a16:creationId xmlns:a16="http://schemas.microsoft.com/office/drawing/2014/main" id="{2DB54A4E-77B3-44CC-9EBD-9F56FD03AE3E}"/>
                    </a:ext>
                  </a:extLst>
                </p:cNvPr>
                <p:cNvGrpSpPr/>
                <p:nvPr/>
              </p:nvGrpSpPr>
              <p:grpSpPr>
                <a:xfrm rot="2228468">
                  <a:off x="1371600" y="5867400"/>
                  <a:ext cx="603504" cy="990600"/>
                  <a:chOff x="4343400" y="2438400"/>
                  <a:chExt cx="603504" cy="990600"/>
                </a:xfrm>
              </p:grpSpPr>
              <p:sp>
                <p:nvSpPr>
                  <p:cNvPr id="112" name="Oval 3">
                    <a:extLst>
                      <a:ext uri="{FF2B5EF4-FFF2-40B4-BE49-F238E27FC236}">
                        <a16:creationId xmlns:a16="http://schemas.microsoft.com/office/drawing/2014/main" id="{E588AD00-2F56-4DF3-9BCE-6EC66515D6D2}"/>
                      </a:ext>
                    </a:extLst>
                  </p:cNvPr>
                  <p:cNvSpPr/>
                  <p:nvPr/>
                </p:nvSpPr>
                <p:spPr>
                  <a:xfrm>
                    <a:off x="4343400" y="2590800"/>
                    <a:ext cx="603504" cy="838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84">
                    <a:extLst>
                      <a:ext uri="{FF2B5EF4-FFF2-40B4-BE49-F238E27FC236}">
                        <a16:creationId xmlns:a16="http://schemas.microsoft.com/office/drawing/2014/main" id="{321B2D01-7363-4C7A-8F1B-E779C7BA11D9}"/>
                      </a:ext>
                    </a:extLst>
                  </p:cNvPr>
                  <p:cNvSpPr/>
                  <p:nvPr/>
                </p:nvSpPr>
                <p:spPr>
                  <a:xfrm>
                    <a:off x="4343400" y="24384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86">
                  <a:extLst>
                    <a:ext uri="{FF2B5EF4-FFF2-40B4-BE49-F238E27FC236}">
                      <a16:creationId xmlns:a16="http://schemas.microsoft.com/office/drawing/2014/main" id="{B5A1E24B-87D6-4FBA-B00F-41689E4037D8}"/>
                    </a:ext>
                  </a:extLst>
                </p:cNvPr>
                <p:cNvGrpSpPr/>
                <p:nvPr/>
              </p:nvGrpSpPr>
              <p:grpSpPr>
                <a:xfrm rot="19648369">
                  <a:off x="1981200" y="5867400"/>
                  <a:ext cx="603504" cy="990600"/>
                  <a:chOff x="4343400" y="2438400"/>
                  <a:chExt cx="603504" cy="990600"/>
                </a:xfrm>
              </p:grpSpPr>
              <p:sp>
                <p:nvSpPr>
                  <p:cNvPr id="110" name="Oval 87">
                    <a:extLst>
                      <a:ext uri="{FF2B5EF4-FFF2-40B4-BE49-F238E27FC236}">
                        <a16:creationId xmlns:a16="http://schemas.microsoft.com/office/drawing/2014/main" id="{9A668598-BA12-4467-887A-D47F62B3208F}"/>
                      </a:ext>
                    </a:extLst>
                  </p:cNvPr>
                  <p:cNvSpPr/>
                  <p:nvPr/>
                </p:nvSpPr>
                <p:spPr>
                  <a:xfrm>
                    <a:off x="4343400" y="2590800"/>
                    <a:ext cx="603504" cy="838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88">
                    <a:extLst>
                      <a:ext uri="{FF2B5EF4-FFF2-40B4-BE49-F238E27FC236}">
                        <a16:creationId xmlns:a16="http://schemas.microsoft.com/office/drawing/2014/main" id="{CFCC90D0-9706-4FD8-93EA-84B9BFC37420}"/>
                      </a:ext>
                    </a:extLst>
                  </p:cNvPr>
                  <p:cNvSpPr/>
                  <p:nvPr/>
                </p:nvSpPr>
                <p:spPr>
                  <a:xfrm>
                    <a:off x="4343400" y="24384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4">
                  <a:extLst>
                    <a:ext uri="{FF2B5EF4-FFF2-40B4-BE49-F238E27FC236}">
                      <a16:creationId xmlns:a16="http://schemas.microsoft.com/office/drawing/2014/main" id="{3C0241A2-DA6D-4FBF-A55C-FED6269E3791}"/>
                    </a:ext>
                  </a:extLst>
                </p:cNvPr>
                <p:cNvSpPr/>
                <p:nvPr/>
              </p:nvSpPr>
              <p:spPr>
                <a:xfrm>
                  <a:off x="2971800" y="46482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7B7A96C6-74EF-45AD-B36D-5DA2E5F4ED9A}"/>
                    </a:ext>
                  </a:extLst>
                </p:cNvPr>
                <p:cNvSpPr/>
                <p:nvPr/>
              </p:nvSpPr>
              <p:spPr>
                <a:xfrm>
                  <a:off x="1066800" y="4876800"/>
                  <a:ext cx="1981200" cy="1524000"/>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82CBD25E-F314-4CCB-82C7-549632DED40F}"/>
                    </a:ext>
                  </a:extLst>
                </p:cNvPr>
                <p:cNvSpPr/>
                <p:nvPr/>
              </p:nvSpPr>
              <p:spPr>
                <a:xfrm rot="20331229">
                  <a:off x="2211871" y="2870682"/>
                  <a:ext cx="1143000" cy="2337107"/>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44">
                  <a:extLst>
                    <a:ext uri="{FF2B5EF4-FFF2-40B4-BE49-F238E27FC236}">
                      <a16:creationId xmlns:a16="http://schemas.microsoft.com/office/drawing/2014/main" id="{F41106B3-7F52-4010-8B69-004308E65D3F}"/>
                    </a:ext>
                  </a:extLst>
                </p:cNvPr>
                <p:cNvGrpSpPr/>
                <p:nvPr/>
              </p:nvGrpSpPr>
              <p:grpSpPr>
                <a:xfrm rot="20331229">
                  <a:off x="2618990" y="4676010"/>
                  <a:ext cx="955623" cy="428412"/>
                  <a:chOff x="5441430" y="5181600"/>
                  <a:chExt cx="4996721" cy="1270416"/>
                </a:xfrm>
              </p:grpSpPr>
              <p:grpSp>
                <p:nvGrpSpPr>
                  <p:cNvPr id="94" name="Group 32">
                    <a:extLst>
                      <a:ext uri="{FF2B5EF4-FFF2-40B4-BE49-F238E27FC236}">
                        <a16:creationId xmlns:a16="http://schemas.microsoft.com/office/drawing/2014/main" id="{ED90117F-3900-452A-BCF6-5842636CA197}"/>
                      </a:ext>
                    </a:extLst>
                  </p:cNvPr>
                  <p:cNvGrpSpPr/>
                  <p:nvPr/>
                </p:nvGrpSpPr>
                <p:grpSpPr>
                  <a:xfrm>
                    <a:off x="5715000" y="5181600"/>
                    <a:ext cx="1572718" cy="1219200"/>
                    <a:chOff x="5715000" y="5181600"/>
                    <a:chExt cx="1572718" cy="1219200"/>
                  </a:xfrm>
                </p:grpSpPr>
                <p:sp>
                  <p:nvSpPr>
                    <p:cNvPr id="106" name="Decagon 105">
                      <a:extLst>
                        <a:ext uri="{FF2B5EF4-FFF2-40B4-BE49-F238E27FC236}">
                          <a16:creationId xmlns:a16="http://schemas.microsoft.com/office/drawing/2014/main" id="{081D839B-A291-427A-850C-213A456CA738}"/>
                        </a:ext>
                      </a:extLst>
                    </p:cNvPr>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ecagon 106">
                      <a:extLst>
                        <a:ext uri="{FF2B5EF4-FFF2-40B4-BE49-F238E27FC236}">
                          <a16:creationId xmlns:a16="http://schemas.microsoft.com/office/drawing/2014/main" id="{3B13B8AC-6598-40A8-A0A7-3015C67E1A21}"/>
                        </a:ext>
                      </a:extLst>
                    </p:cNvPr>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a:extLst>
                        <a:ext uri="{FF2B5EF4-FFF2-40B4-BE49-F238E27FC236}">
                          <a16:creationId xmlns:a16="http://schemas.microsoft.com/office/drawing/2014/main" id="{1EF06AF4-6E4A-44F9-ACC4-AA88D37F86D1}"/>
                        </a:ext>
                      </a:extLst>
                    </p:cNvPr>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a:extLst>
                        <a:ext uri="{FF2B5EF4-FFF2-40B4-BE49-F238E27FC236}">
                          <a16:creationId xmlns:a16="http://schemas.microsoft.com/office/drawing/2014/main" id="{9B41A67B-AC4B-4B83-86A8-F1D50E7563CA}"/>
                        </a:ext>
                      </a:extLst>
                    </p:cNvPr>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33">
                    <a:extLst>
                      <a:ext uri="{FF2B5EF4-FFF2-40B4-BE49-F238E27FC236}">
                        <a16:creationId xmlns:a16="http://schemas.microsoft.com/office/drawing/2014/main" id="{90F95641-2FC5-494E-AAE3-1C296DF2E7A6}"/>
                      </a:ext>
                    </a:extLst>
                  </p:cNvPr>
                  <p:cNvGrpSpPr/>
                  <p:nvPr/>
                </p:nvGrpSpPr>
                <p:grpSpPr>
                  <a:xfrm>
                    <a:off x="7318947" y="5232816"/>
                    <a:ext cx="1572718" cy="1219200"/>
                    <a:chOff x="5715000" y="5181600"/>
                    <a:chExt cx="1572718" cy="1219200"/>
                  </a:xfrm>
                </p:grpSpPr>
                <p:sp>
                  <p:nvSpPr>
                    <p:cNvPr id="102" name="Decagon 101">
                      <a:extLst>
                        <a:ext uri="{FF2B5EF4-FFF2-40B4-BE49-F238E27FC236}">
                          <a16:creationId xmlns:a16="http://schemas.microsoft.com/office/drawing/2014/main" id="{556A3FC1-5D39-473A-BC0F-074212A49B02}"/>
                        </a:ext>
                      </a:extLst>
                    </p:cNvPr>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ecagon 102">
                      <a:extLst>
                        <a:ext uri="{FF2B5EF4-FFF2-40B4-BE49-F238E27FC236}">
                          <a16:creationId xmlns:a16="http://schemas.microsoft.com/office/drawing/2014/main" id="{5A3670B5-8A22-4D1E-9F1E-4099CCC5083C}"/>
                        </a:ext>
                      </a:extLst>
                    </p:cNvPr>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a:extLst>
                        <a:ext uri="{FF2B5EF4-FFF2-40B4-BE49-F238E27FC236}">
                          <a16:creationId xmlns:a16="http://schemas.microsoft.com/office/drawing/2014/main" id="{8339B665-76B7-4566-86D3-D38DBDB84811}"/>
                        </a:ext>
                      </a:extLst>
                    </p:cNvPr>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a:extLst>
                        <a:ext uri="{FF2B5EF4-FFF2-40B4-BE49-F238E27FC236}">
                          <a16:creationId xmlns:a16="http://schemas.microsoft.com/office/drawing/2014/main" id="{5E777BD7-B766-4457-AFB0-3F0AF3892217}"/>
                        </a:ext>
                      </a:extLst>
                    </p:cNvPr>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38">
                    <a:extLst>
                      <a:ext uri="{FF2B5EF4-FFF2-40B4-BE49-F238E27FC236}">
                        <a16:creationId xmlns:a16="http://schemas.microsoft.com/office/drawing/2014/main" id="{4874E191-15A4-4923-BDA0-CE04BD1F6402}"/>
                      </a:ext>
                    </a:extLst>
                  </p:cNvPr>
                  <p:cNvGrpSpPr/>
                  <p:nvPr/>
                </p:nvGrpSpPr>
                <p:grpSpPr>
                  <a:xfrm>
                    <a:off x="8865433" y="5229069"/>
                    <a:ext cx="1572718" cy="1219200"/>
                    <a:chOff x="5715000" y="5181600"/>
                    <a:chExt cx="1572718" cy="1219200"/>
                  </a:xfrm>
                </p:grpSpPr>
                <p:sp>
                  <p:nvSpPr>
                    <p:cNvPr id="98" name="Decagon 54">
                      <a:extLst>
                        <a:ext uri="{FF2B5EF4-FFF2-40B4-BE49-F238E27FC236}">
                          <a16:creationId xmlns:a16="http://schemas.microsoft.com/office/drawing/2014/main" id="{94434909-4B2F-4F60-AA4D-693D417FDD10}"/>
                        </a:ext>
                      </a:extLst>
                    </p:cNvPr>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ecagon 98">
                      <a:extLst>
                        <a:ext uri="{FF2B5EF4-FFF2-40B4-BE49-F238E27FC236}">
                          <a16:creationId xmlns:a16="http://schemas.microsoft.com/office/drawing/2014/main" id="{D17779A4-4D09-4420-A844-F91CE270B527}"/>
                        </a:ext>
                      </a:extLst>
                    </p:cNvPr>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a:extLst>
                        <a:ext uri="{FF2B5EF4-FFF2-40B4-BE49-F238E27FC236}">
                          <a16:creationId xmlns:a16="http://schemas.microsoft.com/office/drawing/2014/main" id="{A707B8CF-4E5F-4128-B582-0BE50B01A976}"/>
                        </a:ext>
                      </a:extLst>
                    </p:cNvPr>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a:extLst>
                        <a:ext uri="{FF2B5EF4-FFF2-40B4-BE49-F238E27FC236}">
                          <a16:creationId xmlns:a16="http://schemas.microsoft.com/office/drawing/2014/main" id="{47C495F2-9301-43F4-BC31-7B5DE8A89EA3}"/>
                        </a:ext>
                      </a:extLst>
                    </p:cNvPr>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Diamond 53">
                    <a:extLst>
                      <a:ext uri="{FF2B5EF4-FFF2-40B4-BE49-F238E27FC236}">
                        <a16:creationId xmlns:a16="http://schemas.microsoft.com/office/drawing/2014/main" id="{820F8B0F-EDB6-4AA7-9B01-6EA71BB09EE1}"/>
                      </a:ext>
                    </a:extLst>
                  </p:cNvPr>
                  <p:cNvSpPr/>
                  <p:nvPr/>
                </p:nvSpPr>
                <p:spPr>
                  <a:xfrm>
                    <a:off x="5441430" y="5620062"/>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5">
                  <a:extLst>
                    <a:ext uri="{FF2B5EF4-FFF2-40B4-BE49-F238E27FC236}">
                      <a16:creationId xmlns:a16="http://schemas.microsoft.com/office/drawing/2014/main" id="{356B0586-ED9A-4AEF-8CCD-E09FDB85C024}"/>
                    </a:ext>
                  </a:extLst>
                </p:cNvPr>
                <p:cNvGrpSpPr/>
                <p:nvPr/>
              </p:nvGrpSpPr>
              <p:grpSpPr>
                <a:xfrm rot="1173993">
                  <a:off x="844489" y="2924072"/>
                  <a:ext cx="1143000" cy="2337107"/>
                  <a:chOff x="3352800" y="3810000"/>
                  <a:chExt cx="1752600" cy="2514600"/>
                </a:xfrm>
              </p:grpSpPr>
              <p:sp>
                <p:nvSpPr>
                  <p:cNvPr id="76" name="Trapezoid 27">
                    <a:extLst>
                      <a:ext uri="{FF2B5EF4-FFF2-40B4-BE49-F238E27FC236}">
                        <a16:creationId xmlns:a16="http://schemas.microsoft.com/office/drawing/2014/main" id="{196CCB0B-3E5D-4EB5-989A-17A5A410A7B8}"/>
                      </a:ext>
                    </a:extLst>
                  </p:cNvPr>
                  <p:cNvSpPr/>
                  <p:nvPr/>
                </p:nvSpPr>
                <p:spPr>
                  <a:xfrm>
                    <a:off x="3352800" y="3810000"/>
                    <a:ext cx="1752600" cy="25146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44">
                    <a:extLst>
                      <a:ext uri="{FF2B5EF4-FFF2-40B4-BE49-F238E27FC236}">
                        <a16:creationId xmlns:a16="http://schemas.microsoft.com/office/drawing/2014/main" id="{CE38FA28-60A8-4E2A-A0D7-CD1FA6E8293C}"/>
                      </a:ext>
                    </a:extLst>
                  </p:cNvPr>
                  <p:cNvGrpSpPr/>
                  <p:nvPr/>
                </p:nvGrpSpPr>
                <p:grpSpPr>
                  <a:xfrm>
                    <a:off x="3473970" y="5812437"/>
                    <a:ext cx="1465289" cy="460948"/>
                    <a:chOff x="5441430" y="5181600"/>
                    <a:chExt cx="4996721" cy="1270416"/>
                  </a:xfrm>
                </p:grpSpPr>
                <p:grpSp>
                  <p:nvGrpSpPr>
                    <p:cNvPr id="78" name="Group 32">
                      <a:extLst>
                        <a:ext uri="{FF2B5EF4-FFF2-40B4-BE49-F238E27FC236}">
                          <a16:creationId xmlns:a16="http://schemas.microsoft.com/office/drawing/2014/main" id="{35E7A444-D7A4-4DF8-A374-EF468B37D9CF}"/>
                        </a:ext>
                      </a:extLst>
                    </p:cNvPr>
                    <p:cNvGrpSpPr/>
                    <p:nvPr/>
                  </p:nvGrpSpPr>
                  <p:grpSpPr>
                    <a:xfrm>
                      <a:off x="5715000" y="5181600"/>
                      <a:ext cx="1572718" cy="1219200"/>
                      <a:chOff x="5715000" y="5181600"/>
                      <a:chExt cx="1572718" cy="1219200"/>
                    </a:xfrm>
                  </p:grpSpPr>
                  <p:sp>
                    <p:nvSpPr>
                      <p:cNvPr id="90" name="Decagon 28">
                        <a:extLst>
                          <a:ext uri="{FF2B5EF4-FFF2-40B4-BE49-F238E27FC236}">
                            <a16:creationId xmlns:a16="http://schemas.microsoft.com/office/drawing/2014/main" id="{87DA946C-08C8-4016-BDC3-F5D9704A4416}"/>
                          </a:ext>
                        </a:extLst>
                      </p:cNvPr>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ecagon 29">
                        <a:extLst>
                          <a:ext uri="{FF2B5EF4-FFF2-40B4-BE49-F238E27FC236}">
                            <a16:creationId xmlns:a16="http://schemas.microsoft.com/office/drawing/2014/main" id="{6BDBA93E-B9BE-439A-8695-C5A509FCB97C}"/>
                          </a:ext>
                        </a:extLst>
                      </p:cNvPr>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30">
                        <a:extLst>
                          <a:ext uri="{FF2B5EF4-FFF2-40B4-BE49-F238E27FC236}">
                            <a16:creationId xmlns:a16="http://schemas.microsoft.com/office/drawing/2014/main" id="{7D4A70CA-7AD0-40A8-9462-4760087B4E64}"/>
                          </a:ext>
                        </a:extLst>
                      </p:cNvPr>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31">
                        <a:extLst>
                          <a:ext uri="{FF2B5EF4-FFF2-40B4-BE49-F238E27FC236}">
                            <a16:creationId xmlns:a16="http://schemas.microsoft.com/office/drawing/2014/main" id="{16472E8B-C517-4C92-9F62-72176D31AAA7}"/>
                          </a:ext>
                        </a:extLst>
                      </p:cNvPr>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33">
                      <a:extLst>
                        <a:ext uri="{FF2B5EF4-FFF2-40B4-BE49-F238E27FC236}">
                          <a16:creationId xmlns:a16="http://schemas.microsoft.com/office/drawing/2014/main" id="{7F11B244-260E-41E6-A87E-71D14F07EDC4}"/>
                        </a:ext>
                      </a:extLst>
                    </p:cNvPr>
                    <p:cNvGrpSpPr/>
                    <p:nvPr/>
                  </p:nvGrpSpPr>
                  <p:grpSpPr>
                    <a:xfrm>
                      <a:off x="7318947" y="5232816"/>
                      <a:ext cx="1572718" cy="1219200"/>
                      <a:chOff x="5715000" y="5181600"/>
                      <a:chExt cx="1572718" cy="1219200"/>
                    </a:xfrm>
                  </p:grpSpPr>
                  <p:sp>
                    <p:nvSpPr>
                      <p:cNvPr id="86" name="Decagon 34">
                        <a:extLst>
                          <a:ext uri="{FF2B5EF4-FFF2-40B4-BE49-F238E27FC236}">
                            <a16:creationId xmlns:a16="http://schemas.microsoft.com/office/drawing/2014/main" id="{52D851F1-A0CD-4221-ABA7-CC43BDFEA8F3}"/>
                          </a:ext>
                        </a:extLst>
                      </p:cNvPr>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ecagon 35">
                        <a:extLst>
                          <a:ext uri="{FF2B5EF4-FFF2-40B4-BE49-F238E27FC236}">
                            <a16:creationId xmlns:a16="http://schemas.microsoft.com/office/drawing/2014/main" id="{3A348153-075E-4466-8C65-F55247250EE2}"/>
                          </a:ext>
                        </a:extLst>
                      </p:cNvPr>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36">
                        <a:extLst>
                          <a:ext uri="{FF2B5EF4-FFF2-40B4-BE49-F238E27FC236}">
                            <a16:creationId xmlns:a16="http://schemas.microsoft.com/office/drawing/2014/main" id="{5A755411-3985-498D-8471-B3E1E5AFD773}"/>
                          </a:ext>
                        </a:extLst>
                      </p:cNvPr>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C5E130B8-EBA5-42F9-BEE4-6BD3A6FD39A9}"/>
                          </a:ext>
                        </a:extLst>
                      </p:cNvPr>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8">
                      <a:extLst>
                        <a:ext uri="{FF2B5EF4-FFF2-40B4-BE49-F238E27FC236}">
                          <a16:creationId xmlns:a16="http://schemas.microsoft.com/office/drawing/2014/main" id="{192E2D37-BAC7-4B1C-BE50-48DF40430FF7}"/>
                        </a:ext>
                      </a:extLst>
                    </p:cNvPr>
                    <p:cNvGrpSpPr/>
                    <p:nvPr/>
                  </p:nvGrpSpPr>
                  <p:grpSpPr>
                    <a:xfrm>
                      <a:off x="8865433" y="5229069"/>
                      <a:ext cx="1572718" cy="1219200"/>
                      <a:chOff x="5715000" y="5181600"/>
                      <a:chExt cx="1572718" cy="1219200"/>
                    </a:xfrm>
                  </p:grpSpPr>
                  <p:sp>
                    <p:nvSpPr>
                      <p:cNvPr id="82" name="Decagon 81">
                        <a:extLst>
                          <a:ext uri="{FF2B5EF4-FFF2-40B4-BE49-F238E27FC236}">
                            <a16:creationId xmlns:a16="http://schemas.microsoft.com/office/drawing/2014/main" id="{95FEAE7D-C1BB-45D6-9C36-7421E629FE95}"/>
                          </a:ext>
                        </a:extLst>
                      </p:cNvPr>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ecagon 82">
                        <a:extLst>
                          <a:ext uri="{FF2B5EF4-FFF2-40B4-BE49-F238E27FC236}">
                            <a16:creationId xmlns:a16="http://schemas.microsoft.com/office/drawing/2014/main" id="{9C4D254C-CD70-4223-A5DC-67A2110C075D}"/>
                          </a:ext>
                        </a:extLst>
                      </p:cNvPr>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0A4B5F3F-76F8-4C3A-AA06-91BC96FB8A49}"/>
                          </a:ext>
                        </a:extLst>
                      </p:cNvPr>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a:extLst>
                          <a:ext uri="{FF2B5EF4-FFF2-40B4-BE49-F238E27FC236}">
                            <a16:creationId xmlns:a16="http://schemas.microsoft.com/office/drawing/2014/main" id="{01AF7697-C568-4CDF-9F61-8435F0283DEC}"/>
                          </a:ext>
                        </a:extLst>
                      </p:cNvPr>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Diamond 80">
                      <a:extLst>
                        <a:ext uri="{FF2B5EF4-FFF2-40B4-BE49-F238E27FC236}">
                          <a16:creationId xmlns:a16="http://schemas.microsoft.com/office/drawing/2014/main" id="{6EA2FF44-2966-4719-B4BD-F0CF3D829173}"/>
                        </a:ext>
                      </a:extLst>
                    </p:cNvPr>
                    <p:cNvSpPr/>
                    <p:nvPr/>
                  </p:nvSpPr>
                  <p:spPr>
                    <a:xfrm>
                      <a:off x="5441430" y="5620062"/>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rapezoid 18">
                  <a:extLst>
                    <a:ext uri="{FF2B5EF4-FFF2-40B4-BE49-F238E27FC236}">
                      <a16:creationId xmlns:a16="http://schemas.microsoft.com/office/drawing/2014/main" id="{11A79DFC-0D29-41AC-9BE7-C64CA5348A76}"/>
                    </a:ext>
                  </a:extLst>
                </p:cNvPr>
                <p:cNvSpPr/>
                <p:nvPr/>
              </p:nvSpPr>
              <p:spPr>
                <a:xfrm>
                  <a:off x="1219200" y="2971800"/>
                  <a:ext cx="1752600" cy="2590800"/>
                </a:xfrm>
                <a:prstGeom prst="trapezoid">
                  <a:avLst>
                    <a:gd name="adj" fmla="val 2500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C54EC096-3BBA-46AC-BF17-1F570A64A2B4}"/>
                    </a:ext>
                  </a:extLst>
                </p:cNvPr>
                <p:cNvSpPr/>
                <p:nvPr/>
              </p:nvSpPr>
              <p:spPr>
                <a:xfrm rot="10800000">
                  <a:off x="1752600" y="2971800"/>
                  <a:ext cx="609600" cy="1295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
                  <a:extLst>
                    <a:ext uri="{FF2B5EF4-FFF2-40B4-BE49-F238E27FC236}">
                      <a16:creationId xmlns:a16="http://schemas.microsoft.com/office/drawing/2014/main" id="{E7E78E26-CD9A-4F14-A4CF-AC3F5154AD94}"/>
                    </a:ext>
                  </a:extLst>
                </p:cNvPr>
                <p:cNvSpPr/>
                <p:nvPr/>
              </p:nvSpPr>
              <p:spPr>
                <a:xfrm>
                  <a:off x="1371600" y="1371600"/>
                  <a:ext cx="1371600" cy="1905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4">
                  <a:extLst>
                    <a:ext uri="{FF2B5EF4-FFF2-40B4-BE49-F238E27FC236}">
                      <a16:creationId xmlns:a16="http://schemas.microsoft.com/office/drawing/2014/main" id="{4C9B4FAC-73C5-466B-A4B6-64F30E5B6614}"/>
                    </a:ext>
                  </a:extLst>
                </p:cNvPr>
                <p:cNvGrpSpPr/>
                <p:nvPr/>
              </p:nvGrpSpPr>
              <p:grpSpPr>
                <a:xfrm>
                  <a:off x="1143000" y="2971800"/>
                  <a:ext cx="1752600" cy="1374098"/>
                  <a:chOff x="4272196" y="2803160"/>
                  <a:chExt cx="4490804" cy="2911840"/>
                </a:xfrm>
              </p:grpSpPr>
              <p:grpSp>
                <p:nvGrpSpPr>
                  <p:cNvPr id="58" name="Group 15">
                    <a:extLst>
                      <a:ext uri="{FF2B5EF4-FFF2-40B4-BE49-F238E27FC236}">
                        <a16:creationId xmlns:a16="http://schemas.microsoft.com/office/drawing/2014/main" id="{868EA599-870F-4D63-8435-8F8A4A6335AE}"/>
                      </a:ext>
                    </a:extLst>
                  </p:cNvPr>
                  <p:cNvGrpSpPr/>
                  <p:nvPr/>
                </p:nvGrpSpPr>
                <p:grpSpPr>
                  <a:xfrm rot="5238279">
                    <a:off x="6771970" y="3657191"/>
                    <a:ext cx="1714575" cy="1158367"/>
                    <a:chOff x="4592099" y="3885669"/>
                    <a:chExt cx="1714575" cy="1158367"/>
                  </a:xfrm>
                </p:grpSpPr>
                <p:sp>
                  <p:nvSpPr>
                    <p:cNvPr id="74" name="Donut 16">
                      <a:extLst>
                        <a:ext uri="{FF2B5EF4-FFF2-40B4-BE49-F238E27FC236}">
                          <a16:creationId xmlns:a16="http://schemas.microsoft.com/office/drawing/2014/main" id="{08C51BF5-C064-4CBE-A35D-FB3852A3044F}"/>
                        </a:ext>
                      </a:extLst>
                    </p:cNvPr>
                    <p:cNvSpPr/>
                    <p:nvPr/>
                  </p:nvSpPr>
                  <p:spPr>
                    <a:xfrm rot="2341257">
                      <a:off x="4592099" y="3885669"/>
                      <a:ext cx="1185744" cy="61864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17">
                      <a:extLst>
                        <a:ext uri="{FF2B5EF4-FFF2-40B4-BE49-F238E27FC236}">
                          <a16:creationId xmlns:a16="http://schemas.microsoft.com/office/drawing/2014/main" id="{03EB77FA-C8D7-40EF-B963-BA2D79243F9F}"/>
                        </a:ext>
                      </a:extLst>
                    </p:cNvPr>
                    <p:cNvSpPr/>
                    <p:nvPr/>
                  </p:nvSpPr>
                  <p:spPr>
                    <a:xfrm rot="2341257">
                      <a:off x="5120930" y="4332510"/>
                      <a:ext cx="1185744" cy="711526"/>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14">
                    <a:extLst>
                      <a:ext uri="{FF2B5EF4-FFF2-40B4-BE49-F238E27FC236}">
                        <a16:creationId xmlns:a16="http://schemas.microsoft.com/office/drawing/2014/main" id="{8910FE46-A332-4D19-9D14-5066AB500949}"/>
                      </a:ext>
                    </a:extLst>
                  </p:cNvPr>
                  <p:cNvGrpSpPr/>
                  <p:nvPr/>
                </p:nvGrpSpPr>
                <p:grpSpPr>
                  <a:xfrm rot="494682">
                    <a:off x="4646195" y="3698350"/>
                    <a:ext cx="1714575" cy="1158367"/>
                    <a:chOff x="4592099" y="3885669"/>
                    <a:chExt cx="1714575" cy="1158367"/>
                  </a:xfrm>
                </p:grpSpPr>
                <p:sp>
                  <p:nvSpPr>
                    <p:cNvPr id="72" name="Donut 9">
                      <a:extLst>
                        <a:ext uri="{FF2B5EF4-FFF2-40B4-BE49-F238E27FC236}">
                          <a16:creationId xmlns:a16="http://schemas.microsoft.com/office/drawing/2014/main" id="{C0205027-A0F6-40AD-8801-F951859BFFB7}"/>
                        </a:ext>
                      </a:extLst>
                    </p:cNvPr>
                    <p:cNvSpPr/>
                    <p:nvPr/>
                  </p:nvSpPr>
                  <p:spPr>
                    <a:xfrm rot="2341257">
                      <a:off x="4592099" y="3885669"/>
                      <a:ext cx="1185744" cy="61864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10">
                      <a:extLst>
                        <a:ext uri="{FF2B5EF4-FFF2-40B4-BE49-F238E27FC236}">
                          <a16:creationId xmlns:a16="http://schemas.microsoft.com/office/drawing/2014/main" id="{DB1FA527-0073-4D69-9BFA-0A5623DA3081}"/>
                        </a:ext>
                      </a:extLst>
                    </p:cNvPr>
                    <p:cNvSpPr/>
                    <p:nvPr/>
                  </p:nvSpPr>
                  <p:spPr>
                    <a:xfrm rot="2341257">
                      <a:off x="5120930" y="4332510"/>
                      <a:ext cx="1185744" cy="711526"/>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19">
                    <a:extLst>
                      <a:ext uri="{FF2B5EF4-FFF2-40B4-BE49-F238E27FC236}">
                        <a16:creationId xmlns:a16="http://schemas.microsoft.com/office/drawing/2014/main" id="{F1ED47F8-8F46-4953-B952-5A12D34F978E}"/>
                      </a:ext>
                    </a:extLst>
                  </p:cNvPr>
                  <p:cNvGrpSpPr/>
                  <p:nvPr/>
                </p:nvGrpSpPr>
                <p:grpSpPr>
                  <a:xfrm>
                    <a:off x="5927360" y="4343400"/>
                    <a:ext cx="1371600" cy="1371600"/>
                    <a:chOff x="5927360" y="4343400"/>
                    <a:chExt cx="1371600" cy="1371600"/>
                  </a:xfrm>
                </p:grpSpPr>
                <p:sp>
                  <p:nvSpPr>
                    <p:cNvPr id="69" name="Dodecagon 68">
                      <a:extLst>
                        <a:ext uri="{FF2B5EF4-FFF2-40B4-BE49-F238E27FC236}">
                          <a16:creationId xmlns:a16="http://schemas.microsoft.com/office/drawing/2014/main" id="{837EE8EE-6CB1-48AE-BBF2-4D088BE7F995}"/>
                        </a:ext>
                      </a:extLst>
                    </p:cNvPr>
                    <p:cNvSpPr/>
                    <p:nvPr/>
                  </p:nvSpPr>
                  <p:spPr>
                    <a:xfrm>
                      <a:off x="5927360" y="4343400"/>
                      <a:ext cx="1371600" cy="1371600"/>
                    </a:xfrm>
                    <a:prstGeom prst="dodec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decagon 69">
                      <a:extLst>
                        <a:ext uri="{FF2B5EF4-FFF2-40B4-BE49-F238E27FC236}">
                          <a16:creationId xmlns:a16="http://schemas.microsoft.com/office/drawing/2014/main" id="{4DEEF32F-221E-4C54-B840-E98FDC67C658}"/>
                        </a:ext>
                      </a:extLst>
                    </p:cNvPr>
                    <p:cNvSpPr/>
                    <p:nvPr/>
                  </p:nvSpPr>
                  <p:spPr>
                    <a:xfrm>
                      <a:off x="6114737" y="4544518"/>
                      <a:ext cx="990600" cy="990600"/>
                    </a:xfrm>
                    <a:prstGeom prst="dodec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a:extLst>
                        <a:ext uri="{FF2B5EF4-FFF2-40B4-BE49-F238E27FC236}">
                          <a16:creationId xmlns:a16="http://schemas.microsoft.com/office/drawing/2014/main" id="{9455129B-10BF-4FF9-9B69-877E66E4B747}"/>
                        </a:ext>
                      </a:extLst>
                    </p:cNvPr>
                    <p:cNvSpPr/>
                    <p:nvPr/>
                  </p:nvSpPr>
                  <p:spPr>
                    <a:xfrm>
                      <a:off x="6324600" y="4800600"/>
                      <a:ext cx="609600" cy="533400"/>
                    </a:xfrm>
                    <a:prstGeom prst="hex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0">
                    <a:extLst>
                      <a:ext uri="{FF2B5EF4-FFF2-40B4-BE49-F238E27FC236}">
                        <a16:creationId xmlns:a16="http://schemas.microsoft.com/office/drawing/2014/main" id="{85398A4E-AD89-4AAE-9623-8E1EBE27BF7D}"/>
                      </a:ext>
                    </a:extLst>
                  </p:cNvPr>
                  <p:cNvGrpSpPr/>
                  <p:nvPr/>
                </p:nvGrpSpPr>
                <p:grpSpPr>
                  <a:xfrm>
                    <a:off x="7848600" y="2971800"/>
                    <a:ext cx="914400" cy="838200"/>
                    <a:chOff x="3657600" y="2819400"/>
                    <a:chExt cx="1371600" cy="1371600"/>
                  </a:xfrm>
                </p:grpSpPr>
                <p:sp>
                  <p:nvSpPr>
                    <p:cNvPr id="66" name="Dodecagon 65">
                      <a:extLst>
                        <a:ext uri="{FF2B5EF4-FFF2-40B4-BE49-F238E27FC236}">
                          <a16:creationId xmlns:a16="http://schemas.microsoft.com/office/drawing/2014/main" id="{1AECA4DE-CED4-4E36-A58A-3AB644F20F46}"/>
                        </a:ext>
                      </a:extLst>
                    </p:cNvPr>
                    <p:cNvSpPr/>
                    <p:nvPr/>
                  </p:nvSpPr>
                  <p:spPr>
                    <a:xfrm>
                      <a:off x="3657600" y="2819400"/>
                      <a:ext cx="1371600" cy="1371600"/>
                    </a:xfrm>
                    <a:prstGeom prst="dodec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decagon 66">
                      <a:extLst>
                        <a:ext uri="{FF2B5EF4-FFF2-40B4-BE49-F238E27FC236}">
                          <a16:creationId xmlns:a16="http://schemas.microsoft.com/office/drawing/2014/main" id="{9914F1A7-F255-4CFF-8555-68A131B41BF6}"/>
                        </a:ext>
                      </a:extLst>
                    </p:cNvPr>
                    <p:cNvSpPr/>
                    <p:nvPr/>
                  </p:nvSpPr>
                  <p:spPr>
                    <a:xfrm>
                      <a:off x="3844977" y="3020518"/>
                      <a:ext cx="990600" cy="990600"/>
                    </a:xfrm>
                    <a:prstGeom prst="dodec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a:extLst>
                        <a:ext uri="{FF2B5EF4-FFF2-40B4-BE49-F238E27FC236}">
                          <a16:creationId xmlns:a16="http://schemas.microsoft.com/office/drawing/2014/main" id="{8584201B-EAFF-4E3D-A2EF-7E485EED3F3C}"/>
                        </a:ext>
                      </a:extLst>
                    </p:cNvPr>
                    <p:cNvSpPr/>
                    <p:nvPr/>
                  </p:nvSpPr>
                  <p:spPr>
                    <a:xfrm>
                      <a:off x="4054840" y="3276600"/>
                      <a:ext cx="609600" cy="533400"/>
                    </a:xfrm>
                    <a:prstGeom prst="hex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8">
                    <a:extLst>
                      <a:ext uri="{FF2B5EF4-FFF2-40B4-BE49-F238E27FC236}">
                        <a16:creationId xmlns:a16="http://schemas.microsoft.com/office/drawing/2014/main" id="{BE1677E4-936D-4654-8656-20A681007998}"/>
                      </a:ext>
                    </a:extLst>
                  </p:cNvPr>
                  <p:cNvGrpSpPr/>
                  <p:nvPr/>
                </p:nvGrpSpPr>
                <p:grpSpPr>
                  <a:xfrm>
                    <a:off x="4272196" y="2803160"/>
                    <a:ext cx="1061803" cy="1006839"/>
                    <a:chOff x="3657600" y="2819400"/>
                    <a:chExt cx="1371600" cy="1371600"/>
                  </a:xfrm>
                </p:grpSpPr>
                <p:sp>
                  <p:nvSpPr>
                    <p:cNvPr id="63" name="Dodecagon 62">
                      <a:extLst>
                        <a:ext uri="{FF2B5EF4-FFF2-40B4-BE49-F238E27FC236}">
                          <a16:creationId xmlns:a16="http://schemas.microsoft.com/office/drawing/2014/main" id="{0AAEE4D9-D156-45B1-9E8E-B63CADA7025D}"/>
                        </a:ext>
                      </a:extLst>
                    </p:cNvPr>
                    <p:cNvSpPr/>
                    <p:nvPr/>
                  </p:nvSpPr>
                  <p:spPr>
                    <a:xfrm>
                      <a:off x="3657600" y="2819400"/>
                      <a:ext cx="1371600" cy="1371600"/>
                    </a:xfrm>
                    <a:prstGeom prst="dodec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decagon 63">
                      <a:extLst>
                        <a:ext uri="{FF2B5EF4-FFF2-40B4-BE49-F238E27FC236}">
                          <a16:creationId xmlns:a16="http://schemas.microsoft.com/office/drawing/2014/main" id="{246D827F-8B66-49FE-9B7E-3EC57ABB6B3A}"/>
                        </a:ext>
                      </a:extLst>
                    </p:cNvPr>
                    <p:cNvSpPr/>
                    <p:nvPr/>
                  </p:nvSpPr>
                  <p:spPr>
                    <a:xfrm>
                      <a:off x="3844977" y="3020518"/>
                      <a:ext cx="990600" cy="990600"/>
                    </a:xfrm>
                    <a:prstGeom prst="dodec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a:extLst>
                        <a:ext uri="{FF2B5EF4-FFF2-40B4-BE49-F238E27FC236}">
                          <a16:creationId xmlns:a16="http://schemas.microsoft.com/office/drawing/2014/main" id="{55EFCEF3-3E2D-4858-A884-F1C1C6C243F1}"/>
                        </a:ext>
                      </a:extLst>
                    </p:cNvPr>
                    <p:cNvSpPr/>
                    <p:nvPr/>
                  </p:nvSpPr>
                  <p:spPr>
                    <a:xfrm>
                      <a:off x="4054840" y="3276600"/>
                      <a:ext cx="609600" cy="533400"/>
                    </a:xfrm>
                    <a:prstGeom prst="hex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44">
                  <a:extLst>
                    <a:ext uri="{FF2B5EF4-FFF2-40B4-BE49-F238E27FC236}">
                      <a16:creationId xmlns:a16="http://schemas.microsoft.com/office/drawing/2014/main" id="{4A305631-50F3-411F-BF49-304348506F82}"/>
                    </a:ext>
                  </a:extLst>
                </p:cNvPr>
                <p:cNvGrpSpPr/>
                <p:nvPr/>
              </p:nvGrpSpPr>
              <p:grpSpPr>
                <a:xfrm>
                  <a:off x="1159368" y="5796746"/>
                  <a:ext cx="1778704" cy="428412"/>
                  <a:chOff x="5441430" y="5181600"/>
                  <a:chExt cx="4996721" cy="1270416"/>
                </a:xfrm>
              </p:grpSpPr>
              <p:grpSp>
                <p:nvGrpSpPr>
                  <p:cNvPr id="42" name="Group 32">
                    <a:extLst>
                      <a:ext uri="{FF2B5EF4-FFF2-40B4-BE49-F238E27FC236}">
                        <a16:creationId xmlns:a16="http://schemas.microsoft.com/office/drawing/2014/main" id="{7EC70597-946A-44B1-9E72-C2735D73A75B}"/>
                      </a:ext>
                    </a:extLst>
                  </p:cNvPr>
                  <p:cNvGrpSpPr/>
                  <p:nvPr/>
                </p:nvGrpSpPr>
                <p:grpSpPr>
                  <a:xfrm>
                    <a:off x="5715000" y="5181600"/>
                    <a:ext cx="1572718" cy="1219200"/>
                    <a:chOff x="5715000" y="5181600"/>
                    <a:chExt cx="1572718" cy="1219200"/>
                  </a:xfrm>
                </p:grpSpPr>
                <p:sp>
                  <p:nvSpPr>
                    <p:cNvPr id="54" name="Decagon 53">
                      <a:extLst>
                        <a:ext uri="{FF2B5EF4-FFF2-40B4-BE49-F238E27FC236}">
                          <a16:creationId xmlns:a16="http://schemas.microsoft.com/office/drawing/2014/main" id="{D824BD71-F83E-4939-B35F-DD9227890E69}"/>
                        </a:ext>
                      </a:extLst>
                    </p:cNvPr>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ecagon 54">
                      <a:extLst>
                        <a:ext uri="{FF2B5EF4-FFF2-40B4-BE49-F238E27FC236}">
                          <a16:creationId xmlns:a16="http://schemas.microsoft.com/office/drawing/2014/main" id="{35255CCA-F456-457E-AD4D-E5CC5D4722BB}"/>
                        </a:ext>
                      </a:extLst>
                    </p:cNvPr>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9B8251D3-144D-4853-A535-6B50B11C1EDB}"/>
                        </a:ext>
                      </a:extLst>
                    </p:cNvPr>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5D69303F-FE6D-481D-B4CE-8EC88458858C}"/>
                        </a:ext>
                      </a:extLst>
                    </p:cNvPr>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33">
                    <a:extLst>
                      <a:ext uri="{FF2B5EF4-FFF2-40B4-BE49-F238E27FC236}">
                        <a16:creationId xmlns:a16="http://schemas.microsoft.com/office/drawing/2014/main" id="{20522857-C756-441E-9835-383B70961255}"/>
                      </a:ext>
                    </a:extLst>
                  </p:cNvPr>
                  <p:cNvGrpSpPr/>
                  <p:nvPr/>
                </p:nvGrpSpPr>
                <p:grpSpPr>
                  <a:xfrm>
                    <a:off x="7318947" y="5232816"/>
                    <a:ext cx="1572718" cy="1219200"/>
                    <a:chOff x="5715000" y="5181600"/>
                    <a:chExt cx="1572718" cy="1219200"/>
                  </a:xfrm>
                </p:grpSpPr>
                <p:sp>
                  <p:nvSpPr>
                    <p:cNvPr id="50" name="Decagon 49">
                      <a:extLst>
                        <a:ext uri="{FF2B5EF4-FFF2-40B4-BE49-F238E27FC236}">
                          <a16:creationId xmlns:a16="http://schemas.microsoft.com/office/drawing/2014/main" id="{B4AD4E86-0AB0-4D58-9279-F5720AE3A3B5}"/>
                        </a:ext>
                      </a:extLst>
                    </p:cNvPr>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ecagon 50">
                      <a:extLst>
                        <a:ext uri="{FF2B5EF4-FFF2-40B4-BE49-F238E27FC236}">
                          <a16:creationId xmlns:a16="http://schemas.microsoft.com/office/drawing/2014/main" id="{6B614986-F747-4D3D-9B1F-C312EC5CE7F4}"/>
                        </a:ext>
                      </a:extLst>
                    </p:cNvPr>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55A68C04-52D1-4F30-8303-77BD6CD44D0C}"/>
                        </a:ext>
                      </a:extLst>
                    </p:cNvPr>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1E193101-86E9-464B-9A3D-F467E7C44479}"/>
                        </a:ext>
                      </a:extLst>
                    </p:cNvPr>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38">
                    <a:extLst>
                      <a:ext uri="{FF2B5EF4-FFF2-40B4-BE49-F238E27FC236}">
                        <a16:creationId xmlns:a16="http://schemas.microsoft.com/office/drawing/2014/main" id="{9C20407E-6725-4DAC-A751-4FD21C7635AC}"/>
                      </a:ext>
                    </a:extLst>
                  </p:cNvPr>
                  <p:cNvGrpSpPr/>
                  <p:nvPr/>
                </p:nvGrpSpPr>
                <p:grpSpPr>
                  <a:xfrm>
                    <a:off x="8865433" y="5229069"/>
                    <a:ext cx="1572718" cy="1219200"/>
                    <a:chOff x="5715000" y="5181600"/>
                    <a:chExt cx="1572718" cy="1219200"/>
                  </a:xfrm>
                </p:grpSpPr>
                <p:sp>
                  <p:nvSpPr>
                    <p:cNvPr id="46" name="Decagon 45">
                      <a:extLst>
                        <a:ext uri="{FF2B5EF4-FFF2-40B4-BE49-F238E27FC236}">
                          <a16:creationId xmlns:a16="http://schemas.microsoft.com/office/drawing/2014/main" id="{8E26268E-6F23-424E-AFAF-6D2EF2503388}"/>
                        </a:ext>
                      </a:extLst>
                    </p:cNvPr>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ecagon 46">
                      <a:extLst>
                        <a:ext uri="{FF2B5EF4-FFF2-40B4-BE49-F238E27FC236}">
                          <a16:creationId xmlns:a16="http://schemas.microsoft.com/office/drawing/2014/main" id="{2E38BCFD-8648-43C4-940B-C3FBA3C1138D}"/>
                        </a:ext>
                      </a:extLst>
                    </p:cNvPr>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44D9A422-3D19-4E2E-9D4A-80AF2908D963}"/>
                        </a:ext>
                      </a:extLst>
                    </p:cNvPr>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EE9B3A94-F105-4FF1-9FD5-D887FAA9B661}"/>
                        </a:ext>
                      </a:extLst>
                    </p:cNvPr>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Diamond 44">
                    <a:extLst>
                      <a:ext uri="{FF2B5EF4-FFF2-40B4-BE49-F238E27FC236}">
                        <a16:creationId xmlns:a16="http://schemas.microsoft.com/office/drawing/2014/main" id="{F8D7721E-3198-4AFB-A3F4-69175F60FD18}"/>
                      </a:ext>
                    </a:extLst>
                  </p:cNvPr>
                  <p:cNvSpPr/>
                  <p:nvPr/>
                </p:nvSpPr>
                <p:spPr>
                  <a:xfrm>
                    <a:off x="5441430" y="5620062"/>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ound Same Side Corner Rectangle 86">
                  <a:extLst>
                    <a:ext uri="{FF2B5EF4-FFF2-40B4-BE49-F238E27FC236}">
                      <a16:creationId xmlns:a16="http://schemas.microsoft.com/office/drawing/2014/main" id="{9D7E178B-C174-4D54-9309-9209A4D85361}"/>
                    </a:ext>
                  </a:extLst>
                </p:cNvPr>
                <p:cNvSpPr/>
                <p:nvPr/>
              </p:nvSpPr>
              <p:spPr>
                <a:xfrm rot="10800000">
                  <a:off x="1295400" y="1371600"/>
                  <a:ext cx="1531118" cy="685800"/>
                </a:xfrm>
                <a:prstGeom prst="round2SameRect">
                  <a:avLst>
                    <a:gd name="adj1" fmla="val 35861"/>
                    <a:gd name="adj2" fmla="val 35245"/>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44">
                  <a:extLst>
                    <a:ext uri="{FF2B5EF4-FFF2-40B4-BE49-F238E27FC236}">
                      <a16:creationId xmlns:a16="http://schemas.microsoft.com/office/drawing/2014/main" id="{916C6670-E8DA-47EF-AD19-B8D8A6DE0D2E}"/>
                    </a:ext>
                  </a:extLst>
                </p:cNvPr>
                <p:cNvGrpSpPr/>
                <p:nvPr/>
              </p:nvGrpSpPr>
              <p:grpSpPr>
                <a:xfrm>
                  <a:off x="1353735" y="1254726"/>
                  <a:ext cx="1470661" cy="354218"/>
                  <a:chOff x="5441430" y="5181600"/>
                  <a:chExt cx="4996721" cy="1270416"/>
                </a:xfrm>
              </p:grpSpPr>
              <p:grpSp>
                <p:nvGrpSpPr>
                  <p:cNvPr id="26" name="Group 32">
                    <a:extLst>
                      <a:ext uri="{FF2B5EF4-FFF2-40B4-BE49-F238E27FC236}">
                        <a16:creationId xmlns:a16="http://schemas.microsoft.com/office/drawing/2014/main" id="{17B396FA-FF83-4176-A431-51A4DB5C33F1}"/>
                      </a:ext>
                    </a:extLst>
                  </p:cNvPr>
                  <p:cNvGrpSpPr/>
                  <p:nvPr/>
                </p:nvGrpSpPr>
                <p:grpSpPr>
                  <a:xfrm>
                    <a:off x="5715000" y="5181600"/>
                    <a:ext cx="1572718" cy="1219200"/>
                    <a:chOff x="5715000" y="5181600"/>
                    <a:chExt cx="1572718" cy="1219200"/>
                  </a:xfrm>
                </p:grpSpPr>
                <p:sp>
                  <p:nvSpPr>
                    <p:cNvPr id="38" name="Decagon 37">
                      <a:extLst>
                        <a:ext uri="{FF2B5EF4-FFF2-40B4-BE49-F238E27FC236}">
                          <a16:creationId xmlns:a16="http://schemas.microsoft.com/office/drawing/2014/main" id="{EF8A719A-8047-4E98-B48C-9BD484A0777C}"/>
                        </a:ext>
                      </a:extLst>
                    </p:cNvPr>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ecagon 38">
                      <a:extLst>
                        <a:ext uri="{FF2B5EF4-FFF2-40B4-BE49-F238E27FC236}">
                          <a16:creationId xmlns:a16="http://schemas.microsoft.com/office/drawing/2014/main" id="{71C5D7FB-B1FD-480C-BB3F-2D4F11594962}"/>
                        </a:ext>
                      </a:extLst>
                    </p:cNvPr>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1D1FBB09-437A-41B9-A654-7AFDD9D6A52A}"/>
                        </a:ext>
                      </a:extLst>
                    </p:cNvPr>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a:extLst>
                        <a:ext uri="{FF2B5EF4-FFF2-40B4-BE49-F238E27FC236}">
                          <a16:creationId xmlns:a16="http://schemas.microsoft.com/office/drawing/2014/main" id="{ADDDC747-CE75-464C-A66A-ECA73B10561D}"/>
                        </a:ext>
                      </a:extLst>
                    </p:cNvPr>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33">
                    <a:extLst>
                      <a:ext uri="{FF2B5EF4-FFF2-40B4-BE49-F238E27FC236}">
                        <a16:creationId xmlns:a16="http://schemas.microsoft.com/office/drawing/2014/main" id="{C29D0A87-E785-43EE-BC41-E7F4D08BD664}"/>
                      </a:ext>
                    </a:extLst>
                  </p:cNvPr>
                  <p:cNvGrpSpPr/>
                  <p:nvPr/>
                </p:nvGrpSpPr>
                <p:grpSpPr>
                  <a:xfrm>
                    <a:off x="7318947" y="5232816"/>
                    <a:ext cx="1572718" cy="1219200"/>
                    <a:chOff x="5715000" y="5181600"/>
                    <a:chExt cx="1572718" cy="1219200"/>
                  </a:xfrm>
                </p:grpSpPr>
                <p:sp>
                  <p:nvSpPr>
                    <p:cNvPr id="34" name="Decagon 33">
                      <a:extLst>
                        <a:ext uri="{FF2B5EF4-FFF2-40B4-BE49-F238E27FC236}">
                          <a16:creationId xmlns:a16="http://schemas.microsoft.com/office/drawing/2014/main" id="{85006C07-97DF-4110-8F81-4C5B79C4687A}"/>
                        </a:ext>
                      </a:extLst>
                    </p:cNvPr>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ecagon 34">
                      <a:extLst>
                        <a:ext uri="{FF2B5EF4-FFF2-40B4-BE49-F238E27FC236}">
                          <a16:creationId xmlns:a16="http://schemas.microsoft.com/office/drawing/2014/main" id="{BDC56F7A-9F19-47CD-8580-89C608916FA3}"/>
                        </a:ext>
                      </a:extLst>
                    </p:cNvPr>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42F1EF5B-7685-441C-93F5-F9DF2A387099}"/>
                        </a:ext>
                      </a:extLst>
                    </p:cNvPr>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8AA9B3BF-6A68-44A4-95CE-A8115C291DAD}"/>
                        </a:ext>
                      </a:extLst>
                    </p:cNvPr>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38">
                    <a:extLst>
                      <a:ext uri="{FF2B5EF4-FFF2-40B4-BE49-F238E27FC236}">
                        <a16:creationId xmlns:a16="http://schemas.microsoft.com/office/drawing/2014/main" id="{F25092A3-48AD-438A-863D-83CF55AECC1B}"/>
                      </a:ext>
                    </a:extLst>
                  </p:cNvPr>
                  <p:cNvGrpSpPr/>
                  <p:nvPr/>
                </p:nvGrpSpPr>
                <p:grpSpPr>
                  <a:xfrm>
                    <a:off x="8865433" y="5229069"/>
                    <a:ext cx="1572718" cy="1219200"/>
                    <a:chOff x="5715000" y="5181600"/>
                    <a:chExt cx="1572718" cy="1219200"/>
                  </a:xfrm>
                </p:grpSpPr>
                <p:sp>
                  <p:nvSpPr>
                    <p:cNvPr id="30" name="Decagon 29">
                      <a:extLst>
                        <a:ext uri="{FF2B5EF4-FFF2-40B4-BE49-F238E27FC236}">
                          <a16:creationId xmlns:a16="http://schemas.microsoft.com/office/drawing/2014/main" id="{46BF468F-1FEF-4081-884B-CFFA2BAE8B7B}"/>
                        </a:ext>
                      </a:extLst>
                    </p:cNvPr>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ecagon 30">
                      <a:extLst>
                        <a:ext uri="{FF2B5EF4-FFF2-40B4-BE49-F238E27FC236}">
                          <a16:creationId xmlns:a16="http://schemas.microsoft.com/office/drawing/2014/main" id="{ADBBD67D-F796-4A14-8CB5-234264C21DAC}"/>
                        </a:ext>
                      </a:extLst>
                    </p:cNvPr>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00E2D611-A4B1-40B1-BC4C-E0017B9A0F44}"/>
                        </a:ext>
                      </a:extLst>
                    </p:cNvPr>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23453613-879A-4E87-9108-EEDDE2E53DD5}"/>
                        </a:ext>
                      </a:extLst>
                    </p:cNvPr>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Diamond 28">
                    <a:extLst>
                      <a:ext uri="{FF2B5EF4-FFF2-40B4-BE49-F238E27FC236}">
                        <a16:creationId xmlns:a16="http://schemas.microsoft.com/office/drawing/2014/main" id="{F86F1894-66FE-43C7-B7CA-C7E055ACFA08}"/>
                      </a:ext>
                    </a:extLst>
                  </p:cNvPr>
                  <p:cNvSpPr/>
                  <p:nvPr/>
                </p:nvSpPr>
                <p:spPr>
                  <a:xfrm>
                    <a:off x="5441430" y="5620062"/>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113">
                <a:extLst>
                  <a:ext uri="{FF2B5EF4-FFF2-40B4-BE49-F238E27FC236}">
                    <a16:creationId xmlns:a16="http://schemas.microsoft.com/office/drawing/2014/main" id="{963DB19B-16F4-4767-A5A7-61AC3F6DAE28}"/>
                  </a:ext>
                </a:extLst>
              </p:cNvPr>
              <p:cNvGrpSpPr/>
              <p:nvPr/>
            </p:nvGrpSpPr>
            <p:grpSpPr>
              <a:xfrm>
                <a:off x="9275142" y="934016"/>
                <a:ext cx="596907" cy="1122186"/>
                <a:chOff x="4191000" y="432146"/>
                <a:chExt cx="3041904" cy="5587654"/>
              </a:xfrm>
            </p:grpSpPr>
            <p:sp>
              <p:nvSpPr>
                <p:cNvPr id="115" name="Oval 114">
                  <a:extLst>
                    <a:ext uri="{FF2B5EF4-FFF2-40B4-BE49-F238E27FC236}">
                      <a16:creationId xmlns:a16="http://schemas.microsoft.com/office/drawing/2014/main" id="{9EDC20A9-574E-4F60-A2A5-482B115AD062}"/>
                    </a:ext>
                  </a:extLst>
                </p:cNvPr>
                <p:cNvSpPr/>
                <p:nvPr/>
              </p:nvSpPr>
              <p:spPr>
                <a:xfrm>
                  <a:off x="4191000" y="38862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85">
                  <a:extLst>
                    <a:ext uri="{FF2B5EF4-FFF2-40B4-BE49-F238E27FC236}">
                      <a16:creationId xmlns:a16="http://schemas.microsoft.com/office/drawing/2014/main" id="{24504CCE-6FFD-4167-A1AA-5C4E56CD1C11}"/>
                    </a:ext>
                  </a:extLst>
                </p:cNvPr>
                <p:cNvGrpSpPr/>
                <p:nvPr/>
              </p:nvGrpSpPr>
              <p:grpSpPr>
                <a:xfrm rot="2228468">
                  <a:off x="5029200" y="5029200"/>
                  <a:ext cx="603504" cy="990600"/>
                  <a:chOff x="4343400" y="2438400"/>
                  <a:chExt cx="603504" cy="990600"/>
                </a:xfrm>
              </p:grpSpPr>
              <p:sp>
                <p:nvSpPr>
                  <p:cNvPr id="196" name="Oval 3">
                    <a:extLst>
                      <a:ext uri="{FF2B5EF4-FFF2-40B4-BE49-F238E27FC236}">
                        <a16:creationId xmlns:a16="http://schemas.microsoft.com/office/drawing/2014/main" id="{EF370EB5-4792-4AE7-873C-B9DE515943D1}"/>
                      </a:ext>
                    </a:extLst>
                  </p:cNvPr>
                  <p:cNvSpPr/>
                  <p:nvPr/>
                </p:nvSpPr>
                <p:spPr>
                  <a:xfrm>
                    <a:off x="4343400" y="2590800"/>
                    <a:ext cx="603504" cy="838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84">
                    <a:extLst>
                      <a:ext uri="{FF2B5EF4-FFF2-40B4-BE49-F238E27FC236}">
                        <a16:creationId xmlns:a16="http://schemas.microsoft.com/office/drawing/2014/main" id="{52488213-6B37-4480-8DE8-11819D76FA51}"/>
                      </a:ext>
                    </a:extLst>
                  </p:cNvPr>
                  <p:cNvSpPr/>
                  <p:nvPr/>
                </p:nvSpPr>
                <p:spPr>
                  <a:xfrm>
                    <a:off x="4343400" y="24384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86">
                  <a:extLst>
                    <a:ext uri="{FF2B5EF4-FFF2-40B4-BE49-F238E27FC236}">
                      <a16:creationId xmlns:a16="http://schemas.microsoft.com/office/drawing/2014/main" id="{4C8DF006-F55C-4E37-BBB1-61209E2D45CA}"/>
                    </a:ext>
                  </a:extLst>
                </p:cNvPr>
                <p:cNvGrpSpPr/>
                <p:nvPr/>
              </p:nvGrpSpPr>
              <p:grpSpPr>
                <a:xfrm rot="19648369">
                  <a:off x="5638800" y="5029200"/>
                  <a:ext cx="603504" cy="990600"/>
                  <a:chOff x="4343400" y="2438400"/>
                  <a:chExt cx="603504" cy="990600"/>
                </a:xfrm>
              </p:grpSpPr>
              <p:sp>
                <p:nvSpPr>
                  <p:cNvPr id="194" name="Oval 87">
                    <a:extLst>
                      <a:ext uri="{FF2B5EF4-FFF2-40B4-BE49-F238E27FC236}">
                        <a16:creationId xmlns:a16="http://schemas.microsoft.com/office/drawing/2014/main" id="{0CD47800-FF6D-41FA-8388-34E3B7BBCC64}"/>
                      </a:ext>
                    </a:extLst>
                  </p:cNvPr>
                  <p:cNvSpPr/>
                  <p:nvPr/>
                </p:nvSpPr>
                <p:spPr>
                  <a:xfrm>
                    <a:off x="4343400" y="2590800"/>
                    <a:ext cx="603504" cy="838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88">
                    <a:extLst>
                      <a:ext uri="{FF2B5EF4-FFF2-40B4-BE49-F238E27FC236}">
                        <a16:creationId xmlns:a16="http://schemas.microsoft.com/office/drawing/2014/main" id="{41E7D125-38A9-424B-AB7C-A3B15AC36ED4}"/>
                      </a:ext>
                    </a:extLst>
                  </p:cNvPr>
                  <p:cNvSpPr/>
                  <p:nvPr/>
                </p:nvSpPr>
                <p:spPr>
                  <a:xfrm>
                    <a:off x="4343400" y="24384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Oval 4">
                  <a:extLst>
                    <a:ext uri="{FF2B5EF4-FFF2-40B4-BE49-F238E27FC236}">
                      <a16:creationId xmlns:a16="http://schemas.microsoft.com/office/drawing/2014/main" id="{F3F8173E-43B2-47B4-966E-5F218E0BD585}"/>
                    </a:ext>
                  </a:extLst>
                </p:cNvPr>
                <p:cNvSpPr/>
                <p:nvPr/>
              </p:nvSpPr>
              <p:spPr>
                <a:xfrm>
                  <a:off x="6629400" y="38100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a:extLst>
                    <a:ext uri="{FF2B5EF4-FFF2-40B4-BE49-F238E27FC236}">
                      <a16:creationId xmlns:a16="http://schemas.microsoft.com/office/drawing/2014/main" id="{5457A3FD-25C7-457E-9B84-0DE322C39A02}"/>
                    </a:ext>
                  </a:extLst>
                </p:cNvPr>
                <p:cNvSpPr/>
                <p:nvPr/>
              </p:nvSpPr>
              <p:spPr>
                <a:xfrm>
                  <a:off x="4724400" y="4038600"/>
                  <a:ext cx="1981200" cy="15240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a:extLst>
                    <a:ext uri="{FF2B5EF4-FFF2-40B4-BE49-F238E27FC236}">
                      <a16:creationId xmlns:a16="http://schemas.microsoft.com/office/drawing/2014/main" id="{B1F0166E-67B5-4E29-8A24-291F18C069AA}"/>
                    </a:ext>
                  </a:extLst>
                </p:cNvPr>
                <p:cNvSpPr/>
                <p:nvPr/>
              </p:nvSpPr>
              <p:spPr>
                <a:xfrm rot="20124370">
                  <a:off x="5869471" y="2032482"/>
                  <a:ext cx="1143000" cy="233710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27">
                  <a:extLst>
                    <a:ext uri="{FF2B5EF4-FFF2-40B4-BE49-F238E27FC236}">
                      <a16:creationId xmlns:a16="http://schemas.microsoft.com/office/drawing/2014/main" id="{36F41502-D9D3-49F8-A0A0-A72EA892BDA3}"/>
                    </a:ext>
                  </a:extLst>
                </p:cNvPr>
                <p:cNvSpPr/>
                <p:nvPr/>
              </p:nvSpPr>
              <p:spPr>
                <a:xfrm rot="1173993">
                  <a:off x="4502089" y="2085872"/>
                  <a:ext cx="1143000" cy="233710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a:extLst>
                    <a:ext uri="{FF2B5EF4-FFF2-40B4-BE49-F238E27FC236}">
                      <a16:creationId xmlns:a16="http://schemas.microsoft.com/office/drawing/2014/main" id="{05FB53BB-9790-4E02-851F-1AEAC8A2243F}"/>
                    </a:ext>
                  </a:extLst>
                </p:cNvPr>
                <p:cNvSpPr/>
                <p:nvPr/>
              </p:nvSpPr>
              <p:spPr>
                <a:xfrm rot="10800000">
                  <a:off x="4876800" y="2133600"/>
                  <a:ext cx="1752600" cy="2133600"/>
                </a:xfrm>
                <a:prstGeom prst="trapezoid">
                  <a:avLst>
                    <a:gd name="adj" fmla="val 25001"/>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a:extLst>
                    <a:ext uri="{FF2B5EF4-FFF2-40B4-BE49-F238E27FC236}">
                      <a16:creationId xmlns:a16="http://schemas.microsoft.com/office/drawing/2014/main" id="{FE481959-76B9-458A-A525-819C1ACCB427}"/>
                    </a:ext>
                  </a:extLst>
                </p:cNvPr>
                <p:cNvSpPr/>
                <p:nvPr/>
              </p:nvSpPr>
              <p:spPr>
                <a:xfrm rot="10800000">
                  <a:off x="5410200" y="2133600"/>
                  <a:ext cx="609600" cy="1295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
                  <a:extLst>
                    <a:ext uri="{FF2B5EF4-FFF2-40B4-BE49-F238E27FC236}">
                      <a16:creationId xmlns:a16="http://schemas.microsoft.com/office/drawing/2014/main" id="{BECA5C6E-F3DE-48BD-B8AC-AC5D92B5E421}"/>
                    </a:ext>
                  </a:extLst>
                </p:cNvPr>
                <p:cNvSpPr/>
                <p:nvPr/>
              </p:nvSpPr>
              <p:spPr>
                <a:xfrm>
                  <a:off x="5029200" y="609600"/>
                  <a:ext cx="1371600" cy="1905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Same Side Corner Rectangle 187">
                  <a:extLst>
                    <a:ext uri="{FF2B5EF4-FFF2-40B4-BE49-F238E27FC236}">
                      <a16:creationId xmlns:a16="http://schemas.microsoft.com/office/drawing/2014/main" id="{CF1707DD-1327-4BC7-80A2-83C0486BB57A}"/>
                    </a:ext>
                  </a:extLst>
                </p:cNvPr>
                <p:cNvSpPr/>
                <p:nvPr/>
              </p:nvSpPr>
              <p:spPr>
                <a:xfrm rot="10800000">
                  <a:off x="4953000" y="533400"/>
                  <a:ext cx="1531118" cy="685800"/>
                </a:xfrm>
                <a:prstGeom prst="round2SameRect">
                  <a:avLst>
                    <a:gd name="adj1" fmla="val 35861"/>
                    <a:gd name="adj2" fmla="val 35245"/>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242">
                  <a:extLst>
                    <a:ext uri="{FF2B5EF4-FFF2-40B4-BE49-F238E27FC236}">
                      <a16:creationId xmlns:a16="http://schemas.microsoft.com/office/drawing/2014/main" id="{4B6B5354-4F73-473E-8A4D-F67E5B31695A}"/>
                    </a:ext>
                  </a:extLst>
                </p:cNvPr>
                <p:cNvGrpSpPr/>
                <p:nvPr/>
              </p:nvGrpSpPr>
              <p:grpSpPr>
                <a:xfrm rot="16987668" flipV="1">
                  <a:off x="5221836" y="2949625"/>
                  <a:ext cx="1905000" cy="498231"/>
                  <a:chOff x="7010400" y="1219200"/>
                  <a:chExt cx="4953000" cy="1295400"/>
                </a:xfrm>
              </p:grpSpPr>
              <p:grpSp>
                <p:nvGrpSpPr>
                  <p:cNvPr id="174" name="Group 226">
                    <a:extLst>
                      <a:ext uri="{FF2B5EF4-FFF2-40B4-BE49-F238E27FC236}">
                        <a16:creationId xmlns:a16="http://schemas.microsoft.com/office/drawing/2014/main" id="{1AB39B8E-B403-4425-9661-5363C0D9908A}"/>
                      </a:ext>
                    </a:extLst>
                  </p:cNvPr>
                  <p:cNvGrpSpPr/>
                  <p:nvPr/>
                </p:nvGrpSpPr>
                <p:grpSpPr>
                  <a:xfrm>
                    <a:off x="7010400" y="1219200"/>
                    <a:ext cx="1295400" cy="1295400"/>
                    <a:chOff x="7010400" y="1219200"/>
                    <a:chExt cx="1295400" cy="1295400"/>
                  </a:xfrm>
                </p:grpSpPr>
                <p:sp>
                  <p:nvSpPr>
                    <p:cNvPr id="190" name="Heptagon 189">
                      <a:extLst>
                        <a:ext uri="{FF2B5EF4-FFF2-40B4-BE49-F238E27FC236}">
                          <a16:creationId xmlns:a16="http://schemas.microsoft.com/office/drawing/2014/main" id="{B5EACF23-ED49-41E7-BF99-766C6C71C252}"/>
                        </a:ext>
                      </a:extLst>
                    </p:cNvPr>
                    <p:cNvSpPr/>
                    <p:nvPr/>
                  </p:nvSpPr>
                  <p:spPr>
                    <a:xfrm>
                      <a:off x="7010400" y="1219200"/>
                      <a:ext cx="1295400" cy="1295400"/>
                    </a:xfrm>
                    <a:prstGeom prst="hep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a:extLst>
                        <a:ext uri="{FF2B5EF4-FFF2-40B4-BE49-F238E27FC236}">
                          <a16:creationId xmlns:a16="http://schemas.microsoft.com/office/drawing/2014/main" id="{60727350-A2EC-4F41-8F34-9A646676DF6E}"/>
                        </a:ext>
                      </a:extLst>
                    </p:cNvPr>
                    <p:cNvSpPr/>
                    <p:nvPr/>
                  </p:nvSpPr>
                  <p:spPr>
                    <a:xfrm>
                      <a:off x="7543800" y="1295400"/>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a:extLst>
                        <a:ext uri="{FF2B5EF4-FFF2-40B4-BE49-F238E27FC236}">
                          <a16:creationId xmlns:a16="http://schemas.microsoft.com/office/drawing/2014/main" id="{9E946F65-0562-47D8-8D06-0C80C459AB46}"/>
                        </a:ext>
                      </a:extLst>
                    </p:cNvPr>
                    <p:cNvSpPr/>
                    <p:nvPr/>
                  </p:nvSpPr>
                  <p:spPr>
                    <a:xfrm rot="16200000">
                      <a:off x="7536305" y="1292901"/>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32C13D53-2D66-49AE-ABE3-EBA1022DB6B7}"/>
                        </a:ext>
                      </a:extLst>
                    </p:cNvPr>
                    <p:cNvSpPr/>
                    <p:nvPr/>
                  </p:nvSpPr>
                  <p:spPr>
                    <a:xfrm>
                      <a:off x="7391400" y="1676400"/>
                      <a:ext cx="5334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227">
                    <a:extLst>
                      <a:ext uri="{FF2B5EF4-FFF2-40B4-BE49-F238E27FC236}">
                        <a16:creationId xmlns:a16="http://schemas.microsoft.com/office/drawing/2014/main" id="{A3B8FB39-4A45-4D7A-96FE-20AB77F75AB8}"/>
                      </a:ext>
                    </a:extLst>
                  </p:cNvPr>
                  <p:cNvGrpSpPr/>
                  <p:nvPr/>
                </p:nvGrpSpPr>
                <p:grpSpPr>
                  <a:xfrm>
                    <a:off x="8229600" y="1219200"/>
                    <a:ext cx="1295400" cy="1295400"/>
                    <a:chOff x="7010400" y="1219200"/>
                    <a:chExt cx="1295400" cy="1295400"/>
                  </a:xfrm>
                </p:grpSpPr>
                <p:sp>
                  <p:nvSpPr>
                    <p:cNvPr id="186" name="Heptagon 185">
                      <a:extLst>
                        <a:ext uri="{FF2B5EF4-FFF2-40B4-BE49-F238E27FC236}">
                          <a16:creationId xmlns:a16="http://schemas.microsoft.com/office/drawing/2014/main" id="{F74BAA9D-509A-47D8-9B52-A4B2C9C7C849}"/>
                        </a:ext>
                      </a:extLst>
                    </p:cNvPr>
                    <p:cNvSpPr/>
                    <p:nvPr/>
                  </p:nvSpPr>
                  <p:spPr>
                    <a:xfrm>
                      <a:off x="7010400" y="1219200"/>
                      <a:ext cx="1295400" cy="1295400"/>
                    </a:xfrm>
                    <a:prstGeom prst="hep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a:extLst>
                        <a:ext uri="{FF2B5EF4-FFF2-40B4-BE49-F238E27FC236}">
                          <a16:creationId xmlns:a16="http://schemas.microsoft.com/office/drawing/2014/main" id="{E1854C46-C17F-4663-B79C-B5E0606F884F}"/>
                        </a:ext>
                      </a:extLst>
                    </p:cNvPr>
                    <p:cNvSpPr/>
                    <p:nvPr/>
                  </p:nvSpPr>
                  <p:spPr>
                    <a:xfrm>
                      <a:off x="7543800" y="1295400"/>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a:extLst>
                        <a:ext uri="{FF2B5EF4-FFF2-40B4-BE49-F238E27FC236}">
                          <a16:creationId xmlns:a16="http://schemas.microsoft.com/office/drawing/2014/main" id="{47851CEE-7463-456F-B06B-E2BED1D006FC}"/>
                        </a:ext>
                      </a:extLst>
                    </p:cNvPr>
                    <p:cNvSpPr/>
                    <p:nvPr/>
                  </p:nvSpPr>
                  <p:spPr>
                    <a:xfrm rot="16200000">
                      <a:off x="7536305" y="1292901"/>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858F06BE-5A40-4E2D-AF31-F1291CA19F76}"/>
                        </a:ext>
                      </a:extLst>
                    </p:cNvPr>
                    <p:cNvSpPr/>
                    <p:nvPr/>
                  </p:nvSpPr>
                  <p:spPr>
                    <a:xfrm>
                      <a:off x="7391400" y="1676400"/>
                      <a:ext cx="5334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232">
                    <a:extLst>
                      <a:ext uri="{FF2B5EF4-FFF2-40B4-BE49-F238E27FC236}">
                        <a16:creationId xmlns:a16="http://schemas.microsoft.com/office/drawing/2014/main" id="{D1833726-AFAD-4FC7-835D-310BB3A195EB}"/>
                      </a:ext>
                    </a:extLst>
                  </p:cNvPr>
                  <p:cNvGrpSpPr/>
                  <p:nvPr/>
                </p:nvGrpSpPr>
                <p:grpSpPr>
                  <a:xfrm>
                    <a:off x="9448800" y="1219200"/>
                    <a:ext cx="1295400" cy="1295400"/>
                    <a:chOff x="7010400" y="1219200"/>
                    <a:chExt cx="1295400" cy="1295400"/>
                  </a:xfrm>
                </p:grpSpPr>
                <p:sp>
                  <p:nvSpPr>
                    <p:cNvPr id="182" name="Heptagon 181">
                      <a:extLst>
                        <a:ext uri="{FF2B5EF4-FFF2-40B4-BE49-F238E27FC236}">
                          <a16:creationId xmlns:a16="http://schemas.microsoft.com/office/drawing/2014/main" id="{9B0546BD-50BD-4F22-B2D5-1B258FAF4596}"/>
                        </a:ext>
                      </a:extLst>
                    </p:cNvPr>
                    <p:cNvSpPr/>
                    <p:nvPr/>
                  </p:nvSpPr>
                  <p:spPr>
                    <a:xfrm>
                      <a:off x="7010400" y="1219200"/>
                      <a:ext cx="1295400" cy="1295400"/>
                    </a:xfrm>
                    <a:prstGeom prst="hep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a:extLst>
                        <a:ext uri="{FF2B5EF4-FFF2-40B4-BE49-F238E27FC236}">
                          <a16:creationId xmlns:a16="http://schemas.microsoft.com/office/drawing/2014/main" id="{1978CBE1-3B08-4C17-B1AA-8A9E361C2E7A}"/>
                        </a:ext>
                      </a:extLst>
                    </p:cNvPr>
                    <p:cNvSpPr/>
                    <p:nvPr/>
                  </p:nvSpPr>
                  <p:spPr>
                    <a:xfrm>
                      <a:off x="7543800" y="1295400"/>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a:extLst>
                        <a:ext uri="{FF2B5EF4-FFF2-40B4-BE49-F238E27FC236}">
                          <a16:creationId xmlns:a16="http://schemas.microsoft.com/office/drawing/2014/main" id="{C793C46B-C63B-4062-B401-7BA767C92AEF}"/>
                        </a:ext>
                      </a:extLst>
                    </p:cNvPr>
                    <p:cNvSpPr/>
                    <p:nvPr/>
                  </p:nvSpPr>
                  <p:spPr>
                    <a:xfrm rot="16200000">
                      <a:off x="7536305" y="1292901"/>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563042C1-2F57-47DD-B7A5-095549DF8DAB}"/>
                        </a:ext>
                      </a:extLst>
                    </p:cNvPr>
                    <p:cNvSpPr/>
                    <p:nvPr/>
                  </p:nvSpPr>
                  <p:spPr>
                    <a:xfrm>
                      <a:off x="7391400" y="1676400"/>
                      <a:ext cx="5334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237">
                    <a:extLst>
                      <a:ext uri="{FF2B5EF4-FFF2-40B4-BE49-F238E27FC236}">
                        <a16:creationId xmlns:a16="http://schemas.microsoft.com/office/drawing/2014/main" id="{D60EE820-994D-43D0-B851-3B24A55EF6BC}"/>
                      </a:ext>
                    </a:extLst>
                  </p:cNvPr>
                  <p:cNvGrpSpPr/>
                  <p:nvPr/>
                </p:nvGrpSpPr>
                <p:grpSpPr>
                  <a:xfrm>
                    <a:off x="10668000" y="1219200"/>
                    <a:ext cx="1295400" cy="1295400"/>
                    <a:chOff x="7010400" y="1219200"/>
                    <a:chExt cx="1295400" cy="1295400"/>
                  </a:xfrm>
                </p:grpSpPr>
                <p:sp>
                  <p:nvSpPr>
                    <p:cNvPr id="178" name="Heptagon 177">
                      <a:extLst>
                        <a:ext uri="{FF2B5EF4-FFF2-40B4-BE49-F238E27FC236}">
                          <a16:creationId xmlns:a16="http://schemas.microsoft.com/office/drawing/2014/main" id="{AA8A914C-040F-479B-96AD-6185D7F10867}"/>
                        </a:ext>
                      </a:extLst>
                    </p:cNvPr>
                    <p:cNvSpPr/>
                    <p:nvPr/>
                  </p:nvSpPr>
                  <p:spPr>
                    <a:xfrm>
                      <a:off x="7010400" y="1219200"/>
                      <a:ext cx="1295400" cy="1295400"/>
                    </a:xfrm>
                    <a:prstGeom prst="hep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a:extLst>
                        <a:ext uri="{FF2B5EF4-FFF2-40B4-BE49-F238E27FC236}">
                          <a16:creationId xmlns:a16="http://schemas.microsoft.com/office/drawing/2014/main" id="{5B9DD3A0-8C3F-4E88-A1E4-8CAACE8964DC}"/>
                        </a:ext>
                      </a:extLst>
                    </p:cNvPr>
                    <p:cNvSpPr/>
                    <p:nvPr/>
                  </p:nvSpPr>
                  <p:spPr>
                    <a:xfrm>
                      <a:off x="7543800" y="1295400"/>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a:extLst>
                        <a:ext uri="{FF2B5EF4-FFF2-40B4-BE49-F238E27FC236}">
                          <a16:creationId xmlns:a16="http://schemas.microsoft.com/office/drawing/2014/main" id="{E7FD150B-8ADC-4E50-9DE1-BD0BB20DFAE4}"/>
                        </a:ext>
                      </a:extLst>
                    </p:cNvPr>
                    <p:cNvSpPr/>
                    <p:nvPr/>
                  </p:nvSpPr>
                  <p:spPr>
                    <a:xfrm rot="16200000">
                      <a:off x="7536305" y="1292901"/>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6E9B790-8198-4E74-B772-C4985F5FC698}"/>
                        </a:ext>
                      </a:extLst>
                    </p:cNvPr>
                    <p:cNvSpPr/>
                    <p:nvPr/>
                  </p:nvSpPr>
                  <p:spPr>
                    <a:xfrm>
                      <a:off x="7391400" y="1676400"/>
                      <a:ext cx="5334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243">
                  <a:extLst>
                    <a:ext uri="{FF2B5EF4-FFF2-40B4-BE49-F238E27FC236}">
                      <a16:creationId xmlns:a16="http://schemas.microsoft.com/office/drawing/2014/main" id="{873E5AB4-9993-4CF4-8A75-5ED2F2F7C541}"/>
                    </a:ext>
                  </a:extLst>
                </p:cNvPr>
                <p:cNvGrpSpPr/>
                <p:nvPr/>
              </p:nvGrpSpPr>
              <p:grpSpPr>
                <a:xfrm rot="15564279" flipV="1">
                  <a:off x="4382113" y="2974911"/>
                  <a:ext cx="1905000" cy="498231"/>
                  <a:chOff x="7010400" y="1219200"/>
                  <a:chExt cx="4953000" cy="1295400"/>
                </a:xfrm>
              </p:grpSpPr>
              <p:grpSp>
                <p:nvGrpSpPr>
                  <p:cNvPr id="154" name="Group 226">
                    <a:extLst>
                      <a:ext uri="{FF2B5EF4-FFF2-40B4-BE49-F238E27FC236}">
                        <a16:creationId xmlns:a16="http://schemas.microsoft.com/office/drawing/2014/main" id="{5065D073-02EC-4A6C-92D6-297693C0D03A}"/>
                      </a:ext>
                    </a:extLst>
                  </p:cNvPr>
                  <p:cNvGrpSpPr/>
                  <p:nvPr/>
                </p:nvGrpSpPr>
                <p:grpSpPr>
                  <a:xfrm>
                    <a:off x="7010400" y="1219200"/>
                    <a:ext cx="1295400" cy="1295400"/>
                    <a:chOff x="7010400" y="1219200"/>
                    <a:chExt cx="1295400" cy="1295400"/>
                  </a:xfrm>
                </p:grpSpPr>
                <p:sp>
                  <p:nvSpPr>
                    <p:cNvPr id="170" name="Heptagon 169">
                      <a:extLst>
                        <a:ext uri="{FF2B5EF4-FFF2-40B4-BE49-F238E27FC236}">
                          <a16:creationId xmlns:a16="http://schemas.microsoft.com/office/drawing/2014/main" id="{00794A8C-7CDE-4D58-BD0A-B35DC675A2BA}"/>
                        </a:ext>
                      </a:extLst>
                    </p:cNvPr>
                    <p:cNvSpPr/>
                    <p:nvPr/>
                  </p:nvSpPr>
                  <p:spPr>
                    <a:xfrm>
                      <a:off x="7010400" y="1219200"/>
                      <a:ext cx="1295400" cy="1295400"/>
                    </a:xfrm>
                    <a:prstGeom prst="hep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a:extLst>
                        <a:ext uri="{FF2B5EF4-FFF2-40B4-BE49-F238E27FC236}">
                          <a16:creationId xmlns:a16="http://schemas.microsoft.com/office/drawing/2014/main" id="{A9522020-786D-45E5-B15C-6CDEBC29672A}"/>
                        </a:ext>
                      </a:extLst>
                    </p:cNvPr>
                    <p:cNvSpPr/>
                    <p:nvPr/>
                  </p:nvSpPr>
                  <p:spPr>
                    <a:xfrm>
                      <a:off x="7543800" y="1295400"/>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a:extLst>
                        <a:ext uri="{FF2B5EF4-FFF2-40B4-BE49-F238E27FC236}">
                          <a16:creationId xmlns:a16="http://schemas.microsoft.com/office/drawing/2014/main" id="{C62C36E7-4B51-4292-A00E-53B63C542F27}"/>
                        </a:ext>
                      </a:extLst>
                    </p:cNvPr>
                    <p:cNvSpPr/>
                    <p:nvPr/>
                  </p:nvSpPr>
                  <p:spPr>
                    <a:xfrm rot="16200000">
                      <a:off x="7536305" y="1292901"/>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3FE088B7-8178-4002-906C-31BDF0D81C30}"/>
                        </a:ext>
                      </a:extLst>
                    </p:cNvPr>
                    <p:cNvSpPr/>
                    <p:nvPr/>
                  </p:nvSpPr>
                  <p:spPr>
                    <a:xfrm>
                      <a:off x="7391400" y="1676400"/>
                      <a:ext cx="5334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227">
                    <a:extLst>
                      <a:ext uri="{FF2B5EF4-FFF2-40B4-BE49-F238E27FC236}">
                        <a16:creationId xmlns:a16="http://schemas.microsoft.com/office/drawing/2014/main" id="{B9EE1139-D56E-40B9-A068-8DB2B5E382C1}"/>
                      </a:ext>
                    </a:extLst>
                  </p:cNvPr>
                  <p:cNvGrpSpPr/>
                  <p:nvPr/>
                </p:nvGrpSpPr>
                <p:grpSpPr>
                  <a:xfrm>
                    <a:off x="8229600" y="1219200"/>
                    <a:ext cx="1295400" cy="1295400"/>
                    <a:chOff x="7010400" y="1219200"/>
                    <a:chExt cx="1295400" cy="1295400"/>
                  </a:xfrm>
                </p:grpSpPr>
                <p:sp>
                  <p:nvSpPr>
                    <p:cNvPr id="166" name="Heptagon 165">
                      <a:extLst>
                        <a:ext uri="{FF2B5EF4-FFF2-40B4-BE49-F238E27FC236}">
                          <a16:creationId xmlns:a16="http://schemas.microsoft.com/office/drawing/2014/main" id="{E3277207-DFF3-4A9A-8608-FC7EAF212F3E}"/>
                        </a:ext>
                      </a:extLst>
                    </p:cNvPr>
                    <p:cNvSpPr/>
                    <p:nvPr/>
                  </p:nvSpPr>
                  <p:spPr>
                    <a:xfrm>
                      <a:off x="7010400" y="1219200"/>
                      <a:ext cx="1295400" cy="1295400"/>
                    </a:xfrm>
                    <a:prstGeom prst="hep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a:extLst>
                        <a:ext uri="{FF2B5EF4-FFF2-40B4-BE49-F238E27FC236}">
                          <a16:creationId xmlns:a16="http://schemas.microsoft.com/office/drawing/2014/main" id="{E8FB30F0-686E-42E0-9A69-4E090DABDFC9}"/>
                        </a:ext>
                      </a:extLst>
                    </p:cNvPr>
                    <p:cNvSpPr/>
                    <p:nvPr/>
                  </p:nvSpPr>
                  <p:spPr>
                    <a:xfrm>
                      <a:off x="7543800" y="1295400"/>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a:extLst>
                        <a:ext uri="{FF2B5EF4-FFF2-40B4-BE49-F238E27FC236}">
                          <a16:creationId xmlns:a16="http://schemas.microsoft.com/office/drawing/2014/main" id="{1B6DEC01-0330-4EDE-8F09-25D2B9F094AA}"/>
                        </a:ext>
                      </a:extLst>
                    </p:cNvPr>
                    <p:cNvSpPr/>
                    <p:nvPr/>
                  </p:nvSpPr>
                  <p:spPr>
                    <a:xfrm rot="16200000">
                      <a:off x="7536305" y="1292901"/>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36192D72-4F03-4F1D-8E36-5D51011CD455}"/>
                        </a:ext>
                      </a:extLst>
                    </p:cNvPr>
                    <p:cNvSpPr/>
                    <p:nvPr/>
                  </p:nvSpPr>
                  <p:spPr>
                    <a:xfrm>
                      <a:off x="7391400" y="1676400"/>
                      <a:ext cx="5334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232">
                    <a:extLst>
                      <a:ext uri="{FF2B5EF4-FFF2-40B4-BE49-F238E27FC236}">
                        <a16:creationId xmlns:a16="http://schemas.microsoft.com/office/drawing/2014/main" id="{E5760409-6434-4B44-865E-DC2AAA698112}"/>
                      </a:ext>
                    </a:extLst>
                  </p:cNvPr>
                  <p:cNvGrpSpPr/>
                  <p:nvPr/>
                </p:nvGrpSpPr>
                <p:grpSpPr>
                  <a:xfrm>
                    <a:off x="9448800" y="1219200"/>
                    <a:ext cx="1295400" cy="1295400"/>
                    <a:chOff x="7010400" y="1219200"/>
                    <a:chExt cx="1295400" cy="1295400"/>
                  </a:xfrm>
                </p:grpSpPr>
                <p:sp>
                  <p:nvSpPr>
                    <p:cNvPr id="162" name="Heptagon 161">
                      <a:extLst>
                        <a:ext uri="{FF2B5EF4-FFF2-40B4-BE49-F238E27FC236}">
                          <a16:creationId xmlns:a16="http://schemas.microsoft.com/office/drawing/2014/main" id="{2CC3F32C-8783-4EA4-8A6F-72AE5F170382}"/>
                        </a:ext>
                      </a:extLst>
                    </p:cNvPr>
                    <p:cNvSpPr/>
                    <p:nvPr/>
                  </p:nvSpPr>
                  <p:spPr>
                    <a:xfrm>
                      <a:off x="7010400" y="1219200"/>
                      <a:ext cx="1295400" cy="1295400"/>
                    </a:xfrm>
                    <a:prstGeom prst="hep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a:extLst>
                        <a:ext uri="{FF2B5EF4-FFF2-40B4-BE49-F238E27FC236}">
                          <a16:creationId xmlns:a16="http://schemas.microsoft.com/office/drawing/2014/main" id="{FFE577CF-A1A7-48C4-AD6A-B89DDF45FF0C}"/>
                        </a:ext>
                      </a:extLst>
                    </p:cNvPr>
                    <p:cNvSpPr/>
                    <p:nvPr/>
                  </p:nvSpPr>
                  <p:spPr>
                    <a:xfrm>
                      <a:off x="7543800" y="1295400"/>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a:extLst>
                        <a:ext uri="{FF2B5EF4-FFF2-40B4-BE49-F238E27FC236}">
                          <a16:creationId xmlns:a16="http://schemas.microsoft.com/office/drawing/2014/main" id="{B26FBE63-7B0F-4D4E-AF1B-726722F39459}"/>
                        </a:ext>
                      </a:extLst>
                    </p:cNvPr>
                    <p:cNvSpPr/>
                    <p:nvPr/>
                  </p:nvSpPr>
                  <p:spPr>
                    <a:xfrm rot="16200000">
                      <a:off x="7536305" y="1292901"/>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0BC7D2EE-2EC8-44E3-9137-0F60E8591897}"/>
                        </a:ext>
                      </a:extLst>
                    </p:cNvPr>
                    <p:cNvSpPr/>
                    <p:nvPr/>
                  </p:nvSpPr>
                  <p:spPr>
                    <a:xfrm>
                      <a:off x="7391400" y="1676400"/>
                      <a:ext cx="5334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237">
                    <a:extLst>
                      <a:ext uri="{FF2B5EF4-FFF2-40B4-BE49-F238E27FC236}">
                        <a16:creationId xmlns:a16="http://schemas.microsoft.com/office/drawing/2014/main" id="{BDD907E0-5709-4B22-97EB-1C2FEBCFAB25}"/>
                      </a:ext>
                    </a:extLst>
                  </p:cNvPr>
                  <p:cNvGrpSpPr/>
                  <p:nvPr/>
                </p:nvGrpSpPr>
                <p:grpSpPr>
                  <a:xfrm>
                    <a:off x="10668000" y="1219200"/>
                    <a:ext cx="1295400" cy="1295400"/>
                    <a:chOff x="7010400" y="1219200"/>
                    <a:chExt cx="1295400" cy="1295400"/>
                  </a:xfrm>
                </p:grpSpPr>
                <p:sp>
                  <p:nvSpPr>
                    <p:cNvPr id="158" name="Heptagon 157">
                      <a:extLst>
                        <a:ext uri="{FF2B5EF4-FFF2-40B4-BE49-F238E27FC236}">
                          <a16:creationId xmlns:a16="http://schemas.microsoft.com/office/drawing/2014/main" id="{21C1348B-50BC-472C-81E1-76B6C06DBABF}"/>
                        </a:ext>
                      </a:extLst>
                    </p:cNvPr>
                    <p:cNvSpPr/>
                    <p:nvPr/>
                  </p:nvSpPr>
                  <p:spPr>
                    <a:xfrm>
                      <a:off x="7010400" y="1219200"/>
                      <a:ext cx="1295400" cy="1295400"/>
                    </a:xfrm>
                    <a:prstGeom prst="hep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a:extLst>
                        <a:ext uri="{FF2B5EF4-FFF2-40B4-BE49-F238E27FC236}">
                          <a16:creationId xmlns:a16="http://schemas.microsoft.com/office/drawing/2014/main" id="{8C6E9F2A-32CE-4BE6-A631-E0A95F8A455F}"/>
                        </a:ext>
                      </a:extLst>
                    </p:cNvPr>
                    <p:cNvSpPr/>
                    <p:nvPr/>
                  </p:nvSpPr>
                  <p:spPr>
                    <a:xfrm>
                      <a:off x="7543800" y="1295400"/>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a:extLst>
                        <a:ext uri="{FF2B5EF4-FFF2-40B4-BE49-F238E27FC236}">
                          <a16:creationId xmlns:a16="http://schemas.microsoft.com/office/drawing/2014/main" id="{105D2167-23DD-4070-817F-E8BA1C3B519F}"/>
                        </a:ext>
                      </a:extLst>
                    </p:cNvPr>
                    <p:cNvSpPr/>
                    <p:nvPr/>
                  </p:nvSpPr>
                  <p:spPr>
                    <a:xfrm rot="16200000">
                      <a:off x="7536305" y="1292901"/>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483371-8ABB-4F38-81AC-4C35A70578D6}"/>
                        </a:ext>
                      </a:extLst>
                    </p:cNvPr>
                    <p:cNvSpPr/>
                    <p:nvPr/>
                  </p:nvSpPr>
                  <p:spPr>
                    <a:xfrm>
                      <a:off x="7391400" y="1676400"/>
                      <a:ext cx="5334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264">
                  <a:extLst>
                    <a:ext uri="{FF2B5EF4-FFF2-40B4-BE49-F238E27FC236}">
                      <a16:creationId xmlns:a16="http://schemas.microsoft.com/office/drawing/2014/main" id="{CA049977-BD5C-4211-ACA2-D562F9F3F4AF}"/>
                    </a:ext>
                  </a:extLst>
                </p:cNvPr>
                <p:cNvGrpSpPr/>
                <p:nvPr/>
              </p:nvGrpSpPr>
              <p:grpSpPr>
                <a:xfrm>
                  <a:off x="5257800" y="3810000"/>
                  <a:ext cx="838200" cy="838200"/>
                  <a:chOff x="7010400" y="1219200"/>
                  <a:chExt cx="1295400" cy="1295400"/>
                </a:xfrm>
              </p:grpSpPr>
              <p:sp>
                <p:nvSpPr>
                  <p:cNvPr id="150" name="Heptagon 149">
                    <a:extLst>
                      <a:ext uri="{FF2B5EF4-FFF2-40B4-BE49-F238E27FC236}">
                        <a16:creationId xmlns:a16="http://schemas.microsoft.com/office/drawing/2014/main" id="{5A4AB0F8-540D-4630-8EBB-F7F9194E8020}"/>
                      </a:ext>
                    </a:extLst>
                  </p:cNvPr>
                  <p:cNvSpPr/>
                  <p:nvPr/>
                </p:nvSpPr>
                <p:spPr>
                  <a:xfrm>
                    <a:off x="7010400" y="1219200"/>
                    <a:ext cx="1295400" cy="1295400"/>
                  </a:xfrm>
                  <a:prstGeom prst="hep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a:extLst>
                      <a:ext uri="{FF2B5EF4-FFF2-40B4-BE49-F238E27FC236}">
                        <a16:creationId xmlns:a16="http://schemas.microsoft.com/office/drawing/2014/main" id="{989FB422-2714-4F98-BD6A-B1D28C796FAD}"/>
                      </a:ext>
                    </a:extLst>
                  </p:cNvPr>
                  <p:cNvSpPr/>
                  <p:nvPr/>
                </p:nvSpPr>
                <p:spPr>
                  <a:xfrm>
                    <a:off x="7543800" y="1295400"/>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a:extLst>
                      <a:ext uri="{FF2B5EF4-FFF2-40B4-BE49-F238E27FC236}">
                        <a16:creationId xmlns:a16="http://schemas.microsoft.com/office/drawing/2014/main" id="{2502347B-7A4A-49AC-A14C-F6E89B8CF1BD}"/>
                      </a:ext>
                    </a:extLst>
                  </p:cNvPr>
                  <p:cNvSpPr/>
                  <p:nvPr/>
                </p:nvSpPr>
                <p:spPr>
                  <a:xfrm rot="16200000">
                    <a:off x="7536305" y="1292901"/>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E0DC0EC3-2ACF-413B-84BF-3FBE05143DA9}"/>
                      </a:ext>
                    </a:extLst>
                  </p:cNvPr>
                  <p:cNvSpPr/>
                  <p:nvPr/>
                </p:nvSpPr>
                <p:spPr>
                  <a:xfrm>
                    <a:off x="7391400" y="1676400"/>
                    <a:ext cx="5334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269">
                  <a:extLst>
                    <a:ext uri="{FF2B5EF4-FFF2-40B4-BE49-F238E27FC236}">
                      <a16:creationId xmlns:a16="http://schemas.microsoft.com/office/drawing/2014/main" id="{D59B061E-13FE-4405-8672-D50EE24DABC4}"/>
                    </a:ext>
                  </a:extLst>
                </p:cNvPr>
                <p:cNvGrpSpPr/>
                <p:nvPr/>
              </p:nvGrpSpPr>
              <p:grpSpPr>
                <a:xfrm rot="10800000" flipV="1">
                  <a:off x="4812679" y="432146"/>
                  <a:ext cx="1905000" cy="498231"/>
                  <a:chOff x="7010400" y="1219200"/>
                  <a:chExt cx="4953000" cy="1295400"/>
                </a:xfrm>
              </p:grpSpPr>
              <p:grpSp>
                <p:nvGrpSpPr>
                  <p:cNvPr id="130" name="Group 226">
                    <a:extLst>
                      <a:ext uri="{FF2B5EF4-FFF2-40B4-BE49-F238E27FC236}">
                        <a16:creationId xmlns:a16="http://schemas.microsoft.com/office/drawing/2014/main" id="{A588D435-84F3-4A32-B9DD-63849AB86ACC}"/>
                      </a:ext>
                    </a:extLst>
                  </p:cNvPr>
                  <p:cNvGrpSpPr/>
                  <p:nvPr/>
                </p:nvGrpSpPr>
                <p:grpSpPr>
                  <a:xfrm>
                    <a:off x="7010400" y="1219200"/>
                    <a:ext cx="1295400" cy="1295400"/>
                    <a:chOff x="7010400" y="1219200"/>
                    <a:chExt cx="1295400" cy="1295400"/>
                  </a:xfrm>
                </p:grpSpPr>
                <p:sp>
                  <p:nvSpPr>
                    <p:cNvPr id="146" name="Heptagon 145">
                      <a:extLst>
                        <a:ext uri="{FF2B5EF4-FFF2-40B4-BE49-F238E27FC236}">
                          <a16:creationId xmlns:a16="http://schemas.microsoft.com/office/drawing/2014/main" id="{E01F9BA1-4BA7-452D-BA1A-5933EE93FD81}"/>
                        </a:ext>
                      </a:extLst>
                    </p:cNvPr>
                    <p:cNvSpPr/>
                    <p:nvPr/>
                  </p:nvSpPr>
                  <p:spPr>
                    <a:xfrm>
                      <a:off x="7010400" y="1219200"/>
                      <a:ext cx="1295400" cy="1295400"/>
                    </a:xfrm>
                    <a:prstGeom prst="hep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a:extLst>
                        <a:ext uri="{FF2B5EF4-FFF2-40B4-BE49-F238E27FC236}">
                          <a16:creationId xmlns:a16="http://schemas.microsoft.com/office/drawing/2014/main" id="{C9E1DCC5-ECD9-4B11-9DA7-8C59E5A71E9B}"/>
                        </a:ext>
                      </a:extLst>
                    </p:cNvPr>
                    <p:cNvSpPr/>
                    <p:nvPr/>
                  </p:nvSpPr>
                  <p:spPr>
                    <a:xfrm>
                      <a:off x="7543800" y="1295400"/>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a:extLst>
                        <a:ext uri="{FF2B5EF4-FFF2-40B4-BE49-F238E27FC236}">
                          <a16:creationId xmlns:a16="http://schemas.microsoft.com/office/drawing/2014/main" id="{BCB91B9A-BDD8-418C-9571-1C87779D3942}"/>
                        </a:ext>
                      </a:extLst>
                    </p:cNvPr>
                    <p:cNvSpPr/>
                    <p:nvPr/>
                  </p:nvSpPr>
                  <p:spPr>
                    <a:xfrm rot="16200000">
                      <a:off x="7536305" y="1292901"/>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9BC00A38-2945-46C9-B33F-F542FC64AC4C}"/>
                        </a:ext>
                      </a:extLst>
                    </p:cNvPr>
                    <p:cNvSpPr/>
                    <p:nvPr/>
                  </p:nvSpPr>
                  <p:spPr>
                    <a:xfrm>
                      <a:off x="7391400" y="1676400"/>
                      <a:ext cx="5334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227">
                    <a:extLst>
                      <a:ext uri="{FF2B5EF4-FFF2-40B4-BE49-F238E27FC236}">
                        <a16:creationId xmlns:a16="http://schemas.microsoft.com/office/drawing/2014/main" id="{92FCBEB3-C4D2-4101-B068-439FF751ED47}"/>
                      </a:ext>
                    </a:extLst>
                  </p:cNvPr>
                  <p:cNvGrpSpPr/>
                  <p:nvPr/>
                </p:nvGrpSpPr>
                <p:grpSpPr>
                  <a:xfrm>
                    <a:off x="8229600" y="1219200"/>
                    <a:ext cx="1295400" cy="1295400"/>
                    <a:chOff x="7010400" y="1219200"/>
                    <a:chExt cx="1295400" cy="1295400"/>
                  </a:xfrm>
                </p:grpSpPr>
                <p:sp>
                  <p:nvSpPr>
                    <p:cNvPr id="142" name="Heptagon 141">
                      <a:extLst>
                        <a:ext uri="{FF2B5EF4-FFF2-40B4-BE49-F238E27FC236}">
                          <a16:creationId xmlns:a16="http://schemas.microsoft.com/office/drawing/2014/main" id="{F8DC9BA9-CB9C-44F6-A632-7FF42B21657D}"/>
                        </a:ext>
                      </a:extLst>
                    </p:cNvPr>
                    <p:cNvSpPr/>
                    <p:nvPr/>
                  </p:nvSpPr>
                  <p:spPr>
                    <a:xfrm>
                      <a:off x="7010400" y="1219200"/>
                      <a:ext cx="1295400" cy="1295400"/>
                    </a:xfrm>
                    <a:prstGeom prst="hep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a:extLst>
                        <a:ext uri="{FF2B5EF4-FFF2-40B4-BE49-F238E27FC236}">
                          <a16:creationId xmlns:a16="http://schemas.microsoft.com/office/drawing/2014/main" id="{026939D9-624E-4C67-ACA1-ABFAD6EDEE8E}"/>
                        </a:ext>
                      </a:extLst>
                    </p:cNvPr>
                    <p:cNvSpPr/>
                    <p:nvPr/>
                  </p:nvSpPr>
                  <p:spPr>
                    <a:xfrm>
                      <a:off x="7543800" y="1295400"/>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a:extLst>
                        <a:ext uri="{FF2B5EF4-FFF2-40B4-BE49-F238E27FC236}">
                          <a16:creationId xmlns:a16="http://schemas.microsoft.com/office/drawing/2014/main" id="{C60C2451-7EB5-4171-B62E-66799C8AA570}"/>
                        </a:ext>
                      </a:extLst>
                    </p:cNvPr>
                    <p:cNvSpPr/>
                    <p:nvPr/>
                  </p:nvSpPr>
                  <p:spPr>
                    <a:xfrm rot="16200000">
                      <a:off x="7536305" y="1292901"/>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BA26FD45-B65C-471D-B4A8-C9E5935009AA}"/>
                        </a:ext>
                      </a:extLst>
                    </p:cNvPr>
                    <p:cNvSpPr/>
                    <p:nvPr/>
                  </p:nvSpPr>
                  <p:spPr>
                    <a:xfrm>
                      <a:off x="7391400" y="1676400"/>
                      <a:ext cx="5334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232">
                    <a:extLst>
                      <a:ext uri="{FF2B5EF4-FFF2-40B4-BE49-F238E27FC236}">
                        <a16:creationId xmlns:a16="http://schemas.microsoft.com/office/drawing/2014/main" id="{080D0886-8380-412E-9700-03C1892CCFE6}"/>
                      </a:ext>
                    </a:extLst>
                  </p:cNvPr>
                  <p:cNvGrpSpPr/>
                  <p:nvPr/>
                </p:nvGrpSpPr>
                <p:grpSpPr>
                  <a:xfrm>
                    <a:off x="9448800" y="1219200"/>
                    <a:ext cx="1295400" cy="1295400"/>
                    <a:chOff x="7010400" y="1219200"/>
                    <a:chExt cx="1295400" cy="1295400"/>
                  </a:xfrm>
                </p:grpSpPr>
                <p:sp>
                  <p:nvSpPr>
                    <p:cNvPr id="138" name="Heptagon 137">
                      <a:extLst>
                        <a:ext uri="{FF2B5EF4-FFF2-40B4-BE49-F238E27FC236}">
                          <a16:creationId xmlns:a16="http://schemas.microsoft.com/office/drawing/2014/main" id="{365179C6-E813-4280-B526-CED16ECBD165}"/>
                        </a:ext>
                      </a:extLst>
                    </p:cNvPr>
                    <p:cNvSpPr/>
                    <p:nvPr/>
                  </p:nvSpPr>
                  <p:spPr>
                    <a:xfrm>
                      <a:off x="7010400" y="1219200"/>
                      <a:ext cx="1295400" cy="1295400"/>
                    </a:xfrm>
                    <a:prstGeom prst="hep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a:extLst>
                        <a:ext uri="{FF2B5EF4-FFF2-40B4-BE49-F238E27FC236}">
                          <a16:creationId xmlns:a16="http://schemas.microsoft.com/office/drawing/2014/main" id="{06B4C405-08E6-4C61-8F04-A099F4E609B6}"/>
                        </a:ext>
                      </a:extLst>
                    </p:cNvPr>
                    <p:cNvSpPr/>
                    <p:nvPr/>
                  </p:nvSpPr>
                  <p:spPr>
                    <a:xfrm>
                      <a:off x="7543800" y="1295400"/>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a:extLst>
                        <a:ext uri="{FF2B5EF4-FFF2-40B4-BE49-F238E27FC236}">
                          <a16:creationId xmlns:a16="http://schemas.microsoft.com/office/drawing/2014/main" id="{049C456B-105E-4149-80DD-ABF2D156C4B3}"/>
                        </a:ext>
                      </a:extLst>
                    </p:cNvPr>
                    <p:cNvSpPr/>
                    <p:nvPr/>
                  </p:nvSpPr>
                  <p:spPr>
                    <a:xfrm rot="16200000">
                      <a:off x="7536305" y="1292901"/>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34C962C4-211D-4F3A-B5D6-8946E10C7D80}"/>
                        </a:ext>
                      </a:extLst>
                    </p:cNvPr>
                    <p:cNvSpPr/>
                    <p:nvPr/>
                  </p:nvSpPr>
                  <p:spPr>
                    <a:xfrm>
                      <a:off x="7391400" y="1676400"/>
                      <a:ext cx="5334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237">
                    <a:extLst>
                      <a:ext uri="{FF2B5EF4-FFF2-40B4-BE49-F238E27FC236}">
                        <a16:creationId xmlns:a16="http://schemas.microsoft.com/office/drawing/2014/main" id="{66417BF7-2D63-4A5C-943C-CC14F706CA3D}"/>
                      </a:ext>
                    </a:extLst>
                  </p:cNvPr>
                  <p:cNvGrpSpPr/>
                  <p:nvPr/>
                </p:nvGrpSpPr>
                <p:grpSpPr>
                  <a:xfrm>
                    <a:off x="10668000" y="1219200"/>
                    <a:ext cx="1295400" cy="1295400"/>
                    <a:chOff x="7010400" y="1219200"/>
                    <a:chExt cx="1295400" cy="1295400"/>
                  </a:xfrm>
                </p:grpSpPr>
                <p:sp>
                  <p:nvSpPr>
                    <p:cNvPr id="134" name="Heptagon 133">
                      <a:extLst>
                        <a:ext uri="{FF2B5EF4-FFF2-40B4-BE49-F238E27FC236}">
                          <a16:creationId xmlns:a16="http://schemas.microsoft.com/office/drawing/2014/main" id="{6AA00BC5-DD03-4B92-8363-66512097741A}"/>
                        </a:ext>
                      </a:extLst>
                    </p:cNvPr>
                    <p:cNvSpPr/>
                    <p:nvPr/>
                  </p:nvSpPr>
                  <p:spPr>
                    <a:xfrm>
                      <a:off x="7010400" y="1219200"/>
                      <a:ext cx="1295400" cy="1295400"/>
                    </a:xfrm>
                    <a:prstGeom prst="hep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a:extLst>
                        <a:ext uri="{FF2B5EF4-FFF2-40B4-BE49-F238E27FC236}">
                          <a16:creationId xmlns:a16="http://schemas.microsoft.com/office/drawing/2014/main" id="{F9EFD9F6-F15D-4374-9DF8-2C24BD834B4A}"/>
                        </a:ext>
                      </a:extLst>
                    </p:cNvPr>
                    <p:cNvSpPr/>
                    <p:nvPr/>
                  </p:nvSpPr>
                  <p:spPr>
                    <a:xfrm>
                      <a:off x="7543800" y="1295400"/>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a:extLst>
                        <a:ext uri="{FF2B5EF4-FFF2-40B4-BE49-F238E27FC236}">
                          <a16:creationId xmlns:a16="http://schemas.microsoft.com/office/drawing/2014/main" id="{1A34F378-2A89-4681-8788-20C08ADAEB98}"/>
                        </a:ext>
                      </a:extLst>
                    </p:cNvPr>
                    <p:cNvSpPr/>
                    <p:nvPr/>
                  </p:nvSpPr>
                  <p:spPr>
                    <a:xfrm rot="16200000">
                      <a:off x="7536305" y="1292901"/>
                      <a:ext cx="228600" cy="1219200"/>
                    </a:xfrm>
                    <a:prstGeom prst="diamon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274083D6-697E-48C7-A30F-0A284BDF5E05}"/>
                        </a:ext>
                      </a:extLst>
                    </p:cNvPr>
                    <p:cNvSpPr/>
                    <p:nvPr/>
                  </p:nvSpPr>
                  <p:spPr>
                    <a:xfrm>
                      <a:off x="7391400" y="1676400"/>
                      <a:ext cx="5334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8" name="Group 197">
                <a:extLst>
                  <a:ext uri="{FF2B5EF4-FFF2-40B4-BE49-F238E27FC236}">
                    <a16:creationId xmlns:a16="http://schemas.microsoft.com/office/drawing/2014/main" id="{7AB649DB-F54A-4E13-A9AB-B88AB705EA23}"/>
                  </a:ext>
                </a:extLst>
              </p:cNvPr>
              <p:cNvGrpSpPr/>
              <p:nvPr/>
            </p:nvGrpSpPr>
            <p:grpSpPr>
              <a:xfrm>
                <a:off x="10245637" y="810285"/>
                <a:ext cx="620784" cy="1313196"/>
                <a:chOff x="6019800" y="533400"/>
                <a:chExt cx="2438400" cy="5257800"/>
              </a:xfrm>
            </p:grpSpPr>
            <p:sp>
              <p:nvSpPr>
                <p:cNvPr id="199" name="Cloud 198">
                  <a:extLst>
                    <a:ext uri="{FF2B5EF4-FFF2-40B4-BE49-F238E27FC236}">
                      <a16:creationId xmlns:a16="http://schemas.microsoft.com/office/drawing/2014/main" id="{6714D232-5303-4E90-A8BE-8173B0FCEF38}"/>
                    </a:ext>
                  </a:extLst>
                </p:cNvPr>
                <p:cNvSpPr/>
                <p:nvPr/>
              </p:nvSpPr>
              <p:spPr>
                <a:xfrm rot="19732643">
                  <a:off x="6299408" y="797926"/>
                  <a:ext cx="1933898" cy="221016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F994C61B-C235-4662-AED5-F1C02D5EF5A2}"/>
                    </a:ext>
                  </a:extLst>
                </p:cNvPr>
                <p:cNvSpPr/>
                <p:nvPr/>
              </p:nvSpPr>
              <p:spPr>
                <a:xfrm>
                  <a:off x="6019800" y="3805767"/>
                  <a:ext cx="483771" cy="7799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4">
                  <a:extLst>
                    <a:ext uri="{FF2B5EF4-FFF2-40B4-BE49-F238E27FC236}">
                      <a16:creationId xmlns:a16="http://schemas.microsoft.com/office/drawing/2014/main" id="{5B1F92D3-4B08-4DD4-874D-319600F28FB2}"/>
                    </a:ext>
                  </a:extLst>
                </p:cNvPr>
                <p:cNvSpPr/>
                <p:nvPr/>
              </p:nvSpPr>
              <p:spPr>
                <a:xfrm>
                  <a:off x="7974429" y="3734859"/>
                  <a:ext cx="483771" cy="7799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a:extLst>
                    <a:ext uri="{FF2B5EF4-FFF2-40B4-BE49-F238E27FC236}">
                      <a16:creationId xmlns:a16="http://schemas.microsoft.com/office/drawing/2014/main" id="{70099A88-7A4D-480B-B3DD-D0458EA21A6A}"/>
                    </a:ext>
                  </a:extLst>
                </p:cNvPr>
                <p:cNvSpPr/>
                <p:nvPr/>
              </p:nvSpPr>
              <p:spPr>
                <a:xfrm rot="20331229">
                  <a:off x="7304186" y="2222597"/>
                  <a:ext cx="916232" cy="217480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7">
                  <a:extLst>
                    <a:ext uri="{FF2B5EF4-FFF2-40B4-BE49-F238E27FC236}">
                      <a16:creationId xmlns:a16="http://schemas.microsoft.com/office/drawing/2014/main" id="{EC4F4FCF-0D4E-4FC5-98D9-A74E6A35F479}"/>
                    </a:ext>
                  </a:extLst>
                </p:cNvPr>
                <p:cNvSpPr/>
                <p:nvPr/>
              </p:nvSpPr>
              <p:spPr>
                <a:xfrm rot="1173993">
                  <a:off x="6245971" y="2290186"/>
                  <a:ext cx="916232" cy="217480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85">
                  <a:extLst>
                    <a:ext uri="{FF2B5EF4-FFF2-40B4-BE49-F238E27FC236}">
                      <a16:creationId xmlns:a16="http://schemas.microsoft.com/office/drawing/2014/main" id="{A5A179F7-1783-4802-A73C-BA57203C6AA2}"/>
                    </a:ext>
                  </a:extLst>
                </p:cNvPr>
                <p:cNvGrpSpPr/>
                <p:nvPr/>
              </p:nvGrpSpPr>
              <p:grpSpPr>
                <a:xfrm rot="2228468">
                  <a:off x="6691704" y="4869392"/>
                  <a:ext cx="483771" cy="921808"/>
                  <a:chOff x="4343400" y="2438400"/>
                  <a:chExt cx="603504" cy="990600"/>
                </a:xfrm>
              </p:grpSpPr>
              <p:sp>
                <p:nvSpPr>
                  <p:cNvPr id="339" name="Oval 3">
                    <a:extLst>
                      <a:ext uri="{FF2B5EF4-FFF2-40B4-BE49-F238E27FC236}">
                        <a16:creationId xmlns:a16="http://schemas.microsoft.com/office/drawing/2014/main" id="{D17D4367-9845-4A67-8D52-2DD56196BA3D}"/>
                      </a:ext>
                    </a:extLst>
                  </p:cNvPr>
                  <p:cNvSpPr/>
                  <p:nvPr/>
                </p:nvSpPr>
                <p:spPr>
                  <a:xfrm>
                    <a:off x="4343400" y="2590800"/>
                    <a:ext cx="603504" cy="838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84">
                    <a:extLst>
                      <a:ext uri="{FF2B5EF4-FFF2-40B4-BE49-F238E27FC236}">
                        <a16:creationId xmlns:a16="http://schemas.microsoft.com/office/drawing/2014/main" id="{391EB2C3-E00A-41ED-A235-0ABAA43F3705}"/>
                      </a:ext>
                    </a:extLst>
                  </p:cNvPr>
                  <p:cNvSpPr/>
                  <p:nvPr/>
                </p:nvSpPr>
                <p:spPr>
                  <a:xfrm>
                    <a:off x="4343400" y="24384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86">
                  <a:extLst>
                    <a:ext uri="{FF2B5EF4-FFF2-40B4-BE49-F238E27FC236}">
                      <a16:creationId xmlns:a16="http://schemas.microsoft.com/office/drawing/2014/main" id="{1DBF8246-B8F5-4D10-9BB3-10CA68D4033B}"/>
                    </a:ext>
                  </a:extLst>
                </p:cNvPr>
                <p:cNvGrpSpPr/>
                <p:nvPr/>
              </p:nvGrpSpPr>
              <p:grpSpPr>
                <a:xfrm rot="19648369">
                  <a:off x="7180361" y="4869392"/>
                  <a:ext cx="483771" cy="921808"/>
                  <a:chOff x="4343400" y="2438400"/>
                  <a:chExt cx="603504" cy="990600"/>
                </a:xfrm>
              </p:grpSpPr>
              <p:sp>
                <p:nvSpPr>
                  <p:cNvPr id="337" name="Oval 87">
                    <a:extLst>
                      <a:ext uri="{FF2B5EF4-FFF2-40B4-BE49-F238E27FC236}">
                        <a16:creationId xmlns:a16="http://schemas.microsoft.com/office/drawing/2014/main" id="{F422D27F-C747-4788-B65F-631BC8D61DF5}"/>
                      </a:ext>
                    </a:extLst>
                  </p:cNvPr>
                  <p:cNvSpPr/>
                  <p:nvPr/>
                </p:nvSpPr>
                <p:spPr>
                  <a:xfrm>
                    <a:off x="4343400" y="2590800"/>
                    <a:ext cx="603504" cy="838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88">
                    <a:extLst>
                      <a:ext uri="{FF2B5EF4-FFF2-40B4-BE49-F238E27FC236}">
                        <a16:creationId xmlns:a16="http://schemas.microsoft.com/office/drawing/2014/main" id="{733EB51F-3703-41E6-8D55-A3DB884ECE62}"/>
                      </a:ext>
                    </a:extLst>
                  </p:cNvPr>
                  <p:cNvSpPr/>
                  <p:nvPr/>
                </p:nvSpPr>
                <p:spPr>
                  <a:xfrm>
                    <a:off x="4343400" y="24384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Trapezoid 205">
                  <a:extLst>
                    <a:ext uri="{FF2B5EF4-FFF2-40B4-BE49-F238E27FC236}">
                      <a16:creationId xmlns:a16="http://schemas.microsoft.com/office/drawing/2014/main" id="{547D60D5-1912-4B6A-B981-C51B9CC66E09}"/>
                    </a:ext>
                  </a:extLst>
                </p:cNvPr>
                <p:cNvSpPr/>
                <p:nvPr/>
              </p:nvSpPr>
              <p:spPr>
                <a:xfrm>
                  <a:off x="6447375" y="2590801"/>
                  <a:ext cx="1588136" cy="2774950"/>
                </a:xfrm>
                <a:prstGeom prst="trapezoid">
                  <a:avLst>
                    <a:gd name="adj" fmla="val 38910"/>
                  </a:avLst>
                </a:prstGeom>
                <a:solidFill>
                  <a:srgbClr val="FFD1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a:extLst>
                    <a:ext uri="{FF2B5EF4-FFF2-40B4-BE49-F238E27FC236}">
                      <a16:creationId xmlns:a16="http://schemas.microsoft.com/office/drawing/2014/main" id="{7D80ED7C-1A58-422C-B8E1-75C0A93012CD}"/>
                    </a:ext>
                  </a:extLst>
                </p:cNvPr>
                <p:cNvSpPr/>
                <p:nvPr/>
              </p:nvSpPr>
              <p:spPr>
                <a:xfrm rot="10800000">
                  <a:off x="6781800" y="2286000"/>
                  <a:ext cx="916232" cy="381000"/>
                </a:xfrm>
                <a:prstGeom prst="trapezoid">
                  <a:avLst>
                    <a:gd name="adj" fmla="val 6565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1">
                  <a:extLst>
                    <a:ext uri="{FF2B5EF4-FFF2-40B4-BE49-F238E27FC236}">
                      <a16:creationId xmlns:a16="http://schemas.microsoft.com/office/drawing/2014/main" id="{86141276-ED68-418B-99DD-25EADCD587CC}"/>
                    </a:ext>
                  </a:extLst>
                </p:cNvPr>
                <p:cNvSpPr/>
                <p:nvPr/>
              </p:nvSpPr>
              <p:spPr>
                <a:xfrm>
                  <a:off x="6691704" y="685800"/>
                  <a:ext cx="1099479" cy="17727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302">
                  <a:extLst>
                    <a:ext uri="{FF2B5EF4-FFF2-40B4-BE49-F238E27FC236}">
                      <a16:creationId xmlns:a16="http://schemas.microsoft.com/office/drawing/2014/main" id="{5CC3A886-3607-4584-AFD0-ADFA4BCF3B84}"/>
                    </a:ext>
                  </a:extLst>
                </p:cNvPr>
                <p:cNvSpPr/>
                <p:nvPr/>
              </p:nvSpPr>
              <p:spPr>
                <a:xfrm>
                  <a:off x="6630622" y="898525"/>
                  <a:ext cx="1221643" cy="354542"/>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a:extLst>
                    <a:ext uri="{FF2B5EF4-FFF2-40B4-BE49-F238E27FC236}">
                      <a16:creationId xmlns:a16="http://schemas.microsoft.com/office/drawing/2014/main" id="{B5E54F80-7BB5-4D5E-A7D4-8C6051E5CFAA}"/>
                    </a:ext>
                  </a:extLst>
                </p:cNvPr>
                <p:cNvSpPr/>
                <p:nvPr/>
              </p:nvSpPr>
              <p:spPr>
                <a:xfrm>
                  <a:off x="6629400" y="533400"/>
                  <a:ext cx="1219200" cy="6096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448">
                  <a:extLst>
                    <a:ext uri="{FF2B5EF4-FFF2-40B4-BE49-F238E27FC236}">
                      <a16:creationId xmlns:a16="http://schemas.microsoft.com/office/drawing/2014/main" id="{C7378C0C-39E0-4544-8D95-5FB51DFB0F42}"/>
                    </a:ext>
                  </a:extLst>
                </p:cNvPr>
                <p:cNvGrpSpPr/>
                <p:nvPr/>
              </p:nvGrpSpPr>
              <p:grpSpPr>
                <a:xfrm>
                  <a:off x="6400800" y="2286000"/>
                  <a:ext cx="381000" cy="1295400"/>
                  <a:chOff x="4419600" y="4038600"/>
                  <a:chExt cx="685800" cy="1981200"/>
                </a:xfrm>
              </p:grpSpPr>
              <p:sp>
                <p:nvSpPr>
                  <p:cNvPr id="335" name="Moon 334">
                    <a:extLst>
                      <a:ext uri="{FF2B5EF4-FFF2-40B4-BE49-F238E27FC236}">
                        <a16:creationId xmlns:a16="http://schemas.microsoft.com/office/drawing/2014/main" id="{9057E381-1FE4-4852-AB5F-D8F48EF226FB}"/>
                      </a:ext>
                    </a:extLst>
                  </p:cNvPr>
                  <p:cNvSpPr/>
                  <p:nvPr/>
                </p:nvSpPr>
                <p:spPr>
                  <a:xfrm>
                    <a:off x="4800600" y="4114800"/>
                    <a:ext cx="304800" cy="19050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a:extLst>
                      <a:ext uri="{FF2B5EF4-FFF2-40B4-BE49-F238E27FC236}">
                        <a16:creationId xmlns:a16="http://schemas.microsoft.com/office/drawing/2014/main" id="{83EE9DE7-66D7-4A43-A8AB-C5D1F4BF8765}"/>
                      </a:ext>
                    </a:extLst>
                  </p:cNvPr>
                  <p:cNvSpPr/>
                  <p:nvPr/>
                </p:nvSpPr>
                <p:spPr>
                  <a:xfrm rot="1004979">
                    <a:off x="4419600" y="4038600"/>
                    <a:ext cx="457200" cy="19812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459">
                  <a:extLst>
                    <a:ext uri="{FF2B5EF4-FFF2-40B4-BE49-F238E27FC236}">
                      <a16:creationId xmlns:a16="http://schemas.microsoft.com/office/drawing/2014/main" id="{4AF7EF03-AB4A-4E1B-AC87-D3003107D68C}"/>
                    </a:ext>
                  </a:extLst>
                </p:cNvPr>
                <p:cNvGrpSpPr/>
                <p:nvPr/>
              </p:nvGrpSpPr>
              <p:grpSpPr>
                <a:xfrm>
                  <a:off x="6477000" y="1219200"/>
                  <a:ext cx="402833" cy="1396583"/>
                  <a:chOff x="4939259" y="2184817"/>
                  <a:chExt cx="698292" cy="2420912"/>
                </a:xfrm>
              </p:grpSpPr>
              <p:grpSp>
                <p:nvGrpSpPr>
                  <p:cNvPr id="325" name="Group 451">
                    <a:extLst>
                      <a:ext uri="{FF2B5EF4-FFF2-40B4-BE49-F238E27FC236}">
                        <a16:creationId xmlns:a16="http://schemas.microsoft.com/office/drawing/2014/main" id="{A1B26ACF-30FE-4274-AB90-60160C4D9298}"/>
                      </a:ext>
                    </a:extLst>
                  </p:cNvPr>
                  <p:cNvGrpSpPr/>
                  <p:nvPr/>
                </p:nvGrpSpPr>
                <p:grpSpPr>
                  <a:xfrm>
                    <a:off x="4951751" y="2184817"/>
                    <a:ext cx="685800" cy="1219200"/>
                    <a:chOff x="4876800" y="3429000"/>
                    <a:chExt cx="685800" cy="1219200"/>
                  </a:xfrm>
                </p:grpSpPr>
                <p:sp>
                  <p:nvSpPr>
                    <p:cNvPr id="333" name="Diamond 332">
                      <a:extLst>
                        <a:ext uri="{FF2B5EF4-FFF2-40B4-BE49-F238E27FC236}">
                          <a16:creationId xmlns:a16="http://schemas.microsoft.com/office/drawing/2014/main" id="{7C422F3C-F5DD-4424-8B48-F966F9F45024}"/>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a:extLst>
                        <a:ext uri="{FF2B5EF4-FFF2-40B4-BE49-F238E27FC236}">
                          <a16:creationId xmlns:a16="http://schemas.microsoft.com/office/drawing/2014/main" id="{B997E420-363A-4271-8C8F-6737E2130299}"/>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452">
                    <a:extLst>
                      <a:ext uri="{FF2B5EF4-FFF2-40B4-BE49-F238E27FC236}">
                        <a16:creationId xmlns:a16="http://schemas.microsoft.com/office/drawing/2014/main" id="{F1DC336A-9CF1-4EA6-99A1-A99110C9936C}"/>
                      </a:ext>
                    </a:extLst>
                  </p:cNvPr>
                  <p:cNvGrpSpPr/>
                  <p:nvPr/>
                </p:nvGrpSpPr>
                <p:grpSpPr>
                  <a:xfrm>
                    <a:off x="4939259" y="3386529"/>
                    <a:ext cx="685800" cy="1219200"/>
                    <a:chOff x="4876800" y="3429000"/>
                    <a:chExt cx="685800" cy="1219200"/>
                  </a:xfrm>
                </p:grpSpPr>
                <p:sp>
                  <p:nvSpPr>
                    <p:cNvPr id="331" name="Diamond 330">
                      <a:extLst>
                        <a:ext uri="{FF2B5EF4-FFF2-40B4-BE49-F238E27FC236}">
                          <a16:creationId xmlns:a16="http://schemas.microsoft.com/office/drawing/2014/main" id="{7BF03084-A46D-40E1-80BB-E02D8C9120B3}"/>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a:extLst>
                        <a:ext uri="{FF2B5EF4-FFF2-40B4-BE49-F238E27FC236}">
                          <a16:creationId xmlns:a16="http://schemas.microsoft.com/office/drawing/2014/main" id="{5214DCFF-8AD4-4496-92FB-22FAAC829C6D}"/>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407">
                    <a:extLst>
                      <a:ext uri="{FF2B5EF4-FFF2-40B4-BE49-F238E27FC236}">
                        <a16:creationId xmlns:a16="http://schemas.microsoft.com/office/drawing/2014/main" id="{292404D6-F953-4BA7-99EF-4751F3A95E31}"/>
                      </a:ext>
                    </a:extLst>
                  </p:cNvPr>
                  <p:cNvGrpSpPr/>
                  <p:nvPr/>
                </p:nvGrpSpPr>
                <p:grpSpPr>
                  <a:xfrm>
                    <a:off x="5030449" y="3155430"/>
                    <a:ext cx="549739" cy="496358"/>
                    <a:chOff x="457200" y="4953000"/>
                    <a:chExt cx="1219200" cy="1066800"/>
                  </a:xfrm>
                </p:grpSpPr>
                <p:sp>
                  <p:nvSpPr>
                    <p:cNvPr id="328" name="Cross 327">
                      <a:extLst>
                        <a:ext uri="{FF2B5EF4-FFF2-40B4-BE49-F238E27FC236}">
                          <a16:creationId xmlns:a16="http://schemas.microsoft.com/office/drawing/2014/main" id="{31A10F54-E537-42B1-BC75-773EACCEA8CC}"/>
                        </a:ext>
                      </a:extLst>
                    </p:cNvPr>
                    <p:cNvSpPr/>
                    <p:nvPr/>
                  </p:nvSpPr>
                  <p:spPr>
                    <a:xfrm>
                      <a:off x="457200" y="4953000"/>
                      <a:ext cx="1219200" cy="1066800"/>
                    </a:xfrm>
                    <a:prstGeom prst="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a:extLst>
                        <a:ext uri="{FF2B5EF4-FFF2-40B4-BE49-F238E27FC236}">
                          <a16:creationId xmlns:a16="http://schemas.microsoft.com/office/drawing/2014/main" id="{4DD78143-1415-443A-B9D7-D24710D2C0CB}"/>
                        </a:ext>
                      </a:extLst>
                    </p:cNvPr>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a:extLst>
                        <a:ext uri="{FF2B5EF4-FFF2-40B4-BE49-F238E27FC236}">
                          <a16:creationId xmlns:a16="http://schemas.microsoft.com/office/drawing/2014/main" id="{EA135A11-E9E3-431B-BFFD-0D928BDE6CF9}"/>
                        </a:ext>
                      </a:extLst>
                    </p:cNvPr>
                    <p:cNvSpPr/>
                    <p:nvPr/>
                  </p:nvSpPr>
                  <p:spPr>
                    <a:xfrm rot="16200000">
                      <a:off x="931888" y="5184099"/>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460">
                  <a:extLst>
                    <a:ext uri="{FF2B5EF4-FFF2-40B4-BE49-F238E27FC236}">
                      <a16:creationId xmlns:a16="http://schemas.microsoft.com/office/drawing/2014/main" id="{55C0408F-690D-4393-97A7-19ADF376DC06}"/>
                    </a:ext>
                  </a:extLst>
                </p:cNvPr>
                <p:cNvGrpSpPr/>
                <p:nvPr/>
              </p:nvGrpSpPr>
              <p:grpSpPr>
                <a:xfrm>
                  <a:off x="7620000" y="1143000"/>
                  <a:ext cx="402833" cy="1396583"/>
                  <a:chOff x="4939259" y="2184817"/>
                  <a:chExt cx="698292" cy="2420912"/>
                </a:xfrm>
              </p:grpSpPr>
              <p:grpSp>
                <p:nvGrpSpPr>
                  <p:cNvPr id="315" name="Group 451">
                    <a:extLst>
                      <a:ext uri="{FF2B5EF4-FFF2-40B4-BE49-F238E27FC236}">
                        <a16:creationId xmlns:a16="http://schemas.microsoft.com/office/drawing/2014/main" id="{BEDAE1AE-A652-491F-9AE8-3139576E4EB0}"/>
                      </a:ext>
                    </a:extLst>
                  </p:cNvPr>
                  <p:cNvGrpSpPr/>
                  <p:nvPr/>
                </p:nvGrpSpPr>
                <p:grpSpPr>
                  <a:xfrm>
                    <a:off x="4951751" y="2184817"/>
                    <a:ext cx="685800" cy="1219200"/>
                    <a:chOff x="4876800" y="3429000"/>
                    <a:chExt cx="685800" cy="1219200"/>
                  </a:xfrm>
                </p:grpSpPr>
                <p:sp>
                  <p:nvSpPr>
                    <p:cNvPr id="323" name="Diamond 322">
                      <a:extLst>
                        <a:ext uri="{FF2B5EF4-FFF2-40B4-BE49-F238E27FC236}">
                          <a16:creationId xmlns:a16="http://schemas.microsoft.com/office/drawing/2014/main" id="{A647A5AF-1316-41E6-9424-D69EF29E5A6A}"/>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a:extLst>
                        <a:ext uri="{FF2B5EF4-FFF2-40B4-BE49-F238E27FC236}">
                          <a16:creationId xmlns:a16="http://schemas.microsoft.com/office/drawing/2014/main" id="{78BB8C64-4B53-4D41-B6E3-2C481384135D}"/>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452">
                    <a:extLst>
                      <a:ext uri="{FF2B5EF4-FFF2-40B4-BE49-F238E27FC236}">
                        <a16:creationId xmlns:a16="http://schemas.microsoft.com/office/drawing/2014/main" id="{722F80B0-811D-4C20-88FA-C609FE025B8C}"/>
                      </a:ext>
                    </a:extLst>
                  </p:cNvPr>
                  <p:cNvGrpSpPr/>
                  <p:nvPr/>
                </p:nvGrpSpPr>
                <p:grpSpPr>
                  <a:xfrm>
                    <a:off x="4939259" y="3386529"/>
                    <a:ext cx="685800" cy="1219200"/>
                    <a:chOff x="4876800" y="3429000"/>
                    <a:chExt cx="685800" cy="1219200"/>
                  </a:xfrm>
                </p:grpSpPr>
                <p:sp>
                  <p:nvSpPr>
                    <p:cNvPr id="321" name="Diamond 320">
                      <a:extLst>
                        <a:ext uri="{FF2B5EF4-FFF2-40B4-BE49-F238E27FC236}">
                          <a16:creationId xmlns:a16="http://schemas.microsoft.com/office/drawing/2014/main" id="{71EA7D1B-5A7D-47F5-9FF0-01D3812939E5}"/>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a:extLst>
                        <a:ext uri="{FF2B5EF4-FFF2-40B4-BE49-F238E27FC236}">
                          <a16:creationId xmlns:a16="http://schemas.microsoft.com/office/drawing/2014/main" id="{E038E63F-0A6C-4913-938C-0C5C0979A4AD}"/>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407">
                    <a:extLst>
                      <a:ext uri="{FF2B5EF4-FFF2-40B4-BE49-F238E27FC236}">
                        <a16:creationId xmlns:a16="http://schemas.microsoft.com/office/drawing/2014/main" id="{EB776779-A1C6-4C57-81A3-6FFB624DA633}"/>
                      </a:ext>
                    </a:extLst>
                  </p:cNvPr>
                  <p:cNvGrpSpPr/>
                  <p:nvPr/>
                </p:nvGrpSpPr>
                <p:grpSpPr>
                  <a:xfrm>
                    <a:off x="5030449" y="3155430"/>
                    <a:ext cx="549739" cy="496358"/>
                    <a:chOff x="457200" y="4953000"/>
                    <a:chExt cx="1219200" cy="1066800"/>
                  </a:xfrm>
                </p:grpSpPr>
                <p:sp>
                  <p:nvSpPr>
                    <p:cNvPr id="318" name="Cross 317">
                      <a:extLst>
                        <a:ext uri="{FF2B5EF4-FFF2-40B4-BE49-F238E27FC236}">
                          <a16:creationId xmlns:a16="http://schemas.microsoft.com/office/drawing/2014/main" id="{FF9F8217-BABA-4D94-B77E-6A58E791BA0E}"/>
                        </a:ext>
                      </a:extLst>
                    </p:cNvPr>
                    <p:cNvSpPr/>
                    <p:nvPr/>
                  </p:nvSpPr>
                  <p:spPr>
                    <a:xfrm>
                      <a:off x="457200" y="4953000"/>
                      <a:ext cx="1219200" cy="1066800"/>
                    </a:xfrm>
                    <a:prstGeom prst="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a:extLst>
                        <a:ext uri="{FF2B5EF4-FFF2-40B4-BE49-F238E27FC236}">
                          <a16:creationId xmlns:a16="http://schemas.microsoft.com/office/drawing/2014/main" id="{E60CAA89-145B-4C9C-B001-544C58F7E1DE}"/>
                        </a:ext>
                      </a:extLst>
                    </p:cNvPr>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a:extLst>
                        <a:ext uri="{FF2B5EF4-FFF2-40B4-BE49-F238E27FC236}">
                          <a16:creationId xmlns:a16="http://schemas.microsoft.com/office/drawing/2014/main" id="{81A239E3-29FC-45B9-ACCC-CD20D8494135}"/>
                        </a:ext>
                      </a:extLst>
                    </p:cNvPr>
                    <p:cNvSpPr/>
                    <p:nvPr/>
                  </p:nvSpPr>
                  <p:spPr>
                    <a:xfrm rot="16200000">
                      <a:off x="931888" y="5184099"/>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4" name="Group 493">
                  <a:extLst>
                    <a:ext uri="{FF2B5EF4-FFF2-40B4-BE49-F238E27FC236}">
                      <a16:creationId xmlns:a16="http://schemas.microsoft.com/office/drawing/2014/main" id="{5283D26A-2ACD-4F7E-9D25-AEA804469B16}"/>
                    </a:ext>
                  </a:extLst>
                </p:cNvPr>
                <p:cNvGrpSpPr/>
                <p:nvPr/>
              </p:nvGrpSpPr>
              <p:grpSpPr>
                <a:xfrm>
                  <a:off x="6906718" y="2794416"/>
                  <a:ext cx="762000" cy="990600"/>
                  <a:chOff x="4379925" y="4284689"/>
                  <a:chExt cx="1396583" cy="1396583"/>
                </a:xfrm>
              </p:grpSpPr>
              <p:grpSp>
                <p:nvGrpSpPr>
                  <p:cNvPr id="293" name="Group 471">
                    <a:extLst>
                      <a:ext uri="{FF2B5EF4-FFF2-40B4-BE49-F238E27FC236}">
                        <a16:creationId xmlns:a16="http://schemas.microsoft.com/office/drawing/2014/main" id="{52BF06AB-3C3F-46B1-8E5B-CA0D87A3E959}"/>
                      </a:ext>
                    </a:extLst>
                  </p:cNvPr>
                  <p:cNvGrpSpPr/>
                  <p:nvPr/>
                </p:nvGrpSpPr>
                <p:grpSpPr>
                  <a:xfrm rot="5400000">
                    <a:off x="4876800" y="4267200"/>
                    <a:ext cx="402833" cy="1396583"/>
                    <a:chOff x="4939259" y="2184817"/>
                    <a:chExt cx="698292" cy="2420912"/>
                  </a:xfrm>
                </p:grpSpPr>
                <p:grpSp>
                  <p:nvGrpSpPr>
                    <p:cNvPr id="305" name="Group 451">
                      <a:extLst>
                        <a:ext uri="{FF2B5EF4-FFF2-40B4-BE49-F238E27FC236}">
                          <a16:creationId xmlns:a16="http://schemas.microsoft.com/office/drawing/2014/main" id="{1836DF70-9105-4AAF-86BF-3C6A1B24E497}"/>
                        </a:ext>
                      </a:extLst>
                    </p:cNvPr>
                    <p:cNvGrpSpPr/>
                    <p:nvPr/>
                  </p:nvGrpSpPr>
                  <p:grpSpPr>
                    <a:xfrm>
                      <a:off x="4951751" y="2184817"/>
                      <a:ext cx="685800" cy="1219200"/>
                      <a:chOff x="4876800" y="3429000"/>
                      <a:chExt cx="685800" cy="1219200"/>
                    </a:xfrm>
                  </p:grpSpPr>
                  <p:sp>
                    <p:nvSpPr>
                      <p:cNvPr id="313" name="Diamond 312">
                        <a:extLst>
                          <a:ext uri="{FF2B5EF4-FFF2-40B4-BE49-F238E27FC236}">
                            <a16:creationId xmlns:a16="http://schemas.microsoft.com/office/drawing/2014/main" id="{DF3CA83C-34DA-4C7D-AC9D-BB2F9797119E}"/>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a:extLst>
                          <a:ext uri="{FF2B5EF4-FFF2-40B4-BE49-F238E27FC236}">
                            <a16:creationId xmlns:a16="http://schemas.microsoft.com/office/drawing/2014/main" id="{81BB5F82-8256-486E-A8E4-AC62E0E45AAF}"/>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452">
                      <a:extLst>
                        <a:ext uri="{FF2B5EF4-FFF2-40B4-BE49-F238E27FC236}">
                          <a16:creationId xmlns:a16="http://schemas.microsoft.com/office/drawing/2014/main" id="{3826A2D6-2E7F-4388-BEF0-A8839FC220BA}"/>
                        </a:ext>
                      </a:extLst>
                    </p:cNvPr>
                    <p:cNvGrpSpPr/>
                    <p:nvPr/>
                  </p:nvGrpSpPr>
                  <p:grpSpPr>
                    <a:xfrm>
                      <a:off x="4939259" y="3386529"/>
                      <a:ext cx="685800" cy="1219200"/>
                      <a:chOff x="4876800" y="3429000"/>
                      <a:chExt cx="685800" cy="1219200"/>
                    </a:xfrm>
                  </p:grpSpPr>
                  <p:sp>
                    <p:nvSpPr>
                      <p:cNvPr id="311" name="Diamond 310">
                        <a:extLst>
                          <a:ext uri="{FF2B5EF4-FFF2-40B4-BE49-F238E27FC236}">
                            <a16:creationId xmlns:a16="http://schemas.microsoft.com/office/drawing/2014/main" id="{A1424510-3A2B-47B9-8D0C-24F9FFA4FC37}"/>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a:extLst>
                          <a:ext uri="{FF2B5EF4-FFF2-40B4-BE49-F238E27FC236}">
                            <a16:creationId xmlns:a16="http://schemas.microsoft.com/office/drawing/2014/main" id="{9345E3C0-07FB-42A3-98FE-A804F4D7C8D9}"/>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407">
                      <a:extLst>
                        <a:ext uri="{FF2B5EF4-FFF2-40B4-BE49-F238E27FC236}">
                          <a16:creationId xmlns:a16="http://schemas.microsoft.com/office/drawing/2014/main" id="{EFCAB35C-D757-4B02-A392-EBDCA46400E3}"/>
                        </a:ext>
                      </a:extLst>
                    </p:cNvPr>
                    <p:cNvGrpSpPr/>
                    <p:nvPr/>
                  </p:nvGrpSpPr>
                  <p:grpSpPr>
                    <a:xfrm>
                      <a:off x="5030449" y="3155430"/>
                      <a:ext cx="549739" cy="496358"/>
                      <a:chOff x="457200" y="4953000"/>
                      <a:chExt cx="1219200" cy="1066800"/>
                    </a:xfrm>
                  </p:grpSpPr>
                  <p:sp>
                    <p:nvSpPr>
                      <p:cNvPr id="308" name="Cross 307">
                        <a:extLst>
                          <a:ext uri="{FF2B5EF4-FFF2-40B4-BE49-F238E27FC236}">
                            <a16:creationId xmlns:a16="http://schemas.microsoft.com/office/drawing/2014/main" id="{AE352DEF-6918-4361-B1F8-0A46D709ED6F}"/>
                          </a:ext>
                        </a:extLst>
                      </p:cNvPr>
                      <p:cNvSpPr/>
                      <p:nvPr/>
                    </p:nvSpPr>
                    <p:spPr>
                      <a:xfrm>
                        <a:off x="457200" y="4953000"/>
                        <a:ext cx="1219200" cy="1066800"/>
                      </a:xfrm>
                      <a:prstGeom prst="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a:extLst>
                          <a:ext uri="{FF2B5EF4-FFF2-40B4-BE49-F238E27FC236}">
                            <a16:creationId xmlns:a16="http://schemas.microsoft.com/office/drawing/2014/main" id="{44ADE6F2-AFA9-4280-B892-B854FB7D26BA}"/>
                          </a:ext>
                        </a:extLst>
                      </p:cNvPr>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a:extLst>
                          <a:ext uri="{FF2B5EF4-FFF2-40B4-BE49-F238E27FC236}">
                            <a16:creationId xmlns:a16="http://schemas.microsoft.com/office/drawing/2014/main" id="{8226EBC0-CED8-4948-8749-E52E1BAF5650}"/>
                          </a:ext>
                        </a:extLst>
                      </p:cNvPr>
                      <p:cNvSpPr/>
                      <p:nvPr/>
                    </p:nvSpPr>
                    <p:spPr>
                      <a:xfrm rot="16200000">
                        <a:off x="931888" y="5184099"/>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 name="Group 482">
                    <a:extLst>
                      <a:ext uri="{FF2B5EF4-FFF2-40B4-BE49-F238E27FC236}">
                        <a16:creationId xmlns:a16="http://schemas.microsoft.com/office/drawing/2014/main" id="{E29196B7-A480-40F1-8582-CD47BF34E052}"/>
                      </a:ext>
                    </a:extLst>
                  </p:cNvPr>
                  <p:cNvGrpSpPr/>
                  <p:nvPr/>
                </p:nvGrpSpPr>
                <p:grpSpPr>
                  <a:xfrm rot="10800000">
                    <a:off x="4879298" y="4284689"/>
                    <a:ext cx="402833" cy="1396583"/>
                    <a:chOff x="4939259" y="2184817"/>
                    <a:chExt cx="698292" cy="2420912"/>
                  </a:xfrm>
                </p:grpSpPr>
                <p:grpSp>
                  <p:nvGrpSpPr>
                    <p:cNvPr id="295" name="Group 451">
                      <a:extLst>
                        <a:ext uri="{FF2B5EF4-FFF2-40B4-BE49-F238E27FC236}">
                          <a16:creationId xmlns:a16="http://schemas.microsoft.com/office/drawing/2014/main" id="{452CE48F-BF4C-4A4F-8711-7F3764EA5541}"/>
                        </a:ext>
                      </a:extLst>
                    </p:cNvPr>
                    <p:cNvGrpSpPr/>
                    <p:nvPr/>
                  </p:nvGrpSpPr>
                  <p:grpSpPr>
                    <a:xfrm>
                      <a:off x="4951751" y="2184817"/>
                      <a:ext cx="685800" cy="1219200"/>
                      <a:chOff x="4876800" y="3429000"/>
                      <a:chExt cx="685800" cy="1219200"/>
                    </a:xfrm>
                  </p:grpSpPr>
                  <p:sp>
                    <p:nvSpPr>
                      <p:cNvPr id="303" name="Diamond 302">
                        <a:extLst>
                          <a:ext uri="{FF2B5EF4-FFF2-40B4-BE49-F238E27FC236}">
                            <a16:creationId xmlns:a16="http://schemas.microsoft.com/office/drawing/2014/main" id="{327CAFE5-78BA-41FD-833D-6C772EEE86DE}"/>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a:extLst>
                          <a:ext uri="{FF2B5EF4-FFF2-40B4-BE49-F238E27FC236}">
                            <a16:creationId xmlns:a16="http://schemas.microsoft.com/office/drawing/2014/main" id="{6838346C-FC22-4382-B058-95B12B1846E4}"/>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452">
                      <a:extLst>
                        <a:ext uri="{FF2B5EF4-FFF2-40B4-BE49-F238E27FC236}">
                          <a16:creationId xmlns:a16="http://schemas.microsoft.com/office/drawing/2014/main" id="{ECD03E73-31A8-4BC9-824F-8C65833C2EC5}"/>
                        </a:ext>
                      </a:extLst>
                    </p:cNvPr>
                    <p:cNvGrpSpPr/>
                    <p:nvPr/>
                  </p:nvGrpSpPr>
                  <p:grpSpPr>
                    <a:xfrm>
                      <a:off x="4939259" y="3386529"/>
                      <a:ext cx="685800" cy="1219200"/>
                      <a:chOff x="4876800" y="3429000"/>
                      <a:chExt cx="685800" cy="1219200"/>
                    </a:xfrm>
                  </p:grpSpPr>
                  <p:sp>
                    <p:nvSpPr>
                      <p:cNvPr id="301" name="Diamond 300">
                        <a:extLst>
                          <a:ext uri="{FF2B5EF4-FFF2-40B4-BE49-F238E27FC236}">
                            <a16:creationId xmlns:a16="http://schemas.microsoft.com/office/drawing/2014/main" id="{66FD2B7A-B9F4-4858-8B64-DBC606E994CC}"/>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a:extLst>
                          <a:ext uri="{FF2B5EF4-FFF2-40B4-BE49-F238E27FC236}">
                            <a16:creationId xmlns:a16="http://schemas.microsoft.com/office/drawing/2014/main" id="{BD2F4546-BBF1-4EAD-90AA-A2ABD12D598B}"/>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407">
                      <a:extLst>
                        <a:ext uri="{FF2B5EF4-FFF2-40B4-BE49-F238E27FC236}">
                          <a16:creationId xmlns:a16="http://schemas.microsoft.com/office/drawing/2014/main" id="{75D49220-2E53-48E5-BC89-1ABA0110188B}"/>
                        </a:ext>
                      </a:extLst>
                    </p:cNvPr>
                    <p:cNvGrpSpPr/>
                    <p:nvPr/>
                  </p:nvGrpSpPr>
                  <p:grpSpPr>
                    <a:xfrm>
                      <a:off x="5030449" y="3155430"/>
                      <a:ext cx="549739" cy="496358"/>
                      <a:chOff x="457200" y="4953000"/>
                      <a:chExt cx="1219200" cy="1066800"/>
                    </a:xfrm>
                  </p:grpSpPr>
                  <p:sp>
                    <p:nvSpPr>
                      <p:cNvPr id="298" name="Cross 297">
                        <a:extLst>
                          <a:ext uri="{FF2B5EF4-FFF2-40B4-BE49-F238E27FC236}">
                            <a16:creationId xmlns:a16="http://schemas.microsoft.com/office/drawing/2014/main" id="{E9267E25-B7F1-4142-82EC-5A188B1B8303}"/>
                          </a:ext>
                        </a:extLst>
                      </p:cNvPr>
                      <p:cNvSpPr/>
                      <p:nvPr/>
                    </p:nvSpPr>
                    <p:spPr>
                      <a:xfrm>
                        <a:off x="457200" y="4953000"/>
                        <a:ext cx="1219200" cy="1066800"/>
                      </a:xfrm>
                      <a:prstGeom prst="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a:extLst>
                          <a:ext uri="{FF2B5EF4-FFF2-40B4-BE49-F238E27FC236}">
                            <a16:creationId xmlns:a16="http://schemas.microsoft.com/office/drawing/2014/main" id="{570838B3-62ED-4C2A-B0D0-D42C5128F77E}"/>
                          </a:ext>
                        </a:extLst>
                      </p:cNvPr>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a:extLst>
                          <a:ext uri="{FF2B5EF4-FFF2-40B4-BE49-F238E27FC236}">
                            <a16:creationId xmlns:a16="http://schemas.microsoft.com/office/drawing/2014/main" id="{6EB3DE40-8C3C-4418-BD46-3960CD02D1A8}"/>
                          </a:ext>
                        </a:extLst>
                      </p:cNvPr>
                      <p:cNvSpPr/>
                      <p:nvPr/>
                    </p:nvSpPr>
                    <p:spPr>
                      <a:xfrm rot="16200000">
                        <a:off x="931888" y="5184099"/>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5" name="Group 563">
                  <a:extLst>
                    <a:ext uri="{FF2B5EF4-FFF2-40B4-BE49-F238E27FC236}">
                      <a16:creationId xmlns:a16="http://schemas.microsoft.com/office/drawing/2014/main" id="{5AF351A7-44C8-443B-89C1-2D4B6401610D}"/>
                    </a:ext>
                  </a:extLst>
                </p:cNvPr>
                <p:cNvGrpSpPr/>
                <p:nvPr/>
              </p:nvGrpSpPr>
              <p:grpSpPr>
                <a:xfrm>
                  <a:off x="6478250" y="4876800"/>
                  <a:ext cx="1524000" cy="472190"/>
                  <a:chOff x="4876800" y="4572000"/>
                  <a:chExt cx="2497111" cy="896911"/>
                </a:xfrm>
              </p:grpSpPr>
              <p:grpSp>
                <p:nvGrpSpPr>
                  <p:cNvPr id="224" name="Group 494">
                    <a:extLst>
                      <a:ext uri="{FF2B5EF4-FFF2-40B4-BE49-F238E27FC236}">
                        <a16:creationId xmlns:a16="http://schemas.microsoft.com/office/drawing/2014/main" id="{66EF348C-79D2-424B-ACA1-EF4B9A4903AF}"/>
                      </a:ext>
                    </a:extLst>
                  </p:cNvPr>
                  <p:cNvGrpSpPr/>
                  <p:nvPr/>
                </p:nvGrpSpPr>
                <p:grpSpPr>
                  <a:xfrm>
                    <a:off x="5638800" y="4572000"/>
                    <a:ext cx="896911" cy="896911"/>
                    <a:chOff x="4379925" y="4284689"/>
                    <a:chExt cx="1396583" cy="1396583"/>
                  </a:xfrm>
                </p:grpSpPr>
                <p:grpSp>
                  <p:nvGrpSpPr>
                    <p:cNvPr id="271" name="Group 471">
                      <a:extLst>
                        <a:ext uri="{FF2B5EF4-FFF2-40B4-BE49-F238E27FC236}">
                          <a16:creationId xmlns:a16="http://schemas.microsoft.com/office/drawing/2014/main" id="{59BD0886-ACD8-4789-98C2-B160F555864F}"/>
                        </a:ext>
                      </a:extLst>
                    </p:cNvPr>
                    <p:cNvGrpSpPr/>
                    <p:nvPr/>
                  </p:nvGrpSpPr>
                  <p:grpSpPr>
                    <a:xfrm rot="5400000">
                      <a:off x="4876800" y="4267200"/>
                      <a:ext cx="402833" cy="1396583"/>
                      <a:chOff x="4939259" y="2184817"/>
                      <a:chExt cx="698292" cy="2420912"/>
                    </a:xfrm>
                  </p:grpSpPr>
                  <p:grpSp>
                    <p:nvGrpSpPr>
                      <p:cNvPr id="283" name="Group 451">
                        <a:extLst>
                          <a:ext uri="{FF2B5EF4-FFF2-40B4-BE49-F238E27FC236}">
                            <a16:creationId xmlns:a16="http://schemas.microsoft.com/office/drawing/2014/main" id="{01668C97-150E-47D4-8520-8223AFDD194C}"/>
                          </a:ext>
                        </a:extLst>
                      </p:cNvPr>
                      <p:cNvGrpSpPr/>
                      <p:nvPr/>
                    </p:nvGrpSpPr>
                    <p:grpSpPr>
                      <a:xfrm>
                        <a:off x="4951751" y="2184817"/>
                        <a:ext cx="685800" cy="1219200"/>
                        <a:chOff x="4876800" y="3429000"/>
                        <a:chExt cx="685800" cy="1219200"/>
                      </a:xfrm>
                    </p:grpSpPr>
                    <p:sp>
                      <p:nvSpPr>
                        <p:cNvPr id="291" name="Diamond 290">
                          <a:extLst>
                            <a:ext uri="{FF2B5EF4-FFF2-40B4-BE49-F238E27FC236}">
                              <a16:creationId xmlns:a16="http://schemas.microsoft.com/office/drawing/2014/main" id="{121DB42A-47DC-4035-9268-6263364CEF4A}"/>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Diamond 291">
                          <a:extLst>
                            <a:ext uri="{FF2B5EF4-FFF2-40B4-BE49-F238E27FC236}">
                              <a16:creationId xmlns:a16="http://schemas.microsoft.com/office/drawing/2014/main" id="{B64F35B7-DB2E-41D6-8068-75B3F2233878}"/>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452">
                        <a:extLst>
                          <a:ext uri="{FF2B5EF4-FFF2-40B4-BE49-F238E27FC236}">
                            <a16:creationId xmlns:a16="http://schemas.microsoft.com/office/drawing/2014/main" id="{CA3D2D56-8341-482E-AD02-0FA517DEF4D0}"/>
                          </a:ext>
                        </a:extLst>
                      </p:cNvPr>
                      <p:cNvGrpSpPr/>
                      <p:nvPr/>
                    </p:nvGrpSpPr>
                    <p:grpSpPr>
                      <a:xfrm>
                        <a:off x="4939259" y="3386529"/>
                        <a:ext cx="685800" cy="1219200"/>
                        <a:chOff x="4876800" y="3429000"/>
                        <a:chExt cx="685800" cy="1219200"/>
                      </a:xfrm>
                    </p:grpSpPr>
                    <p:sp>
                      <p:nvSpPr>
                        <p:cNvPr id="289" name="Diamond 288">
                          <a:extLst>
                            <a:ext uri="{FF2B5EF4-FFF2-40B4-BE49-F238E27FC236}">
                              <a16:creationId xmlns:a16="http://schemas.microsoft.com/office/drawing/2014/main" id="{8B32E9A6-54DD-45DE-B42F-BC2CBE0B8621}"/>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a:extLst>
                            <a:ext uri="{FF2B5EF4-FFF2-40B4-BE49-F238E27FC236}">
                              <a16:creationId xmlns:a16="http://schemas.microsoft.com/office/drawing/2014/main" id="{C2AA29F1-2C48-4CE7-85D3-15BD2C5FFB1A}"/>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407">
                        <a:extLst>
                          <a:ext uri="{FF2B5EF4-FFF2-40B4-BE49-F238E27FC236}">
                            <a16:creationId xmlns:a16="http://schemas.microsoft.com/office/drawing/2014/main" id="{ABEE86FF-84CA-4196-AA20-3714ECFFE281}"/>
                          </a:ext>
                        </a:extLst>
                      </p:cNvPr>
                      <p:cNvGrpSpPr/>
                      <p:nvPr/>
                    </p:nvGrpSpPr>
                    <p:grpSpPr>
                      <a:xfrm>
                        <a:off x="5030449" y="3155430"/>
                        <a:ext cx="549739" cy="496358"/>
                        <a:chOff x="457200" y="4953000"/>
                        <a:chExt cx="1219200" cy="1066800"/>
                      </a:xfrm>
                    </p:grpSpPr>
                    <p:sp>
                      <p:nvSpPr>
                        <p:cNvPr id="286" name="Cross 285">
                          <a:extLst>
                            <a:ext uri="{FF2B5EF4-FFF2-40B4-BE49-F238E27FC236}">
                              <a16:creationId xmlns:a16="http://schemas.microsoft.com/office/drawing/2014/main" id="{88ED4756-8A72-4C0B-A4F0-A96F618C6791}"/>
                            </a:ext>
                          </a:extLst>
                        </p:cNvPr>
                        <p:cNvSpPr/>
                        <p:nvPr/>
                      </p:nvSpPr>
                      <p:spPr>
                        <a:xfrm>
                          <a:off x="457200" y="4953000"/>
                          <a:ext cx="1219200" cy="1066800"/>
                        </a:xfrm>
                        <a:prstGeom prst="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a:extLst>
                            <a:ext uri="{FF2B5EF4-FFF2-40B4-BE49-F238E27FC236}">
                              <a16:creationId xmlns:a16="http://schemas.microsoft.com/office/drawing/2014/main" id="{6FE64898-7F3F-4224-AE4D-FBF563F53117}"/>
                            </a:ext>
                          </a:extLst>
                        </p:cNvPr>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a:extLst>
                            <a:ext uri="{FF2B5EF4-FFF2-40B4-BE49-F238E27FC236}">
                              <a16:creationId xmlns:a16="http://schemas.microsoft.com/office/drawing/2014/main" id="{10CB9AA4-6E35-4E42-8EA3-0F9415AE05FC}"/>
                            </a:ext>
                          </a:extLst>
                        </p:cNvPr>
                        <p:cNvSpPr/>
                        <p:nvPr/>
                      </p:nvSpPr>
                      <p:spPr>
                        <a:xfrm rot="16200000">
                          <a:off x="931888" y="5184099"/>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482">
                      <a:extLst>
                        <a:ext uri="{FF2B5EF4-FFF2-40B4-BE49-F238E27FC236}">
                          <a16:creationId xmlns:a16="http://schemas.microsoft.com/office/drawing/2014/main" id="{AD5BD638-5E54-4E17-96FF-B92B8B917A5C}"/>
                        </a:ext>
                      </a:extLst>
                    </p:cNvPr>
                    <p:cNvGrpSpPr/>
                    <p:nvPr/>
                  </p:nvGrpSpPr>
                  <p:grpSpPr>
                    <a:xfrm rot="10800000">
                      <a:off x="4879298" y="4284689"/>
                      <a:ext cx="402833" cy="1396583"/>
                      <a:chOff x="4939259" y="2184817"/>
                      <a:chExt cx="698292" cy="2420912"/>
                    </a:xfrm>
                  </p:grpSpPr>
                  <p:grpSp>
                    <p:nvGrpSpPr>
                      <p:cNvPr id="273" name="Group 451">
                        <a:extLst>
                          <a:ext uri="{FF2B5EF4-FFF2-40B4-BE49-F238E27FC236}">
                            <a16:creationId xmlns:a16="http://schemas.microsoft.com/office/drawing/2014/main" id="{A5FA412A-8759-4051-87D7-2DB28410D93B}"/>
                          </a:ext>
                        </a:extLst>
                      </p:cNvPr>
                      <p:cNvGrpSpPr/>
                      <p:nvPr/>
                    </p:nvGrpSpPr>
                    <p:grpSpPr>
                      <a:xfrm>
                        <a:off x="4951751" y="2184817"/>
                        <a:ext cx="685800" cy="1219200"/>
                        <a:chOff x="4876800" y="3429000"/>
                        <a:chExt cx="685800" cy="1219200"/>
                      </a:xfrm>
                    </p:grpSpPr>
                    <p:sp>
                      <p:nvSpPr>
                        <p:cNvPr id="281" name="Diamond 280">
                          <a:extLst>
                            <a:ext uri="{FF2B5EF4-FFF2-40B4-BE49-F238E27FC236}">
                              <a16:creationId xmlns:a16="http://schemas.microsoft.com/office/drawing/2014/main" id="{B5A9517D-9D9F-48AB-9CD7-CA4C30B98EC3}"/>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a:extLst>
                            <a:ext uri="{FF2B5EF4-FFF2-40B4-BE49-F238E27FC236}">
                              <a16:creationId xmlns:a16="http://schemas.microsoft.com/office/drawing/2014/main" id="{8302A08E-F586-4167-A5EB-51F32651830F}"/>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452">
                        <a:extLst>
                          <a:ext uri="{FF2B5EF4-FFF2-40B4-BE49-F238E27FC236}">
                            <a16:creationId xmlns:a16="http://schemas.microsoft.com/office/drawing/2014/main" id="{D188783F-4F82-4AA0-B8B1-A8C26CC1242F}"/>
                          </a:ext>
                        </a:extLst>
                      </p:cNvPr>
                      <p:cNvGrpSpPr/>
                      <p:nvPr/>
                    </p:nvGrpSpPr>
                    <p:grpSpPr>
                      <a:xfrm>
                        <a:off x="4939259" y="3386529"/>
                        <a:ext cx="685800" cy="1219200"/>
                        <a:chOff x="4876800" y="3429000"/>
                        <a:chExt cx="685800" cy="1219200"/>
                      </a:xfrm>
                    </p:grpSpPr>
                    <p:sp>
                      <p:nvSpPr>
                        <p:cNvPr id="279" name="Diamond 278">
                          <a:extLst>
                            <a:ext uri="{FF2B5EF4-FFF2-40B4-BE49-F238E27FC236}">
                              <a16:creationId xmlns:a16="http://schemas.microsoft.com/office/drawing/2014/main" id="{7F2A3680-46F5-4E68-9021-4384E36CAC8B}"/>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a:extLst>
                            <a:ext uri="{FF2B5EF4-FFF2-40B4-BE49-F238E27FC236}">
                              <a16:creationId xmlns:a16="http://schemas.microsoft.com/office/drawing/2014/main" id="{E3837D4A-2AB8-4E71-8004-70FFB5307D44}"/>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407">
                        <a:extLst>
                          <a:ext uri="{FF2B5EF4-FFF2-40B4-BE49-F238E27FC236}">
                            <a16:creationId xmlns:a16="http://schemas.microsoft.com/office/drawing/2014/main" id="{F96444B1-27AE-4600-B6B3-F58CA79C7475}"/>
                          </a:ext>
                        </a:extLst>
                      </p:cNvPr>
                      <p:cNvGrpSpPr/>
                      <p:nvPr/>
                    </p:nvGrpSpPr>
                    <p:grpSpPr>
                      <a:xfrm>
                        <a:off x="5030449" y="3155430"/>
                        <a:ext cx="549739" cy="496358"/>
                        <a:chOff x="457200" y="4953000"/>
                        <a:chExt cx="1219200" cy="1066800"/>
                      </a:xfrm>
                    </p:grpSpPr>
                    <p:sp>
                      <p:nvSpPr>
                        <p:cNvPr id="276" name="Cross 275">
                          <a:extLst>
                            <a:ext uri="{FF2B5EF4-FFF2-40B4-BE49-F238E27FC236}">
                              <a16:creationId xmlns:a16="http://schemas.microsoft.com/office/drawing/2014/main" id="{1A4420B9-A343-40A2-9165-B9FE950B4498}"/>
                            </a:ext>
                          </a:extLst>
                        </p:cNvPr>
                        <p:cNvSpPr/>
                        <p:nvPr/>
                      </p:nvSpPr>
                      <p:spPr>
                        <a:xfrm>
                          <a:off x="457200" y="4953000"/>
                          <a:ext cx="1219200" cy="1066800"/>
                        </a:xfrm>
                        <a:prstGeom prst="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a:extLst>
                            <a:ext uri="{FF2B5EF4-FFF2-40B4-BE49-F238E27FC236}">
                              <a16:creationId xmlns:a16="http://schemas.microsoft.com/office/drawing/2014/main" id="{1D5931C2-E0C6-4597-A249-B8BC29309A8D}"/>
                            </a:ext>
                          </a:extLst>
                        </p:cNvPr>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Diamond 277">
                          <a:extLst>
                            <a:ext uri="{FF2B5EF4-FFF2-40B4-BE49-F238E27FC236}">
                              <a16:creationId xmlns:a16="http://schemas.microsoft.com/office/drawing/2014/main" id="{B5D925A9-57D4-42E2-840C-1A5DB96CD5E6}"/>
                            </a:ext>
                          </a:extLst>
                        </p:cNvPr>
                        <p:cNvSpPr/>
                        <p:nvPr/>
                      </p:nvSpPr>
                      <p:spPr>
                        <a:xfrm rot="16200000">
                          <a:off x="931888" y="5184099"/>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5" name="Group 517">
                    <a:extLst>
                      <a:ext uri="{FF2B5EF4-FFF2-40B4-BE49-F238E27FC236}">
                        <a16:creationId xmlns:a16="http://schemas.microsoft.com/office/drawing/2014/main" id="{8DD135E0-D583-479A-BA8A-C8E117708D7C}"/>
                      </a:ext>
                    </a:extLst>
                  </p:cNvPr>
                  <p:cNvGrpSpPr/>
                  <p:nvPr/>
                </p:nvGrpSpPr>
                <p:grpSpPr>
                  <a:xfrm>
                    <a:off x="6477000" y="4572000"/>
                    <a:ext cx="896911" cy="896911"/>
                    <a:chOff x="4379925" y="4284689"/>
                    <a:chExt cx="1396583" cy="1396583"/>
                  </a:xfrm>
                </p:grpSpPr>
                <p:grpSp>
                  <p:nvGrpSpPr>
                    <p:cNvPr id="249" name="Group 471">
                      <a:extLst>
                        <a:ext uri="{FF2B5EF4-FFF2-40B4-BE49-F238E27FC236}">
                          <a16:creationId xmlns:a16="http://schemas.microsoft.com/office/drawing/2014/main" id="{A1B7CD84-881D-493E-8ED6-86D2F7A3323B}"/>
                        </a:ext>
                      </a:extLst>
                    </p:cNvPr>
                    <p:cNvGrpSpPr/>
                    <p:nvPr/>
                  </p:nvGrpSpPr>
                  <p:grpSpPr>
                    <a:xfrm rot="5400000">
                      <a:off x="4876800" y="4267200"/>
                      <a:ext cx="402833" cy="1396583"/>
                      <a:chOff x="4939259" y="2184817"/>
                      <a:chExt cx="698292" cy="2420912"/>
                    </a:xfrm>
                  </p:grpSpPr>
                  <p:grpSp>
                    <p:nvGrpSpPr>
                      <p:cNvPr id="261" name="Group 451">
                        <a:extLst>
                          <a:ext uri="{FF2B5EF4-FFF2-40B4-BE49-F238E27FC236}">
                            <a16:creationId xmlns:a16="http://schemas.microsoft.com/office/drawing/2014/main" id="{396ABBF4-41C5-4084-8195-32569EA4E2D7}"/>
                          </a:ext>
                        </a:extLst>
                      </p:cNvPr>
                      <p:cNvGrpSpPr/>
                      <p:nvPr/>
                    </p:nvGrpSpPr>
                    <p:grpSpPr>
                      <a:xfrm>
                        <a:off x="4951751" y="2184817"/>
                        <a:ext cx="685800" cy="1219200"/>
                        <a:chOff x="4876800" y="3429000"/>
                        <a:chExt cx="685800" cy="1219200"/>
                      </a:xfrm>
                    </p:grpSpPr>
                    <p:sp>
                      <p:nvSpPr>
                        <p:cNvPr id="269" name="Diamond 268">
                          <a:extLst>
                            <a:ext uri="{FF2B5EF4-FFF2-40B4-BE49-F238E27FC236}">
                              <a16:creationId xmlns:a16="http://schemas.microsoft.com/office/drawing/2014/main" id="{4B16DC04-5E4A-4B32-BE03-0C465DA9D151}"/>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269">
                          <a:extLst>
                            <a:ext uri="{FF2B5EF4-FFF2-40B4-BE49-F238E27FC236}">
                              <a16:creationId xmlns:a16="http://schemas.microsoft.com/office/drawing/2014/main" id="{C03D2C7A-F628-4105-BFDD-C5B5DA47B2F9}"/>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452">
                        <a:extLst>
                          <a:ext uri="{FF2B5EF4-FFF2-40B4-BE49-F238E27FC236}">
                            <a16:creationId xmlns:a16="http://schemas.microsoft.com/office/drawing/2014/main" id="{36DF0F15-F656-433C-BEF1-20EEFDBE7352}"/>
                          </a:ext>
                        </a:extLst>
                      </p:cNvPr>
                      <p:cNvGrpSpPr/>
                      <p:nvPr/>
                    </p:nvGrpSpPr>
                    <p:grpSpPr>
                      <a:xfrm>
                        <a:off x="4939259" y="3386529"/>
                        <a:ext cx="685800" cy="1219200"/>
                        <a:chOff x="4876800" y="3429000"/>
                        <a:chExt cx="685800" cy="1219200"/>
                      </a:xfrm>
                    </p:grpSpPr>
                    <p:sp>
                      <p:nvSpPr>
                        <p:cNvPr id="267" name="Diamond 266">
                          <a:extLst>
                            <a:ext uri="{FF2B5EF4-FFF2-40B4-BE49-F238E27FC236}">
                              <a16:creationId xmlns:a16="http://schemas.microsoft.com/office/drawing/2014/main" id="{8D4A8323-FAF1-42B4-B493-D28FF57947CF}"/>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a:extLst>
                            <a:ext uri="{FF2B5EF4-FFF2-40B4-BE49-F238E27FC236}">
                              <a16:creationId xmlns:a16="http://schemas.microsoft.com/office/drawing/2014/main" id="{BC7288A9-D01B-4993-8698-715D24437772}"/>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407">
                        <a:extLst>
                          <a:ext uri="{FF2B5EF4-FFF2-40B4-BE49-F238E27FC236}">
                            <a16:creationId xmlns:a16="http://schemas.microsoft.com/office/drawing/2014/main" id="{827E05C1-BA18-4267-B20C-4BA3BD516685}"/>
                          </a:ext>
                        </a:extLst>
                      </p:cNvPr>
                      <p:cNvGrpSpPr/>
                      <p:nvPr/>
                    </p:nvGrpSpPr>
                    <p:grpSpPr>
                      <a:xfrm>
                        <a:off x="5030449" y="3155430"/>
                        <a:ext cx="549739" cy="496358"/>
                        <a:chOff x="457200" y="4953000"/>
                        <a:chExt cx="1219200" cy="1066800"/>
                      </a:xfrm>
                    </p:grpSpPr>
                    <p:sp>
                      <p:nvSpPr>
                        <p:cNvPr id="264" name="Cross 263">
                          <a:extLst>
                            <a:ext uri="{FF2B5EF4-FFF2-40B4-BE49-F238E27FC236}">
                              <a16:creationId xmlns:a16="http://schemas.microsoft.com/office/drawing/2014/main" id="{F6F453AF-7DF5-43F9-A021-21C4287E934D}"/>
                            </a:ext>
                          </a:extLst>
                        </p:cNvPr>
                        <p:cNvSpPr/>
                        <p:nvPr/>
                      </p:nvSpPr>
                      <p:spPr>
                        <a:xfrm>
                          <a:off x="457200" y="4953000"/>
                          <a:ext cx="1219200" cy="1066800"/>
                        </a:xfrm>
                        <a:prstGeom prst="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a:extLst>
                            <a:ext uri="{FF2B5EF4-FFF2-40B4-BE49-F238E27FC236}">
                              <a16:creationId xmlns:a16="http://schemas.microsoft.com/office/drawing/2014/main" id="{55A6E7AB-F354-439D-8B91-840F02D4B600}"/>
                            </a:ext>
                          </a:extLst>
                        </p:cNvPr>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a:extLst>
                            <a:ext uri="{FF2B5EF4-FFF2-40B4-BE49-F238E27FC236}">
                              <a16:creationId xmlns:a16="http://schemas.microsoft.com/office/drawing/2014/main" id="{EF083202-DF8F-4170-B12C-B0DDB6E4D1AD}"/>
                            </a:ext>
                          </a:extLst>
                        </p:cNvPr>
                        <p:cNvSpPr/>
                        <p:nvPr/>
                      </p:nvSpPr>
                      <p:spPr>
                        <a:xfrm rot="16200000">
                          <a:off x="931888" y="5184099"/>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 name="Group 482">
                      <a:extLst>
                        <a:ext uri="{FF2B5EF4-FFF2-40B4-BE49-F238E27FC236}">
                          <a16:creationId xmlns:a16="http://schemas.microsoft.com/office/drawing/2014/main" id="{F468027C-F10A-4637-A62C-37D6BB331D99}"/>
                        </a:ext>
                      </a:extLst>
                    </p:cNvPr>
                    <p:cNvGrpSpPr/>
                    <p:nvPr/>
                  </p:nvGrpSpPr>
                  <p:grpSpPr>
                    <a:xfrm rot="10800000">
                      <a:off x="4879298" y="4284689"/>
                      <a:ext cx="402833" cy="1396583"/>
                      <a:chOff x="4939259" y="2184817"/>
                      <a:chExt cx="698292" cy="2420912"/>
                    </a:xfrm>
                  </p:grpSpPr>
                  <p:grpSp>
                    <p:nvGrpSpPr>
                      <p:cNvPr id="251" name="Group 451">
                        <a:extLst>
                          <a:ext uri="{FF2B5EF4-FFF2-40B4-BE49-F238E27FC236}">
                            <a16:creationId xmlns:a16="http://schemas.microsoft.com/office/drawing/2014/main" id="{E3BF74C2-ED3C-4E73-8A53-03D1ADD2FDB6}"/>
                          </a:ext>
                        </a:extLst>
                      </p:cNvPr>
                      <p:cNvGrpSpPr/>
                      <p:nvPr/>
                    </p:nvGrpSpPr>
                    <p:grpSpPr>
                      <a:xfrm>
                        <a:off x="4951751" y="2184817"/>
                        <a:ext cx="685800" cy="1219200"/>
                        <a:chOff x="4876800" y="3429000"/>
                        <a:chExt cx="685800" cy="1219200"/>
                      </a:xfrm>
                    </p:grpSpPr>
                    <p:sp>
                      <p:nvSpPr>
                        <p:cNvPr id="259" name="Diamond 258">
                          <a:extLst>
                            <a:ext uri="{FF2B5EF4-FFF2-40B4-BE49-F238E27FC236}">
                              <a16:creationId xmlns:a16="http://schemas.microsoft.com/office/drawing/2014/main" id="{EFDF7170-4F71-4255-AD34-0D66CAC73536}"/>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a:extLst>
                            <a:ext uri="{FF2B5EF4-FFF2-40B4-BE49-F238E27FC236}">
                              <a16:creationId xmlns:a16="http://schemas.microsoft.com/office/drawing/2014/main" id="{00D01400-3D08-41FF-BA3F-CC839F8BFAD9}"/>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452">
                        <a:extLst>
                          <a:ext uri="{FF2B5EF4-FFF2-40B4-BE49-F238E27FC236}">
                            <a16:creationId xmlns:a16="http://schemas.microsoft.com/office/drawing/2014/main" id="{2D1C039E-7336-4F97-9B6E-CB706A41C9E6}"/>
                          </a:ext>
                        </a:extLst>
                      </p:cNvPr>
                      <p:cNvGrpSpPr/>
                      <p:nvPr/>
                    </p:nvGrpSpPr>
                    <p:grpSpPr>
                      <a:xfrm>
                        <a:off x="4939259" y="3386529"/>
                        <a:ext cx="685800" cy="1219200"/>
                        <a:chOff x="4876800" y="3429000"/>
                        <a:chExt cx="685800" cy="1219200"/>
                      </a:xfrm>
                    </p:grpSpPr>
                    <p:sp>
                      <p:nvSpPr>
                        <p:cNvPr id="257" name="Diamond 256">
                          <a:extLst>
                            <a:ext uri="{FF2B5EF4-FFF2-40B4-BE49-F238E27FC236}">
                              <a16:creationId xmlns:a16="http://schemas.microsoft.com/office/drawing/2014/main" id="{D8A0F98B-6BD4-477A-9C1F-4598D3373C96}"/>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257">
                          <a:extLst>
                            <a:ext uri="{FF2B5EF4-FFF2-40B4-BE49-F238E27FC236}">
                              <a16:creationId xmlns:a16="http://schemas.microsoft.com/office/drawing/2014/main" id="{E13F83D3-EB04-4F3F-8249-2648BBC880FF}"/>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407">
                        <a:extLst>
                          <a:ext uri="{FF2B5EF4-FFF2-40B4-BE49-F238E27FC236}">
                            <a16:creationId xmlns:a16="http://schemas.microsoft.com/office/drawing/2014/main" id="{336168F3-1105-43B2-A6F0-616F2C0CA525}"/>
                          </a:ext>
                        </a:extLst>
                      </p:cNvPr>
                      <p:cNvGrpSpPr/>
                      <p:nvPr/>
                    </p:nvGrpSpPr>
                    <p:grpSpPr>
                      <a:xfrm>
                        <a:off x="5030449" y="3155430"/>
                        <a:ext cx="549739" cy="496358"/>
                        <a:chOff x="457200" y="4953000"/>
                        <a:chExt cx="1219200" cy="1066800"/>
                      </a:xfrm>
                    </p:grpSpPr>
                    <p:sp>
                      <p:nvSpPr>
                        <p:cNvPr id="254" name="Cross 253">
                          <a:extLst>
                            <a:ext uri="{FF2B5EF4-FFF2-40B4-BE49-F238E27FC236}">
                              <a16:creationId xmlns:a16="http://schemas.microsoft.com/office/drawing/2014/main" id="{301A608C-12B2-4B5A-B0C5-3842A5A6F3A0}"/>
                            </a:ext>
                          </a:extLst>
                        </p:cNvPr>
                        <p:cNvSpPr/>
                        <p:nvPr/>
                      </p:nvSpPr>
                      <p:spPr>
                        <a:xfrm>
                          <a:off x="457200" y="4953000"/>
                          <a:ext cx="1219200" cy="1066800"/>
                        </a:xfrm>
                        <a:prstGeom prst="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a:extLst>
                            <a:ext uri="{FF2B5EF4-FFF2-40B4-BE49-F238E27FC236}">
                              <a16:creationId xmlns:a16="http://schemas.microsoft.com/office/drawing/2014/main" id="{CD763094-8011-48C5-B059-FE2B8AF0711F}"/>
                            </a:ext>
                          </a:extLst>
                        </p:cNvPr>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a:extLst>
                            <a:ext uri="{FF2B5EF4-FFF2-40B4-BE49-F238E27FC236}">
                              <a16:creationId xmlns:a16="http://schemas.microsoft.com/office/drawing/2014/main" id="{673736DE-8EEC-47A4-ACB2-F7EB53AA3ED9}"/>
                            </a:ext>
                          </a:extLst>
                        </p:cNvPr>
                        <p:cNvSpPr/>
                        <p:nvPr/>
                      </p:nvSpPr>
                      <p:spPr>
                        <a:xfrm rot="16200000">
                          <a:off x="931888" y="5184099"/>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6" name="Group 540">
                    <a:extLst>
                      <a:ext uri="{FF2B5EF4-FFF2-40B4-BE49-F238E27FC236}">
                        <a16:creationId xmlns:a16="http://schemas.microsoft.com/office/drawing/2014/main" id="{BDF5621D-1AE3-4BC1-B9E3-67CB32D5E726}"/>
                      </a:ext>
                    </a:extLst>
                  </p:cNvPr>
                  <p:cNvGrpSpPr/>
                  <p:nvPr/>
                </p:nvGrpSpPr>
                <p:grpSpPr>
                  <a:xfrm>
                    <a:off x="4876800" y="4572000"/>
                    <a:ext cx="896911" cy="896911"/>
                    <a:chOff x="4379925" y="4284689"/>
                    <a:chExt cx="1396583" cy="1396583"/>
                  </a:xfrm>
                </p:grpSpPr>
                <p:grpSp>
                  <p:nvGrpSpPr>
                    <p:cNvPr id="227" name="Group 471">
                      <a:extLst>
                        <a:ext uri="{FF2B5EF4-FFF2-40B4-BE49-F238E27FC236}">
                          <a16:creationId xmlns:a16="http://schemas.microsoft.com/office/drawing/2014/main" id="{BB06171E-BF14-4E33-B3E3-006A75C0A5A7}"/>
                        </a:ext>
                      </a:extLst>
                    </p:cNvPr>
                    <p:cNvGrpSpPr/>
                    <p:nvPr/>
                  </p:nvGrpSpPr>
                  <p:grpSpPr>
                    <a:xfrm rot="5400000">
                      <a:off x="4876800" y="4267200"/>
                      <a:ext cx="402833" cy="1396583"/>
                      <a:chOff x="4939259" y="2184817"/>
                      <a:chExt cx="698292" cy="2420912"/>
                    </a:xfrm>
                  </p:grpSpPr>
                  <p:grpSp>
                    <p:nvGrpSpPr>
                      <p:cNvPr id="239" name="Group 451">
                        <a:extLst>
                          <a:ext uri="{FF2B5EF4-FFF2-40B4-BE49-F238E27FC236}">
                            <a16:creationId xmlns:a16="http://schemas.microsoft.com/office/drawing/2014/main" id="{BF8F64D5-31B6-4CBE-89BF-6F2853BCA70D}"/>
                          </a:ext>
                        </a:extLst>
                      </p:cNvPr>
                      <p:cNvGrpSpPr/>
                      <p:nvPr/>
                    </p:nvGrpSpPr>
                    <p:grpSpPr>
                      <a:xfrm>
                        <a:off x="4951751" y="2184817"/>
                        <a:ext cx="685800" cy="1219200"/>
                        <a:chOff x="4876800" y="3429000"/>
                        <a:chExt cx="685800" cy="1219200"/>
                      </a:xfrm>
                    </p:grpSpPr>
                    <p:sp>
                      <p:nvSpPr>
                        <p:cNvPr id="247" name="Diamond 246">
                          <a:extLst>
                            <a:ext uri="{FF2B5EF4-FFF2-40B4-BE49-F238E27FC236}">
                              <a16:creationId xmlns:a16="http://schemas.microsoft.com/office/drawing/2014/main" id="{71B8647A-AD3F-46CB-8858-0CBF66D799DD}"/>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a:extLst>
                            <a:ext uri="{FF2B5EF4-FFF2-40B4-BE49-F238E27FC236}">
                              <a16:creationId xmlns:a16="http://schemas.microsoft.com/office/drawing/2014/main" id="{CB5F3BAF-D3C0-4F3A-A04D-1E2221DDC0B0}"/>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452">
                        <a:extLst>
                          <a:ext uri="{FF2B5EF4-FFF2-40B4-BE49-F238E27FC236}">
                            <a16:creationId xmlns:a16="http://schemas.microsoft.com/office/drawing/2014/main" id="{143F6389-9D05-4F40-8707-DE36EA470878}"/>
                          </a:ext>
                        </a:extLst>
                      </p:cNvPr>
                      <p:cNvGrpSpPr/>
                      <p:nvPr/>
                    </p:nvGrpSpPr>
                    <p:grpSpPr>
                      <a:xfrm>
                        <a:off x="4939259" y="3386529"/>
                        <a:ext cx="685800" cy="1219200"/>
                        <a:chOff x="4876800" y="3429000"/>
                        <a:chExt cx="685800" cy="1219200"/>
                      </a:xfrm>
                    </p:grpSpPr>
                    <p:sp>
                      <p:nvSpPr>
                        <p:cNvPr id="245" name="Diamond 244">
                          <a:extLst>
                            <a:ext uri="{FF2B5EF4-FFF2-40B4-BE49-F238E27FC236}">
                              <a16:creationId xmlns:a16="http://schemas.microsoft.com/office/drawing/2014/main" id="{01EAA6DD-DD78-4341-B5DA-077681735893}"/>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a:extLst>
                            <a:ext uri="{FF2B5EF4-FFF2-40B4-BE49-F238E27FC236}">
                              <a16:creationId xmlns:a16="http://schemas.microsoft.com/office/drawing/2014/main" id="{A2CCBFB9-91E9-4A01-A2CE-380BAC114AF0}"/>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407">
                        <a:extLst>
                          <a:ext uri="{FF2B5EF4-FFF2-40B4-BE49-F238E27FC236}">
                            <a16:creationId xmlns:a16="http://schemas.microsoft.com/office/drawing/2014/main" id="{8F6FD490-CFC5-41A6-B8E9-C731FD1118AB}"/>
                          </a:ext>
                        </a:extLst>
                      </p:cNvPr>
                      <p:cNvGrpSpPr/>
                      <p:nvPr/>
                    </p:nvGrpSpPr>
                    <p:grpSpPr>
                      <a:xfrm>
                        <a:off x="5030449" y="3155430"/>
                        <a:ext cx="549739" cy="496358"/>
                        <a:chOff x="457200" y="4953000"/>
                        <a:chExt cx="1219200" cy="1066800"/>
                      </a:xfrm>
                    </p:grpSpPr>
                    <p:sp>
                      <p:nvSpPr>
                        <p:cNvPr id="242" name="Cross 241">
                          <a:extLst>
                            <a:ext uri="{FF2B5EF4-FFF2-40B4-BE49-F238E27FC236}">
                              <a16:creationId xmlns:a16="http://schemas.microsoft.com/office/drawing/2014/main" id="{4938A9BB-AB14-4412-8110-C4527A7AD78A}"/>
                            </a:ext>
                          </a:extLst>
                        </p:cNvPr>
                        <p:cNvSpPr/>
                        <p:nvPr/>
                      </p:nvSpPr>
                      <p:spPr>
                        <a:xfrm>
                          <a:off x="457200" y="4953000"/>
                          <a:ext cx="1219200" cy="1066800"/>
                        </a:xfrm>
                        <a:prstGeom prst="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a:extLst>
                            <a:ext uri="{FF2B5EF4-FFF2-40B4-BE49-F238E27FC236}">
                              <a16:creationId xmlns:a16="http://schemas.microsoft.com/office/drawing/2014/main" id="{6E0B7CB4-D0CB-47A7-A2E0-CAB564DDA607}"/>
                            </a:ext>
                          </a:extLst>
                        </p:cNvPr>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a:extLst>
                            <a:ext uri="{FF2B5EF4-FFF2-40B4-BE49-F238E27FC236}">
                              <a16:creationId xmlns:a16="http://schemas.microsoft.com/office/drawing/2014/main" id="{6F19C8AC-9C32-42EE-A0BA-10E122DD4165}"/>
                            </a:ext>
                          </a:extLst>
                        </p:cNvPr>
                        <p:cNvSpPr/>
                        <p:nvPr/>
                      </p:nvSpPr>
                      <p:spPr>
                        <a:xfrm rot="16200000">
                          <a:off x="931888" y="5184099"/>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8" name="Group 482">
                      <a:extLst>
                        <a:ext uri="{FF2B5EF4-FFF2-40B4-BE49-F238E27FC236}">
                          <a16:creationId xmlns:a16="http://schemas.microsoft.com/office/drawing/2014/main" id="{9A330D70-C810-4E8B-92F4-EC21DF91C268}"/>
                        </a:ext>
                      </a:extLst>
                    </p:cNvPr>
                    <p:cNvGrpSpPr/>
                    <p:nvPr/>
                  </p:nvGrpSpPr>
                  <p:grpSpPr>
                    <a:xfrm rot="10800000">
                      <a:off x="4879298" y="4284689"/>
                      <a:ext cx="402833" cy="1396583"/>
                      <a:chOff x="4939259" y="2184817"/>
                      <a:chExt cx="698292" cy="2420912"/>
                    </a:xfrm>
                  </p:grpSpPr>
                  <p:grpSp>
                    <p:nvGrpSpPr>
                      <p:cNvPr id="229" name="Group 451">
                        <a:extLst>
                          <a:ext uri="{FF2B5EF4-FFF2-40B4-BE49-F238E27FC236}">
                            <a16:creationId xmlns:a16="http://schemas.microsoft.com/office/drawing/2014/main" id="{DCA282DB-A839-4144-9B55-CA5F6EB0FBE4}"/>
                          </a:ext>
                        </a:extLst>
                      </p:cNvPr>
                      <p:cNvGrpSpPr/>
                      <p:nvPr/>
                    </p:nvGrpSpPr>
                    <p:grpSpPr>
                      <a:xfrm>
                        <a:off x="4951751" y="2184817"/>
                        <a:ext cx="685800" cy="1219200"/>
                        <a:chOff x="4876800" y="3429000"/>
                        <a:chExt cx="685800" cy="1219200"/>
                      </a:xfrm>
                    </p:grpSpPr>
                    <p:sp>
                      <p:nvSpPr>
                        <p:cNvPr id="237" name="Diamond 236">
                          <a:extLst>
                            <a:ext uri="{FF2B5EF4-FFF2-40B4-BE49-F238E27FC236}">
                              <a16:creationId xmlns:a16="http://schemas.microsoft.com/office/drawing/2014/main" id="{666C5B62-DA4B-40B2-9CB2-F875C9C5F692}"/>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a:extLst>
                            <a:ext uri="{FF2B5EF4-FFF2-40B4-BE49-F238E27FC236}">
                              <a16:creationId xmlns:a16="http://schemas.microsoft.com/office/drawing/2014/main" id="{FD3A4A7E-18BD-4FF6-814D-DC08C0C9015B}"/>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452">
                        <a:extLst>
                          <a:ext uri="{FF2B5EF4-FFF2-40B4-BE49-F238E27FC236}">
                            <a16:creationId xmlns:a16="http://schemas.microsoft.com/office/drawing/2014/main" id="{2B2516FF-D614-4DB2-B7AD-39E5C3ED4C90}"/>
                          </a:ext>
                        </a:extLst>
                      </p:cNvPr>
                      <p:cNvGrpSpPr/>
                      <p:nvPr/>
                    </p:nvGrpSpPr>
                    <p:grpSpPr>
                      <a:xfrm>
                        <a:off x="4939259" y="3386529"/>
                        <a:ext cx="685800" cy="1219200"/>
                        <a:chOff x="4876800" y="3429000"/>
                        <a:chExt cx="685800" cy="1219200"/>
                      </a:xfrm>
                    </p:grpSpPr>
                    <p:sp>
                      <p:nvSpPr>
                        <p:cNvPr id="235" name="Diamond 234">
                          <a:extLst>
                            <a:ext uri="{FF2B5EF4-FFF2-40B4-BE49-F238E27FC236}">
                              <a16:creationId xmlns:a16="http://schemas.microsoft.com/office/drawing/2014/main" id="{5190F1C1-0291-4E71-B9DF-613CF57243BE}"/>
                            </a:ext>
                          </a:extLst>
                        </p:cNvPr>
                        <p:cNvSpPr/>
                        <p:nvPr/>
                      </p:nvSpPr>
                      <p:spPr>
                        <a:xfrm>
                          <a:off x="4876800" y="3429000"/>
                          <a:ext cx="685800" cy="12192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a:extLst>
                            <a:ext uri="{FF2B5EF4-FFF2-40B4-BE49-F238E27FC236}">
                              <a16:creationId xmlns:a16="http://schemas.microsoft.com/office/drawing/2014/main" id="{0A921783-2938-4E59-BCBE-747F318CB146}"/>
                            </a:ext>
                          </a:extLst>
                        </p:cNvPr>
                        <p:cNvSpPr/>
                        <p:nvPr/>
                      </p:nvSpPr>
                      <p:spPr>
                        <a:xfrm>
                          <a:off x="5050437" y="3666345"/>
                          <a:ext cx="361014" cy="762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407">
                        <a:extLst>
                          <a:ext uri="{FF2B5EF4-FFF2-40B4-BE49-F238E27FC236}">
                            <a16:creationId xmlns:a16="http://schemas.microsoft.com/office/drawing/2014/main" id="{3AF836AB-2AC8-4424-9E05-E4A96696729A}"/>
                          </a:ext>
                        </a:extLst>
                      </p:cNvPr>
                      <p:cNvGrpSpPr/>
                      <p:nvPr/>
                    </p:nvGrpSpPr>
                    <p:grpSpPr>
                      <a:xfrm>
                        <a:off x="5030449" y="3155430"/>
                        <a:ext cx="549739" cy="496358"/>
                        <a:chOff x="457200" y="4953000"/>
                        <a:chExt cx="1219200" cy="1066800"/>
                      </a:xfrm>
                    </p:grpSpPr>
                    <p:sp>
                      <p:nvSpPr>
                        <p:cNvPr id="232" name="Cross 231">
                          <a:extLst>
                            <a:ext uri="{FF2B5EF4-FFF2-40B4-BE49-F238E27FC236}">
                              <a16:creationId xmlns:a16="http://schemas.microsoft.com/office/drawing/2014/main" id="{5EAC668C-DFEA-45ED-8AC8-10FAA42D18A6}"/>
                            </a:ext>
                          </a:extLst>
                        </p:cNvPr>
                        <p:cNvSpPr/>
                        <p:nvPr/>
                      </p:nvSpPr>
                      <p:spPr>
                        <a:xfrm>
                          <a:off x="457200" y="4953000"/>
                          <a:ext cx="1219200" cy="1066800"/>
                        </a:xfrm>
                        <a:prstGeom prst="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a:extLst>
                            <a:ext uri="{FF2B5EF4-FFF2-40B4-BE49-F238E27FC236}">
                              <a16:creationId xmlns:a16="http://schemas.microsoft.com/office/drawing/2014/main" id="{FB3AF38A-749D-4B0E-8FAA-470613016A4E}"/>
                            </a:ext>
                          </a:extLst>
                        </p:cNvPr>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a:extLst>
                            <a:ext uri="{FF2B5EF4-FFF2-40B4-BE49-F238E27FC236}">
                              <a16:creationId xmlns:a16="http://schemas.microsoft.com/office/drawing/2014/main" id="{86979672-57A4-47E9-9688-7F398E7B0E1A}"/>
                            </a:ext>
                          </a:extLst>
                        </p:cNvPr>
                        <p:cNvSpPr/>
                        <p:nvPr/>
                      </p:nvSpPr>
                      <p:spPr>
                        <a:xfrm rot="16200000">
                          <a:off x="931888" y="5184099"/>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6" name="Group 567">
                  <a:extLst>
                    <a:ext uri="{FF2B5EF4-FFF2-40B4-BE49-F238E27FC236}">
                      <a16:creationId xmlns:a16="http://schemas.microsoft.com/office/drawing/2014/main" id="{6E4F173A-8191-4DC8-85D0-E408066990F6}"/>
                    </a:ext>
                  </a:extLst>
                </p:cNvPr>
                <p:cNvGrpSpPr/>
                <p:nvPr/>
              </p:nvGrpSpPr>
              <p:grpSpPr>
                <a:xfrm>
                  <a:off x="6781800" y="2362200"/>
                  <a:ext cx="457200" cy="1066800"/>
                  <a:chOff x="4436097" y="4059618"/>
                  <a:chExt cx="982782" cy="2171420"/>
                </a:xfrm>
              </p:grpSpPr>
              <p:sp>
                <p:nvSpPr>
                  <p:cNvPr id="221" name="Donut 314">
                    <a:extLst>
                      <a:ext uri="{FF2B5EF4-FFF2-40B4-BE49-F238E27FC236}">
                        <a16:creationId xmlns:a16="http://schemas.microsoft.com/office/drawing/2014/main" id="{825C7223-1453-4177-80DC-F4F03ADF707E}"/>
                      </a:ext>
                    </a:extLst>
                  </p:cNvPr>
                  <p:cNvSpPr/>
                  <p:nvPr/>
                </p:nvSpPr>
                <p:spPr>
                  <a:xfrm rot="19853631">
                    <a:off x="4436097" y="4059618"/>
                    <a:ext cx="373183" cy="1104619"/>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Donut 315">
                    <a:extLst>
                      <a:ext uri="{FF2B5EF4-FFF2-40B4-BE49-F238E27FC236}">
                        <a16:creationId xmlns:a16="http://schemas.microsoft.com/office/drawing/2014/main" id="{8EF6A15F-9C1C-486E-95AC-6E27B071CFAC}"/>
                      </a:ext>
                    </a:extLst>
                  </p:cNvPr>
                  <p:cNvSpPr/>
                  <p:nvPr/>
                </p:nvSpPr>
                <p:spPr>
                  <a:xfrm rot="19853631">
                    <a:off x="4740897" y="4593018"/>
                    <a:ext cx="373183" cy="1104619"/>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Donut 316">
                    <a:extLst>
                      <a:ext uri="{FF2B5EF4-FFF2-40B4-BE49-F238E27FC236}">
                        <a16:creationId xmlns:a16="http://schemas.microsoft.com/office/drawing/2014/main" id="{39C7FB0B-0E08-44EA-AAEE-5AF51B8D4CB0}"/>
                      </a:ext>
                    </a:extLst>
                  </p:cNvPr>
                  <p:cNvSpPr/>
                  <p:nvPr/>
                </p:nvSpPr>
                <p:spPr>
                  <a:xfrm rot="19853631">
                    <a:off x="5045696" y="5126419"/>
                    <a:ext cx="373183" cy="1104619"/>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7" name="Group 572">
                  <a:extLst>
                    <a:ext uri="{FF2B5EF4-FFF2-40B4-BE49-F238E27FC236}">
                      <a16:creationId xmlns:a16="http://schemas.microsoft.com/office/drawing/2014/main" id="{5A38D3D5-C406-4001-9D36-79890E53CD5B}"/>
                    </a:ext>
                  </a:extLst>
                </p:cNvPr>
                <p:cNvGrpSpPr/>
                <p:nvPr/>
              </p:nvGrpSpPr>
              <p:grpSpPr>
                <a:xfrm rot="3425008">
                  <a:off x="7258857" y="2370522"/>
                  <a:ext cx="457200" cy="1066800"/>
                  <a:chOff x="4436097" y="4059618"/>
                  <a:chExt cx="982782" cy="2171420"/>
                </a:xfrm>
              </p:grpSpPr>
              <p:sp>
                <p:nvSpPr>
                  <p:cNvPr id="218" name="Donut 311">
                    <a:extLst>
                      <a:ext uri="{FF2B5EF4-FFF2-40B4-BE49-F238E27FC236}">
                        <a16:creationId xmlns:a16="http://schemas.microsoft.com/office/drawing/2014/main" id="{2B3AB090-EB9B-4C74-A88F-19CAE79449D7}"/>
                      </a:ext>
                    </a:extLst>
                  </p:cNvPr>
                  <p:cNvSpPr/>
                  <p:nvPr/>
                </p:nvSpPr>
                <p:spPr>
                  <a:xfrm rot="19853631">
                    <a:off x="4436097" y="4059618"/>
                    <a:ext cx="373183" cy="1104619"/>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Donut 312">
                    <a:extLst>
                      <a:ext uri="{FF2B5EF4-FFF2-40B4-BE49-F238E27FC236}">
                        <a16:creationId xmlns:a16="http://schemas.microsoft.com/office/drawing/2014/main" id="{574D5A76-32D0-48EA-A691-D25FBB7C243F}"/>
                      </a:ext>
                    </a:extLst>
                  </p:cNvPr>
                  <p:cNvSpPr/>
                  <p:nvPr/>
                </p:nvSpPr>
                <p:spPr>
                  <a:xfrm rot="19853631">
                    <a:off x="4740897" y="4593018"/>
                    <a:ext cx="373183" cy="1104619"/>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Donut 313">
                    <a:extLst>
                      <a:ext uri="{FF2B5EF4-FFF2-40B4-BE49-F238E27FC236}">
                        <a16:creationId xmlns:a16="http://schemas.microsoft.com/office/drawing/2014/main" id="{DA675AD1-8DE1-4B70-B8C8-BC86440382F8}"/>
                      </a:ext>
                    </a:extLst>
                  </p:cNvPr>
                  <p:cNvSpPr/>
                  <p:nvPr/>
                </p:nvSpPr>
                <p:spPr>
                  <a:xfrm rot="19853631">
                    <a:off x="5045696" y="5126419"/>
                    <a:ext cx="373183" cy="1104619"/>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41" name="Group 340">
                <a:extLst>
                  <a:ext uri="{FF2B5EF4-FFF2-40B4-BE49-F238E27FC236}">
                    <a16:creationId xmlns:a16="http://schemas.microsoft.com/office/drawing/2014/main" id="{BCCA3F54-C277-4A56-8C24-EF4CEB49184F}"/>
                  </a:ext>
                </a:extLst>
              </p:cNvPr>
              <p:cNvGrpSpPr/>
              <p:nvPr/>
            </p:nvGrpSpPr>
            <p:grpSpPr>
              <a:xfrm>
                <a:off x="9734384" y="891767"/>
                <a:ext cx="644660" cy="1217691"/>
                <a:chOff x="4876800" y="533400"/>
                <a:chExt cx="3041904" cy="5486400"/>
              </a:xfrm>
            </p:grpSpPr>
            <p:sp>
              <p:nvSpPr>
                <p:cNvPr id="342" name="Oval 341">
                  <a:extLst>
                    <a:ext uri="{FF2B5EF4-FFF2-40B4-BE49-F238E27FC236}">
                      <a16:creationId xmlns:a16="http://schemas.microsoft.com/office/drawing/2014/main" id="{4413B1FD-11B8-4497-AE15-729EC30B6199}"/>
                    </a:ext>
                  </a:extLst>
                </p:cNvPr>
                <p:cNvSpPr/>
                <p:nvPr/>
              </p:nvSpPr>
              <p:spPr>
                <a:xfrm>
                  <a:off x="4876800" y="38862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4">
                  <a:extLst>
                    <a:ext uri="{FF2B5EF4-FFF2-40B4-BE49-F238E27FC236}">
                      <a16:creationId xmlns:a16="http://schemas.microsoft.com/office/drawing/2014/main" id="{7D0C6435-C5BC-4E22-8F4A-5ADC33D024B9}"/>
                    </a:ext>
                  </a:extLst>
                </p:cNvPr>
                <p:cNvSpPr/>
                <p:nvPr/>
              </p:nvSpPr>
              <p:spPr>
                <a:xfrm>
                  <a:off x="7315200" y="3810001"/>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a:extLst>
                    <a:ext uri="{FF2B5EF4-FFF2-40B4-BE49-F238E27FC236}">
                      <a16:creationId xmlns:a16="http://schemas.microsoft.com/office/drawing/2014/main" id="{666AF4EA-5243-40C5-8555-E28D0643DFFF}"/>
                    </a:ext>
                  </a:extLst>
                </p:cNvPr>
                <p:cNvSpPr/>
                <p:nvPr/>
              </p:nvSpPr>
              <p:spPr>
                <a:xfrm rot="20331229">
                  <a:off x="6479072" y="2184883"/>
                  <a:ext cx="1143000" cy="2337107"/>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27">
                  <a:extLst>
                    <a:ext uri="{FF2B5EF4-FFF2-40B4-BE49-F238E27FC236}">
                      <a16:creationId xmlns:a16="http://schemas.microsoft.com/office/drawing/2014/main" id="{747A1C96-C93E-488E-BFE0-63040491A615}"/>
                    </a:ext>
                  </a:extLst>
                </p:cNvPr>
                <p:cNvSpPr/>
                <p:nvPr/>
              </p:nvSpPr>
              <p:spPr>
                <a:xfrm rot="1173993">
                  <a:off x="5158948" y="2257516"/>
                  <a:ext cx="1143000" cy="2337107"/>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 Same Side Corner Rectangle 265">
                  <a:extLst>
                    <a:ext uri="{FF2B5EF4-FFF2-40B4-BE49-F238E27FC236}">
                      <a16:creationId xmlns:a16="http://schemas.microsoft.com/office/drawing/2014/main" id="{4DD9F5DC-8E0C-4E37-9E9F-8CDBEECFA9C4}"/>
                    </a:ext>
                  </a:extLst>
                </p:cNvPr>
                <p:cNvSpPr/>
                <p:nvPr/>
              </p:nvSpPr>
              <p:spPr>
                <a:xfrm rot="10800000">
                  <a:off x="5638800" y="762000"/>
                  <a:ext cx="1531118" cy="2057400"/>
                </a:xfrm>
                <a:prstGeom prst="round2SameRect">
                  <a:avLst>
                    <a:gd name="adj1" fmla="val 48588"/>
                    <a:gd name="adj2" fmla="val 35245"/>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85">
                  <a:extLst>
                    <a:ext uri="{FF2B5EF4-FFF2-40B4-BE49-F238E27FC236}">
                      <a16:creationId xmlns:a16="http://schemas.microsoft.com/office/drawing/2014/main" id="{A993E57A-DC84-4C97-B1DA-03823C6956D2}"/>
                    </a:ext>
                  </a:extLst>
                </p:cNvPr>
                <p:cNvGrpSpPr/>
                <p:nvPr/>
              </p:nvGrpSpPr>
              <p:grpSpPr>
                <a:xfrm rot="2228468">
                  <a:off x="5715000" y="5029200"/>
                  <a:ext cx="603504" cy="990600"/>
                  <a:chOff x="4343400" y="2438400"/>
                  <a:chExt cx="603504" cy="990600"/>
                </a:xfrm>
              </p:grpSpPr>
              <p:sp>
                <p:nvSpPr>
                  <p:cNvPr id="370" name="Oval 3">
                    <a:extLst>
                      <a:ext uri="{FF2B5EF4-FFF2-40B4-BE49-F238E27FC236}">
                        <a16:creationId xmlns:a16="http://schemas.microsoft.com/office/drawing/2014/main" id="{D9AB5CD2-45E7-4B8A-8BA2-81D9A51A5D74}"/>
                      </a:ext>
                    </a:extLst>
                  </p:cNvPr>
                  <p:cNvSpPr/>
                  <p:nvPr/>
                </p:nvSpPr>
                <p:spPr>
                  <a:xfrm>
                    <a:off x="4343400" y="2590800"/>
                    <a:ext cx="603504" cy="838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84">
                    <a:extLst>
                      <a:ext uri="{FF2B5EF4-FFF2-40B4-BE49-F238E27FC236}">
                        <a16:creationId xmlns:a16="http://schemas.microsoft.com/office/drawing/2014/main" id="{6BDBBD8D-7FF6-4F41-B75F-9685A11D81F5}"/>
                      </a:ext>
                    </a:extLst>
                  </p:cNvPr>
                  <p:cNvSpPr/>
                  <p:nvPr/>
                </p:nvSpPr>
                <p:spPr>
                  <a:xfrm>
                    <a:off x="4343400" y="24384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86">
                  <a:extLst>
                    <a:ext uri="{FF2B5EF4-FFF2-40B4-BE49-F238E27FC236}">
                      <a16:creationId xmlns:a16="http://schemas.microsoft.com/office/drawing/2014/main" id="{700EB79E-E30D-4140-89F3-732F436FC4AD}"/>
                    </a:ext>
                  </a:extLst>
                </p:cNvPr>
                <p:cNvGrpSpPr/>
                <p:nvPr/>
              </p:nvGrpSpPr>
              <p:grpSpPr>
                <a:xfrm rot="19648369">
                  <a:off x="6324600" y="5029200"/>
                  <a:ext cx="603504" cy="990600"/>
                  <a:chOff x="4343400" y="2438400"/>
                  <a:chExt cx="603504" cy="990600"/>
                </a:xfrm>
              </p:grpSpPr>
              <p:sp>
                <p:nvSpPr>
                  <p:cNvPr id="368" name="Oval 87">
                    <a:extLst>
                      <a:ext uri="{FF2B5EF4-FFF2-40B4-BE49-F238E27FC236}">
                        <a16:creationId xmlns:a16="http://schemas.microsoft.com/office/drawing/2014/main" id="{520A8CDF-81B4-4C36-8CDB-1CFDB3445EC6}"/>
                      </a:ext>
                    </a:extLst>
                  </p:cNvPr>
                  <p:cNvSpPr/>
                  <p:nvPr/>
                </p:nvSpPr>
                <p:spPr>
                  <a:xfrm>
                    <a:off x="4343400" y="2590800"/>
                    <a:ext cx="603504" cy="838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88">
                    <a:extLst>
                      <a:ext uri="{FF2B5EF4-FFF2-40B4-BE49-F238E27FC236}">
                        <a16:creationId xmlns:a16="http://schemas.microsoft.com/office/drawing/2014/main" id="{407EE695-C14A-46B0-9AF1-5EB8E4CB89F8}"/>
                      </a:ext>
                    </a:extLst>
                  </p:cNvPr>
                  <p:cNvSpPr/>
                  <p:nvPr/>
                </p:nvSpPr>
                <p:spPr>
                  <a:xfrm>
                    <a:off x="4343400" y="2438400"/>
                    <a:ext cx="603504"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9" name="Trapezoid 348">
                  <a:extLst>
                    <a:ext uri="{FF2B5EF4-FFF2-40B4-BE49-F238E27FC236}">
                      <a16:creationId xmlns:a16="http://schemas.microsoft.com/office/drawing/2014/main" id="{29D8618D-492B-4D7F-B9FD-189F562C96D0}"/>
                    </a:ext>
                  </a:extLst>
                </p:cNvPr>
                <p:cNvSpPr/>
                <p:nvPr/>
              </p:nvSpPr>
              <p:spPr>
                <a:xfrm>
                  <a:off x="5410200" y="3886200"/>
                  <a:ext cx="1981200" cy="1676400"/>
                </a:xfrm>
                <a:prstGeom prst="trapezoid">
                  <a:avLst>
                    <a:gd name="adj" fmla="val 29471"/>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a:extLst>
                    <a:ext uri="{FF2B5EF4-FFF2-40B4-BE49-F238E27FC236}">
                      <a16:creationId xmlns:a16="http://schemas.microsoft.com/office/drawing/2014/main" id="{0AD75288-B5D4-411C-B10E-EB83BA5A273A}"/>
                    </a:ext>
                  </a:extLst>
                </p:cNvPr>
                <p:cNvSpPr/>
                <p:nvPr/>
              </p:nvSpPr>
              <p:spPr>
                <a:xfrm rot="10800000">
                  <a:off x="5867400" y="2133600"/>
                  <a:ext cx="1143000" cy="1828800"/>
                </a:xfrm>
                <a:prstGeom prst="trapezoid">
                  <a:avLst>
                    <a:gd name="adj" fmla="val 2706"/>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Isosceles Triangle 350">
                  <a:extLst>
                    <a:ext uri="{FF2B5EF4-FFF2-40B4-BE49-F238E27FC236}">
                      <a16:creationId xmlns:a16="http://schemas.microsoft.com/office/drawing/2014/main" id="{6F1AF06C-6242-456F-BF77-A57CDDDB0E06}"/>
                    </a:ext>
                  </a:extLst>
                </p:cNvPr>
                <p:cNvSpPr/>
                <p:nvPr/>
              </p:nvSpPr>
              <p:spPr>
                <a:xfrm rot="10800000">
                  <a:off x="6096000" y="2133600"/>
                  <a:ext cx="609600" cy="1295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
                  <a:extLst>
                    <a:ext uri="{FF2B5EF4-FFF2-40B4-BE49-F238E27FC236}">
                      <a16:creationId xmlns:a16="http://schemas.microsoft.com/office/drawing/2014/main" id="{58E8FDD7-E304-42C4-ABE1-E8F39009BB7D}"/>
                    </a:ext>
                  </a:extLst>
                </p:cNvPr>
                <p:cNvSpPr/>
                <p:nvPr/>
              </p:nvSpPr>
              <p:spPr>
                <a:xfrm>
                  <a:off x="5715000" y="533400"/>
                  <a:ext cx="1371600" cy="1905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3" name="Group 405">
                  <a:extLst>
                    <a:ext uri="{FF2B5EF4-FFF2-40B4-BE49-F238E27FC236}">
                      <a16:creationId xmlns:a16="http://schemas.microsoft.com/office/drawing/2014/main" id="{65300F09-7D3B-484A-90DF-E64E82F7CCC8}"/>
                    </a:ext>
                  </a:extLst>
                </p:cNvPr>
                <p:cNvGrpSpPr/>
                <p:nvPr/>
              </p:nvGrpSpPr>
              <p:grpSpPr>
                <a:xfrm>
                  <a:off x="5786203" y="3687581"/>
                  <a:ext cx="1309141" cy="608350"/>
                  <a:chOff x="609600" y="4953000"/>
                  <a:chExt cx="2667000" cy="1066800"/>
                </a:xfrm>
              </p:grpSpPr>
              <p:grpSp>
                <p:nvGrpSpPr>
                  <p:cNvPr id="359" name="Group 400">
                    <a:extLst>
                      <a:ext uri="{FF2B5EF4-FFF2-40B4-BE49-F238E27FC236}">
                        <a16:creationId xmlns:a16="http://schemas.microsoft.com/office/drawing/2014/main" id="{359B7230-288D-46F2-92BF-0BB07554B6DC}"/>
                      </a:ext>
                    </a:extLst>
                  </p:cNvPr>
                  <p:cNvGrpSpPr/>
                  <p:nvPr/>
                </p:nvGrpSpPr>
                <p:grpSpPr>
                  <a:xfrm>
                    <a:off x="609600" y="4953000"/>
                    <a:ext cx="1219200" cy="1066800"/>
                    <a:chOff x="457200" y="4953000"/>
                    <a:chExt cx="1219200" cy="1066800"/>
                  </a:xfrm>
                </p:grpSpPr>
                <p:sp>
                  <p:nvSpPr>
                    <p:cNvPr id="365" name="Cross 364">
                      <a:extLst>
                        <a:ext uri="{FF2B5EF4-FFF2-40B4-BE49-F238E27FC236}">
                          <a16:creationId xmlns:a16="http://schemas.microsoft.com/office/drawing/2014/main" id="{A5EB2CA3-58DA-4F9C-933F-04EB2B3E988C}"/>
                        </a:ext>
                      </a:extLst>
                    </p:cNvPr>
                    <p:cNvSpPr/>
                    <p:nvPr/>
                  </p:nvSpPr>
                  <p:spPr>
                    <a:xfrm>
                      <a:off x="457200" y="4953000"/>
                      <a:ext cx="1219200" cy="1066800"/>
                    </a:xfrm>
                    <a:prstGeom prst="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a:extLst>
                        <a:ext uri="{FF2B5EF4-FFF2-40B4-BE49-F238E27FC236}">
                          <a16:creationId xmlns:a16="http://schemas.microsoft.com/office/drawing/2014/main" id="{30687E56-8F0E-4C89-98BC-4B9510725A8A}"/>
                        </a:ext>
                      </a:extLst>
                    </p:cNvPr>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a:extLst>
                        <a:ext uri="{FF2B5EF4-FFF2-40B4-BE49-F238E27FC236}">
                          <a16:creationId xmlns:a16="http://schemas.microsoft.com/office/drawing/2014/main" id="{6AC1F0AF-EE35-490B-98A1-164BE04B8DC9}"/>
                        </a:ext>
                      </a:extLst>
                    </p:cNvPr>
                    <p:cNvSpPr/>
                    <p:nvPr/>
                  </p:nvSpPr>
                  <p:spPr>
                    <a:xfrm rot="16200000">
                      <a:off x="931888" y="5184099"/>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401">
                    <a:extLst>
                      <a:ext uri="{FF2B5EF4-FFF2-40B4-BE49-F238E27FC236}">
                        <a16:creationId xmlns:a16="http://schemas.microsoft.com/office/drawing/2014/main" id="{9703589C-87EA-4B3C-98A7-F9AA0A98D3F2}"/>
                      </a:ext>
                    </a:extLst>
                  </p:cNvPr>
                  <p:cNvGrpSpPr/>
                  <p:nvPr/>
                </p:nvGrpSpPr>
                <p:grpSpPr>
                  <a:xfrm>
                    <a:off x="2057400" y="4953000"/>
                    <a:ext cx="1219200" cy="1066800"/>
                    <a:chOff x="457200" y="4953000"/>
                    <a:chExt cx="1219200" cy="1066800"/>
                  </a:xfrm>
                </p:grpSpPr>
                <p:sp>
                  <p:nvSpPr>
                    <p:cNvPr id="362" name="Cross 361">
                      <a:extLst>
                        <a:ext uri="{FF2B5EF4-FFF2-40B4-BE49-F238E27FC236}">
                          <a16:creationId xmlns:a16="http://schemas.microsoft.com/office/drawing/2014/main" id="{CCC5198D-E83A-4D82-8461-D29BE58C52C4}"/>
                        </a:ext>
                      </a:extLst>
                    </p:cNvPr>
                    <p:cNvSpPr/>
                    <p:nvPr/>
                  </p:nvSpPr>
                  <p:spPr>
                    <a:xfrm>
                      <a:off x="457200" y="4953000"/>
                      <a:ext cx="1219200" cy="1066800"/>
                    </a:xfrm>
                    <a:prstGeom prst="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Diamond 362">
                      <a:extLst>
                        <a:ext uri="{FF2B5EF4-FFF2-40B4-BE49-F238E27FC236}">
                          <a16:creationId xmlns:a16="http://schemas.microsoft.com/office/drawing/2014/main" id="{826F03FF-0735-48D4-A85E-226F7B3ED455}"/>
                        </a:ext>
                      </a:extLst>
                    </p:cNvPr>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iamond 363">
                      <a:extLst>
                        <a:ext uri="{FF2B5EF4-FFF2-40B4-BE49-F238E27FC236}">
                          <a16:creationId xmlns:a16="http://schemas.microsoft.com/office/drawing/2014/main" id="{DE8F8DC3-4D10-4565-8EBC-DD66993E0EBF}"/>
                        </a:ext>
                      </a:extLst>
                    </p:cNvPr>
                    <p:cNvSpPr/>
                    <p:nvPr/>
                  </p:nvSpPr>
                  <p:spPr>
                    <a:xfrm rot="16200000">
                      <a:off x="931888" y="5184099"/>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1" name="Diamond 360">
                    <a:extLst>
                      <a:ext uri="{FF2B5EF4-FFF2-40B4-BE49-F238E27FC236}">
                        <a16:creationId xmlns:a16="http://schemas.microsoft.com/office/drawing/2014/main" id="{CC6E3EAF-C664-4633-B719-F907D72B392B}"/>
                      </a:ext>
                    </a:extLst>
                  </p:cNvPr>
                  <p:cNvSpPr/>
                  <p:nvPr/>
                </p:nvSpPr>
                <p:spPr>
                  <a:xfrm>
                    <a:off x="1630180" y="5179102"/>
                    <a:ext cx="663315" cy="685800"/>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Rounded Rectangle 273">
                  <a:extLst>
                    <a:ext uri="{FF2B5EF4-FFF2-40B4-BE49-F238E27FC236}">
                      <a16:creationId xmlns:a16="http://schemas.microsoft.com/office/drawing/2014/main" id="{C1429124-1CF2-4357-85FD-1BAABC8C4015}"/>
                    </a:ext>
                  </a:extLst>
                </p:cNvPr>
                <p:cNvSpPr/>
                <p:nvPr/>
              </p:nvSpPr>
              <p:spPr>
                <a:xfrm>
                  <a:off x="5638800" y="762000"/>
                  <a:ext cx="1524000" cy="3810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5" name="Group 407">
                  <a:extLst>
                    <a:ext uri="{FF2B5EF4-FFF2-40B4-BE49-F238E27FC236}">
                      <a16:creationId xmlns:a16="http://schemas.microsoft.com/office/drawing/2014/main" id="{229152FC-5DC6-4295-B661-6AF86EFD6587}"/>
                    </a:ext>
                  </a:extLst>
                </p:cNvPr>
                <p:cNvGrpSpPr/>
                <p:nvPr/>
              </p:nvGrpSpPr>
              <p:grpSpPr>
                <a:xfrm>
                  <a:off x="6019800" y="609600"/>
                  <a:ext cx="685800" cy="533400"/>
                  <a:chOff x="457200" y="4953000"/>
                  <a:chExt cx="1219200" cy="1066800"/>
                </a:xfrm>
              </p:grpSpPr>
              <p:sp>
                <p:nvSpPr>
                  <p:cNvPr id="356" name="Cross 355">
                    <a:extLst>
                      <a:ext uri="{FF2B5EF4-FFF2-40B4-BE49-F238E27FC236}">
                        <a16:creationId xmlns:a16="http://schemas.microsoft.com/office/drawing/2014/main" id="{086917D4-8F59-432C-BE9A-94C0556E56D1}"/>
                      </a:ext>
                    </a:extLst>
                  </p:cNvPr>
                  <p:cNvSpPr/>
                  <p:nvPr/>
                </p:nvSpPr>
                <p:spPr>
                  <a:xfrm>
                    <a:off x="457200" y="4953000"/>
                    <a:ext cx="1219200" cy="1066800"/>
                  </a:xfrm>
                  <a:prstGeom prst="plu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a:extLst>
                      <a:ext uri="{FF2B5EF4-FFF2-40B4-BE49-F238E27FC236}">
                        <a16:creationId xmlns:a16="http://schemas.microsoft.com/office/drawing/2014/main" id="{77E00854-AD5E-44F2-A992-D073F819E200}"/>
                      </a:ext>
                    </a:extLst>
                  </p:cNvPr>
                  <p:cNvSpPr/>
                  <p:nvPr/>
                </p:nvSpPr>
                <p:spPr>
                  <a:xfrm>
                    <a:off x="914400" y="5181600"/>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Diamond 357">
                    <a:extLst>
                      <a:ext uri="{FF2B5EF4-FFF2-40B4-BE49-F238E27FC236}">
                        <a16:creationId xmlns:a16="http://schemas.microsoft.com/office/drawing/2014/main" id="{319CAE4F-017C-45EB-A44A-682C15F0F322}"/>
                      </a:ext>
                    </a:extLst>
                  </p:cNvPr>
                  <p:cNvSpPr/>
                  <p:nvPr/>
                </p:nvSpPr>
                <p:spPr>
                  <a:xfrm rot="16200000">
                    <a:off x="931888" y="5184099"/>
                    <a:ext cx="304800" cy="6858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75" name="Group 374">
            <a:extLst>
              <a:ext uri="{FF2B5EF4-FFF2-40B4-BE49-F238E27FC236}">
                <a16:creationId xmlns:a16="http://schemas.microsoft.com/office/drawing/2014/main" id="{1A419160-6282-49DC-BFEF-0670C02DE82A}"/>
              </a:ext>
            </a:extLst>
          </p:cNvPr>
          <p:cNvGrpSpPr/>
          <p:nvPr/>
        </p:nvGrpSpPr>
        <p:grpSpPr>
          <a:xfrm>
            <a:off x="9840362" y="3048754"/>
            <a:ext cx="1039958" cy="1097733"/>
            <a:chOff x="3276600" y="5257800"/>
            <a:chExt cx="1371600" cy="1447800"/>
          </a:xfrm>
        </p:grpSpPr>
        <p:sp>
          <p:nvSpPr>
            <p:cNvPr id="376" name="Rectangle 375">
              <a:extLst>
                <a:ext uri="{FF2B5EF4-FFF2-40B4-BE49-F238E27FC236}">
                  <a16:creationId xmlns:a16="http://schemas.microsoft.com/office/drawing/2014/main" id="{6D645D2F-FC2A-4130-9966-6CF1002A5C18}"/>
                </a:ext>
              </a:extLst>
            </p:cNvPr>
            <p:cNvSpPr/>
            <p:nvPr/>
          </p:nvSpPr>
          <p:spPr>
            <a:xfrm>
              <a:off x="3276600" y="5257800"/>
              <a:ext cx="1371600" cy="1447800"/>
            </a:xfrm>
            <a:prstGeom prst="rect">
              <a:avLst/>
            </a:prstGeom>
            <a:solidFill>
              <a:schemeClr val="accent1">
                <a:lumMod val="40000"/>
                <a:lumOff val="6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376">
              <a:extLst>
                <a:ext uri="{FF2B5EF4-FFF2-40B4-BE49-F238E27FC236}">
                  <a16:creationId xmlns:a16="http://schemas.microsoft.com/office/drawing/2014/main" id="{3365405E-7A34-456F-A75B-2A5EC4E26D28}"/>
                </a:ext>
              </a:extLst>
            </p:cNvPr>
            <p:cNvGrpSpPr/>
            <p:nvPr/>
          </p:nvGrpSpPr>
          <p:grpSpPr>
            <a:xfrm>
              <a:off x="3581400" y="5410199"/>
              <a:ext cx="685800" cy="1259635"/>
              <a:chOff x="3657600" y="1066800"/>
              <a:chExt cx="1143000" cy="1920554"/>
            </a:xfrm>
          </p:grpSpPr>
          <p:sp>
            <p:nvSpPr>
              <p:cNvPr id="378" name="Trapezoid 377">
                <a:extLst>
                  <a:ext uri="{FF2B5EF4-FFF2-40B4-BE49-F238E27FC236}">
                    <a16:creationId xmlns:a16="http://schemas.microsoft.com/office/drawing/2014/main" id="{2594D3DA-D47D-4B70-BA81-39DD0EFF0869}"/>
                  </a:ext>
                </a:extLst>
              </p:cNvPr>
              <p:cNvSpPr/>
              <p:nvPr/>
            </p:nvSpPr>
            <p:spPr>
              <a:xfrm>
                <a:off x="3657600" y="2051730"/>
                <a:ext cx="1143000" cy="920070"/>
              </a:xfrm>
              <a:prstGeom prst="trapezoid">
                <a:avLst>
                  <a:gd name="adj" fmla="val 39925"/>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a:extLst>
                  <a:ext uri="{FF2B5EF4-FFF2-40B4-BE49-F238E27FC236}">
                    <a16:creationId xmlns:a16="http://schemas.microsoft.com/office/drawing/2014/main" id="{28E2DD5F-E35C-4BEE-B946-010F3B033029}"/>
                  </a:ext>
                </a:extLst>
              </p:cNvPr>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a:extLst>
                  <a:ext uri="{FF2B5EF4-FFF2-40B4-BE49-F238E27FC236}">
                    <a16:creationId xmlns:a16="http://schemas.microsoft.com/office/drawing/2014/main" id="{34CC6AB1-73B2-4DCC-B89A-DA602FCEBE9F}"/>
                  </a:ext>
                </a:extLst>
              </p:cNvPr>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rapezoid 380">
                <a:extLst>
                  <a:ext uri="{FF2B5EF4-FFF2-40B4-BE49-F238E27FC236}">
                    <a16:creationId xmlns:a16="http://schemas.microsoft.com/office/drawing/2014/main" id="{29D5FB23-0716-49EB-886D-FB0EC737AD81}"/>
                  </a:ext>
                </a:extLst>
              </p:cNvPr>
              <p:cNvSpPr/>
              <p:nvPr/>
            </p:nvSpPr>
            <p:spPr>
              <a:xfrm rot="287694">
                <a:off x="3764245" y="2127330"/>
                <a:ext cx="498368" cy="86002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rapezoid 381">
                <a:extLst>
                  <a:ext uri="{FF2B5EF4-FFF2-40B4-BE49-F238E27FC236}">
                    <a16:creationId xmlns:a16="http://schemas.microsoft.com/office/drawing/2014/main" id="{C5E6CF3C-B82D-4350-99BC-E8712ABCEBE0}"/>
                  </a:ext>
                </a:extLst>
              </p:cNvPr>
              <p:cNvSpPr/>
              <p:nvPr/>
            </p:nvSpPr>
            <p:spPr>
              <a:xfrm rot="21293170">
                <a:off x="4227211" y="2146960"/>
                <a:ext cx="464197" cy="833259"/>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3" name="Group 31">
                <a:extLst>
                  <a:ext uri="{FF2B5EF4-FFF2-40B4-BE49-F238E27FC236}">
                    <a16:creationId xmlns:a16="http://schemas.microsoft.com/office/drawing/2014/main" id="{A57A949F-3CB1-47E1-BC69-A0A7FD4795BD}"/>
                  </a:ext>
                </a:extLst>
              </p:cNvPr>
              <p:cNvGrpSpPr/>
              <p:nvPr/>
            </p:nvGrpSpPr>
            <p:grpSpPr>
              <a:xfrm rot="21151532">
                <a:off x="4409671" y="1410436"/>
                <a:ext cx="343204" cy="757299"/>
                <a:chOff x="1434718" y="4935165"/>
                <a:chExt cx="343204" cy="757299"/>
              </a:xfrm>
            </p:grpSpPr>
            <p:sp>
              <p:nvSpPr>
                <p:cNvPr id="408" name="Moon 407">
                  <a:extLst>
                    <a:ext uri="{FF2B5EF4-FFF2-40B4-BE49-F238E27FC236}">
                      <a16:creationId xmlns:a16="http://schemas.microsoft.com/office/drawing/2014/main" id="{255B9695-DAF9-4EE3-A8B8-71ABE379CEC6}"/>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a:extLst>
                    <a:ext uri="{FF2B5EF4-FFF2-40B4-BE49-F238E27FC236}">
                      <a16:creationId xmlns:a16="http://schemas.microsoft.com/office/drawing/2014/main" id="{3EE35CE1-4265-4B03-947A-2DB192452271}"/>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a:extLst>
                    <a:ext uri="{FF2B5EF4-FFF2-40B4-BE49-F238E27FC236}">
                      <a16:creationId xmlns:a16="http://schemas.microsoft.com/office/drawing/2014/main" id="{3D8C3206-AC4D-4F6B-9D0D-A6577AA10976}"/>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29">
                <a:extLst>
                  <a:ext uri="{FF2B5EF4-FFF2-40B4-BE49-F238E27FC236}">
                    <a16:creationId xmlns:a16="http://schemas.microsoft.com/office/drawing/2014/main" id="{1DEE727D-1861-4D5C-95E2-B9E390D0D5D2}"/>
                  </a:ext>
                </a:extLst>
              </p:cNvPr>
              <p:cNvGrpSpPr/>
              <p:nvPr/>
            </p:nvGrpSpPr>
            <p:grpSpPr>
              <a:xfrm rot="1653802">
                <a:off x="3690953" y="1480868"/>
                <a:ext cx="343204" cy="757299"/>
                <a:chOff x="1434718" y="4935165"/>
                <a:chExt cx="343204" cy="757299"/>
              </a:xfrm>
            </p:grpSpPr>
            <p:sp>
              <p:nvSpPr>
                <p:cNvPr id="405" name="Moon 404">
                  <a:extLst>
                    <a:ext uri="{FF2B5EF4-FFF2-40B4-BE49-F238E27FC236}">
                      <a16:creationId xmlns:a16="http://schemas.microsoft.com/office/drawing/2014/main" id="{4C487D0E-48F5-4C35-AEF0-93B797996139}"/>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27">
                  <a:extLst>
                    <a:ext uri="{FF2B5EF4-FFF2-40B4-BE49-F238E27FC236}">
                      <a16:creationId xmlns:a16="http://schemas.microsoft.com/office/drawing/2014/main" id="{505F77D7-EBD6-4A64-84C9-BBC2409DB749}"/>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28">
                  <a:extLst>
                    <a:ext uri="{FF2B5EF4-FFF2-40B4-BE49-F238E27FC236}">
                      <a16:creationId xmlns:a16="http://schemas.microsoft.com/office/drawing/2014/main" id="{CBD7E005-D6E3-4ACA-A34D-144A6E4EE349}"/>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5" name="Oval 14">
                <a:extLst>
                  <a:ext uri="{FF2B5EF4-FFF2-40B4-BE49-F238E27FC236}">
                    <a16:creationId xmlns:a16="http://schemas.microsoft.com/office/drawing/2014/main" id="{CE58988A-4C4F-48C8-BF26-2F31C6433D01}"/>
                  </a:ext>
                </a:extLst>
              </p:cNvPr>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a:extLst>
                  <a:ext uri="{FF2B5EF4-FFF2-40B4-BE49-F238E27FC236}">
                    <a16:creationId xmlns:a16="http://schemas.microsoft.com/office/drawing/2014/main" id="{260C0E2D-9289-46A4-8F21-F075F175A9C2}"/>
                  </a:ext>
                </a:extLst>
              </p:cNvPr>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a:extLst>
                  <a:ext uri="{FF2B5EF4-FFF2-40B4-BE49-F238E27FC236}">
                    <a16:creationId xmlns:a16="http://schemas.microsoft.com/office/drawing/2014/main" id="{B709418B-9007-4204-81C5-DF6800919325}"/>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a:extLst>
                  <a:ext uri="{FF2B5EF4-FFF2-40B4-BE49-F238E27FC236}">
                    <a16:creationId xmlns:a16="http://schemas.microsoft.com/office/drawing/2014/main" id="{8AD8CEE6-7068-4FE4-8A81-FCE2CBD3EEF4}"/>
                  </a:ext>
                </a:extLst>
              </p:cNvPr>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88">
                <a:extLst>
                  <a:ext uri="{FF2B5EF4-FFF2-40B4-BE49-F238E27FC236}">
                    <a16:creationId xmlns:a16="http://schemas.microsoft.com/office/drawing/2014/main" id="{83E2377E-6FE2-4C5B-92A4-AD5C25966CB1}"/>
                  </a:ext>
                </a:extLst>
              </p:cNvPr>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89">
                <a:extLst>
                  <a:ext uri="{FF2B5EF4-FFF2-40B4-BE49-F238E27FC236}">
                    <a16:creationId xmlns:a16="http://schemas.microsoft.com/office/drawing/2014/main" id="{42197070-D01F-4360-8C17-BAEFB7F35464}"/>
                  </a:ext>
                </a:extLst>
              </p:cNvPr>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390">
                <a:extLst>
                  <a:ext uri="{FF2B5EF4-FFF2-40B4-BE49-F238E27FC236}">
                    <a16:creationId xmlns:a16="http://schemas.microsoft.com/office/drawing/2014/main" id="{EC0CBEAB-486F-455B-9C72-44387B4EF656}"/>
                  </a:ext>
                </a:extLst>
              </p:cNvPr>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a:extLst>
                  <a:ext uri="{FF2B5EF4-FFF2-40B4-BE49-F238E27FC236}">
                    <a16:creationId xmlns:a16="http://schemas.microsoft.com/office/drawing/2014/main" id="{E189679E-69E2-4B64-8390-F7F2D922D16E}"/>
                  </a:ext>
                </a:extLst>
              </p:cNvPr>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a:extLst>
                  <a:ext uri="{FF2B5EF4-FFF2-40B4-BE49-F238E27FC236}">
                    <a16:creationId xmlns:a16="http://schemas.microsoft.com/office/drawing/2014/main" id="{33C80721-0F34-4648-9797-D26D7B8F2E3B}"/>
                  </a:ext>
                </a:extLst>
              </p:cNvPr>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a:extLst>
                  <a:ext uri="{FF2B5EF4-FFF2-40B4-BE49-F238E27FC236}">
                    <a16:creationId xmlns:a16="http://schemas.microsoft.com/office/drawing/2014/main" id="{D3E0A555-1507-426F-AED1-E8A4A9B0DE20}"/>
                  </a:ext>
                </a:extLst>
              </p:cNvPr>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a:extLst>
                  <a:ext uri="{FF2B5EF4-FFF2-40B4-BE49-F238E27FC236}">
                    <a16:creationId xmlns:a16="http://schemas.microsoft.com/office/drawing/2014/main" id="{BB5DC3FC-3040-4F5B-B0CA-B9FFD3B1EA39}"/>
                  </a:ext>
                </a:extLst>
              </p:cNvPr>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53">
                <a:extLst>
                  <a:ext uri="{FF2B5EF4-FFF2-40B4-BE49-F238E27FC236}">
                    <a16:creationId xmlns:a16="http://schemas.microsoft.com/office/drawing/2014/main" id="{60653903-8E7F-4BF1-9A69-098A2301919B}"/>
                  </a:ext>
                </a:extLst>
              </p:cNvPr>
              <p:cNvGrpSpPr/>
              <p:nvPr/>
            </p:nvGrpSpPr>
            <p:grpSpPr>
              <a:xfrm rot="1653802">
                <a:off x="3691791" y="1315553"/>
                <a:ext cx="243277" cy="536804"/>
                <a:chOff x="1434718" y="4935165"/>
                <a:chExt cx="343204" cy="757299"/>
              </a:xfrm>
            </p:grpSpPr>
            <p:sp>
              <p:nvSpPr>
                <p:cNvPr id="402" name="Moon 401">
                  <a:extLst>
                    <a:ext uri="{FF2B5EF4-FFF2-40B4-BE49-F238E27FC236}">
                      <a16:creationId xmlns:a16="http://schemas.microsoft.com/office/drawing/2014/main" id="{3F296B75-8AAE-4BFC-9DC6-FA4CA1BC3D6F}"/>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a:extLst>
                    <a:ext uri="{FF2B5EF4-FFF2-40B4-BE49-F238E27FC236}">
                      <a16:creationId xmlns:a16="http://schemas.microsoft.com/office/drawing/2014/main" id="{886080DA-CA5E-47E4-9FBC-5239C7C049BA}"/>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a:extLst>
                    <a:ext uri="{FF2B5EF4-FFF2-40B4-BE49-F238E27FC236}">
                      <a16:creationId xmlns:a16="http://schemas.microsoft.com/office/drawing/2014/main" id="{A8EE3366-4A98-49F8-9EAE-6439F75CB17B}"/>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57">
                <a:extLst>
                  <a:ext uri="{FF2B5EF4-FFF2-40B4-BE49-F238E27FC236}">
                    <a16:creationId xmlns:a16="http://schemas.microsoft.com/office/drawing/2014/main" id="{464EC92E-A746-493D-91AD-D9810922BC89}"/>
                  </a:ext>
                </a:extLst>
              </p:cNvPr>
              <p:cNvGrpSpPr/>
              <p:nvPr/>
            </p:nvGrpSpPr>
            <p:grpSpPr>
              <a:xfrm rot="20849912">
                <a:off x="4551016" y="1309696"/>
                <a:ext cx="243277" cy="536804"/>
                <a:chOff x="1434718" y="4935165"/>
                <a:chExt cx="343204" cy="757299"/>
              </a:xfrm>
            </p:grpSpPr>
            <p:sp>
              <p:nvSpPr>
                <p:cNvPr id="399" name="Moon 398">
                  <a:extLst>
                    <a:ext uri="{FF2B5EF4-FFF2-40B4-BE49-F238E27FC236}">
                      <a16:creationId xmlns:a16="http://schemas.microsoft.com/office/drawing/2014/main" id="{4D9F9102-2B77-4D27-AB82-235ED6A13058}"/>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a:extLst>
                    <a:ext uri="{FF2B5EF4-FFF2-40B4-BE49-F238E27FC236}">
                      <a16:creationId xmlns:a16="http://schemas.microsoft.com/office/drawing/2014/main" id="{93722920-D174-42D8-A0A2-7F183D914F0F}"/>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a:extLst>
                    <a:ext uri="{FF2B5EF4-FFF2-40B4-BE49-F238E27FC236}">
                      <a16:creationId xmlns:a16="http://schemas.microsoft.com/office/drawing/2014/main" id="{F251EE22-70ED-4F3D-AB85-22EB684AE58B}"/>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8" name="Rounded Rectangle 393">
                <a:extLst>
                  <a:ext uri="{FF2B5EF4-FFF2-40B4-BE49-F238E27FC236}">
                    <a16:creationId xmlns:a16="http://schemas.microsoft.com/office/drawing/2014/main" id="{6440F550-49FD-4B81-A835-0FB047C61198}"/>
                  </a:ext>
                </a:extLst>
              </p:cNvPr>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4" name="Group 1093">
            <a:extLst>
              <a:ext uri="{FF2B5EF4-FFF2-40B4-BE49-F238E27FC236}">
                <a16:creationId xmlns:a16="http://schemas.microsoft.com/office/drawing/2014/main" id="{60473B7D-318A-4ADB-A479-BA6613975D52}"/>
              </a:ext>
            </a:extLst>
          </p:cNvPr>
          <p:cNvGrpSpPr/>
          <p:nvPr/>
        </p:nvGrpSpPr>
        <p:grpSpPr>
          <a:xfrm>
            <a:off x="8881449" y="4552385"/>
            <a:ext cx="2906162" cy="1553625"/>
            <a:chOff x="7540029" y="4154032"/>
            <a:chExt cx="3423718" cy="1830309"/>
          </a:xfrm>
        </p:grpSpPr>
        <p:sp>
          <p:nvSpPr>
            <p:cNvPr id="729" name="Rectangle 728">
              <a:extLst>
                <a:ext uri="{FF2B5EF4-FFF2-40B4-BE49-F238E27FC236}">
                  <a16:creationId xmlns:a16="http://schemas.microsoft.com/office/drawing/2014/main" id="{D9A7CF65-4FF8-4A9A-ADE3-6259757622E8}"/>
                </a:ext>
              </a:extLst>
            </p:cNvPr>
            <p:cNvSpPr/>
            <p:nvPr/>
          </p:nvSpPr>
          <p:spPr>
            <a:xfrm>
              <a:off x="7540029" y="4154032"/>
              <a:ext cx="3423718" cy="1830309"/>
            </a:xfrm>
            <a:prstGeom prst="rect">
              <a:avLst/>
            </a:prstGeom>
            <a:solidFill>
              <a:schemeClr val="accent1">
                <a:lumMod val="40000"/>
                <a:lumOff val="60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 name="Group 410">
              <a:extLst>
                <a:ext uri="{FF2B5EF4-FFF2-40B4-BE49-F238E27FC236}">
                  <a16:creationId xmlns:a16="http://schemas.microsoft.com/office/drawing/2014/main" id="{3F10606C-61EE-4662-A04D-16B4F18521DA}"/>
                </a:ext>
              </a:extLst>
            </p:cNvPr>
            <p:cNvGrpSpPr/>
            <p:nvPr/>
          </p:nvGrpSpPr>
          <p:grpSpPr>
            <a:xfrm>
              <a:off x="7600384" y="4225706"/>
              <a:ext cx="3244939" cy="1752600"/>
              <a:chOff x="152400" y="4953000"/>
              <a:chExt cx="3244939" cy="1752600"/>
            </a:xfrm>
          </p:grpSpPr>
          <p:grpSp>
            <p:nvGrpSpPr>
              <p:cNvPr id="412" name="Group 184">
                <a:extLst>
                  <a:ext uri="{FF2B5EF4-FFF2-40B4-BE49-F238E27FC236}">
                    <a16:creationId xmlns:a16="http://schemas.microsoft.com/office/drawing/2014/main" id="{1711BA9A-3A86-4D33-A575-191F7AE3292D}"/>
                  </a:ext>
                </a:extLst>
              </p:cNvPr>
              <p:cNvGrpSpPr/>
              <p:nvPr/>
            </p:nvGrpSpPr>
            <p:grpSpPr>
              <a:xfrm flipH="1">
                <a:off x="609600" y="5029200"/>
                <a:ext cx="730863" cy="1490833"/>
                <a:chOff x="304800" y="762000"/>
                <a:chExt cx="2545737" cy="5192861"/>
              </a:xfrm>
            </p:grpSpPr>
            <p:grpSp>
              <p:nvGrpSpPr>
                <p:cNvPr id="648" name="Group 69">
                  <a:extLst>
                    <a:ext uri="{FF2B5EF4-FFF2-40B4-BE49-F238E27FC236}">
                      <a16:creationId xmlns:a16="http://schemas.microsoft.com/office/drawing/2014/main" id="{C8E35B9C-74A5-48AC-8236-996B9AA8BDA8}"/>
                    </a:ext>
                  </a:extLst>
                </p:cNvPr>
                <p:cNvGrpSpPr/>
                <p:nvPr/>
              </p:nvGrpSpPr>
              <p:grpSpPr>
                <a:xfrm flipH="1">
                  <a:off x="1143000" y="4468471"/>
                  <a:ext cx="609601" cy="1447801"/>
                  <a:chOff x="4222137" y="4305789"/>
                  <a:chExt cx="609601" cy="1447801"/>
                </a:xfrm>
              </p:grpSpPr>
              <p:sp>
                <p:nvSpPr>
                  <p:cNvPr id="726" name="Oval 725">
                    <a:extLst>
                      <a:ext uri="{FF2B5EF4-FFF2-40B4-BE49-F238E27FC236}">
                        <a16:creationId xmlns:a16="http://schemas.microsoft.com/office/drawing/2014/main" id="{F03A18B9-9687-4F0A-834E-B6E6B97B6B5C}"/>
                      </a:ext>
                    </a:extLst>
                  </p:cNvPr>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1">
                    <a:extLst>
                      <a:ext uri="{FF2B5EF4-FFF2-40B4-BE49-F238E27FC236}">
                        <a16:creationId xmlns:a16="http://schemas.microsoft.com/office/drawing/2014/main" id="{99D5C748-BF6A-4C5E-B733-315313E12364}"/>
                      </a:ext>
                    </a:extLst>
                  </p:cNvPr>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9" name="Group 68">
                  <a:extLst>
                    <a:ext uri="{FF2B5EF4-FFF2-40B4-BE49-F238E27FC236}">
                      <a16:creationId xmlns:a16="http://schemas.microsoft.com/office/drawing/2014/main" id="{65A9E5E8-33E1-44A9-B3CF-E7A3680FE569}"/>
                    </a:ext>
                  </a:extLst>
                </p:cNvPr>
                <p:cNvGrpSpPr/>
                <p:nvPr/>
              </p:nvGrpSpPr>
              <p:grpSpPr>
                <a:xfrm>
                  <a:off x="1555137" y="4507060"/>
                  <a:ext cx="609601" cy="1447801"/>
                  <a:chOff x="4222137" y="4305789"/>
                  <a:chExt cx="609601" cy="1447801"/>
                </a:xfrm>
              </p:grpSpPr>
              <p:sp>
                <p:nvSpPr>
                  <p:cNvPr id="724" name="Oval 66">
                    <a:extLst>
                      <a:ext uri="{FF2B5EF4-FFF2-40B4-BE49-F238E27FC236}">
                        <a16:creationId xmlns:a16="http://schemas.microsoft.com/office/drawing/2014/main" id="{6DE5E396-C0F3-42EC-B4AB-E5E1D25835A6}"/>
                      </a:ext>
                    </a:extLst>
                  </p:cNvPr>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67">
                    <a:extLst>
                      <a:ext uri="{FF2B5EF4-FFF2-40B4-BE49-F238E27FC236}">
                        <a16:creationId xmlns:a16="http://schemas.microsoft.com/office/drawing/2014/main" id="{4104DCB9-CF3B-44EA-9CD2-FB4843CA9308}"/>
                      </a:ext>
                    </a:extLst>
                  </p:cNvPr>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0" name="Oval 649">
                  <a:extLst>
                    <a:ext uri="{FF2B5EF4-FFF2-40B4-BE49-F238E27FC236}">
                      <a16:creationId xmlns:a16="http://schemas.microsoft.com/office/drawing/2014/main" id="{636470CC-35B8-47E4-BA99-3F56B820AC54}"/>
                    </a:ext>
                  </a:extLst>
                </p:cNvPr>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a:extLst>
                    <a:ext uri="{FF2B5EF4-FFF2-40B4-BE49-F238E27FC236}">
                      <a16:creationId xmlns:a16="http://schemas.microsoft.com/office/drawing/2014/main" id="{C38964C0-0D62-4D7D-B497-FA592F8430DA}"/>
                    </a:ext>
                  </a:extLst>
                </p:cNvPr>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ed Rectangle 242">
                  <a:extLst>
                    <a:ext uri="{FF2B5EF4-FFF2-40B4-BE49-F238E27FC236}">
                      <a16:creationId xmlns:a16="http://schemas.microsoft.com/office/drawing/2014/main" id="{2FBED457-781D-47B6-A8DE-08C35CC8C484}"/>
                    </a:ext>
                  </a:extLst>
                </p:cNvPr>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3" name="Group 34">
                  <a:extLst>
                    <a:ext uri="{FF2B5EF4-FFF2-40B4-BE49-F238E27FC236}">
                      <a16:creationId xmlns:a16="http://schemas.microsoft.com/office/drawing/2014/main" id="{C83E7FB3-879B-4692-A809-298398B45CA5}"/>
                    </a:ext>
                  </a:extLst>
                </p:cNvPr>
                <p:cNvGrpSpPr/>
                <p:nvPr/>
              </p:nvGrpSpPr>
              <p:grpSpPr>
                <a:xfrm rot="18918069">
                  <a:off x="1754044" y="2367296"/>
                  <a:ext cx="992712" cy="1453296"/>
                  <a:chOff x="1977877" y="1457884"/>
                  <a:chExt cx="992712" cy="1453296"/>
                </a:xfrm>
              </p:grpSpPr>
              <p:sp>
                <p:nvSpPr>
                  <p:cNvPr id="712" name="Trapezoid 35">
                    <a:extLst>
                      <a:ext uri="{FF2B5EF4-FFF2-40B4-BE49-F238E27FC236}">
                        <a16:creationId xmlns:a16="http://schemas.microsoft.com/office/drawing/2014/main" id="{E2F6C8CA-75BF-4889-B2E2-E2C2813D6ECD}"/>
                      </a:ext>
                    </a:extLst>
                  </p:cNvPr>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3" name="Group 32">
                    <a:extLst>
                      <a:ext uri="{FF2B5EF4-FFF2-40B4-BE49-F238E27FC236}">
                        <a16:creationId xmlns:a16="http://schemas.microsoft.com/office/drawing/2014/main" id="{E9997393-0BC7-4ACC-92CD-4B81A77B967D}"/>
                      </a:ext>
                    </a:extLst>
                  </p:cNvPr>
                  <p:cNvGrpSpPr/>
                  <p:nvPr/>
                </p:nvGrpSpPr>
                <p:grpSpPr>
                  <a:xfrm rot="1329619">
                    <a:off x="1977877" y="2670865"/>
                    <a:ext cx="750562" cy="222094"/>
                    <a:chOff x="1398494" y="4038600"/>
                    <a:chExt cx="1192306" cy="434340"/>
                  </a:xfrm>
                </p:grpSpPr>
                <p:sp>
                  <p:nvSpPr>
                    <p:cNvPr id="714" name="Pentagon 304">
                      <a:extLst>
                        <a:ext uri="{FF2B5EF4-FFF2-40B4-BE49-F238E27FC236}">
                          <a16:creationId xmlns:a16="http://schemas.microsoft.com/office/drawing/2014/main" id="{316E2C91-C026-43BB-B574-CE7988FCDF52}"/>
                        </a:ext>
                      </a:extLst>
                    </p:cNvPr>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Pentagon 305">
                      <a:extLst>
                        <a:ext uri="{FF2B5EF4-FFF2-40B4-BE49-F238E27FC236}">
                          <a16:creationId xmlns:a16="http://schemas.microsoft.com/office/drawing/2014/main" id="{F49936FD-7C47-43C0-8AB5-1B1CDF126147}"/>
                        </a:ext>
                      </a:extLst>
                    </p:cNvPr>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Diamond 715">
                      <a:extLst>
                        <a:ext uri="{FF2B5EF4-FFF2-40B4-BE49-F238E27FC236}">
                          <a16:creationId xmlns:a16="http://schemas.microsoft.com/office/drawing/2014/main" id="{35BD9302-6505-4A0A-8DDD-339817A4FFD7}"/>
                        </a:ext>
                      </a:extLst>
                    </p:cNvPr>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 name="Group 15">
                      <a:extLst>
                        <a:ext uri="{FF2B5EF4-FFF2-40B4-BE49-F238E27FC236}">
                          <a16:creationId xmlns:a16="http://schemas.microsoft.com/office/drawing/2014/main" id="{6273962C-29E2-4C6E-8DF1-551BF45B5373}"/>
                        </a:ext>
                      </a:extLst>
                    </p:cNvPr>
                    <p:cNvGrpSpPr/>
                    <p:nvPr/>
                  </p:nvGrpSpPr>
                  <p:grpSpPr>
                    <a:xfrm>
                      <a:off x="1909482" y="4043875"/>
                      <a:ext cx="681318" cy="429065"/>
                      <a:chOff x="685800" y="1524000"/>
                      <a:chExt cx="1219200" cy="609600"/>
                    </a:xfrm>
                  </p:grpSpPr>
                  <p:sp>
                    <p:nvSpPr>
                      <p:cNvPr id="719" name="Pentagon 10">
                        <a:extLst>
                          <a:ext uri="{FF2B5EF4-FFF2-40B4-BE49-F238E27FC236}">
                            <a16:creationId xmlns:a16="http://schemas.microsoft.com/office/drawing/2014/main" id="{B0E5D5E5-D739-4CFF-B824-D71C71E16A01}"/>
                          </a:ext>
                        </a:extLst>
                      </p:cNvPr>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Pentagon 310">
                        <a:extLst>
                          <a:ext uri="{FF2B5EF4-FFF2-40B4-BE49-F238E27FC236}">
                            <a16:creationId xmlns:a16="http://schemas.microsoft.com/office/drawing/2014/main" id="{056E4CF5-468D-43C6-B5BD-574DA7F1453F}"/>
                          </a:ext>
                        </a:extLst>
                      </p:cNvPr>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Pentagon 311">
                        <a:extLst>
                          <a:ext uri="{FF2B5EF4-FFF2-40B4-BE49-F238E27FC236}">
                            <a16:creationId xmlns:a16="http://schemas.microsoft.com/office/drawing/2014/main" id="{7A045948-FEF4-48AA-9C61-754BC12289C4}"/>
                          </a:ext>
                        </a:extLst>
                      </p:cNvPr>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Diamond 283">
                        <a:extLst>
                          <a:ext uri="{FF2B5EF4-FFF2-40B4-BE49-F238E27FC236}">
                            <a16:creationId xmlns:a16="http://schemas.microsoft.com/office/drawing/2014/main" id="{9AF7AC8E-2CCD-44EA-83D5-C81FB5A0C44F}"/>
                          </a:ext>
                        </a:extLst>
                      </p:cNvPr>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Diamond 722">
                        <a:extLst>
                          <a:ext uri="{FF2B5EF4-FFF2-40B4-BE49-F238E27FC236}">
                            <a16:creationId xmlns:a16="http://schemas.microsoft.com/office/drawing/2014/main" id="{3F05AB21-8A12-4042-8CF5-09DBE2138E17}"/>
                          </a:ext>
                        </a:extLst>
                      </p:cNvPr>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 name="Diamond 717">
                      <a:extLst>
                        <a:ext uri="{FF2B5EF4-FFF2-40B4-BE49-F238E27FC236}">
                          <a16:creationId xmlns:a16="http://schemas.microsoft.com/office/drawing/2014/main" id="{D0C1DC0D-F825-4EA1-80DD-A414390BEA7A}"/>
                        </a:ext>
                      </a:extLst>
                    </p:cNvPr>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3">
                  <a:extLst>
                    <a:ext uri="{FF2B5EF4-FFF2-40B4-BE49-F238E27FC236}">
                      <a16:creationId xmlns:a16="http://schemas.microsoft.com/office/drawing/2014/main" id="{E4BCBED8-FFCA-442F-88AF-342010BE2684}"/>
                    </a:ext>
                  </a:extLst>
                </p:cNvPr>
                <p:cNvGrpSpPr/>
                <p:nvPr/>
              </p:nvGrpSpPr>
              <p:grpSpPr>
                <a:xfrm>
                  <a:off x="304800" y="2258671"/>
                  <a:ext cx="992712" cy="1453296"/>
                  <a:chOff x="1977877" y="1457884"/>
                  <a:chExt cx="992712" cy="1453296"/>
                </a:xfrm>
              </p:grpSpPr>
              <p:sp>
                <p:nvSpPr>
                  <p:cNvPr id="700" name="Trapezoid 18">
                    <a:extLst>
                      <a:ext uri="{FF2B5EF4-FFF2-40B4-BE49-F238E27FC236}">
                        <a16:creationId xmlns:a16="http://schemas.microsoft.com/office/drawing/2014/main" id="{359B882F-5946-4F69-9E37-354DA3607F10}"/>
                      </a:ext>
                    </a:extLst>
                  </p:cNvPr>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1" name="Group 32">
                    <a:extLst>
                      <a:ext uri="{FF2B5EF4-FFF2-40B4-BE49-F238E27FC236}">
                        <a16:creationId xmlns:a16="http://schemas.microsoft.com/office/drawing/2014/main" id="{F40448AF-B2D7-4458-BEA1-BCA66058C99A}"/>
                      </a:ext>
                    </a:extLst>
                  </p:cNvPr>
                  <p:cNvGrpSpPr/>
                  <p:nvPr/>
                </p:nvGrpSpPr>
                <p:grpSpPr>
                  <a:xfrm rot="1329619">
                    <a:off x="1977877" y="2670865"/>
                    <a:ext cx="750562" cy="222094"/>
                    <a:chOff x="1398494" y="4038600"/>
                    <a:chExt cx="1192306" cy="434340"/>
                  </a:xfrm>
                </p:grpSpPr>
                <p:sp>
                  <p:nvSpPr>
                    <p:cNvPr id="702" name="Pentagon 21">
                      <a:extLst>
                        <a:ext uri="{FF2B5EF4-FFF2-40B4-BE49-F238E27FC236}">
                          <a16:creationId xmlns:a16="http://schemas.microsoft.com/office/drawing/2014/main" id="{986C77A2-1F1B-49B3-B864-ED52582F29B4}"/>
                        </a:ext>
                      </a:extLst>
                    </p:cNvPr>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Pentagon 22">
                      <a:extLst>
                        <a:ext uri="{FF2B5EF4-FFF2-40B4-BE49-F238E27FC236}">
                          <a16:creationId xmlns:a16="http://schemas.microsoft.com/office/drawing/2014/main" id="{A148C0F9-D3D2-4B7A-93FB-D118B296217D}"/>
                        </a:ext>
                      </a:extLst>
                    </p:cNvPr>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Diamond 24">
                      <a:extLst>
                        <a:ext uri="{FF2B5EF4-FFF2-40B4-BE49-F238E27FC236}">
                          <a16:creationId xmlns:a16="http://schemas.microsoft.com/office/drawing/2014/main" id="{A629E95F-8D27-4035-AE05-F34445B4C634}"/>
                        </a:ext>
                      </a:extLst>
                    </p:cNvPr>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5" name="Group 15">
                      <a:extLst>
                        <a:ext uri="{FF2B5EF4-FFF2-40B4-BE49-F238E27FC236}">
                          <a16:creationId xmlns:a16="http://schemas.microsoft.com/office/drawing/2014/main" id="{5F4680AF-1C84-46CE-AB72-4A06CCA4A307}"/>
                        </a:ext>
                      </a:extLst>
                    </p:cNvPr>
                    <p:cNvGrpSpPr/>
                    <p:nvPr/>
                  </p:nvGrpSpPr>
                  <p:grpSpPr>
                    <a:xfrm>
                      <a:off x="1909482" y="4043875"/>
                      <a:ext cx="681318" cy="429065"/>
                      <a:chOff x="685800" y="1524000"/>
                      <a:chExt cx="1219200" cy="609600"/>
                    </a:xfrm>
                  </p:grpSpPr>
                  <p:sp>
                    <p:nvSpPr>
                      <p:cNvPr id="707" name="Pentagon 10">
                        <a:extLst>
                          <a:ext uri="{FF2B5EF4-FFF2-40B4-BE49-F238E27FC236}">
                            <a16:creationId xmlns:a16="http://schemas.microsoft.com/office/drawing/2014/main" id="{4F4DFD35-0266-4DEE-95B4-FBDEED79F4E7}"/>
                          </a:ext>
                        </a:extLst>
                      </p:cNvPr>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Pentagon 28">
                        <a:extLst>
                          <a:ext uri="{FF2B5EF4-FFF2-40B4-BE49-F238E27FC236}">
                            <a16:creationId xmlns:a16="http://schemas.microsoft.com/office/drawing/2014/main" id="{C515CF9C-373E-4C3D-B83C-2FA1CFA867DA}"/>
                          </a:ext>
                        </a:extLst>
                      </p:cNvPr>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Pentagon 29">
                        <a:extLst>
                          <a:ext uri="{FF2B5EF4-FFF2-40B4-BE49-F238E27FC236}">
                            <a16:creationId xmlns:a16="http://schemas.microsoft.com/office/drawing/2014/main" id="{7450A09A-4FF8-4EB4-B736-F0A0E86B9195}"/>
                          </a:ext>
                        </a:extLst>
                      </p:cNvPr>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Diamond 30">
                        <a:extLst>
                          <a:ext uri="{FF2B5EF4-FFF2-40B4-BE49-F238E27FC236}">
                            <a16:creationId xmlns:a16="http://schemas.microsoft.com/office/drawing/2014/main" id="{3D5790AA-26E5-410C-BCA0-3D87EAA8CBFD}"/>
                          </a:ext>
                        </a:extLst>
                      </p:cNvPr>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Diamond 31">
                        <a:extLst>
                          <a:ext uri="{FF2B5EF4-FFF2-40B4-BE49-F238E27FC236}">
                            <a16:creationId xmlns:a16="http://schemas.microsoft.com/office/drawing/2014/main" id="{BE98186A-16A1-42C2-B966-67C89B5B3E8D}"/>
                          </a:ext>
                        </a:extLst>
                      </p:cNvPr>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6" name="Diamond 26">
                      <a:extLst>
                        <a:ext uri="{FF2B5EF4-FFF2-40B4-BE49-F238E27FC236}">
                          <a16:creationId xmlns:a16="http://schemas.microsoft.com/office/drawing/2014/main" id="{729F6FC8-9D3E-43F8-A6B3-6F4CFE8E029D}"/>
                        </a:ext>
                      </a:extLst>
                    </p:cNvPr>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5" name="Trapezoid 3">
                  <a:extLst>
                    <a:ext uri="{FF2B5EF4-FFF2-40B4-BE49-F238E27FC236}">
                      <a16:creationId xmlns:a16="http://schemas.microsoft.com/office/drawing/2014/main" id="{54ABA047-A770-4ADB-9B2F-0D9B7BA05011}"/>
                    </a:ext>
                  </a:extLst>
                </p:cNvPr>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Trapezoid 217">
                  <a:extLst>
                    <a:ext uri="{FF2B5EF4-FFF2-40B4-BE49-F238E27FC236}">
                      <a16:creationId xmlns:a16="http://schemas.microsoft.com/office/drawing/2014/main" id="{94129842-56BF-4452-B2AA-46AC92D8DDBB}"/>
                    </a:ext>
                  </a:extLst>
                </p:cNvPr>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7" name="Group 17">
                  <a:extLst>
                    <a:ext uri="{FF2B5EF4-FFF2-40B4-BE49-F238E27FC236}">
                      <a16:creationId xmlns:a16="http://schemas.microsoft.com/office/drawing/2014/main" id="{8CECC80C-4D58-4CCF-96FE-8EA99E52799C}"/>
                    </a:ext>
                  </a:extLst>
                </p:cNvPr>
                <p:cNvGrpSpPr/>
                <p:nvPr/>
              </p:nvGrpSpPr>
              <p:grpSpPr>
                <a:xfrm>
                  <a:off x="914400" y="4925671"/>
                  <a:ext cx="1447800" cy="434340"/>
                  <a:chOff x="533400" y="1364105"/>
                  <a:chExt cx="2590800" cy="617095"/>
                </a:xfrm>
              </p:grpSpPr>
              <p:sp>
                <p:nvSpPr>
                  <p:cNvPr id="688" name="Pentagon 278">
                    <a:extLst>
                      <a:ext uri="{FF2B5EF4-FFF2-40B4-BE49-F238E27FC236}">
                        <a16:creationId xmlns:a16="http://schemas.microsoft.com/office/drawing/2014/main" id="{B4035BE0-ED0F-4F58-9E72-4B311401DD57}"/>
                      </a:ext>
                    </a:extLst>
                  </p:cNvPr>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Pentagon 250">
                    <a:extLst>
                      <a:ext uri="{FF2B5EF4-FFF2-40B4-BE49-F238E27FC236}">
                        <a16:creationId xmlns:a16="http://schemas.microsoft.com/office/drawing/2014/main" id="{BB129AB1-124E-4C90-AE34-1FAEB558F8A9}"/>
                      </a:ext>
                    </a:extLst>
                  </p:cNvPr>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Pentagon 7">
                    <a:extLst>
                      <a:ext uri="{FF2B5EF4-FFF2-40B4-BE49-F238E27FC236}">
                        <a16:creationId xmlns:a16="http://schemas.microsoft.com/office/drawing/2014/main" id="{C8A2EA70-C9A0-4DF5-ABD8-009C65331D01}"/>
                      </a:ext>
                    </a:extLst>
                  </p:cNvPr>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Diamond 8">
                    <a:extLst>
                      <a:ext uri="{FF2B5EF4-FFF2-40B4-BE49-F238E27FC236}">
                        <a16:creationId xmlns:a16="http://schemas.microsoft.com/office/drawing/2014/main" id="{466D2B4F-2CBC-4712-8D52-406C4C29C028}"/>
                      </a:ext>
                    </a:extLst>
                  </p:cNvPr>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Diamond 9">
                    <a:extLst>
                      <a:ext uri="{FF2B5EF4-FFF2-40B4-BE49-F238E27FC236}">
                        <a16:creationId xmlns:a16="http://schemas.microsoft.com/office/drawing/2014/main" id="{A0521A60-A3F3-4A86-A47A-4051392DB530}"/>
                      </a:ext>
                    </a:extLst>
                  </p:cNvPr>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3" name="Group 15">
                    <a:extLst>
                      <a:ext uri="{FF2B5EF4-FFF2-40B4-BE49-F238E27FC236}">
                        <a16:creationId xmlns:a16="http://schemas.microsoft.com/office/drawing/2014/main" id="{16B7CB9B-B53C-4758-8F16-B64D18527F4F}"/>
                      </a:ext>
                    </a:extLst>
                  </p:cNvPr>
                  <p:cNvGrpSpPr/>
                  <p:nvPr/>
                </p:nvGrpSpPr>
                <p:grpSpPr>
                  <a:xfrm>
                    <a:off x="1905000" y="1371600"/>
                    <a:ext cx="1219200" cy="609600"/>
                    <a:chOff x="685800" y="1524000"/>
                    <a:chExt cx="1219200" cy="609600"/>
                  </a:xfrm>
                </p:grpSpPr>
                <p:sp>
                  <p:nvSpPr>
                    <p:cNvPr id="695" name="Pentagon 10">
                      <a:extLst>
                        <a:ext uri="{FF2B5EF4-FFF2-40B4-BE49-F238E27FC236}">
                          <a16:creationId xmlns:a16="http://schemas.microsoft.com/office/drawing/2014/main" id="{19F8074A-9E19-4CF8-A785-43A467A7F7C5}"/>
                        </a:ext>
                      </a:extLst>
                    </p:cNvPr>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Pentagon 11">
                      <a:extLst>
                        <a:ext uri="{FF2B5EF4-FFF2-40B4-BE49-F238E27FC236}">
                          <a16:creationId xmlns:a16="http://schemas.microsoft.com/office/drawing/2014/main" id="{B6526365-0032-4853-873C-8C92570F1548}"/>
                        </a:ext>
                      </a:extLst>
                    </p:cNvPr>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Pentagon 12">
                      <a:extLst>
                        <a:ext uri="{FF2B5EF4-FFF2-40B4-BE49-F238E27FC236}">
                          <a16:creationId xmlns:a16="http://schemas.microsoft.com/office/drawing/2014/main" id="{91908726-A58B-4592-8B96-D3469343CFA7}"/>
                        </a:ext>
                      </a:extLst>
                    </p:cNvPr>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Diamond 13">
                      <a:extLst>
                        <a:ext uri="{FF2B5EF4-FFF2-40B4-BE49-F238E27FC236}">
                          <a16:creationId xmlns:a16="http://schemas.microsoft.com/office/drawing/2014/main" id="{595BBFEA-D615-483A-B152-C0836B4C39A4}"/>
                        </a:ext>
                      </a:extLst>
                    </p:cNvPr>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Diamond 14">
                      <a:extLst>
                        <a:ext uri="{FF2B5EF4-FFF2-40B4-BE49-F238E27FC236}">
                          <a16:creationId xmlns:a16="http://schemas.microsoft.com/office/drawing/2014/main" id="{638A41AB-DE8D-4D7F-8BA6-C09E73BCA85F}"/>
                        </a:ext>
                      </a:extLst>
                    </p:cNvPr>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4" name="Diamond 16">
                    <a:extLst>
                      <a:ext uri="{FF2B5EF4-FFF2-40B4-BE49-F238E27FC236}">
                        <a16:creationId xmlns:a16="http://schemas.microsoft.com/office/drawing/2014/main" id="{440288B5-3744-4FD9-80F0-6418E3247675}"/>
                      </a:ext>
                    </a:extLst>
                  </p:cNvPr>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8" name="Oval 219">
                  <a:extLst>
                    <a:ext uri="{FF2B5EF4-FFF2-40B4-BE49-F238E27FC236}">
                      <a16:creationId xmlns:a16="http://schemas.microsoft.com/office/drawing/2014/main" id="{5BCD411E-BF00-4C6C-9FB3-1F4AEC6BEEAD}"/>
                    </a:ext>
                  </a:extLst>
                </p:cNvPr>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ounded Rectangle 220">
                  <a:extLst>
                    <a:ext uri="{FF2B5EF4-FFF2-40B4-BE49-F238E27FC236}">
                      <a16:creationId xmlns:a16="http://schemas.microsoft.com/office/drawing/2014/main" id="{862F6BDB-0860-4B4A-A652-C087AC1D0C1E}"/>
                    </a:ext>
                  </a:extLst>
                </p:cNvPr>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0" name="Group 50">
                  <a:extLst>
                    <a:ext uri="{FF2B5EF4-FFF2-40B4-BE49-F238E27FC236}">
                      <a16:creationId xmlns:a16="http://schemas.microsoft.com/office/drawing/2014/main" id="{F8650D29-2700-4298-89D6-D7C6AE9919A6}"/>
                    </a:ext>
                  </a:extLst>
                </p:cNvPr>
                <p:cNvGrpSpPr/>
                <p:nvPr/>
              </p:nvGrpSpPr>
              <p:grpSpPr>
                <a:xfrm>
                  <a:off x="914400" y="1344271"/>
                  <a:ext cx="1447800" cy="434340"/>
                  <a:chOff x="533400" y="1364105"/>
                  <a:chExt cx="2590800" cy="617095"/>
                </a:xfrm>
              </p:grpSpPr>
              <p:sp>
                <p:nvSpPr>
                  <p:cNvPr id="676" name="Pentagon 266">
                    <a:extLst>
                      <a:ext uri="{FF2B5EF4-FFF2-40B4-BE49-F238E27FC236}">
                        <a16:creationId xmlns:a16="http://schemas.microsoft.com/office/drawing/2014/main" id="{7725AD2E-7611-44BC-8D6D-9436A660F093}"/>
                      </a:ext>
                    </a:extLst>
                  </p:cNvPr>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Pentagon 238">
                    <a:extLst>
                      <a:ext uri="{FF2B5EF4-FFF2-40B4-BE49-F238E27FC236}">
                        <a16:creationId xmlns:a16="http://schemas.microsoft.com/office/drawing/2014/main" id="{78B3D4F2-34CE-41FE-AFDD-A26BDAE3E5C9}"/>
                      </a:ext>
                    </a:extLst>
                  </p:cNvPr>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Pentagon 239">
                    <a:extLst>
                      <a:ext uri="{FF2B5EF4-FFF2-40B4-BE49-F238E27FC236}">
                        <a16:creationId xmlns:a16="http://schemas.microsoft.com/office/drawing/2014/main" id="{47C90A59-9320-47F4-8191-BF624EC4DFCE}"/>
                      </a:ext>
                    </a:extLst>
                  </p:cNvPr>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Diamond 678">
                    <a:extLst>
                      <a:ext uri="{FF2B5EF4-FFF2-40B4-BE49-F238E27FC236}">
                        <a16:creationId xmlns:a16="http://schemas.microsoft.com/office/drawing/2014/main" id="{CE179E22-1BC3-4278-B3BF-752744069A5D}"/>
                      </a:ext>
                    </a:extLst>
                  </p:cNvPr>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Diamond 679">
                    <a:extLst>
                      <a:ext uri="{FF2B5EF4-FFF2-40B4-BE49-F238E27FC236}">
                        <a16:creationId xmlns:a16="http://schemas.microsoft.com/office/drawing/2014/main" id="{744F44DE-3D81-4EE7-9146-CE9D0CFCEBE3}"/>
                      </a:ext>
                    </a:extLst>
                  </p:cNvPr>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1" name="Group 15">
                    <a:extLst>
                      <a:ext uri="{FF2B5EF4-FFF2-40B4-BE49-F238E27FC236}">
                        <a16:creationId xmlns:a16="http://schemas.microsoft.com/office/drawing/2014/main" id="{CFE377C3-5212-49CF-851F-C623DA267572}"/>
                      </a:ext>
                    </a:extLst>
                  </p:cNvPr>
                  <p:cNvGrpSpPr/>
                  <p:nvPr/>
                </p:nvGrpSpPr>
                <p:grpSpPr>
                  <a:xfrm>
                    <a:off x="1905000" y="1371600"/>
                    <a:ext cx="1219200" cy="609600"/>
                    <a:chOff x="685800" y="1524000"/>
                    <a:chExt cx="1219200" cy="609600"/>
                  </a:xfrm>
                </p:grpSpPr>
                <p:sp>
                  <p:nvSpPr>
                    <p:cNvPr id="683" name="Pentagon 10">
                      <a:extLst>
                        <a:ext uri="{FF2B5EF4-FFF2-40B4-BE49-F238E27FC236}">
                          <a16:creationId xmlns:a16="http://schemas.microsoft.com/office/drawing/2014/main" id="{7D8CBFA9-D586-4F3B-B57C-776DACAB7A58}"/>
                        </a:ext>
                      </a:extLst>
                    </p:cNvPr>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Pentagon 274">
                      <a:extLst>
                        <a:ext uri="{FF2B5EF4-FFF2-40B4-BE49-F238E27FC236}">
                          <a16:creationId xmlns:a16="http://schemas.microsoft.com/office/drawing/2014/main" id="{1DB17693-8EE6-4E36-8BA8-9417E51F228F}"/>
                        </a:ext>
                      </a:extLst>
                    </p:cNvPr>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Pentagon 275">
                      <a:extLst>
                        <a:ext uri="{FF2B5EF4-FFF2-40B4-BE49-F238E27FC236}">
                          <a16:creationId xmlns:a16="http://schemas.microsoft.com/office/drawing/2014/main" id="{930602D1-C910-4792-96CD-B3401A87BECA}"/>
                        </a:ext>
                      </a:extLst>
                    </p:cNvPr>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Diamond 247">
                      <a:extLst>
                        <a:ext uri="{FF2B5EF4-FFF2-40B4-BE49-F238E27FC236}">
                          <a16:creationId xmlns:a16="http://schemas.microsoft.com/office/drawing/2014/main" id="{93C5E034-4EE4-48C9-AE33-FCB774EE4443}"/>
                        </a:ext>
                      </a:extLst>
                    </p:cNvPr>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Diamond 686">
                      <a:extLst>
                        <a:ext uri="{FF2B5EF4-FFF2-40B4-BE49-F238E27FC236}">
                          <a16:creationId xmlns:a16="http://schemas.microsoft.com/office/drawing/2014/main" id="{038CEFDC-5F68-4691-A0D8-44EE1489BF1B}"/>
                        </a:ext>
                      </a:extLst>
                    </p:cNvPr>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2" name="Diamond 243">
                    <a:extLst>
                      <a:ext uri="{FF2B5EF4-FFF2-40B4-BE49-F238E27FC236}">
                        <a16:creationId xmlns:a16="http://schemas.microsoft.com/office/drawing/2014/main" id="{22BF9462-C079-43DC-AC53-DE9868A9212F}"/>
                      </a:ext>
                    </a:extLst>
                  </p:cNvPr>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1" name="Chord 660">
                  <a:extLst>
                    <a:ext uri="{FF2B5EF4-FFF2-40B4-BE49-F238E27FC236}">
                      <a16:creationId xmlns:a16="http://schemas.microsoft.com/office/drawing/2014/main" id="{70E3231E-962F-4D9B-8700-994E8FDEF250}"/>
                    </a:ext>
                  </a:extLst>
                </p:cNvPr>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2" name="Group 179">
                  <a:extLst>
                    <a:ext uri="{FF2B5EF4-FFF2-40B4-BE49-F238E27FC236}">
                      <a16:creationId xmlns:a16="http://schemas.microsoft.com/office/drawing/2014/main" id="{6B67390F-6CDA-4084-AC69-CEF08D13A772}"/>
                    </a:ext>
                  </a:extLst>
                </p:cNvPr>
                <p:cNvGrpSpPr/>
                <p:nvPr/>
              </p:nvGrpSpPr>
              <p:grpSpPr>
                <a:xfrm rot="4546340">
                  <a:off x="877474" y="2680435"/>
                  <a:ext cx="759652" cy="200444"/>
                  <a:chOff x="3200400" y="381000"/>
                  <a:chExt cx="2057400" cy="304800"/>
                </a:xfrm>
              </p:grpSpPr>
              <p:sp>
                <p:nvSpPr>
                  <p:cNvPr id="673" name="Donut 263">
                    <a:extLst>
                      <a:ext uri="{FF2B5EF4-FFF2-40B4-BE49-F238E27FC236}">
                        <a16:creationId xmlns:a16="http://schemas.microsoft.com/office/drawing/2014/main" id="{128A6F65-B514-466E-9557-9FDE320BD658}"/>
                      </a:ext>
                    </a:extLst>
                  </p:cNvPr>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4" name="Donut 264">
                    <a:extLst>
                      <a:ext uri="{FF2B5EF4-FFF2-40B4-BE49-F238E27FC236}">
                        <a16:creationId xmlns:a16="http://schemas.microsoft.com/office/drawing/2014/main" id="{6C5E51F2-F640-4368-B150-A1FEBA437D1E}"/>
                      </a:ext>
                    </a:extLst>
                  </p:cNvPr>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5" name="Donut 265">
                    <a:extLst>
                      <a:ext uri="{FF2B5EF4-FFF2-40B4-BE49-F238E27FC236}">
                        <a16:creationId xmlns:a16="http://schemas.microsoft.com/office/drawing/2014/main" id="{3407A0F1-EF98-42C0-ABC1-09CFB9C02BE2}"/>
                      </a:ext>
                    </a:extLst>
                  </p:cNvPr>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3" name="Group 180">
                  <a:extLst>
                    <a:ext uri="{FF2B5EF4-FFF2-40B4-BE49-F238E27FC236}">
                      <a16:creationId xmlns:a16="http://schemas.microsoft.com/office/drawing/2014/main" id="{3BD8D0A7-AB19-48E9-B8BE-452B9D993499}"/>
                    </a:ext>
                  </a:extLst>
                </p:cNvPr>
                <p:cNvGrpSpPr/>
                <p:nvPr/>
              </p:nvGrpSpPr>
              <p:grpSpPr>
                <a:xfrm rot="6411433">
                  <a:off x="1502634" y="2730746"/>
                  <a:ext cx="759652" cy="200444"/>
                  <a:chOff x="3200400" y="381000"/>
                  <a:chExt cx="2057400" cy="304800"/>
                </a:xfrm>
              </p:grpSpPr>
              <p:sp>
                <p:nvSpPr>
                  <p:cNvPr id="670" name="Donut 260">
                    <a:extLst>
                      <a:ext uri="{FF2B5EF4-FFF2-40B4-BE49-F238E27FC236}">
                        <a16:creationId xmlns:a16="http://schemas.microsoft.com/office/drawing/2014/main" id="{DDFDC45D-23FB-4912-868C-3C11648ACC21}"/>
                      </a:ext>
                    </a:extLst>
                  </p:cNvPr>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1" name="Donut 261">
                    <a:extLst>
                      <a:ext uri="{FF2B5EF4-FFF2-40B4-BE49-F238E27FC236}">
                        <a16:creationId xmlns:a16="http://schemas.microsoft.com/office/drawing/2014/main" id="{1F4B9184-D2C9-4B50-8AF9-DEFCEA229937}"/>
                      </a:ext>
                    </a:extLst>
                  </p:cNvPr>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2" name="Donut 262">
                    <a:extLst>
                      <a:ext uri="{FF2B5EF4-FFF2-40B4-BE49-F238E27FC236}">
                        <a16:creationId xmlns:a16="http://schemas.microsoft.com/office/drawing/2014/main" id="{A83FF841-D19F-49C6-A1F7-9322C1CC6543}"/>
                      </a:ext>
                    </a:extLst>
                  </p:cNvPr>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4" name="Group 17">
                  <a:extLst>
                    <a:ext uri="{FF2B5EF4-FFF2-40B4-BE49-F238E27FC236}">
                      <a16:creationId xmlns:a16="http://schemas.microsoft.com/office/drawing/2014/main" id="{CA40F19D-6F01-4131-8FB8-B9F67EFED518}"/>
                    </a:ext>
                  </a:extLst>
                </p:cNvPr>
                <p:cNvGrpSpPr/>
                <p:nvPr/>
              </p:nvGrpSpPr>
              <p:grpSpPr>
                <a:xfrm>
                  <a:off x="1295400" y="2895600"/>
                  <a:ext cx="681318" cy="429065"/>
                  <a:chOff x="533400" y="1371600"/>
                  <a:chExt cx="1219200" cy="609600"/>
                </a:xfrm>
              </p:grpSpPr>
              <p:sp>
                <p:nvSpPr>
                  <p:cNvPr id="665" name="Pentagon 255">
                    <a:extLst>
                      <a:ext uri="{FF2B5EF4-FFF2-40B4-BE49-F238E27FC236}">
                        <a16:creationId xmlns:a16="http://schemas.microsoft.com/office/drawing/2014/main" id="{B992085F-5A89-4526-A85D-D654653E88D9}"/>
                      </a:ext>
                    </a:extLst>
                  </p:cNvPr>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Pentagon 256">
                    <a:extLst>
                      <a:ext uri="{FF2B5EF4-FFF2-40B4-BE49-F238E27FC236}">
                        <a16:creationId xmlns:a16="http://schemas.microsoft.com/office/drawing/2014/main" id="{ACB4EBA1-D7BD-4AD5-9EED-1AA0D8D88167}"/>
                      </a:ext>
                    </a:extLst>
                  </p:cNvPr>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Pentagon 257">
                    <a:extLst>
                      <a:ext uri="{FF2B5EF4-FFF2-40B4-BE49-F238E27FC236}">
                        <a16:creationId xmlns:a16="http://schemas.microsoft.com/office/drawing/2014/main" id="{1C58CC2F-2960-4A96-8B51-20968AF871B9}"/>
                      </a:ext>
                    </a:extLst>
                  </p:cNvPr>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Diamond 667">
                    <a:extLst>
                      <a:ext uri="{FF2B5EF4-FFF2-40B4-BE49-F238E27FC236}">
                        <a16:creationId xmlns:a16="http://schemas.microsoft.com/office/drawing/2014/main" id="{08BCA2E3-2107-4CCB-82F6-1B3A8FBD336C}"/>
                      </a:ext>
                    </a:extLst>
                  </p:cNvPr>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Diamond 668">
                    <a:extLst>
                      <a:ext uri="{FF2B5EF4-FFF2-40B4-BE49-F238E27FC236}">
                        <a16:creationId xmlns:a16="http://schemas.microsoft.com/office/drawing/2014/main" id="{64260DE0-2AF3-4C00-A7FD-E4EFAF905817}"/>
                      </a:ext>
                    </a:extLst>
                  </p:cNvPr>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3" name="Group 214">
                <a:extLst>
                  <a:ext uri="{FF2B5EF4-FFF2-40B4-BE49-F238E27FC236}">
                    <a16:creationId xmlns:a16="http://schemas.microsoft.com/office/drawing/2014/main" id="{DDDEE271-B81D-400B-ADD1-2146A981B7B3}"/>
                  </a:ext>
                </a:extLst>
              </p:cNvPr>
              <p:cNvGrpSpPr/>
              <p:nvPr/>
            </p:nvGrpSpPr>
            <p:grpSpPr>
              <a:xfrm flipH="1">
                <a:off x="1219200" y="5181600"/>
                <a:ext cx="682868" cy="1370633"/>
                <a:chOff x="3031639" y="1219200"/>
                <a:chExt cx="2378561" cy="4774178"/>
              </a:xfrm>
            </p:grpSpPr>
            <p:sp>
              <p:nvSpPr>
                <p:cNvPr id="585" name="Oval 584">
                  <a:extLst>
                    <a:ext uri="{FF2B5EF4-FFF2-40B4-BE49-F238E27FC236}">
                      <a16:creationId xmlns:a16="http://schemas.microsoft.com/office/drawing/2014/main" id="{F7091414-C347-47C7-98E3-1E8BC251FDD7}"/>
                    </a:ext>
                  </a:extLst>
                </p:cNvPr>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a:extLst>
                    <a:ext uri="{FF2B5EF4-FFF2-40B4-BE49-F238E27FC236}">
                      <a16:creationId xmlns:a16="http://schemas.microsoft.com/office/drawing/2014/main" id="{F2AACBDF-47C8-41F0-BDA2-AACF915A70F0}"/>
                    </a:ext>
                  </a:extLst>
                </p:cNvPr>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7" name="Group 87">
                  <a:extLst>
                    <a:ext uri="{FF2B5EF4-FFF2-40B4-BE49-F238E27FC236}">
                      <a16:creationId xmlns:a16="http://schemas.microsoft.com/office/drawing/2014/main" id="{E84D0260-410E-49A8-81B7-6EAC5726DA04}"/>
                    </a:ext>
                  </a:extLst>
                </p:cNvPr>
                <p:cNvGrpSpPr/>
                <p:nvPr/>
              </p:nvGrpSpPr>
              <p:grpSpPr>
                <a:xfrm rot="1905584" flipH="1">
                  <a:off x="3809560" y="4970130"/>
                  <a:ext cx="549476" cy="1023248"/>
                  <a:chOff x="6213924" y="4956136"/>
                  <a:chExt cx="549476" cy="1023248"/>
                </a:xfrm>
              </p:grpSpPr>
              <p:sp>
                <p:nvSpPr>
                  <p:cNvPr id="646" name="Oval 645">
                    <a:extLst>
                      <a:ext uri="{FF2B5EF4-FFF2-40B4-BE49-F238E27FC236}">
                        <a16:creationId xmlns:a16="http://schemas.microsoft.com/office/drawing/2014/main" id="{B697A439-2831-4FA8-BB7C-9F052E132F47}"/>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a:extLst>
                      <a:ext uri="{FF2B5EF4-FFF2-40B4-BE49-F238E27FC236}">
                        <a16:creationId xmlns:a16="http://schemas.microsoft.com/office/drawing/2014/main" id="{15F1430F-8410-4301-9553-AF18273A7CD3}"/>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8" name="Group 293">
                  <a:extLst>
                    <a:ext uri="{FF2B5EF4-FFF2-40B4-BE49-F238E27FC236}">
                      <a16:creationId xmlns:a16="http://schemas.microsoft.com/office/drawing/2014/main" id="{00DAEB91-D4C7-4F02-B1AF-475F78FD0414}"/>
                    </a:ext>
                  </a:extLst>
                </p:cNvPr>
                <p:cNvGrpSpPr/>
                <p:nvPr/>
              </p:nvGrpSpPr>
              <p:grpSpPr>
                <a:xfrm rot="19694416">
                  <a:off x="4419600" y="4902128"/>
                  <a:ext cx="549476" cy="1023248"/>
                  <a:chOff x="6213924" y="4956136"/>
                  <a:chExt cx="549476" cy="1023248"/>
                </a:xfrm>
              </p:grpSpPr>
              <p:sp>
                <p:nvSpPr>
                  <p:cNvPr id="644" name="Oval 643">
                    <a:extLst>
                      <a:ext uri="{FF2B5EF4-FFF2-40B4-BE49-F238E27FC236}">
                        <a16:creationId xmlns:a16="http://schemas.microsoft.com/office/drawing/2014/main" id="{F04208AA-4BD9-4E7C-9398-83342675C359}"/>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85">
                    <a:extLst>
                      <a:ext uri="{FF2B5EF4-FFF2-40B4-BE49-F238E27FC236}">
                        <a16:creationId xmlns:a16="http://schemas.microsoft.com/office/drawing/2014/main" id="{E5BFD4F3-928D-4877-88AB-F3C1152DA524}"/>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9" name="Trapezoid 588">
                  <a:extLst>
                    <a:ext uri="{FF2B5EF4-FFF2-40B4-BE49-F238E27FC236}">
                      <a16:creationId xmlns:a16="http://schemas.microsoft.com/office/drawing/2014/main" id="{193A0FEC-834F-40C2-B8C1-E0C94300B796}"/>
                    </a:ext>
                  </a:extLst>
                </p:cNvPr>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Trapezoid 589">
                  <a:extLst>
                    <a:ext uri="{FF2B5EF4-FFF2-40B4-BE49-F238E27FC236}">
                      <a16:creationId xmlns:a16="http://schemas.microsoft.com/office/drawing/2014/main" id="{260A138E-7414-4985-A755-586B6178B6C8}"/>
                    </a:ext>
                  </a:extLst>
                </p:cNvPr>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Trapezoid 590">
                  <a:extLst>
                    <a:ext uri="{FF2B5EF4-FFF2-40B4-BE49-F238E27FC236}">
                      <a16:creationId xmlns:a16="http://schemas.microsoft.com/office/drawing/2014/main" id="{8355D519-9674-4A65-807F-097CAB50994C}"/>
                    </a:ext>
                  </a:extLst>
                </p:cNvPr>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Isosceles Triangle 591">
                  <a:extLst>
                    <a:ext uri="{FF2B5EF4-FFF2-40B4-BE49-F238E27FC236}">
                      <a16:creationId xmlns:a16="http://schemas.microsoft.com/office/drawing/2014/main" id="{35DCC3B8-FAFA-4C93-9190-B50C4F895E03}"/>
                    </a:ext>
                  </a:extLst>
                </p:cNvPr>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ound Diagonal Corner Rectangle 183">
                  <a:extLst>
                    <a:ext uri="{FF2B5EF4-FFF2-40B4-BE49-F238E27FC236}">
                      <a16:creationId xmlns:a16="http://schemas.microsoft.com/office/drawing/2014/main" id="{A584DC37-036E-4FBB-8166-87AED72F1A33}"/>
                    </a:ext>
                  </a:extLst>
                </p:cNvPr>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ound Diagonal Corner Rectangle 184">
                  <a:extLst>
                    <a:ext uri="{FF2B5EF4-FFF2-40B4-BE49-F238E27FC236}">
                      <a16:creationId xmlns:a16="http://schemas.microsoft.com/office/drawing/2014/main" id="{1A2FC3C2-7E27-4B56-8A74-7F8F8F01CEC6}"/>
                    </a:ext>
                  </a:extLst>
                </p:cNvPr>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ound Diagonal Corner Rectangle 185">
                  <a:extLst>
                    <a:ext uri="{FF2B5EF4-FFF2-40B4-BE49-F238E27FC236}">
                      <a16:creationId xmlns:a16="http://schemas.microsoft.com/office/drawing/2014/main" id="{5A9B48E5-7C7A-4DF3-B1E6-88BA41D4035E}"/>
                    </a:ext>
                  </a:extLst>
                </p:cNvPr>
                <p:cNvSpPr/>
                <p:nvPr/>
              </p:nvSpPr>
              <p:spPr>
                <a:xfrm rot="7585872" flipH="1">
                  <a:off x="2934526" y="2132878"/>
                  <a:ext cx="945902" cy="751675"/>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6" name="Group 79">
                  <a:extLst>
                    <a:ext uri="{FF2B5EF4-FFF2-40B4-BE49-F238E27FC236}">
                      <a16:creationId xmlns:a16="http://schemas.microsoft.com/office/drawing/2014/main" id="{FDED5921-C0C7-45D6-AAE6-50605274178F}"/>
                    </a:ext>
                  </a:extLst>
                </p:cNvPr>
                <p:cNvGrpSpPr/>
                <p:nvPr/>
              </p:nvGrpSpPr>
              <p:grpSpPr>
                <a:xfrm rot="5586705">
                  <a:off x="2355134" y="3756017"/>
                  <a:ext cx="2724728" cy="734972"/>
                  <a:chOff x="4909631" y="1981200"/>
                  <a:chExt cx="1491169" cy="789622"/>
                </a:xfrm>
              </p:grpSpPr>
              <p:sp>
                <p:nvSpPr>
                  <p:cNvPr id="642" name="Moon 76">
                    <a:extLst>
                      <a:ext uri="{FF2B5EF4-FFF2-40B4-BE49-F238E27FC236}">
                        <a16:creationId xmlns:a16="http://schemas.microsoft.com/office/drawing/2014/main" id="{BDB392CF-CC6C-4485-A780-42FDFAAD4A64}"/>
                      </a:ext>
                    </a:extLst>
                  </p:cNvPr>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Moon 75">
                    <a:extLst>
                      <a:ext uri="{FF2B5EF4-FFF2-40B4-BE49-F238E27FC236}">
                        <a16:creationId xmlns:a16="http://schemas.microsoft.com/office/drawing/2014/main" id="{E91E90E3-8688-4AFB-A7D5-9C81AB7B43A5}"/>
                      </a:ext>
                    </a:extLst>
                  </p:cNvPr>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79">
                  <a:extLst>
                    <a:ext uri="{FF2B5EF4-FFF2-40B4-BE49-F238E27FC236}">
                      <a16:creationId xmlns:a16="http://schemas.microsoft.com/office/drawing/2014/main" id="{376314FF-C391-49C9-A75B-77542436DA1C}"/>
                    </a:ext>
                  </a:extLst>
                </p:cNvPr>
                <p:cNvGrpSpPr/>
                <p:nvPr/>
              </p:nvGrpSpPr>
              <p:grpSpPr>
                <a:xfrm rot="16507467" flipH="1">
                  <a:off x="3392538" y="3765457"/>
                  <a:ext cx="2724728" cy="734972"/>
                  <a:chOff x="4909631" y="1981200"/>
                  <a:chExt cx="1491169" cy="789622"/>
                </a:xfrm>
              </p:grpSpPr>
              <p:sp>
                <p:nvSpPr>
                  <p:cNvPr id="640" name="Moon 639">
                    <a:extLst>
                      <a:ext uri="{FF2B5EF4-FFF2-40B4-BE49-F238E27FC236}">
                        <a16:creationId xmlns:a16="http://schemas.microsoft.com/office/drawing/2014/main" id="{91A9D585-4F40-41B4-8C05-982E9F98299D}"/>
                      </a:ext>
                    </a:extLst>
                  </p:cNvPr>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Moon 640">
                    <a:extLst>
                      <a:ext uri="{FF2B5EF4-FFF2-40B4-BE49-F238E27FC236}">
                        <a16:creationId xmlns:a16="http://schemas.microsoft.com/office/drawing/2014/main" id="{F590253B-AEEB-4A89-8A21-AA9446AA82CB}"/>
                      </a:ext>
                    </a:extLst>
                  </p:cNvPr>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8" name="Oval 597">
                  <a:extLst>
                    <a:ext uri="{FF2B5EF4-FFF2-40B4-BE49-F238E27FC236}">
                      <a16:creationId xmlns:a16="http://schemas.microsoft.com/office/drawing/2014/main" id="{0BF5C7D8-CC86-4113-ACA0-8C7D3C693993}"/>
                    </a:ext>
                  </a:extLst>
                </p:cNvPr>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 Diagonal Corner Rectangle 189">
                  <a:extLst>
                    <a:ext uri="{FF2B5EF4-FFF2-40B4-BE49-F238E27FC236}">
                      <a16:creationId xmlns:a16="http://schemas.microsoft.com/office/drawing/2014/main" id="{FE09D293-FA24-4727-A0A5-68A4E18A2987}"/>
                    </a:ext>
                  </a:extLst>
                </p:cNvPr>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 Diagonal Corner Rectangle 190">
                  <a:extLst>
                    <a:ext uri="{FF2B5EF4-FFF2-40B4-BE49-F238E27FC236}">
                      <a16:creationId xmlns:a16="http://schemas.microsoft.com/office/drawing/2014/main" id="{60B06B56-8E5F-48F2-B7CE-1A3F6E00D63E}"/>
                    </a:ext>
                  </a:extLst>
                </p:cNvPr>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1" name="Group 109">
                  <a:extLst>
                    <a:ext uri="{FF2B5EF4-FFF2-40B4-BE49-F238E27FC236}">
                      <a16:creationId xmlns:a16="http://schemas.microsoft.com/office/drawing/2014/main" id="{26623897-483F-4DBA-9D12-5A70A545F291}"/>
                    </a:ext>
                  </a:extLst>
                </p:cNvPr>
                <p:cNvGrpSpPr/>
                <p:nvPr/>
              </p:nvGrpSpPr>
              <p:grpSpPr>
                <a:xfrm>
                  <a:off x="3429000" y="1752600"/>
                  <a:ext cx="1600200" cy="381000"/>
                  <a:chOff x="6858000" y="914400"/>
                  <a:chExt cx="1752600" cy="533400"/>
                </a:xfrm>
              </p:grpSpPr>
              <p:sp>
                <p:nvSpPr>
                  <p:cNvPr id="626" name="Rounded Rectangle 95">
                    <a:extLst>
                      <a:ext uri="{FF2B5EF4-FFF2-40B4-BE49-F238E27FC236}">
                        <a16:creationId xmlns:a16="http://schemas.microsoft.com/office/drawing/2014/main" id="{4B96DDDE-730C-4A64-B52F-E713ACD2CC4E}"/>
                      </a:ext>
                    </a:extLst>
                  </p:cNvPr>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7" name="Group 108">
                    <a:extLst>
                      <a:ext uri="{FF2B5EF4-FFF2-40B4-BE49-F238E27FC236}">
                        <a16:creationId xmlns:a16="http://schemas.microsoft.com/office/drawing/2014/main" id="{3845F77C-A262-4DA9-8212-D01213DDFF59}"/>
                      </a:ext>
                    </a:extLst>
                  </p:cNvPr>
                  <p:cNvGrpSpPr/>
                  <p:nvPr/>
                </p:nvGrpSpPr>
                <p:grpSpPr>
                  <a:xfrm>
                    <a:off x="6880485" y="973111"/>
                    <a:ext cx="1676400" cy="457200"/>
                    <a:chOff x="5791200" y="5562600"/>
                    <a:chExt cx="5025452" cy="1182974"/>
                  </a:xfrm>
                </p:grpSpPr>
                <p:grpSp>
                  <p:nvGrpSpPr>
                    <p:cNvPr id="628" name="Group 99">
                      <a:extLst>
                        <a:ext uri="{FF2B5EF4-FFF2-40B4-BE49-F238E27FC236}">
                          <a16:creationId xmlns:a16="http://schemas.microsoft.com/office/drawing/2014/main" id="{598B3876-8CAA-48AF-944E-E230D41937B4}"/>
                        </a:ext>
                      </a:extLst>
                    </p:cNvPr>
                    <p:cNvGrpSpPr/>
                    <p:nvPr/>
                  </p:nvGrpSpPr>
                  <p:grpSpPr>
                    <a:xfrm>
                      <a:off x="5791200" y="5562600"/>
                      <a:ext cx="1524000" cy="1156741"/>
                      <a:chOff x="5791200" y="5562600"/>
                      <a:chExt cx="1524000" cy="1156741"/>
                    </a:xfrm>
                  </p:grpSpPr>
                  <p:sp>
                    <p:nvSpPr>
                      <p:cNvPr id="637" name="L-Shape 96">
                        <a:extLst>
                          <a:ext uri="{FF2B5EF4-FFF2-40B4-BE49-F238E27FC236}">
                            <a16:creationId xmlns:a16="http://schemas.microsoft.com/office/drawing/2014/main" id="{44239EBC-3AD1-41BB-838F-128C4D087B3B}"/>
                          </a:ext>
                        </a:extLst>
                      </p:cNvPr>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L-Shape 637">
                        <a:extLst>
                          <a:ext uri="{FF2B5EF4-FFF2-40B4-BE49-F238E27FC236}">
                            <a16:creationId xmlns:a16="http://schemas.microsoft.com/office/drawing/2014/main" id="{5666D393-389F-4999-B217-B41E46C792CE}"/>
                          </a:ext>
                        </a:extLst>
                      </p:cNvPr>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a:extLst>
                          <a:ext uri="{FF2B5EF4-FFF2-40B4-BE49-F238E27FC236}">
                            <a16:creationId xmlns:a16="http://schemas.microsoft.com/office/drawing/2014/main" id="{91DE29B3-17DA-4118-8E62-4447F3EB9AF3}"/>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9" name="Group 100">
                      <a:extLst>
                        <a:ext uri="{FF2B5EF4-FFF2-40B4-BE49-F238E27FC236}">
                          <a16:creationId xmlns:a16="http://schemas.microsoft.com/office/drawing/2014/main" id="{40B2551D-E81C-432F-9C7F-C6C8D339DB26}"/>
                        </a:ext>
                      </a:extLst>
                    </p:cNvPr>
                    <p:cNvGrpSpPr/>
                    <p:nvPr/>
                  </p:nvGrpSpPr>
                  <p:grpSpPr>
                    <a:xfrm>
                      <a:off x="7522564" y="5581338"/>
                      <a:ext cx="1524000" cy="1156741"/>
                      <a:chOff x="5791200" y="5562600"/>
                      <a:chExt cx="1524000" cy="1156741"/>
                    </a:xfrm>
                  </p:grpSpPr>
                  <p:sp>
                    <p:nvSpPr>
                      <p:cNvPr id="634" name="L-Shape 101">
                        <a:extLst>
                          <a:ext uri="{FF2B5EF4-FFF2-40B4-BE49-F238E27FC236}">
                            <a16:creationId xmlns:a16="http://schemas.microsoft.com/office/drawing/2014/main" id="{003D4043-4B6E-40F4-AE95-32A82BA8567F}"/>
                          </a:ext>
                        </a:extLst>
                      </p:cNvPr>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L-Shape 102">
                        <a:extLst>
                          <a:ext uri="{FF2B5EF4-FFF2-40B4-BE49-F238E27FC236}">
                            <a16:creationId xmlns:a16="http://schemas.microsoft.com/office/drawing/2014/main" id="{457AE4A4-B28D-4F19-98ED-4B91B6C6CD86}"/>
                          </a:ext>
                        </a:extLst>
                      </p:cNvPr>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103">
                        <a:extLst>
                          <a:ext uri="{FF2B5EF4-FFF2-40B4-BE49-F238E27FC236}">
                            <a16:creationId xmlns:a16="http://schemas.microsoft.com/office/drawing/2014/main" id="{8812AEF6-3727-4DF7-9DA7-401BBA06377F}"/>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0" name="Group 104">
                      <a:extLst>
                        <a:ext uri="{FF2B5EF4-FFF2-40B4-BE49-F238E27FC236}">
                          <a16:creationId xmlns:a16="http://schemas.microsoft.com/office/drawing/2014/main" id="{7EFA1ECD-EEAE-4A73-BCE3-6E6DC98DF6D1}"/>
                        </a:ext>
                      </a:extLst>
                    </p:cNvPr>
                    <p:cNvGrpSpPr/>
                    <p:nvPr/>
                  </p:nvGrpSpPr>
                  <p:grpSpPr>
                    <a:xfrm>
                      <a:off x="9292652" y="5588833"/>
                      <a:ext cx="1524000" cy="1156741"/>
                      <a:chOff x="5791200" y="5562600"/>
                      <a:chExt cx="1524000" cy="1156741"/>
                    </a:xfrm>
                  </p:grpSpPr>
                  <p:sp>
                    <p:nvSpPr>
                      <p:cNvPr id="631" name="L-Shape 105">
                        <a:extLst>
                          <a:ext uri="{FF2B5EF4-FFF2-40B4-BE49-F238E27FC236}">
                            <a16:creationId xmlns:a16="http://schemas.microsoft.com/office/drawing/2014/main" id="{8C56A8B4-B87C-4DAC-AAB0-7F38CEEE877D}"/>
                          </a:ext>
                        </a:extLst>
                      </p:cNvPr>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L-Shape 631">
                        <a:extLst>
                          <a:ext uri="{FF2B5EF4-FFF2-40B4-BE49-F238E27FC236}">
                            <a16:creationId xmlns:a16="http://schemas.microsoft.com/office/drawing/2014/main" id="{13653372-B538-4D7C-938B-EDEBF336BE46}"/>
                          </a:ext>
                        </a:extLst>
                      </p:cNvPr>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a:extLst>
                          <a:ext uri="{FF2B5EF4-FFF2-40B4-BE49-F238E27FC236}">
                            <a16:creationId xmlns:a16="http://schemas.microsoft.com/office/drawing/2014/main" id="{1CEF7187-96BE-4846-B7A9-4B8F605076CA}"/>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02" name="Group 601">
                  <a:extLst>
                    <a:ext uri="{FF2B5EF4-FFF2-40B4-BE49-F238E27FC236}">
                      <a16:creationId xmlns:a16="http://schemas.microsoft.com/office/drawing/2014/main" id="{AC6DFAEC-21F3-4F10-AD77-E004DB3ADB36}"/>
                    </a:ext>
                  </a:extLst>
                </p:cNvPr>
                <p:cNvGrpSpPr/>
                <p:nvPr/>
              </p:nvGrpSpPr>
              <p:grpSpPr>
                <a:xfrm>
                  <a:off x="3200400" y="2057400"/>
                  <a:ext cx="397565" cy="914400"/>
                  <a:chOff x="5257800" y="0"/>
                  <a:chExt cx="762000" cy="1752600"/>
                </a:xfrm>
              </p:grpSpPr>
              <p:sp>
                <p:nvSpPr>
                  <p:cNvPr id="623" name="Diamond 622">
                    <a:extLst>
                      <a:ext uri="{FF2B5EF4-FFF2-40B4-BE49-F238E27FC236}">
                        <a16:creationId xmlns:a16="http://schemas.microsoft.com/office/drawing/2014/main" id="{12415E25-B20F-4659-813D-541DDBE9FA33}"/>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Diamond 623">
                    <a:extLst>
                      <a:ext uri="{FF2B5EF4-FFF2-40B4-BE49-F238E27FC236}">
                        <a16:creationId xmlns:a16="http://schemas.microsoft.com/office/drawing/2014/main" id="{5EFFD0E7-FAC4-440D-A616-4319F94074A3}"/>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a:extLst>
                      <a:ext uri="{FF2B5EF4-FFF2-40B4-BE49-F238E27FC236}">
                        <a16:creationId xmlns:a16="http://schemas.microsoft.com/office/drawing/2014/main" id="{12017F16-DCA1-497B-8DDB-7C7E0D4E7AD4}"/>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3" name="Group 602">
                  <a:extLst>
                    <a:ext uri="{FF2B5EF4-FFF2-40B4-BE49-F238E27FC236}">
                      <a16:creationId xmlns:a16="http://schemas.microsoft.com/office/drawing/2014/main" id="{D17E353A-62C5-45F3-B1A0-7A3445838E2D}"/>
                    </a:ext>
                  </a:extLst>
                </p:cNvPr>
                <p:cNvGrpSpPr/>
                <p:nvPr/>
              </p:nvGrpSpPr>
              <p:grpSpPr>
                <a:xfrm>
                  <a:off x="4800600" y="2057400"/>
                  <a:ext cx="397565" cy="914400"/>
                  <a:chOff x="5257800" y="0"/>
                  <a:chExt cx="762000" cy="1752600"/>
                </a:xfrm>
              </p:grpSpPr>
              <p:sp>
                <p:nvSpPr>
                  <p:cNvPr id="620" name="Diamond 619">
                    <a:extLst>
                      <a:ext uri="{FF2B5EF4-FFF2-40B4-BE49-F238E27FC236}">
                        <a16:creationId xmlns:a16="http://schemas.microsoft.com/office/drawing/2014/main" id="{E77EE2ED-9D4B-4418-A848-CA9B148B5113}"/>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Diamond 620">
                    <a:extLst>
                      <a:ext uri="{FF2B5EF4-FFF2-40B4-BE49-F238E27FC236}">
                        <a16:creationId xmlns:a16="http://schemas.microsoft.com/office/drawing/2014/main" id="{D8217F07-A868-4A85-B6FD-740752A2E60D}"/>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a:extLst>
                      <a:ext uri="{FF2B5EF4-FFF2-40B4-BE49-F238E27FC236}">
                        <a16:creationId xmlns:a16="http://schemas.microsoft.com/office/drawing/2014/main" id="{E9105AD3-DDDA-4A90-9745-41F34F5D37C1}"/>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4" name="Group 198">
                  <a:extLst>
                    <a:ext uri="{FF2B5EF4-FFF2-40B4-BE49-F238E27FC236}">
                      <a16:creationId xmlns:a16="http://schemas.microsoft.com/office/drawing/2014/main" id="{D097CC8C-4CB3-4364-A547-3680A6DBFB79}"/>
                    </a:ext>
                  </a:extLst>
                </p:cNvPr>
                <p:cNvGrpSpPr/>
                <p:nvPr/>
              </p:nvGrpSpPr>
              <p:grpSpPr>
                <a:xfrm rot="888542">
                  <a:off x="3691656" y="2855022"/>
                  <a:ext cx="397565" cy="914400"/>
                  <a:chOff x="5257800" y="0"/>
                  <a:chExt cx="762000" cy="1752600"/>
                </a:xfrm>
              </p:grpSpPr>
              <p:sp>
                <p:nvSpPr>
                  <p:cNvPr id="617" name="Diamond 616">
                    <a:extLst>
                      <a:ext uri="{FF2B5EF4-FFF2-40B4-BE49-F238E27FC236}">
                        <a16:creationId xmlns:a16="http://schemas.microsoft.com/office/drawing/2014/main" id="{C0817B53-F7AB-45EE-AB0A-7FC7616A23C9}"/>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Diamond 617">
                    <a:extLst>
                      <a:ext uri="{FF2B5EF4-FFF2-40B4-BE49-F238E27FC236}">
                        <a16:creationId xmlns:a16="http://schemas.microsoft.com/office/drawing/2014/main" id="{3BFBC559-A606-4286-9543-9006D4B5C39C}"/>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a:extLst>
                      <a:ext uri="{FF2B5EF4-FFF2-40B4-BE49-F238E27FC236}">
                        <a16:creationId xmlns:a16="http://schemas.microsoft.com/office/drawing/2014/main" id="{8D22628C-820F-421B-8648-78772BE1BA78}"/>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202">
                  <a:extLst>
                    <a:ext uri="{FF2B5EF4-FFF2-40B4-BE49-F238E27FC236}">
                      <a16:creationId xmlns:a16="http://schemas.microsoft.com/office/drawing/2014/main" id="{0D6A444A-D825-4849-816E-021BC18468A7}"/>
                    </a:ext>
                  </a:extLst>
                </p:cNvPr>
                <p:cNvGrpSpPr/>
                <p:nvPr/>
              </p:nvGrpSpPr>
              <p:grpSpPr>
                <a:xfrm rot="428859">
                  <a:off x="3505200" y="3733800"/>
                  <a:ext cx="397565" cy="914400"/>
                  <a:chOff x="5257800" y="0"/>
                  <a:chExt cx="762000" cy="1752600"/>
                </a:xfrm>
              </p:grpSpPr>
              <p:sp>
                <p:nvSpPr>
                  <p:cNvPr id="614" name="Diamond 613">
                    <a:extLst>
                      <a:ext uri="{FF2B5EF4-FFF2-40B4-BE49-F238E27FC236}">
                        <a16:creationId xmlns:a16="http://schemas.microsoft.com/office/drawing/2014/main" id="{4D8910E7-C0CA-4AF0-8406-AEFC65BF0F64}"/>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Diamond 614">
                    <a:extLst>
                      <a:ext uri="{FF2B5EF4-FFF2-40B4-BE49-F238E27FC236}">
                        <a16:creationId xmlns:a16="http://schemas.microsoft.com/office/drawing/2014/main" id="{D579479E-C6EF-4FF0-A510-B1DE74071001}"/>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a:extLst>
                      <a:ext uri="{FF2B5EF4-FFF2-40B4-BE49-F238E27FC236}">
                        <a16:creationId xmlns:a16="http://schemas.microsoft.com/office/drawing/2014/main" id="{1F16F62D-DB6E-4363-B220-0CA21808349A}"/>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206">
                  <a:extLst>
                    <a:ext uri="{FF2B5EF4-FFF2-40B4-BE49-F238E27FC236}">
                      <a16:creationId xmlns:a16="http://schemas.microsoft.com/office/drawing/2014/main" id="{E8B5E100-9ED9-44E1-B179-FC78BA3CB2E7}"/>
                    </a:ext>
                  </a:extLst>
                </p:cNvPr>
                <p:cNvGrpSpPr/>
                <p:nvPr/>
              </p:nvGrpSpPr>
              <p:grpSpPr>
                <a:xfrm rot="20899771">
                  <a:off x="4507975" y="2850159"/>
                  <a:ext cx="397565" cy="914400"/>
                  <a:chOff x="5257800" y="0"/>
                  <a:chExt cx="762000" cy="1752600"/>
                </a:xfrm>
              </p:grpSpPr>
              <p:sp>
                <p:nvSpPr>
                  <p:cNvPr id="611" name="Diamond 610">
                    <a:extLst>
                      <a:ext uri="{FF2B5EF4-FFF2-40B4-BE49-F238E27FC236}">
                        <a16:creationId xmlns:a16="http://schemas.microsoft.com/office/drawing/2014/main" id="{31DD8351-07F6-470A-A234-A37CCFC5E7BB}"/>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Diamond 611">
                    <a:extLst>
                      <a:ext uri="{FF2B5EF4-FFF2-40B4-BE49-F238E27FC236}">
                        <a16:creationId xmlns:a16="http://schemas.microsoft.com/office/drawing/2014/main" id="{3117C1F9-217B-40BA-862B-61E40CA84FFF}"/>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a:extLst>
                      <a:ext uri="{FF2B5EF4-FFF2-40B4-BE49-F238E27FC236}">
                        <a16:creationId xmlns:a16="http://schemas.microsoft.com/office/drawing/2014/main" id="{08B8D7A9-72A7-4F42-BF7F-13E8B3559018}"/>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7" name="Group 210">
                  <a:extLst>
                    <a:ext uri="{FF2B5EF4-FFF2-40B4-BE49-F238E27FC236}">
                      <a16:creationId xmlns:a16="http://schemas.microsoft.com/office/drawing/2014/main" id="{A740F9DF-20EE-4A2A-A44C-78A0189E5162}"/>
                    </a:ext>
                  </a:extLst>
                </p:cNvPr>
                <p:cNvGrpSpPr/>
                <p:nvPr/>
              </p:nvGrpSpPr>
              <p:grpSpPr>
                <a:xfrm>
                  <a:off x="4648200" y="3733800"/>
                  <a:ext cx="397565" cy="914400"/>
                  <a:chOff x="5257800" y="0"/>
                  <a:chExt cx="762000" cy="1752600"/>
                </a:xfrm>
              </p:grpSpPr>
              <p:sp>
                <p:nvSpPr>
                  <p:cNvPr id="608" name="Diamond 607">
                    <a:extLst>
                      <a:ext uri="{FF2B5EF4-FFF2-40B4-BE49-F238E27FC236}">
                        <a16:creationId xmlns:a16="http://schemas.microsoft.com/office/drawing/2014/main" id="{F90680B9-0F65-443C-9EB6-DAF088BF41DF}"/>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Diamond 608">
                    <a:extLst>
                      <a:ext uri="{FF2B5EF4-FFF2-40B4-BE49-F238E27FC236}">
                        <a16:creationId xmlns:a16="http://schemas.microsoft.com/office/drawing/2014/main" id="{BD85BB2E-49E1-4133-A3A2-48CA22D68C06}"/>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a:extLst>
                      <a:ext uri="{FF2B5EF4-FFF2-40B4-BE49-F238E27FC236}">
                        <a16:creationId xmlns:a16="http://schemas.microsoft.com/office/drawing/2014/main" id="{CDDEE53B-218F-4B4B-A2D6-4BBB0CCA5AC2}"/>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4" name="Group 353">
                <a:extLst>
                  <a:ext uri="{FF2B5EF4-FFF2-40B4-BE49-F238E27FC236}">
                    <a16:creationId xmlns:a16="http://schemas.microsoft.com/office/drawing/2014/main" id="{FB6CED08-4350-4623-A472-5C1C06073425}"/>
                  </a:ext>
                </a:extLst>
              </p:cNvPr>
              <p:cNvGrpSpPr/>
              <p:nvPr/>
            </p:nvGrpSpPr>
            <p:grpSpPr>
              <a:xfrm flipH="1">
                <a:off x="2209800" y="5181600"/>
                <a:ext cx="656294" cy="1370632"/>
                <a:chOff x="6248400" y="990600"/>
                <a:chExt cx="2286000" cy="4774178"/>
              </a:xfrm>
            </p:grpSpPr>
            <p:sp>
              <p:nvSpPr>
                <p:cNvPr id="543" name="Cloud 542">
                  <a:extLst>
                    <a:ext uri="{FF2B5EF4-FFF2-40B4-BE49-F238E27FC236}">
                      <a16:creationId xmlns:a16="http://schemas.microsoft.com/office/drawing/2014/main" id="{DF9882D6-597D-4232-9565-8F16A59581BB}"/>
                    </a:ext>
                  </a:extLst>
                </p:cNvPr>
                <p:cNvSpPr/>
                <p:nvPr/>
              </p:nvSpPr>
              <p:spPr>
                <a:xfrm>
                  <a:off x="6248400" y="990600"/>
                  <a:ext cx="2057400" cy="3124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44" name="Oval 543">
                  <a:extLst>
                    <a:ext uri="{FF2B5EF4-FFF2-40B4-BE49-F238E27FC236}">
                      <a16:creationId xmlns:a16="http://schemas.microsoft.com/office/drawing/2014/main" id="{221627F3-C8AE-4717-8BA8-8AE767F21F33}"/>
                    </a:ext>
                  </a:extLst>
                </p:cNvPr>
                <p:cNvSpPr/>
                <p:nvPr/>
              </p:nvSpPr>
              <p:spPr>
                <a:xfrm>
                  <a:off x="7772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a:extLst>
                    <a:ext uri="{FF2B5EF4-FFF2-40B4-BE49-F238E27FC236}">
                      <a16:creationId xmlns:a16="http://schemas.microsoft.com/office/drawing/2014/main" id="{100CC75D-AE6C-4C07-AE10-81438AA01F7C}"/>
                    </a:ext>
                  </a:extLst>
                </p:cNvPr>
                <p:cNvSpPr/>
                <p:nvPr/>
              </p:nvSpPr>
              <p:spPr>
                <a:xfrm>
                  <a:off x="6248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6" name="Group 87">
                  <a:extLst>
                    <a:ext uri="{FF2B5EF4-FFF2-40B4-BE49-F238E27FC236}">
                      <a16:creationId xmlns:a16="http://schemas.microsoft.com/office/drawing/2014/main" id="{4B4F25E4-A375-446D-9C6B-534BAD7273B2}"/>
                    </a:ext>
                  </a:extLst>
                </p:cNvPr>
                <p:cNvGrpSpPr/>
                <p:nvPr/>
              </p:nvGrpSpPr>
              <p:grpSpPr>
                <a:xfrm rot="1905584" flipH="1">
                  <a:off x="6933760" y="4741530"/>
                  <a:ext cx="549476" cy="1023248"/>
                  <a:chOff x="6213924" y="4956136"/>
                  <a:chExt cx="549476" cy="1023248"/>
                </a:xfrm>
              </p:grpSpPr>
              <p:sp>
                <p:nvSpPr>
                  <p:cNvPr id="583" name="Oval 582">
                    <a:extLst>
                      <a:ext uri="{FF2B5EF4-FFF2-40B4-BE49-F238E27FC236}">
                        <a16:creationId xmlns:a16="http://schemas.microsoft.com/office/drawing/2014/main" id="{382181C9-6D85-462A-BB38-4A0C12A6A787}"/>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a:extLst>
                      <a:ext uri="{FF2B5EF4-FFF2-40B4-BE49-F238E27FC236}">
                        <a16:creationId xmlns:a16="http://schemas.microsoft.com/office/drawing/2014/main" id="{A8194A06-7E12-4D43-A17E-BAED98E46ED8}"/>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86">
                  <a:extLst>
                    <a:ext uri="{FF2B5EF4-FFF2-40B4-BE49-F238E27FC236}">
                      <a16:creationId xmlns:a16="http://schemas.microsoft.com/office/drawing/2014/main" id="{2274319F-60D4-494B-92CC-7CEA1095498E}"/>
                    </a:ext>
                  </a:extLst>
                </p:cNvPr>
                <p:cNvGrpSpPr/>
                <p:nvPr/>
              </p:nvGrpSpPr>
              <p:grpSpPr>
                <a:xfrm rot="19694416">
                  <a:off x="7543800" y="4673528"/>
                  <a:ext cx="549476" cy="1023248"/>
                  <a:chOff x="6213924" y="4956136"/>
                  <a:chExt cx="549476" cy="1023248"/>
                </a:xfrm>
              </p:grpSpPr>
              <p:sp>
                <p:nvSpPr>
                  <p:cNvPr id="581" name="Oval 580">
                    <a:extLst>
                      <a:ext uri="{FF2B5EF4-FFF2-40B4-BE49-F238E27FC236}">
                        <a16:creationId xmlns:a16="http://schemas.microsoft.com/office/drawing/2014/main" id="{0CF6C798-B2B4-42A1-A329-74581BEE03DF}"/>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a:extLst>
                      <a:ext uri="{FF2B5EF4-FFF2-40B4-BE49-F238E27FC236}">
                        <a16:creationId xmlns:a16="http://schemas.microsoft.com/office/drawing/2014/main" id="{B257B2BF-5510-445A-B5EA-DA465633E177}"/>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8" name="Trapezoid 547">
                  <a:extLst>
                    <a:ext uri="{FF2B5EF4-FFF2-40B4-BE49-F238E27FC236}">
                      <a16:creationId xmlns:a16="http://schemas.microsoft.com/office/drawing/2014/main" id="{E663EF27-35D1-4D21-A777-28CAD27278D9}"/>
                    </a:ext>
                  </a:extLst>
                </p:cNvPr>
                <p:cNvSpPr/>
                <p:nvPr/>
              </p:nvSpPr>
              <p:spPr>
                <a:xfrm rot="20098521">
                  <a:off x="7776010" y="24271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Trapezoid 548">
                  <a:extLst>
                    <a:ext uri="{FF2B5EF4-FFF2-40B4-BE49-F238E27FC236}">
                      <a16:creationId xmlns:a16="http://schemas.microsoft.com/office/drawing/2014/main" id="{FB8D9B80-0405-4118-AECB-129200753D14}"/>
                    </a:ext>
                  </a:extLst>
                </p:cNvPr>
                <p:cNvSpPr/>
                <p:nvPr/>
              </p:nvSpPr>
              <p:spPr>
                <a:xfrm rot="1180462">
                  <a:off x="6380149" y="24989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Trapezoid 549">
                  <a:extLst>
                    <a:ext uri="{FF2B5EF4-FFF2-40B4-BE49-F238E27FC236}">
                      <a16:creationId xmlns:a16="http://schemas.microsoft.com/office/drawing/2014/main" id="{C8E84A37-B30A-40E7-9570-52F305C22BBE}"/>
                    </a:ext>
                  </a:extLst>
                </p:cNvPr>
                <p:cNvSpPr/>
                <p:nvPr/>
              </p:nvSpPr>
              <p:spPr>
                <a:xfrm>
                  <a:off x="6477000" y="25399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Isosceles Triangle 550">
                  <a:extLst>
                    <a:ext uri="{FF2B5EF4-FFF2-40B4-BE49-F238E27FC236}">
                      <a16:creationId xmlns:a16="http://schemas.microsoft.com/office/drawing/2014/main" id="{8765C4E9-8818-4315-8826-89352FC7951D}"/>
                    </a:ext>
                  </a:extLst>
                </p:cNvPr>
                <p:cNvSpPr/>
                <p:nvPr/>
              </p:nvSpPr>
              <p:spPr>
                <a:xfrm rot="10800000">
                  <a:off x="7087849" y="24487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Moon 150">
                  <a:extLst>
                    <a:ext uri="{FF2B5EF4-FFF2-40B4-BE49-F238E27FC236}">
                      <a16:creationId xmlns:a16="http://schemas.microsoft.com/office/drawing/2014/main" id="{0A9FDBEC-45C3-4AAC-9797-81B9F70E1DF0}"/>
                    </a:ext>
                  </a:extLst>
                </p:cNvPr>
                <p:cNvSpPr/>
                <p:nvPr/>
              </p:nvSpPr>
              <p:spPr>
                <a:xfrm rot="19938024">
                  <a:off x="6740881" y="25428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a:extLst>
                    <a:ext uri="{FF2B5EF4-FFF2-40B4-BE49-F238E27FC236}">
                      <a16:creationId xmlns:a16="http://schemas.microsoft.com/office/drawing/2014/main" id="{94F0F841-5B1A-45B5-88BD-CB92DAA24916}"/>
                    </a:ext>
                  </a:extLst>
                </p:cNvPr>
                <p:cNvSpPr/>
                <p:nvPr/>
              </p:nvSpPr>
              <p:spPr>
                <a:xfrm>
                  <a:off x="6629400" y="13716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Cloud 151">
                  <a:extLst>
                    <a:ext uri="{FF2B5EF4-FFF2-40B4-BE49-F238E27FC236}">
                      <a16:creationId xmlns:a16="http://schemas.microsoft.com/office/drawing/2014/main" id="{FBE9B194-2840-47D5-ADF9-FF19EA638031}"/>
                    </a:ext>
                  </a:extLst>
                </p:cNvPr>
                <p:cNvSpPr/>
                <p:nvPr/>
              </p:nvSpPr>
              <p:spPr>
                <a:xfrm>
                  <a:off x="6781800" y="9906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555" name="Group 159">
                  <a:extLst>
                    <a:ext uri="{FF2B5EF4-FFF2-40B4-BE49-F238E27FC236}">
                      <a16:creationId xmlns:a16="http://schemas.microsoft.com/office/drawing/2014/main" id="{E770C1CA-DBC1-4A6B-97F5-96BFB43DDE16}"/>
                    </a:ext>
                  </a:extLst>
                </p:cNvPr>
                <p:cNvGrpSpPr/>
                <p:nvPr/>
              </p:nvGrpSpPr>
              <p:grpSpPr>
                <a:xfrm>
                  <a:off x="6581933" y="4815590"/>
                  <a:ext cx="1600200" cy="381000"/>
                  <a:chOff x="4495800" y="381000"/>
                  <a:chExt cx="3094220" cy="703289"/>
                </a:xfrm>
              </p:grpSpPr>
              <p:sp>
                <p:nvSpPr>
                  <p:cNvPr id="576" name="Left-Right Arrow 160">
                    <a:extLst>
                      <a:ext uri="{FF2B5EF4-FFF2-40B4-BE49-F238E27FC236}">
                        <a16:creationId xmlns:a16="http://schemas.microsoft.com/office/drawing/2014/main" id="{7BADBCA6-9693-4960-ABAA-904508D72AF8}"/>
                      </a:ext>
                    </a:extLst>
                  </p:cNvPr>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Left-Right Arrow 161">
                    <a:extLst>
                      <a:ext uri="{FF2B5EF4-FFF2-40B4-BE49-F238E27FC236}">
                        <a16:creationId xmlns:a16="http://schemas.microsoft.com/office/drawing/2014/main" id="{AC800D45-9BFC-4A14-B2BA-23336DD0C4F7}"/>
                      </a:ext>
                    </a:extLst>
                  </p:cNvPr>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Diamond 577">
                    <a:extLst>
                      <a:ext uri="{FF2B5EF4-FFF2-40B4-BE49-F238E27FC236}">
                        <a16:creationId xmlns:a16="http://schemas.microsoft.com/office/drawing/2014/main" id="{30910E4E-96CA-4A75-87BF-C4B83D3561CF}"/>
                      </a:ext>
                    </a:extLst>
                  </p:cNvPr>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Diamond 163">
                    <a:extLst>
                      <a:ext uri="{FF2B5EF4-FFF2-40B4-BE49-F238E27FC236}">
                        <a16:creationId xmlns:a16="http://schemas.microsoft.com/office/drawing/2014/main" id="{F1B23F71-6F2C-452B-9027-DD43744AB4CB}"/>
                      </a:ext>
                    </a:extLst>
                  </p:cNvPr>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Diamond 164">
                    <a:extLst>
                      <a:ext uri="{FF2B5EF4-FFF2-40B4-BE49-F238E27FC236}">
                        <a16:creationId xmlns:a16="http://schemas.microsoft.com/office/drawing/2014/main" id="{DA247604-73BD-4E94-9B44-69399700213B}"/>
                      </a:ext>
                    </a:extLst>
                  </p:cNvPr>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6" name="Moon 555">
                  <a:extLst>
                    <a:ext uri="{FF2B5EF4-FFF2-40B4-BE49-F238E27FC236}">
                      <a16:creationId xmlns:a16="http://schemas.microsoft.com/office/drawing/2014/main" id="{EC350D3A-E40E-4BF8-B011-AB3C9FA7E166}"/>
                    </a:ext>
                  </a:extLst>
                </p:cNvPr>
                <p:cNvSpPr/>
                <p:nvPr/>
              </p:nvSpPr>
              <p:spPr>
                <a:xfrm rot="19884192">
                  <a:off x="7136256" y="25456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7" name="Group 169">
                  <a:extLst>
                    <a:ext uri="{FF2B5EF4-FFF2-40B4-BE49-F238E27FC236}">
                      <a16:creationId xmlns:a16="http://schemas.microsoft.com/office/drawing/2014/main" id="{1566FACD-EDEB-46E9-B428-7D5350F561EB}"/>
                    </a:ext>
                  </a:extLst>
                </p:cNvPr>
                <p:cNvGrpSpPr/>
                <p:nvPr/>
              </p:nvGrpSpPr>
              <p:grpSpPr>
                <a:xfrm rot="3570060">
                  <a:off x="6761193" y="3791286"/>
                  <a:ext cx="1170140" cy="166579"/>
                  <a:chOff x="4953000" y="457200"/>
                  <a:chExt cx="1321634" cy="647074"/>
                </a:xfrm>
              </p:grpSpPr>
              <p:sp>
                <p:nvSpPr>
                  <p:cNvPr id="572" name="Diamond 165">
                    <a:extLst>
                      <a:ext uri="{FF2B5EF4-FFF2-40B4-BE49-F238E27FC236}">
                        <a16:creationId xmlns:a16="http://schemas.microsoft.com/office/drawing/2014/main" id="{C35188D7-A3F7-4CD3-95D3-C29914642B86}"/>
                      </a:ext>
                    </a:extLst>
                  </p:cNvPr>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Diamond 572">
                    <a:extLst>
                      <a:ext uri="{FF2B5EF4-FFF2-40B4-BE49-F238E27FC236}">
                        <a16:creationId xmlns:a16="http://schemas.microsoft.com/office/drawing/2014/main" id="{4C362EB7-6BEF-43A1-8ABD-7DDF70348997}"/>
                      </a:ext>
                    </a:extLst>
                  </p:cNvPr>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Diamond 573">
                    <a:extLst>
                      <a:ext uri="{FF2B5EF4-FFF2-40B4-BE49-F238E27FC236}">
                        <a16:creationId xmlns:a16="http://schemas.microsoft.com/office/drawing/2014/main" id="{B8B62B0A-B790-41AE-91AB-8CD2F92E39D1}"/>
                      </a:ext>
                    </a:extLst>
                  </p:cNvPr>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Diamond 574">
                    <a:extLst>
                      <a:ext uri="{FF2B5EF4-FFF2-40B4-BE49-F238E27FC236}">
                        <a16:creationId xmlns:a16="http://schemas.microsoft.com/office/drawing/2014/main" id="{45FA0EA5-9D76-4A58-AD08-048A7E25FB55}"/>
                      </a:ext>
                    </a:extLst>
                  </p:cNvPr>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8" name="Round Diagonal Corner Rectangle 148">
                  <a:extLst>
                    <a:ext uri="{FF2B5EF4-FFF2-40B4-BE49-F238E27FC236}">
                      <a16:creationId xmlns:a16="http://schemas.microsoft.com/office/drawing/2014/main" id="{604D0163-BCB5-446B-90C3-CC88BE19408C}"/>
                    </a:ext>
                  </a:extLst>
                </p:cNvPr>
                <p:cNvSpPr/>
                <p:nvPr/>
              </p:nvSpPr>
              <p:spPr>
                <a:xfrm>
                  <a:off x="6553200" y="1371600"/>
                  <a:ext cx="1524000" cy="228600"/>
                </a:xfrm>
                <a:prstGeom prst="round2Diag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9" name="Group 220">
                  <a:extLst>
                    <a:ext uri="{FF2B5EF4-FFF2-40B4-BE49-F238E27FC236}">
                      <a16:creationId xmlns:a16="http://schemas.microsoft.com/office/drawing/2014/main" id="{368219AB-6DB9-42F4-BA4C-CF1901336E45}"/>
                    </a:ext>
                  </a:extLst>
                </p:cNvPr>
                <p:cNvGrpSpPr/>
                <p:nvPr/>
              </p:nvGrpSpPr>
              <p:grpSpPr>
                <a:xfrm>
                  <a:off x="6477000" y="1600200"/>
                  <a:ext cx="381000" cy="990600"/>
                  <a:chOff x="5562600" y="5151620"/>
                  <a:chExt cx="535898" cy="1306642"/>
                </a:xfrm>
              </p:grpSpPr>
              <p:sp>
                <p:nvSpPr>
                  <p:cNvPr id="569" name="Diamond 568">
                    <a:extLst>
                      <a:ext uri="{FF2B5EF4-FFF2-40B4-BE49-F238E27FC236}">
                        <a16:creationId xmlns:a16="http://schemas.microsoft.com/office/drawing/2014/main" id="{BDEA35FE-619A-4B7C-8203-3DB68AF151A5}"/>
                      </a:ext>
                    </a:extLst>
                  </p:cNvPr>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Diamond 569">
                    <a:extLst>
                      <a:ext uri="{FF2B5EF4-FFF2-40B4-BE49-F238E27FC236}">
                        <a16:creationId xmlns:a16="http://schemas.microsoft.com/office/drawing/2014/main" id="{D15A21E7-0377-4BF1-ABDB-6E0D7DDAFF58}"/>
                      </a:ext>
                    </a:extLst>
                  </p:cNvPr>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a:extLst>
                      <a:ext uri="{FF2B5EF4-FFF2-40B4-BE49-F238E27FC236}">
                        <a16:creationId xmlns:a16="http://schemas.microsoft.com/office/drawing/2014/main" id="{D9F35E69-83FA-4C25-9CC0-62CC7AE1D1DB}"/>
                      </a:ext>
                    </a:extLst>
                  </p:cNvPr>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221">
                  <a:extLst>
                    <a:ext uri="{FF2B5EF4-FFF2-40B4-BE49-F238E27FC236}">
                      <a16:creationId xmlns:a16="http://schemas.microsoft.com/office/drawing/2014/main" id="{E4DA2EEA-9582-45A1-AE8C-34FCA883A079}"/>
                    </a:ext>
                  </a:extLst>
                </p:cNvPr>
                <p:cNvGrpSpPr/>
                <p:nvPr/>
              </p:nvGrpSpPr>
              <p:grpSpPr>
                <a:xfrm>
                  <a:off x="7848600" y="1600200"/>
                  <a:ext cx="381000" cy="990600"/>
                  <a:chOff x="5562600" y="5151620"/>
                  <a:chExt cx="535898" cy="1306642"/>
                </a:xfrm>
              </p:grpSpPr>
              <p:sp>
                <p:nvSpPr>
                  <p:cNvPr id="566" name="Diamond 565">
                    <a:extLst>
                      <a:ext uri="{FF2B5EF4-FFF2-40B4-BE49-F238E27FC236}">
                        <a16:creationId xmlns:a16="http://schemas.microsoft.com/office/drawing/2014/main" id="{68358690-2CAD-4F60-88A4-B4F408DFD4D8}"/>
                      </a:ext>
                    </a:extLst>
                  </p:cNvPr>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Diamond 223">
                    <a:extLst>
                      <a:ext uri="{FF2B5EF4-FFF2-40B4-BE49-F238E27FC236}">
                        <a16:creationId xmlns:a16="http://schemas.microsoft.com/office/drawing/2014/main" id="{B62DBA42-7806-4CCC-9637-9B20CF77F989}"/>
                      </a:ext>
                    </a:extLst>
                  </p:cNvPr>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224">
                    <a:extLst>
                      <a:ext uri="{FF2B5EF4-FFF2-40B4-BE49-F238E27FC236}">
                        <a16:creationId xmlns:a16="http://schemas.microsoft.com/office/drawing/2014/main" id="{1B125306-362E-4A06-BEB7-9F575C3CF29A}"/>
                      </a:ext>
                    </a:extLst>
                  </p:cNvPr>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1" name="Group 169">
                  <a:extLst>
                    <a:ext uri="{FF2B5EF4-FFF2-40B4-BE49-F238E27FC236}">
                      <a16:creationId xmlns:a16="http://schemas.microsoft.com/office/drawing/2014/main" id="{F4B8B760-6819-4A1D-A39B-2B168AD19401}"/>
                    </a:ext>
                  </a:extLst>
                </p:cNvPr>
                <p:cNvGrpSpPr/>
                <p:nvPr/>
              </p:nvGrpSpPr>
              <p:grpSpPr>
                <a:xfrm>
                  <a:off x="6712475" y="1389112"/>
                  <a:ext cx="1170140" cy="166579"/>
                  <a:chOff x="4953000" y="457200"/>
                  <a:chExt cx="1321634" cy="647074"/>
                </a:xfrm>
              </p:grpSpPr>
              <p:sp>
                <p:nvSpPr>
                  <p:cNvPr id="562" name="Diamond 561">
                    <a:extLst>
                      <a:ext uri="{FF2B5EF4-FFF2-40B4-BE49-F238E27FC236}">
                        <a16:creationId xmlns:a16="http://schemas.microsoft.com/office/drawing/2014/main" id="{3CDDABB0-E2CD-4A06-828E-AFF68D80FC9D}"/>
                      </a:ext>
                    </a:extLst>
                  </p:cNvPr>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Diamond 562">
                    <a:extLst>
                      <a:ext uri="{FF2B5EF4-FFF2-40B4-BE49-F238E27FC236}">
                        <a16:creationId xmlns:a16="http://schemas.microsoft.com/office/drawing/2014/main" id="{016F5FE9-36A1-484B-B063-13F962BCF023}"/>
                      </a:ext>
                    </a:extLst>
                  </p:cNvPr>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Diamond 563">
                    <a:extLst>
                      <a:ext uri="{FF2B5EF4-FFF2-40B4-BE49-F238E27FC236}">
                        <a16:creationId xmlns:a16="http://schemas.microsoft.com/office/drawing/2014/main" id="{57244879-1424-4F0D-97E7-486D954C411F}"/>
                      </a:ext>
                    </a:extLst>
                  </p:cNvPr>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Diamond 564">
                    <a:extLst>
                      <a:ext uri="{FF2B5EF4-FFF2-40B4-BE49-F238E27FC236}">
                        <a16:creationId xmlns:a16="http://schemas.microsoft.com/office/drawing/2014/main" id="{60C13065-4F34-4FD8-A65C-63EA7FBC2B3B}"/>
                      </a:ext>
                    </a:extLst>
                  </p:cNvPr>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5" name="Group 170">
                <a:extLst>
                  <a:ext uri="{FF2B5EF4-FFF2-40B4-BE49-F238E27FC236}">
                    <a16:creationId xmlns:a16="http://schemas.microsoft.com/office/drawing/2014/main" id="{C74889A0-3B81-4287-B923-F5409A240F4E}"/>
                  </a:ext>
                </a:extLst>
              </p:cNvPr>
              <p:cNvGrpSpPr/>
              <p:nvPr/>
            </p:nvGrpSpPr>
            <p:grpSpPr>
              <a:xfrm>
                <a:off x="152400" y="4953000"/>
                <a:ext cx="839190" cy="1752600"/>
                <a:chOff x="5943600" y="1143000"/>
                <a:chExt cx="2286000" cy="4774178"/>
              </a:xfrm>
            </p:grpSpPr>
            <p:sp>
              <p:nvSpPr>
                <p:cNvPr id="509" name="Cloud 508">
                  <a:extLst>
                    <a:ext uri="{FF2B5EF4-FFF2-40B4-BE49-F238E27FC236}">
                      <a16:creationId xmlns:a16="http://schemas.microsoft.com/office/drawing/2014/main" id="{D52390B0-1BA9-498E-BD54-9ADD19CB575F}"/>
                    </a:ext>
                  </a:extLst>
                </p:cNvPr>
                <p:cNvSpPr/>
                <p:nvPr/>
              </p:nvSpPr>
              <p:spPr>
                <a:xfrm>
                  <a:off x="5943600" y="1371600"/>
                  <a:ext cx="2057400" cy="14478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10" name="Oval 509">
                  <a:extLst>
                    <a:ext uri="{FF2B5EF4-FFF2-40B4-BE49-F238E27FC236}">
                      <a16:creationId xmlns:a16="http://schemas.microsoft.com/office/drawing/2014/main" id="{252DC766-B797-420E-83FF-07272AFD1507}"/>
                    </a:ext>
                  </a:extLst>
                </p:cNvPr>
                <p:cNvSpPr/>
                <p:nvPr/>
              </p:nvSpPr>
              <p:spPr>
                <a:xfrm>
                  <a:off x="7467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a:extLst>
                    <a:ext uri="{FF2B5EF4-FFF2-40B4-BE49-F238E27FC236}">
                      <a16:creationId xmlns:a16="http://schemas.microsoft.com/office/drawing/2014/main" id="{55131617-E7AA-424F-A069-393CD0F96120}"/>
                    </a:ext>
                  </a:extLst>
                </p:cNvPr>
                <p:cNvSpPr/>
                <p:nvPr/>
              </p:nvSpPr>
              <p:spPr>
                <a:xfrm>
                  <a:off x="5943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 name="Group 87">
                  <a:extLst>
                    <a:ext uri="{FF2B5EF4-FFF2-40B4-BE49-F238E27FC236}">
                      <a16:creationId xmlns:a16="http://schemas.microsoft.com/office/drawing/2014/main" id="{7B5C86DF-B0B6-4523-BE0E-3883068D02CC}"/>
                    </a:ext>
                  </a:extLst>
                </p:cNvPr>
                <p:cNvGrpSpPr/>
                <p:nvPr/>
              </p:nvGrpSpPr>
              <p:grpSpPr>
                <a:xfrm rot="1905584" flipH="1">
                  <a:off x="6628960" y="4893930"/>
                  <a:ext cx="549476" cy="1023248"/>
                  <a:chOff x="6213924" y="4956136"/>
                  <a:chExt cx="549476" cy="1023248"/>
                </a:xfrm>
              </p:grpSpPr>
              <p:sp>
                <p:nvSpPr>
                  <p:cNvPr id="541" name="Oval 540">
                    <a:extLst>
                      <a:ext uri="{FF2B5EF4-FFF2-40B4-BE49-F238E27FC236}">
                        <a16:creationId xmlns:a16="http://schemas.microsoft.com/office/drawing/2014/main" id="{EC59C5A8-65F3-4E79-B0BE-7091DE65152A}"/>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a:extLst>
                      <a:ext uri="{FF2B5EF4-FFF2-40B4-BE49-F238E27FC236}">
                        <a16:creationId xmlns:a16="http://schemas.microsoft.com/office/drawing/2014/main" id="{936D782D-5F9F-4BA9-B83E-FB51F3F83F48}"/>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86">
                  <a:extLst>
                    <a:ext uri="{FF2B5EF4-FFF2-40B4-BE49-F238E27FC236}">
                      <a16:creationId xmlns:a16="http://schemas.microsoft.com/office/drawing/2014/main" id="{08C6B26C-86BA-4355-8BF9-BF501C1B8317}"/>
                    </a:ext>
                  </a:extLst>
                </p:cNvPr>
                <p:cNvGrpSpPr/>
                <p:nvPr/>
              </p:nvGrpSpPr>
              <p:grpSpPr>
                <a:xfrm rot="19694416">
                  <a:off x="7239000" y="4825928"/>
                  <a:ext cx="549476" cy="1023248"/>
                  <a:chOff x="6213924" y="4956136"/>
                  <a:chExt cx="549476" cy="1023248"/>
                </a:xfrm>
              </p:grpSpPr>
              <p:sp>
                <p:nvSpPr>
                  <p:cNvPr id="539" name="Oval 538">
                    <a:extLst>
                      <a:ext uri="{FF2B5EF4-FFF2-40B4-BE49-F238E27FC236}">
                        <a16:creationId xmlns:a16="http://schemas.microsoft.com/office/drawing/2014/main" id="{EE7C8914-DB7B-4062-9D0B-152E9EC3BF5C}"/>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a:extLst>
                      <a:ext uri="{FF2B5EF4-FFF2-40B4-BE49-F238E27FC236}">
                        <a16:creationId xmlns:a16="http://schemas.microsoft.com/office/drawing/2014/main" id="{D33C25FC-D52E-4B45-9F75-16E85ED32E91}"/>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4" name="Trapezoid 513">
                  <a:extLst>
                    <a:ext uri="{FF2B5EF4-FFF2-40B4-BE49-F238E27FC236}">
                      <a16:creationId xmlns:a16="http://schemas.microsoft.com/office/drawing/2014/main" id="{409AC428-B99F-428D-95E5-20C219001461}"/>
                    </a:ext>
                  </a:extLst>
                </p:cNvPr>
                <p:cNvSpPr/>
                <p:nvPr/>
              </p:nvSpPr>
              <p:spPr>
                <a:xfrm rot="20098521">
                  <a:off x="7471210" y="25795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514">
                  <a:extLst>
                    <a:ext uri="{FF2B5EF4-FFF2-40B4-BE49-F238E27FC236}">
                      <a16:creationId xmlns:a16="http://schemas.microsoft.com/office/drawing/2014/main" id="{6F4CF91A-75FB-43ED-8B75-9FC37CC93E81}"/>
                    </a:ext>
                  </a:extLst>
                </p:cNvPr>
                <p:cNvSpPr/>
                <p:nvPr/>
              </p:nvSpPr>
              <p:spPr>
                <a:xfrm rot="1180462">
                  <a:off x="6075349" y="26513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515">
                  <a:extLst>
                    <a:ext uri="{FF2B5EF4-FFF2-40B4-BE49-F238E27FC236}">
                      <a16:creationId xmlns:a16="http://schemas.microsoft.com/office/drawing/2014/main" id="{FB4C68DC-B921-468C-B48D-57898DA5F7A6}"/>
                    </a:ext>
                  </a:extLst>
                </p:cNvPr>
                <p:cNvSpPr/>
                <p:nvPr/>
              </p:nvSpPr>
              <p:spPr>
                <a:xfrm>
                  <a:off x="6172200" y="26923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Isosceles Triangle 516">
                  <a:extLst>
                    <a:ext uri="{FF2B5EF4-FFF2-40B4-BE49-F238E27FC236}">
                      <a16:creationId xmlns:a16="http://schemas.microsoft.com/office/drawing/2014/main" id="{A78974B4-F27F-425B-8EF0-41F494634F3B}"/>
                    </a:ext>
                  </a:extLst>
                </p:cNvPr>
                <p:cNvSpPr/>
                <p:nvPr/>
              </p:nvSpPr>
              <p:spPr>
                <a:xfrm rot="10800000">
                  <a:off x="6783049" y="26011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517">
                  <a:extLst>
                    <a:ext uri="{FF2B5EF4-FFF2-40B4-BE49-F238E27FC236}">
                      <a16:creationId xmlns:a16="http://schemas.microsoft.com/office/drawing/2014/main" id="{AE0AFD8F-7BC5-4AA5-9939-0D5EA794C142}"/>
                    </a:ext>
                  </a:extLst>
                </p:cNvPr>
                <p:cNvSpPr/>
                <p:nvPr/>
              </p:nvSpPr>
              <p:spPr>
                <a:xfrm rot="19938024">
                  <a:off x="6436081" y="26952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a:extLst>
                    <a:ext uri="{FF2B5EF4-FFF2-40B4-BE49-F238E27FC236}">
                      <a16:creationId xmlns:a16="http://schemas.microsoft.com/office/drawing/2014/main" id="{3F088C1A-0D14-4267-87DF-A5BFC8C9CBAE}"/>
                    </a:ext>
                  </a:extLst>
                </p:cNvPr>
                <p:cNvSpPr/>
                <p:nvPr/>
              </p:nvSpPr>
              <p:spPr>
                <a:xfrm>
                  <a:off x="6324600" y="15240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Cloud 519">
                  <a:extLst>
                    <a:ext uri="{FF2B5EF4-FFF2-40B4-BE49-F238E27FC236}">
                      <a16:creationId xmlns:a16="http://schemas.microsoft.com/office/drawing/2014/main" id="{19D5A56D-3E2E-4617-A87A-9D0737F7C8D3}"/>
                    </a:ext>
                  </a:extLst>
                </p:cNvPr>
                <p:cNvSpPr/>
                <p:nvPr/>
              </p:nvSpPr>
              <p:spPr>
                <a:xfrm>
                  <a:off x="6477000" y="11430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521" name="Group 158">
                  <a:extLst>
                    <a:ext uri="{FF2B5EF4-FFF2-40B4-BE49-F238E27FC236}">
                      <a16:creationId xmlns:a16="http://schemas.microsoft.com/office/drawing/2014/main" id="{F57A3B09-6649-42F1-9DB4-9AED5A276926}"/>
                    </a:ext>
                  </a:extLst>
                </p:cNvPr>
                <p:cNvGrpSpPr/>
                <p:nvPr/>
              </p:nvGrpSpPr>
              <p:grpSpPr>
                <a:xfrm>
                  <a:off x="6096000" y="1524000"/>
                  <a:ext cx="1828799" cy="533400"/>
                  <a:chOff x="4495800" y="381000"/>
                  <a:chExt cx="3094220" cy="703289"/>
                </a:xfrm>
              </p:grpSpPr>
              <p:sp>
                <p:nvSpPr>
                  <p:cNvPr id="534" name="Left-Right Arrow 124">
                    <a:extLst>
                      <a:ext uri="{FF2B5EF4-FFF2-40B4-BE49-F238E27FC236}">
                        <a16:creationId xmlns:a16="http://schemas.microsoft.com/office/drawing/2014/main" id="{1B972E4D-8C3A-4F4B-BD2E-D2FC8500C2EC}"/>
                      </a:ext>
                    </a:extLst>
                  </p:cNvPr>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Left-Right Arrow 125">
                    <a:extLst>
                      <a:ext uri="{FF2B5EF4-FFF2-40B4-BE49-F238E27FC236}">
                        <a16:creationId xmlns:a16="http://schemas.microsoft.com/office/drawing/2014/main" id="{E461FC6E-8701-4C99-B690-E4A76684CBFE}"/>
                      </a:ext>
                    </a:extLst>
                  </p:cNvPr>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Diamond 535">
                    <a:extLst>
                      <a:ext uri="{FF2B5EF4-FFF2-40B4-BE49-F238E27FC236}">
                        <a16:creationId xmlns:a16="http://schemas.microsoft.com/office/drawing/2014/main" id="{20C0F925-708F-4ED8-9165-F16973427F73}"/>
                      </a:ext>
                    </a:extLst>
                  </p:cNvPr>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Diamond 536">
                    <a:extLst>
                      <a:ext uri="{FF2B5EF4-FFF2-40B4-BE49-F238E27FC236}">
                        <a16:creationId xmlns:a16="http://schemas.microsoft.com/office/drawing/2014/main" id="{A3853223-9271-4D45-A7C1-3950647AF50F}"/>
                      </a:ext>
                    </a:extLst>
                  </p:cNvPr>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Diamond 537">
                    <a:extLst>
                      <a:ext uri="{FF2B5EF4-FFF2-40B4-BE49-F238E27FC236}">
                        <a16:creationId xmlns:a16="http://schemas.microsoft.com/office/drawing/2014/main" id="{8459D1CD-7BC2-4054-812C-320EA81CBBB6}"/>
                      </a:ext>
                    </a:extLst>
                  </p:cNvPr>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2" name="Group 159">
                  <a:extLst>
                    <a:ext uri="{FF2B5EF4-FFF2-40B4-BE49-F238E27FC236}">
                      <a16:creationId xmlns:a16="http://schemas.microsoft.com/office/drawing/2014/main" id="{A2FE33E6-3928-417D-B8ED-9D310940C9A0}"/>
                    </a:ext>
                  </a:extLst>
                </p:cNvPr>
                <p:cNvGrpSpPr/>
                <p:nvPr/>
              </p:nvGrpSpPr>
              <p:grpSpPr>
                <a:xfrm>
                  <a:off x="6277133" y="4967990"/>
                  <a:ext cx="1600200" cy="381000"/>
                  <a:chOff x="4495800" y="381000"/>
                  <a:chExt cx="3094220" cy="703289"/>
                </a:xfrm>
              </p:grpSpPr>
              <p:sp>
                <p:nvSpPr>
                  <p:cNvPr id="529" name="Left-Right Arrow 119">
                    <a:extLst>
                      <a:ext uri="{FF2B5EF4-FFF2-40B4-BE49-F238E27FC236}">
                        <a16:creationId xmlns:a16="http://schemas.microsoft.com/office/drawing/2014/main" id="{2D1F0CA5-C772-4115-8696-4C3C2B67A083}"/>
                      </a:ext>
                    </a:extLst>
                  </p:cNvPr>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Left-Right Arrow 120">
                    <a:extLst>
                      <a:ext uri="{FF2B5EF4-FFF2-40B4-BE49-F238E27FC236}">
                        <a16:creationId xmlns:a16="http://schemas.microsoft.com/office/drawing/2014/main" id="{7080F532-22EF-4481-9CF7-089F71A0DB55}"/>
                      </a:ext>
                    </a:extLst>
                  </p:cNvPr>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Diamond 530">
                    <a:extLst>
                      <a:ext uri="{FF2B5EF4-FFF2-40B4-BE49-F238E27FC236}">
                        <a16:creationId xmlns:a16="http://schemas.microsoft.com/office/drawing/2014/main" id="{28A1F0EF-792F-4810-B422-16DE33703F40}"/>
                      </a:ext>
                    </a:extLst>
                  </p:cNvPr>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Diamond 531">
                    <a:extLst>
                      <a:ext uri="{FF2B5EF4-FFF2-40B4-BE49-F238E27FC236}">
                        <a16:creationId xmlns:a16="http://schemas.microsoft.com/office/drawing/2014/main" id="{269F7E56-21FF-492E-BC0A-33E359489C0B}"/>
                      </a:ext>
                    </a:extLst>
                  </p:cNvPr>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Diamond 532">
                    <a:extLst>
                      <a:ext uri="{FF2B5EF4-FFF2-40B4-BE49-F238E27FC236}">
                        <a16:creationId xmlns:a16="http://schemas.microsoft.com/office/drawing/2014/main" id="{EA982ACF-2334-42FC-A1CA-F7331EE91D71}"/>
                      </a:ext>
                    </a:extLst>
                  </p:cNvPr>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3" name="Moon 522">
                  <a:extLst>
                    <a:ext uri="{FF2B5EF4-FFF2-40B4-BE49-F238E27FC236}">
                      <a16:creationId xmlns:a16="http://schemas.microsoft.com/office/drawing/2014/main" id="{5B355E09-8A58-49BF-B52A-CB590F956FE8}"/>
                    </a:ext>
                  </a:extLst>
                </p:cNvPr>
                <p:cNvSpPr/>
                <p:nvPr/>
              </p:nvSpPr>
              <p:spPr>
                <a:xfrm rot="19884192">
                  <a:off x="6831456" y="26980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4" name="Group 169">
                  <a:extLst>
                    <a:ext uri="{FF2B5EF4-FFF2-40B4-BE49-F238E27FC236}">
                      <a16:creationId xmlns:a16="http://schemas.microsoft.com/office/drawing/2014/main" id="{AFB78074-03DF-454F-947C-2D351DD33717}"/>
                    </a:ext>
                  </a:extLst>
                </p:cNvPr>
                <p:cNvGrpSpPr/>
                <p:nvPr/>
              </p:nvGrpSpPr>
              <p:grpSpPr>
                <a:xfrm rot="3570060">
                  <a:off x="6456393" y="3943686"/>
                  <a:ext cx="1170140" cy="166579"/>
                  <a:chOff x="4953000" y="457200"/>
                  <a:chExt cx="1321634" cy="647074"/>
                </a:xfrm>
              </p:grpSpPr>
              <p:sp>
                <p:nvSpPr>
                  <p:cNvPr id="525" name="Diamond 524">
                    <a:extLst>
                      <a:ext uri="{FF2B5EF4-FFF2-40B4-BE49-F238E27FC236}">
                        <a16:creationId xmlns:a16="http://schemas.microsoft.com/office/drawing/2014/main" id="{9A320324-E045-4119-955F-E74C37453C0A}"/>
                      </a:ext>
                    </a:extLst>
                  </p:cNvPr>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Diamond 525">
                    <a:extLst>
                      <a:ext uri="{FF2B5EF4-FFF2-40B4-BE49-F238E27FC236}">
                        <a16:creationId xmlns:a16="http://schemas.microsoft.com/office/drawing/2014/main" id="{0B4FD430-5685-45BB-A8A3-12C15A224F6D}"/>
                      </a:ext>
                    </a:extLst>
                  </p:cNvPr>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Diamond 526">
                    <a:extLst>
                      <a:ext uri="{FF2B5EF4-FFF2-40B4-BE49-F238E27FC236}">
                        <a16:creationId xmlns:a16="http://schemas.microsoft.com/office/drawing/2014/main" id="{6A0D8AEC-08E0-4A5C-BBD5-B27BE3A9CD93}"/>
                      </a:ext>
                    </a:extLst>
                  </p:cNvPr>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Diamond 527">
                    <a:extLst>
                      <a:ext uri="{FF2B5EF4-FFF2-40B4-BE49-F238E27FC236}">
                        <a16:creationId xmlns:a16="http://schemas.microsoft.com/office/drawing/2014/main" id="{2581722D-2BC5-4C7E-BBD0-4C6D942B225C}"/>
                      </a:ext>
                    </a:extLst>
                  </p:cNvPr>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6" name="Group 431">
                <a:extLst>
                  <a:ext uri="{FF2B5EF4-FFF2-40B4-BE49-F238E27FC236}">
                    <a16:creationId xmlns:a16="http://schemas.microsoft.com/office/drawing/2014/main" id="{E961B244-5629-4277-AF30-5DFF2C5E3FAA}"/>
                  </a:ext>
                </a:extLst>
              </p:cNvPr>
              <p:cNvGrpSpPr/>
              <p:nvPr/>
            </p:nvGrpSpPr>
            <p:grpSpPr>
              <a:xfrm>
                <a:off x="2819400" y="4953000"/>
                <a:ext cx="577939" cy="1524000"/>
                <a:chOff x="3200400" y="1371851"/>
                <a:chExt cx="2133600" cy="4621527"/>
              </a:xfrm>
            </p:grpSpPr>
            <p:sp>
              <p:nvSpPr>
                <p:cNvPr id="460" name="Oval 459">
                  <a:extLst>
                    <a:ext uri="{FF2B5EF4-FFF2-40B4-BE49-F238E27FC236}">
                      <a16:creationId xmlns:a16="http://schemas.microsoft.com/office/drawing/2014/main" id="{065C80CD-BE0C-43FB-9057-E707FB1010CB}"/>
                    </a:ext>
                  </a:extLst>
                </p:cNvPr>
                <p:cNvSpPr/>
                <p:nvPr/>
              </p:nvSpPr>
              <p:spPr>
                <a:xfrm>
                  <a:off x="4800600" y="3581400"/>
                  <a:ext cx="5334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a:extLst>
                    <a:ext uri="{FF2B5EF4-FFF2-40B4-BE49-F238E27FC236}">
                      <a16:creationId xmlns:a16="http://schemas.microsoft.com/office/drawing/2014/main" id="{A3CCCE16-06EA-4A36-A37A-376C90022CDB}"/>
                    </a:ext>
                  </a:extLst>
                </p:cNvPr>
                <p:cNvSpPr/>
                <p:nvPr/>
              </p:nvSpPr>
              <p:spPr>
                <a:xfrm>
                  <a:off x="3200400" y="3530528"/>
                  <a:ext cx="6858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Group 87">
                  <a:extLst>
                    <a:ext uri="{FF2B5EF4-FFF2-40B4-BE49-F238E27FC236}">
                      <a16:creationId xmlns:a16="http://schemas.microsoft.com/office/drawing/2014/main" id="{1DAB300E-00DD-45DF-9E51-98C911387364}"/>
                    </a:ext>
                  </a:extLst>
                </p:cNvPr>
                <p:cNvGrpSpPr/>
                <p:nvPr/>
              </p:nvGrpSpPr>
              <p:grpSpPr>
                <a:xfrm rot="1905584" flipH="1">
                  <a:off x="3809560" y="4970130"/>
                  <a:ext cx="549476" cy="1023248"/>
                  <a:chOff x="6213924" y="4956136"/>
                  <a:chExt cx="549476" cy="1023248"/>
                </a:xfrm>
              </p:grpSpPr>
              <p:sp>
                <p:nvSpPr>
                  <p:cNvPr id="507" name="Oval 506">
                    <a:extLst>
                      <a:ext uri="{FF2B5EF4-FFF2-40B4-BE49-F238E27FC236}">
                        <a16:creationId xmlns:a16="http://schemas.microsoft.com/office/drawing/2014/main" id="{509AA245-64A0-4E56-950A-83A281B3CAF5}"/>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a:extLst>
                      <a:ext uri="{FF2B5EF4-FFF2-40B4-BE49-F238E27FC236}">
                        <a16:creationId xmlns:a16="http://schemas.microsoft.com/office/drawing/2014/main" id="{62DFD174-ED6E-42CC-B54F-217008B833C0}"/>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86">
                  <a:extLst>
                    <a:ext uri="{FF2B5EF4-FFF2-40B4-BE49-F238E27FC236}">
                      <a16:creationId xmlns:a16="http://schemas.microsoft.com/office/drawing/2014/main" id="{4397075B-8799-4F47-8AB7-E964EFD9A057}"/>
                    </a:ext>
                  </a:extLst>
                </p:cNvPr>
                <p:cNvGrpSpPr/>
                <p:nvPr/>
              </p:nvGrpSpPr>
              <p:grpSpPr>
                <a:xfrm rot="19694416">
                  <a:off x="4419600" y="4902128"/>
                  <a:ext cx="549476" cy="1023248"/>
                  <a:chOff x="6213924" y="4956136"/>
                  <a:chExt cx="549476" cy="1023248"/>
                </a:xfrm>
              </p:grpSpPr>
              <p:sp>
                <p:nvSpPr>
                  <p:cNvPr id="505" name="Oval 504">
                    <a:extLst>
                      <a:ext uri="{FF2B5EF4-FFF2-40B4-BE49-F238E27FC236}">
                        <a16:creationId xmlns:a16="http://schemas.microsoft.com/office/drawing/2014/main" id="{7863F6A2-4546-4636-A52E-06DA6C529780}"/>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a:extLst>
                      <a:ext uri="{FF2B5EF4-FFF2-40B4-BE49-F238E27FC236}">
                        <a16:creationId xmlns:a16="http://schemas.microsoft.com/office/drawing/2014/main" id="{BD8A1042-7458-45D9-BB17-5B62A7E0BD18}"/>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4" name="Trapezoid 463">
                  <a:extLst>
                    <a:ext uri="{FF2B5EF4-FFF2-40B4-BE49-F238E27FC236}">
                      <a16:creationId xmlns:a16="http://schemas.microsoft.com/office/drawing/2014/main" id="{9F140F03-97C4-4E72-9AB5-83ADBB8CCA92}"/>
                    </a:ext>
                  </a:extLst>
                </p:cNvPr>
                <p:cNvSpPr/>
                <p:nvPr/>
              </p:nvSpPr>
              <p:spPr>
                <a:xfrm rot="20262059">
                  <a:off x="4600858" y="2729221"/>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Trapezoid 464">
                  <a:extLst>
                    <a:ext uri="{FF2B5EF4-FFF2-40B4-BE49-F238E27FC236}">
                      <a16:creationId xmlns:a16="http://schemas.microsoft.com/office/drawing/2014/main" id="{9B9311C5-7FF1-4D59-9A83-F42B9406E19C}"/>
                    </a:ext>
                  </a:extLst>
                </p:cNvPr>
                <p:cNvSpPr/>
                <p:nvPr/>
              </p:nvSpPr>
              <p:spPr>
                <a:xfrm rot="1180462">
                  <a:off x="3255949" y="2727592"/>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Trapezoid 465">
                  <a:extLst>
                    <a:ext uri="{FF2B5EF4-FFF2-40B4-BE49-F238E27FC236}">
                      <a16:creationId xmlns:a16="http://schemas.microsoft.com/office/drawing/2014/main" id="{2B2F59D2-7991-4285-B417-803872D48438}"/>
                    </a:ext>
                  </a:extLst>
                </p:cNvPr>
                <p:cNvSpPr/>
                <p:nvPr/>
              </p:nvSpPr>
              <p:spPr>
                <a:xfrm>
                  <a:off x="3352800" y="2768528"/>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Isosceles Triangle 466">
                  <a:extLst>
                    <a:ext uri="{FF2B5EF4-FFF2-40B4-BE49-F238E27FC236}">
                      <a16:creationId xmlns:a16="http://schemas.microsoft.com/office/drawing/2014/main" id="{32E65C12-6FDF-4AAE-93DE-D9E23B849E21}"/>
                    </a:ext>
                  </a:extLst>
                </p:cNvPr>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a:extLst>
                    <a:ext uri="{FF2B5EF4-FFF2-40B4-BE49-F238E27FC236}">
                      <a16:creationId xmlns:a16="http://schemas.microsoft.com/office/drawing/2014/main" id="{FD1DC299-AAA0-4FD8-92D7-4362BCA19AC6}"/>
                    </a:ext>
                  </a:extLst>
                </p:cNvPr>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 Diagonal Corner Rectangle 59">
                  <a:extLst>
                    <a:ext uri="{FF2B5EF4-FFF2-40B4-BE49-F238E27FC236}">
                      <a16:creationId xmlns:a16="http://schemas.microsoft.com/office/drawing/2014/main" id="{AD1ECB8C-79EB-4484-9F7C-5ABB4ADCB20F}"/>
                    </a:ext>
                  </a:extLst>
                </p:cNvPr>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 Diagonal Corner Rectangle 60">
                  <a:extLst>
                    <a:ext uri="{FF2B5EF4-FFF2-40B4-BE49-F238E27FC236}">
                      <a16:creationId xmlns:a16="http://schemas.microsoft.com/office/drawing/2014/main" id="{64A603FF-79A5-451A-B1C6-33B185056FD0}"/>
                    </a:ext>
                  </a:extLst>
                </p:cNvPr>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rapezoid 470">
                  <a:extLst>
                    <a:ext uri="{FF2B5EF4-FFF2-40B4-BE49-F238E27FC236}">
                      <a16:creationId xmlns:a16="http://schemas.microsoft.com/office/drawing/2014/main" id="{6E1ECF73-3CE3-4417-BB88-91F5F42BD378}"/>
                    </a:ext>
                  </a:extLst>
                </p:cNvPr>
                <p:cNvSpPr/>
                <p:nvPr/>
              </p:nvSpPr>
              <p:spPr>
                <a:xfrm rot="972416">
                  <a:off x="3795304" y="2864226"/>
                  <a:ext cx="1069960" cy="2449810"/>
                </a:xfrm>
                <a:prstGeom prst="trapezoid">
                  <a:avLst>
                    <a:gd name="adj" fmla="val 3797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2" name="Group 141">
                  <a:extLst>
                    <a:ext uri="{FF2B5EF4-FFF2-40B4-BE49-F238E27FC236}">
                      <a16:creationId xmlns:a16="http://schemas.microsoft.com/office/drawing/2014/main" id="{12D61D1D-47A3-4855-BB00-B1E4F77FFEDA}"/>
                    </a:ext>
                  </a:extLst>
                </p:cNvPr>
                <p:cNvGrpSpPr/>
                <p:nvPr/>
              </p:nvGrpSpPr>
              <p:grpSpPr>
                <a:xfrm rot="6498823">
                  <a:off x="3119839" y="3914776"/>
                  <a:ext cx="2313367" cy="457200"/>
                  <a:chOff x="381000" y="1600200"/>
                  <a:chExt cx="9069049" cy="2819400"/>
                </a:xfrm>
              </p:grpSpPr>
              <p:grpSp>
                <p:nvGrpSpPr>
                  <p:cNvPr id="491" name="Group 6">
                    <a:extLst>
                      <a:ext uri="{FF2B5EF4-FFF2-40B4-BE49-F238E27FC236}">
                        <a16:creationId xmlns:a16="http://schemas.microsoft.com/office/drawing/2014/main" id="{792C3C93-6855-43BB-B8BA-B4BBA986D4AE}"/>
                      </a:ext>
                    </a:extLst>
                  </p:cNvPr>
                  <p:cNvGrpSpPr/>
                  <p:nvPr/>
                </p:nvGrpSpPr>
                <p:grpSpPr>
                  <a:xfrm>
                    <a:off x="381000" y="3124200"/>
                    <a:ext cx="9067800" cy="1295400"/>
                    <a:chOff x="381000" y="3124200"/>
                    <a:chExt cx="9067800" cy="1295400"/>
                  </a:xfrm>
                  <a:solidFill>
                    <a:schemeClr val="accent2">
                      <a:lumMod val="60000"/>
                      <a:lumOff val="40000"/>
                    </a:schemeClr>
                  </a:solidFill>
                </p:grpSpPr>
                <p:sp>
                  <p:nvSpPr>
                    <p:cNvPr id="501" name="Down Arrow Callout 2">
                      <a:extLst>
                        <a:ext uri="{FF2B5EF4-FFF2-40B4-BE49-F238E27FC236}">
                          <a16:creationId xmlns:a16="http://schemas.microsoft.com/office/drawing/2014/main" id="{45BAFFF8-9DFE-42DD-AD12-EFDB56A5703E}"/>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own Arrow Callout 3">
                      <a:extLst>
                        <a:ext uri="{FF2B5EF4-FFF2-40B4-BE49-F238E27FC236}">
                          <a16:creationId xmlns:a16="http://schemas.microsoft.com/office/drawing/2014/main" id="{C34217EB-44BA-40AA-A706-7D40881FFA4B}"/>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Down Arrow Callout 4">
                      <a:extLst>
                        <a:ext uri="{FF2B5EF4-FFF2-40B4-BE49-F238E27FC236}">
                          <a16:creationId xmlns:a16="http://schemas.microsoft.com/office/drawing/2014/main" id="{1D06FF1A-59E9-46AF-8089-52C163DE0EAC}"/>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own Arrow Callout 5">
                      <a:extLst>
                        <a:ext uri="{FF2B5EF4-FFF2-40B4-BE49-F238E27FC236}">
                          <a16:creationId xmlns:a16="http://schemas.microsoft.com/office/drawing/2014/main" id="{F5CE0DBE-D56C-499A-9A52-BE96A69865B2}"/>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7">
                    <a:extLst>
                      <a:ext uri="{FF2B5EF4-FFF2-40B4-BE49-F238E27FC236}">
                        <a16:creationId xmlns:a16="http://schemas.microsoft.com/office/drawing/2014/main" id="{5082D86A-EA6D-486A-B811-F5AA2DA550AA}"/>
                      </a:ext>
                    </a:extLst>
                  </p:cNvPr>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497" name="Down Arrow Callout 87">
                      <a:extLst>
                        <a:ext uri="{FF2B5EF4-FFF2-40B4-BE49-F238E27FC236}">
                          <a16:creationId xmlns:a16="http://schemas.microsoft.com/office/drawing/2014/main" id="{DCAE37AE-BC5D-4DF3-AA09-89B59134ADB8}"/>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own Arrow Callout 88">
                      <a:extLst>
                        <a:ext uri="{FF2B5EF4-FFF2-40B4-BE49-F238E27FC236}">
                          <a16:creationId xmlns:a16="http://schemas.microsoft.com/office/drawing/2014/main" id="{8AEBB88A-EC46-4B91-818B-15FBB209D8C6}"/>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own Arrow Callout 89">
                      <a:extLst>
                        <a:ext uri="{FF2B5EF4-FFF2-40B4-BE49-F238E27FC236}">
                          <a16:creationId xmlns:a16="http://schemas.microsoft.com/office/drawing/2014/main" id="{6EB37936-1E15-428F-81D0-3874D8C2217E}"/>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Down Arrow Callout 90">
                      <a:extLst>
                        <a:ext uri="{FF2B5EF4-FFF2-40B4-BE49-F238E27FC236}">
                          <a16:creationId xmlns:a16="http://schemas.microsoft.com/office/drawing/2014/main" id="{262F28CC-0A57-41C7-BDAE-2507F8AC173B}"/>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3" name="Flowchart: Summing Junction 492">
                    <a:extLst>
                      <a:ext uri="{FF2B5EF4-FFF2-40B4-BE49-F238E27FC236}">
                        <a16:creationId xmlns:a16="http://schemas.microsoft.com/office/drawing/2014/main" id="{2ACF2B73-26CD-458F-A4D3-F1FA069FDA65}"/>
                      </a:ext>
                    </a:extLst>
                  </p:cNvPr>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lowchart: Summing Junction 493">
                    <a:extLst>
                      <a:ext uri="{FF2B5EF4-FFF2-40B4-BE49-F238E27FC236}">
                        <a16:creationId xmlns:a16="http://schemas.microsoft.com/office/drawing/2014/main" id="{3C1FF365-A51E-4F6E-AF35-69DCD0E42A54}"/>
                      </a:ext>
                    </a:extLst>
                  </p:cNvPr>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lowchart: Summing Junction 494">
                    <a:extLst>
                      <a:ext uri="{FF2B5EF4-FFF2-40B4-BE49-F238E27FC236}">
                        <a16:creationId xmlns:a16="http://schemas.microsoft.com/office/drawing/2014/main" id="{E9170046-FBD7-47F0-A3A1-56AF1DD3B818}"/>
                      </a:ext>
                    </a:extLst>
                  </p:cNvPr>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lowchart: Summing Junction 495">
                    <a:extLst>
                      <a:ext uri="{FF2B5EF4-FFF2-40B4-BE49-F238E27FC236}">
                        <a16:creationId xmlns:a16="http://schemas.microsoft.com/office/drawing/2014/main" id="{F4D386BD-7277-4EA4-BF91-C1725E34531A}"/>
                      </a:ext>
                    </a:extLst>
                  </p:cNvPr>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3" name="Flowchart: Summing Junction 472">
                  <a:extLst>
                    <a:ext uri="{FF2B5EF4-FFF2-40B4-BE49-F238E27FC236}">
                      <a16:creationId xmlns:a16="http://schemas.microsoft.com/office/drawing/2014/main" id="{F8291A38-2B21-4FDC-96B7-8A68E8793A71}"/>
                    </a:ext>
                  </a:extLst>
                </p:cNvPr>
                <p:cNvSpPr/>
                <p:nvPr/>
              </p:nvSpPr>
              <p:spPr>
                <a:xfrm>
                  <a:off x="4495800" y="2819400"/>
                  <a:ext cx="3810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4" name="Group 196">
                  <a:extLst>
                    <a:ext uri="{FF2B5EF4-FFF2-40B4-BE49-F238E27FC236}">
                      <a16:creationId xmlns:a16="http://schemas.microsoft.com/office/drawing/2014/main" id="{AAAC02EF-1636-4E44-A1FA-6000FD01B13F}"/>
                    </a:ext>
                  </a:extLst>
                </p:cNvPr>
                <p:cNvGrpSpPr/>
                <p:nvPr/>
              </p:nvGrpSpPr>
              <p:grpSpPr>
                <a:xfrm>
                  <a:off x="3505200" y="1752600"/>
                  <a:ext cx="1447800" cy="228602"/>
                  <a:chOff x="3428999" y="685798"/>
                  <a:chExt cx="1752601" cy="496456"/>
                </a:xfrm>
              </p:grpSpPr>
              <p:sp>
                <p:nvSpPr>
                  <p:cNvPr id="475" name="Rounded Rectangle 65">
                    <a:extLst>
                      <a:ext uri="{FF2B5EF4-FFF2-40B4-BE49-F238E27FC236}">
                        <a16:creationId xmlns:a16="http://schemas.microsoft.com/office/drawing/2014/main" id="{A1BBDF1C-3AEB-475E-B3A9-1EC73B50E113}"/>
                      </a:ext>
                    </a:extLst>
                  </p:cNvPr>
                  <p:cNvSpPr/>
                  <p:nvPr/>
                </p:nvSpPr>
                <p:spPr>
                  <a:xfrm>
                    <a:off x="3429000" y="762000"/>
                    <a:ext cx="1752600" cy="3048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6" name="Group 181">
                    <a:extLst>
                      <a:ext uri="{FF2B5EF4-FFF2-40B4-BE49-F238E27FC236}">
                        <a16:creationId xmlns:a16="http://schemas.microsoft.com/office/drawing/2014/main" id="{A35423D7-AC54-44AA-8687-D2B324DA80B5}"/>
                      </a:ext>
                    </a:extLst>
                  </p:cNvPr>
                  <p:cNvGrpSpPr/>
                  <p:nvPr/>
                </p:nvGrpSpPr>
                <p:grpSpPr>
                  <a:xfrm rot="10800000">
                    <a:off x="3428999" y="685798"/>
                    <a:ext cx="1752601" cy="496456"/>
                    <a:chOff x="381000" y="1600200"/>
                    <a:chExt cx="9069049" cy="2819400"/>
                  </a:xfrm>
                </p:grpSpPr>
                <p:grpSp>
                  <p:nvGrpSpPr>
                    <p:cNvPr id="477" name="Group 6">
                      <a:extLst>
                        <a:ext uri="{FF2B5EF4-FFF2-40B4-BE49-F238E27FC236}">
                          <a16:creationId xmlns:a16="http://schemas.microsoft.com/office/drawing/2014/main" id="{900A2660-89A9-4CAA-B405-9192C023D0FA}"/>
                        </a:ext>
                      </a:extLst>
                    </p:cNvPr>
                    <p:cNvGrpSpPr/>
                    <p:nvPr/>
                  </p:nvGrpSpPr>
                  <p:grpSpPr>
                    <a:xfrm>
                      <a:off x="381000" y="3124200"/>
                      <a:ext cx="9067800" cy="1295400"/>
                      <a:chOff x="381000" y="3124200"/>
                      <a:chExt cx="9067800" cy="1295400"/>
                    </a:xfrm>
                    <a:solidFill>
                      <a:schemeClr val="accent2">
                        <a:lumMod val="60000"/>
                        <a:lumOff val="40000"/>
                      </a:schemeClr>
                    </a:solidFill>
                  </p:grpSpPr>
                  <p:sp>
                    <p:nvSpPr>
                      <p:cNvPr id="487" name="Down Arrow Callout 2">
                        <a:extLst>
                          <a:ext uri="{FF2B5EF4-FFF2-40B4-BE49-F238E27FC236}">
                            <a16:creationId xmlns:a16="http://schemas.microsoft.com/office/drawing/2014/main" id="{2C8D2B2A-29DE-4209-9931-496CFBA85EE9}"/>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Down Arrow Callout 3">
                        <a:extLst>
                          <a:ext uri="{FF2B5EF4-FFF2-40B4-BE49-F238E27FC236}">
                            <a16:creationId xmlns:a16="http://schemas.microsoft.com/office/drawing/2014/main" id="{C19EC9B4-709F-496C-9AD7-896A74BF9599}"/>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own Arrow Callout 4">
                        <a:extLst>
                          <a:ext uri="{FF2B5EF4-FFF2-40B4-BE49-F238E27FC236}">
                            <a16:creationId xmlns:a16="http://schemas.microsoft.com/office/drawing/2014/main" id="{46EAE8BF-95B4-4616-BB49-BA25BBBDFB25}"/>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own Arrow Callout 5">
                        <a:extLst>
                          <a:ext uri="{FF2B5EF4-FFF2-40B4-BE49-F238E27FC236}">
                            <a16:creationId xmlns:a16="http://schemas.microsoft.com/office/drawing/2014/main" id="{99FE05DD-FCF3-493B-A858-3541DDFB87E4}"/>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7">
                      <a:extLst>
                        <a:ext uri="{FF2B5EF4-FFF2-40B4-BE49-F238E27FC236}">
                          <a16:creationId xmlns:a16="http://schemas.microsoft.com/office/drawing/2014/main" id="{2D37616A-93EF-4765-9FD2-F4EA5B39CA69}"/>
                        </a:ext>
                      </a:extLst>
                    </p:cNvPr>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483" name="Down Arrow Callout 73">
                        <a:extLst>
                          <a:ext uri="{FF2B5EF4-FFF2-40B4-BE49-F238E27FC236}">
                            <a16:creationId xmlns:a16="http://schemas.microsoft.com/office/drawing/2014/main" id="{426B5115-C4A8-470E-A3D9-9E1A165468A5}"/>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own Arrow Callout 74">
                        <a:extLst>
                          <a:ext uri="{FF2B5EF4-FFF2-40B4-BE49-F238E27FC236}">
                            <a16:creationId xmlns:a16="http://schemas.microsoft.com/office/drawing/2014/main" id="{0AFBA8C0-4A7C-4561-85D9-85C0A8F33F85}"/>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Down Arrow Callout 75">
                        <a:extLst>
                          <a:ext uri="{FF2B5EF4-FFF2-40B4-BE49-F238E27FC236}">
                            <a16:creationId xmlns:a16="http://schemas.microsoft.com/office/drawing/2014/main" id="{59B8394A-7CAD-4AF3-9841-C3A3DC9121A1}"/>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own Arrow Callout 76">
                        <a:extLst>
                          <a:ext uri="{FF2B5EF4-FFF2-40B4-BE49-F238E27FC236}">
                            <a16:creationId xmlns:a16="http://schemas.microsoft.com/office/drawing/2014/main" id="{396B8C63-D9ED-448E-965D-050DD707C75E}"/>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9" name="Flowchart: Summing Junction 478">
                      <a:extLst>
                        <a:ext uri="{FF2B5EF4-FFF2-40B4-BE49-F238E27FC236}">
                          <a16:creationId xmlns:a16="http://schemas.microsoft.com/office/drawing/2014/main" id="{D0150656-ACE8-4F22-A891-34A8FB533566}"/>
                        </a:ext>
                      </a:extLst>
                    </p:cNvPr>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lowchart: Summing Junction 479">
                      <a:extLst>
                        <a:ext uri="{FF2B5EF4-FFF2-40B4-BE49-F238E27FC236}">
                          <a16:creationId xmlns:a16="http://schemas.microsoft.com/office/drawing/2014/main" id="{BDC6472E-E399-4669-B23E-66B4D3F98803}"/>
                        </a:ext>
                      </a:extLst>
                    </p:cNvPr>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lowchart: Summing Junction 480">
                      <a:extLst>
                        <a:ext uri="{FF2B5EF4-FFF2-40B4-BE49-F238E27FC236}">
                          <a16:creationId xmlns:a16="http://schemas.microsoft.com/office/drawing/2014/main" id="{DF233595-404F-44F6-8319-A388A01EBD6D}"/>
                        </a:ext>
                      </a:extLst>
                    </p:cNvPr>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lowchart: Summing Junction 481">
                      <a:extLst>
                        <a:ext uri="{FF2B5EF4-FFF2-40B4-BE49-F238E27FC236}">
                          <a16:creationId xmlns:a16="http://schemas.microsoft.com/office/drawing/2014/main" id="{7F4BB1F9-4F08-4EAA-9D5A-54CAF6F78566}"/>
                        </a:ext>
                      </a:extLst>
                    </p:cNvPr>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7" name="Group 93">
                <a:extLst>
                  <a:ext uri="{FF2B5EF4-FFF2-40B4-BE49-F238E27FC236}">
                    <a16:creationId xmlns:a16="http://schemas.microsoft.com/office/drawing/2014/main" id="{7BF0E218-1C99-4624-8909-8BD82E789E5E}"/>
                  </a:ext>
                </a:extLst>
              </p:cNvPr>
              <p:cNvGrpSpPr/>
              <p:nvPr/>
            </p:nvGrpSpPr>
            <p:grpSpPr>
              <a:xfrm flipH="1">
                <a:off x="1676399" y="5698836"/>
                <a:ext cx="429491" cy="845128"/>
                <a:chOff x="4796444" y="836392"/>
                <a:chExt cx="1380536" cy="3344532"/>
              </a:xfrm>
            </p:grpSpPr>
            <p:sp>
              <p:nvSpPr>
                <p:cNvPr id="448" name="Oval 447">
                  <a:extLst>
                    <a:ext uri="{FF2B5EF4-FFF2-40B4-BE49-F238E27FC236}">
                      <a16:creationId xmlns:a16="http://schemas.microsoft.com/office/drawing/2014/main" id="{02E49341-6263-4F35-8A83-1B6327102386}"/>
                    </a:ext>
                  </a:extLst>
                </p:cNvPr>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a:extLst>
                    <a:ext uri="{FF2B5EF4-FFF2-40B4-BE49-F238E27FC236}">
                      <a16:creationId xmlns:a16="http://schemas.microsoft.com/office/drawing/2014/main" id="{A2D00CB5-BB4E-4083-8100-6E78710DB0EA}"/>
                    </a:ext>
                  </a:extLst>
                </p:cNvPr>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a:extLst>
                    <a:ext uri="{FF2B5EF4-FFF2-40B4-BE49-F238E27FC236}">
                      <a16:creationId xmlns:a16="http://schemas.microsoft.com/office/drawing/2014/main" id="{2F0FFC07-67E8-4618-8373-1A610C318DBA}"/>
                    </a:ext>
                  </a:extLst>
                </p:cNvPr>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a:extLst>
                    <a:ext uri="{FF2B5EF4-FFF2-40B4-BE49-F238E27FC236}">
                      <a16:creationId xmlns:a16="http://schemas.microsoft.com/office/drawing/2014/main" id="{D4600C1B-EC97-489E-A79E-3F458338D45A}"/>
                    </a:ext>
                  </a:extLst>
                </p:cNvPr>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Trapezoid 451">
                  <a:extLst>
                    <a:ext uri="{FF2B5EF4-FFF2-40B4-BE49-F238E27FC236}">
                      <a16:creationId xmlns:a16="http://schemas.microsoft.com/office/drawing/2014/main" id="{EB165A58-4380-4FC5-883A-A615E1598BE3}"/>
                    </a:ext>
                  </a:extLst>
                </p:cNvPr>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rapezoid 452">
                  <a:extLst>
                    <a:ext uri="{FF2B5EF4-FFF2-40B4-BE49-F238E27FC236}">
                      <a16:creationId xmlns:a16="http://schemas.microsoft.com/office/drawing/2014/main" id="{E8A8F7A2-7C23-4537-AE03-642CAA6C0BE6}"/>
                    </a:ext>
                  </a:extLst>
                </p:cNvPr>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rapezoid 453">
                  <a:extLst>
                    <a:ext uri="{FF2B5EF4-FFF2-40B4-BE49-F238E27FC236}">
                      <a16:creationId xmlns:a16="http://schemas.microsoft.com/office/drawing/2014/main" id="{77CA5634-6F4F-44E0-ABCD-F497299DFE05}"/>
                    </a:ext>
                  </a:extLst>
                </p:cNvPr>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a:extLst>
                    <a:ext uri="{FF2B5EF4-FFF2-40B4-BE49-F238E27FC236}">
                      <a16:creationId xmlns:a16="http://schemas.microsoft.com/office/drawing/2014/main" id="{62061607-64CA-44AA-BF61-C9C77B8F275E}"/>
                    </a:ext>
                  </a:extLst>
                </p:cNvPr>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a:extLst>
                    <a:ext uri="{FF2B5EF4-FFF2-40B4-BE49-F238E27FC236}">
                      <a16:creationId xmlns:a16="http://schemas.microsoft.com/office/drawing/2014/main" id="{BF0971C5-0699-4919-A76C-51B235084682}"/>
                    </a:ext>
                  </a:extLst>
                </p:cNvPr>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ound Diagonal Corner Rectangle 47">
                  <a:extLst>
                    <a:ext uri="{FF2B5EF4-FFF2-40B4-BE49-F238E27FC236}">
                      <a16:creationId xmlns:a16="http://schemas.microsoft.com/office/drawing/2014/main" id="{9E11544B-CAC8-4A76-BF9A-4FF91386273A}"/>
                    </a:ext>
                  </a:extLst>
                </p:cNvPr>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 Diagonal Corner Rectangle 48">
                  <a:extLst>
                    <a:ext uri="{FF2B5EF4-FFF2-40B4-BE49-F238E27FC236}">
                      <a16:creationId xmlns:a16="http://schemas.microsoft.com/office/drawing/2014/main" id="{54FC2DEF-3870-4248-A5E6-6EC36A78F04F}"/>
                    </a:ext>
                  </a:extLst>
                </p:cNvPr>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D6C682F0-F123-4B40-8371-284189F0DF35}"/>
                    </a:ext>
                  </a:extLst>
                </p:cNvPr>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8" name="Group 120">
                <a:extLst>
                  <a:ext uri="{FF2B5EF4-FFF2-40B4-BE49-F238E27FC236}">
                    <a16:creationId xmlns:a16="http://schemas.microsoft.com/office/drawing/2014/main" id="{802A9DAE-4163-4378-9FA6-D5494AACE82C}"/>
                  </a:ext>
                </a:extLst>
              </p:cNvPr>
              <p:cNvGrpSpPr/>
              <p:nvPr/>
            </p:nvGrpSpPr>
            <p:grpSpPr>
              <a:xfrm>
                <a:off x="838200" y="5791200"/>
                <a:ext cx="574123" cy="875145"/>
                <a:chOff x="609600" y="685800"/>
                <a:chExt cx="2438400" cy="4876800"/>
              </a:xfrm>
            </p:grpSpPr>
            <p:sp>
              <p:nvSpPr>
                <p:cNvPr id="438" name="Cloud 437">
                  <a:extLst>
                    <a:ext uri="{FF2B5EF4-FFF2-40B4-BE49-F238E27FC236}">
                      <a16:creationId xmlns:a16="http://schemas.microsoft.com/office/drawing/2014/main" id="{924221BF-D5FC-40D9-A0F1-3A648B2CE7EC}"/>
                    </a:ext>
                  </a:extLst>
                </p:cNvPr>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a:extLst>
                    <a:ext uri="{FF2B5EF4-FFF2-40B4-BE49-F238E27FC236}">
                      <a16:creationId xmlns:a16="http://schemas.microsoft.com/office/drawing/2014/main" id="{6129F3EF-FFB5-4E45-8189-CC27F14EA964}"/>
                    </a:ext>
                  </a:extLst>
                </p:cNvPr>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a:extLst>
                    <a:ext uri="{FF2B5EF4-FFF2-40B4-BE49-F238E27FC236}">
                      <a16:creationId xmlns:a16="http://schemas.microsoft.com/office/drawing/2014/main" id="{10E3E55A-D3E4-4C88-9CE9-03E66053A0CC}"/>
                    </a:ext>
                  </a:extLst>
                </p:cNvPr>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a:extLst>
                    <a:ext uri="{FF2B5EF4-FFF2-40B4-BE49-F238E27FC236}">
                      <a16:creationId xmlns:a16="http://schemas.microsoft.com/office/drawing/2014/main" id="{346DC444-A5A1-4C7D-B1F7-B89ED00F8755}"/>
                    </a:ext>
                  </a:extLst>
                </p:cNvPr>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a:extLst>
                    <a:ext uri="{FF2B5EF4-FFF2-40B4-BE49-F238E27FC236}">
                      <a16:creationId xmlns:a16="http://schemas.microsoft.com/office/drawing/2014/main" id="{AE0D4551-EDC2-49A1-9036-B831E3D67560}"/>
                    </a:ext>
                  </a:extLst>
                </p:cNvPr>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Trapezoid 442">
                  <a:extLst>
                    <a:ext uri="{FF2B5EF4-FFF2-40B4-BE49-F238E27FC236}">
                      <a16:creationId xmlns:a16="http://schemas.microsoft.com/office/drawing/2014/main" id="{C3CDA5AB-8684-411D-A336-C3F08ADC53FE}"/>
                    </a:ext>
                  </a:extLst>
                </p:cNvPr>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rapezoid 443">
                  <a:extLst>
                    <a:ext uri="{FF2B5EF4-FFF2-40B4-BE49-F238E27FC236}">
                      <a16:creationId xmlns:a16="http://schemas.microsoft.com/office/drawing/2014/main" id="{36933C07-AB44-4E4B-BED3-8A3A2F79B519}"/>
                    </a:ext>
                  </a:extLst>
                </p:cNvPr>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444">
                  <a:extLst>
                    <a:ext uri="{FF2B5EF4-FFF2-40B4-BE49-F238E27FC236}">
                      <a16:creationId xmlns:a16="http://schemas.microsoft.com/office/drawing/2014/main" id="{4FCA13DB-C758-4296-8776-83CAECB07A96}"/>
                    </a:ext>
                  </a:extLst>
                </p:cNvPr>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a:extLst>
                    <a:ext uri="{FF2B5EF4-FFF2-40B4-BE49-F238E27FC236}">
                      <a16:creationId xmlns:a16="http://schemas.microsoft.com/office/drawing/2014/main" id="{76F1307D-CF53-4143-801B-327973979D1F}"/>
                    </a:ext>
                  </a:extLst>
                </p:cNvPr>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a:extLst>
                    <a:ext uri="{FF2B5EF4-FFF2-40B4-BE49-F238E27FC236}">
                      <a16:creationId xmlns:a16="http://schemas.microsoft.com/office/drawing/2014/main" id="{DCF96588-607D-41B3-97F1-90AC037398CA}"/>
                    </a:ext>
                  </a:extLst>
                </p:cNvPr>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169">
                <a:extLst>
                  <a:ext uri="{FF2B5EF4-FFF2-40B4-BE49-F238E27FC236}">
                    <a16:creationId xmlns:a16="http://schemas.microsoft.com/office/drawing/2014/main" id="{82E820BA-7475-414F-BAE1-3962D079BEFE}"/>
                  </a:ext>
                </a:extLst>
              </p:cNvPr>
              <p:cNvGrpSpPr/>
              <p:nvPr/>
            </p:nvGrpSpPr>
            <p:grpSpPr>
              <a:xfrm>
                <a:off x="2133600" y="5715000"/>
                <a:ext cx="411018" cy="838200"/>
                <a:chOff x="1143000" y="1066800"/>
                <a:chExt cx="1127234" cy="2686339"/>
              </a:xfrm>
            </p:grpSpPr>
            <p:sp>
              <p:nvSpPr>
                <p:cNvPr id="420" name="Oval 419">
                  <a:extLst>
                    <a:ext uri="{FF2B5EF4-FFF2-40B4-BE49-F238E27FC236}">
                      <a16:creationId xmlns:a16="http://schemas.microsoft.com/office/drawing/2014/main" id="{E49FDA4E-467F-4C6A-99A3-70FEEDB9C8BF}"/>
                    </a:ext>
                  </a:extLst>
                </p:cNvPr>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0495013B-559D-49C5-B4F9-D540C8088352}"/>
                    </a:ext>
                  </a:extLst>
                </p:cNvPr>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DB7F11A7-54C1-4B8A-8079-686C7F3815B8}"/>
                    </a:ext>
                  </a:extLst>
                </p:cNvPr>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a:extLst>
                    <a:ext uri="{FF2B5EF4-FFF2-40B4-BE49-F238E27FC236}">
                      <a16:creationId xmlns:a16="http://schemas.microsoft.com/office/drawing/2014/main" id="{1B19FFDD-DAA8-4F71-8FD0-86843C79BAFA}"/>
                    </a:ext>
                  </a:extLst>
                </p:cNvPr>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Trapezoid 423">
                  <a:extLst>
                    <a:ext uri="{FF2B5EF4-FFF2-40B4-BE49-F238E27FC236}">
                      <a16:creationId xmlns:a16="http://schemas.microsoft.com/office/drawing/2014/main" id="{2905DB3B-BB3C-479D-8516-862A70F49D85}"/>
                    </a:ext>
                  </a:extLst>
                </p:cNvPr>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Trapezoid 424">
                  <a:extLst>
                    <a:ext uri="{FF2B5EF4-FFF2-40B4-BE49-F238E27FC236}">
                      <a16:creationId xmlns:a16="http://schemas.microsoft.com/office/drawing/2014/main" id="{1AC859B0-ABF8-4CCA-8D41-706F64F90172}"/>
                    </a:ext>
                  </a:extLst>
                </p:cNvPr>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rapezoid 425">
                  <a:extLst>
                    <a:ext uri="{FF2B5EF4-FFF2-40B4-BE49-F238E27FC236}">
                      <a16:creationId xmlns:a16="http://schemas.microsoft.com/office/drawing/2014/main" id="{BDBAA549-0305-4942-88B4-002C5A3A337C}"/>
                    </a:ext>
                  </a:extLst>
                </p:cNvPr>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Cloud 426">
                  <a:extLst>
                    <a:ext uri="{FF2B5EF4-FFF2-40B4-BE49-F238E27FC236}">
                      <a16:creationId xmlns:a16="http://schemas.microsoft.com/office/drawing/2014/main" id="{EAE63772-925C-416B-AC39-1C2EF7CE87F3}"/>
                    </a:ext>
                  </a:extLst>
                </p:cNvPr>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rapezoid 427">
                  <a:extLst>
                    <a:ext uri="{FF2B5EF4-FFF2-40B4-BE49-F238E27FC236}">
                      <a16:creationId xmlns:a16="http://schemas.microsoft.com/office/drawing/2014/main" id="{8D989794-C161-456F-AD16-529B0D264BC5}"/>
                    </a:ext>
                  </a:extLst>
                </p:cNvPr>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a:extLst>
                    <a:ext uri="{FF2B5EF4-FFF2-40B4-BE49-F238E27FC236}">
                      <a16:creationId xmlns:a16="http://schemas.microsoft.com/office/drawing/2014/main" id="{DB9EAE0D-015C-4D18-9216-DDEABF10906D}"/>
                    </a:ext>
                  </a:extLst>
                </p:cNvPr>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Half Frame 429">
                  <a:extLst>
                    <a:ext uri="{FF2B5EF4-FFF2-40B4-BE49-F238E27FC236}">
                      <a16:creationId xmlns:a16="http://schemas.microsoft.com/office/drawing/2014/main" id="{8CEB88EC-A0BF-431F-992F-C18622E33CF7}"/>
                    </a:ext>
                  </a:extLst>
                </p:cNvPr>
                <p:cNvSpPr/>
                <p:nvPr/>
              </p:nvSpPr>
              <p:spPr>
                <a:xfrm rot="13396727">
                  <a:off x="1521970" y="2052607"/>
                  <a:ext cx="349109" cy="354881"/>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Oval 430">
                  <a:extLst>
                    <a:ext uri="{FF2B5EF4-FFF2-40B4-BE49-F238E27FC236}">
                      <a16:creationId xmlns:a16="http://schemas.microsoft.com/office/drawing/2014/main" id="{9EA7FE23-D790-449C-A63F-2B0D1ED2B0C9}"/>
                    </a:ext>
                  </a:extLst>
                </p:cNvPr>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loud 431">
                  <a:extLst>
                    <a:ext uri="{FF2B5EF4-FFF2-40B4-BE49-F238E27FC236}">
                      <a16:creationId xmlns:a16="http://schemas.microsoft.com/office/drawing/2014/main" id="{4503CDF5-D890-45C1-BBFB-E6F8D62B8472}"/>
                    </a:ext>
                  </a:extLst>
                </p:cNvPr>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Quad Arrow 23">
                  <a:extLst>
                    <a:ext uri="{FF2B5EF4-FFF2-40B4-BE49-F238E27FC236}">
                      <a16:creationId xmlns:a16="http://schemas.microsoft.com/office/drawing/2014/main" id="{7BC68280-FF3F-4846-9A86-CCB2F5861DF4}"/>
                    </a:ext>
                  </a:extLst>
                </p:cNvPr>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Quad Arrow 24">
                  <a:extLst>
                    <a:ext uri="{FF2B5EF4-FFF2-40B4-BE49-F238E27FC236}">
                      <a16:creationId xmlns:a16="http://schemas.microsoft.com/office/drawing/2014/main" id="{AD616C97-69C6-43DC-83D4-7F50EEBA6431}"/>
                    </a:ext>
                  </a:extLst>
                </p:cNvPr>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Trapezoid 434">
                  <a:extLst>
                    <a:ext uri="{FF2B5EF4-FFF2-40B4-BE49-F238E27FC236}">
                      <a16:creationId xmlns:a16="http://schemas.microsoft.com/office/drawing/2014/main" id="{AFF324D6-1BE6-45E3-81CD-2C3C199635B4}"/>
                    </a:ext>
                  </a:extLst>
                </p:cNvPr>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rapezoid 435">
                  <a:extLst>
                    <a:ext uri="{FF2B5EF4-FFF2-40B4-BE49-F238E27FC236}">
                      <a16:creationId xmlns:a16="http://schemas.microsoft.com/office/drawing/2014/main" id="{7E55F6A5-224D-432F-84DB-0B7B9D00DDC1}"/>
                    </a:ext>
                  </a:extLst>
                </p:cNvPr>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ross 436">
                  <a:extLst>
                    <a:ext uri="{FF2B5EF4-FFF2-40B4-BE49-F238E27FC236}">
                      <a16:creationId xmlns:a16="http://schemas.microsoft.com/office/drawing/2014/main" id="{753EB10B-4E14-48F1-A83E-529E2952565E}"/>
                    </a:ext>
                  </a:extLst>
                </p:cNvPr>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56048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374"/>
                                        </p:tgtEl>
                                        <p:attrNameLst>
                                          <p:attrName>style.visibility</p:attrName>
                                        </p:attrNameLst>
                                      </p:cBhvr>
                                      <p:to>
                                        <p:strVal val="visible"/>
                                      </p:to>
                                    </p:set>
                                    <p:anim calcmode="lin" valueType="num">
                                      <p:cBhvr>
                                        <p:cTn id="9" dur="500" fill="hold"/>
                                        <p:tgtEl>
                                          <p:spTgt spid="374"/>
                                        </p:tgtEl>
                                        <p:attrNameLst>
                                          <p:attrName>ppt_w</p:attrName>
                                        </p:attrNameLst>
                                      </p:cBhvr>
                                      <p:tavLst>
                                        <p:tav tm="0">
                                          <p:val>
                                            <p:fltVal val="0"/>
                                          </p:val>
                                        </p:tav>
                                        <p:tav tm="100000">
                                          <p:val>
                                            <p:strVal val="#ppt_w"/>
                                          </p:val>
                                        </p:tav>
                                      </p:tavLst>
                                    </p:anim>
                                    <p:anim calcmode="lin" valueType="num">
                                      <p:cBhvr>
                                        <p:cTn id="10" dur="500" fill="hold"/>
                                        <p:tgtEl>
                                          <p:spTgt spid="374"/>
                                        </p:tgtEl>
                                        <p:attrNameLst>
                                          <p:attrName>ppt_h</p:attrName>
                                        </p:attrNameLst>
                                      </p:cBhvr>
                                      <p:tavLst>
                                        <p:tav tm="0">
                                          <p:val>
                                            <p:fltVal val="0"/>
                                          </p:val>
                                        </p:tav>
                                        <p:tav tm="100000">
                                          <p:val>
                                            <p:strVal val="#ppt_h"/>
                                          </p:val>
                                        </p:tav>
                                      </p:tavLst>
                                    </p:anim>
                                    <p:animEffect transition="in" filter="fade">
                                      <p:cBhvr>
                                        <p:cTn id="11" dur="500"/>
                                        <p:tgtEl>
                                          <p:spTgt spid="37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par>
                                <p:cTn id="16" presetID="53" presetClass="entr" presetSubtype="16" fill="hold" nodeType="withEffect">
                                  <p:stCondLst>
                                    <p:cond delay="0"/>
                                  </p:stCondLst>
                                  <p:childTnLst>
                                    <p:set>
                                      <p:cBhvr>
                                        <p:cTn id="17" dur="1" fill="hold">
                                          <p:stCondLst>
                                            <p:cond delay="0"/>
                                          </p:stCondLst>
                                        </p:cTn>
                                        <p:tgtEl>
                                          <p:spTgt spid="375"/>
                                        </p:tgtEl>
                                        <p:attrNameLst>
                                          <p:attrName>style.visibility</p:attrName>
                                        </p:attrNameLst>
                                      </p:cBhvr>
                                      <p:to>
                                        <p:strVal val="visible"/>
                                      </p:to>
                                    </p:set>
                                    <p:anim calcmode="lin" valueType="num">
                                      <p:cBhvr>
                                        <p:cTn id="18" dur="500" fill="hold"/>
                                        <p:tgtEl>
                                          <p:spTgt spid="375"/>
                                        </p:tgtEl>
                                        <p:attrNameLst>
                                          <p:attrName>ppt_w</p:attrName>
                                        </p:attrNameLst>
                                      </p:cBhvr>
                                      <p:tavLst>
                                        <p:tav tm="0">
                                          <p:val>
                                            <p:fltVal val="0"/>
                                          </p:val>
                                        </p:tav>
                                        <p:tav tm="100000">
                                          <p:val>
                                            <p:strVal val="#ppt_w"/>
                                          </p:val>
                                        </p:tav>
                                      </p:tavLst>
                                    </p:anim>
                                    <p:anim calcmode="lin" valueType="num">
                                      <p:cBhvr>
                                        <p:cTn id="19" dur="500" fill="hold"/>
                                        <p:tgtEl>
                                          <p:spTgt spid="375"/>
                                        </p:tgtEl>
                                        <p:attrNameLst>
                                          <p:attrName>ppt_h</p:attrName>
                                        </p:attrNameLst>
                                      </p:cBhvr>
                                      <p:tavLst>
                                        <p:tav tm="0">
                                          <p:val>
                                            <p:fltVal val="0"/>
                                          </p:val>
                                        </p:tav>
                                        <p:tav tm="100000">
                                          <p:val>
                                            <p:strVal val="#ppt_h"/>
                                          </p:val>
                                        </p:tav>
                                      </p:tavLst>
                                    </p:anim>
                                    <p:animEffect transition="in" filter="fade">
                                      <p:cBhvr>
                                        <p:cTn id="20" dur="500"/>
                                        <p:tgtEl>
                                          <p:spTgt spid="37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par>
                                <p:cTn id="29" presetID="53" presetClass="entr" presetSubtype="16" fill="hold" nodeType="withEffect">
                                  <p:stCondLst>
                                    <p:cond delay="0"/>
                                  </p:stCondLst>
                                  <p:childTnLst>
                                    <p:set>
                                      <p:cBhvr>
                                        <p:cTn id="30" dur="1" fill="hold">
                                          <p:stCondLst>
                                            <p:cond delay="0"/>
                                          </p:stCondLst>
                                        </p:cTn>
                                        <p:tgtEl>
                                          <p:spTgt spid="1094"/>
                                        </p:tgtEl>
                                        <p:attrNameLst>
                                          <p:attrName>style.visibility</p:attrName>
                                        </p:attrNameLst>
                                      </p:cBhvr>
                                      <p:to>
                                        <p:strVal val="visible"/>
                                      </p:to>
                                    </p:set>
                                    <p:anim calcmode="lin" valueType="num">
                                      <p:cBhvr>
                                        <p:cTn id="31" dur="500" fill="hold"/>
                                        <p:tgtEl>
                                          <p:spTgt spid="1094"/>
                                        </p:tgtEl>
                                        <p:attrNameLst>
                                          <p:attrName>ppt_w</p:attrName>
                                        </p:attrNameLst>
                                      </p:cBhvr>
                                      <p:tavLst>
                                        <p:tav tm="0">
                                          <p:val>
                                            <p:fltVal val="0"/>
                                          </p:val>
                                        </p:tav>
                                        <p:tav tm="100000">
                                          <p:val>
                                            <p:strVal val="#ppt_w"/>
                                          </p:val>
                                        </p:tav>
                                      </p:tavLst>
                                    </p:anim>
                                    <p:anim calcmode="lin" valueType="num">
                                      <p:cBhvr>
                                        <p:cTn id="32" dur="500" fill="hold"/>
                                        <p:tgtEl>
                                          <p:spTgt spid="1094"/>
                                        </p:tgtEl>
                                        <p:attrNameLst>
                                          <p:attrName>ppt_h</p:attrName>
                                        </p:attrNameLst>
                                      </p:cBhvr>
                                      <p:tavLst>
                                        <p:tav tm="0">
                                          <p:val>
                                            <p:fltVal val="0"/>
                                          </p:val>
                                        </p:tav>
                                        <p:tav tm="100000">
                                          <p:val>
                                            <p:strVal val="#ppt_h"/>
                                          </p:val>
                                        </p:tav>
                                      </p:tavLst>
                                    </p:anim>
                                    <p:animEffect transition="in" filter="fade">
                                      <p:cBhvr>
                                        <p:cTn id="33" dur="500"/>
                                        <p:tgtEl>
                                          <p:spTgt spid="109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569DF1-58FD-4DE6-90C9-EE7C5D137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6324600"/>
            <a:ext cx="1981200" cy="381000"/>
          </a:xfrm>
          <a:prstGeom prst="rect">
            <a:avLst/>
          </a:prstGeom>
          <a:noFill/>
        </p:spPr>
        <p:txBody>
          <a:bodyPr wrap="square" rtlCol="0">
            <a:spAutoFit/>
          </a:bodyPr>
          <a:lstStyle/>
          <a:p>
            <a:r>
              <a:rPr lang="en-US" dirty="0">
                <a:solidFill>
                  <a:schemeClr val="bg1"/>
                </a:solidFill>
              </a:rPr>
              <a:t>Alma 43:1-6</a:t>
            </a:r>
          </a:p>
        </p:txBody>
      </p:sp>
      <p:sp>
        <p:nvSpPr>
          <p:cNvPr id="6" name="TextBox 5"/>
          <p:cNvSpPr txBox="1"/>
          <p:nvPr/>
        </p:nvSpPr>
        <p:spPr>
          <a:xfrm>
            <a:off x="1676400" y="1"/>
            <a:ext cx="8763000" cy="646331"/>
          </a:xfrm>
          <a:prstGeom prst="rect">
            <a:avLst/>
          </a:prstGeom>
          <a:noFill/>
        </p:spPr>
        <p:txBody>
          <a:bodyPr wrap="square" rtlCol="0">
            <a:spAutoFit/>
          </a:bodyPr>
          <a:lstStyle/>
          <a:p>
            <a:pPr algn="ctr"/>
            <a:r>
              <a:rPr lang="en-US" sz="3600" dirty="0">
                <a:latin typeface="Rockwell Extra Bold" pitchFamily="18" charset="0"/>
                <a:cs typeface="JasmineUPC" pitchFamily="18" charset="-34"/>
              </a:rPr>
              <a:t>Teaching and Preparation</a:t>
            </a:r>
          </a:p>
        </p:txBody>
      </p:sp>
      <p:pic>
        <p:nvPicPr>
          <p:cNvPr id="3" name="Picture 2">
            <a:extLst>
              <a:ext uri="{FF2B5EF4-FFF2-40B4-BE49-F238E27FC236}">
                <a16:creationId xmlns:a16="http://schemas.microsoft.com/office/drawing/2014/main" id="{6C3F4DAC-645F-4F19-85C4-1FD30E04D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239" y="1293434"/>
            <a:ext cx="6972002" cy="4709013"/>
          </a:xfrm>
          <a:prstGeom prst="rect">
            <a:avLst/>
          </a:prstGeom>
        </p:spPr>
      </p:pic>
      <p:sp>
        <p:nvSpPr>
          <p:cNvPr id="8" name="TextBox 7"/>
          <p:cNvSpPr txBox="1"/>
          <p:nvPr/>
        </p:nvSpPr>
        <p:spPr>
          <a:xfrm>
            <a:off x="6160883" y="1553424"/>
            <a:ext cx="3429000" cy="3785652"/>
          </a:xfrm>
          <a:prstGeom prst="rect">
            <a:avLst/>
          </a:prstGeom>
          <a:noFill/>
        </p:spPr>
        <p:txBody>
          <a:bodyPr wrap="square" rtlCol="0">
            <a:spAutoFit/>
          </a:bodyPr>
          <a:lstStyle/>
          <a:p>
            <a:r>
              <a:rPr lang="en-US" sz="1600" dirty="0">
                <a:solidFill>
                  <a:schemeClr val="bg1"/>
                </a:solidFill>
                <a:latin typeface="Comic Sans MS" pitchFamily="66" charset="0"/>
              </a:rPr>
              <a:t>A Review</a:t>
            </a:r>
          </a:p>
          <a:p>
            <a:endParaRPr lang="en-US" sz="1600" dirty="0">
              <a:solidFill>
                <a:schemeClr val="bg1"/>
              </a:solidFill>
              <a:latin typeface="Comic Sans MS" pitchFamily="66" charset="0"/>
            </a:endParaRPr>
          </a:p>
          <a:p>
            <a:r>
              <a:rPr lang="en-US" sz="1600" dirty="0">
                <a:solidFill>
                  <a:schemeClr val="bg1"/>
                </a:solidFill>
                <a:latin typeface="Comic Sans MS" pitchFamily="66" charset="0"/>
              </a:rPr>
              <a:t>Alma sent his sons among the Nephites to call them to repentance</a:t>
            </a:r>
          </a:p>
          <a:p>
            <a:endParaRPr lang="en-US" sz="1600" dirty="0">
              <a:solidFill>
                <a:schemeClr val="bg1"/>
              </a:solidFill>
              <a:latin typeface="Comic Sans MS" pitchFamily="66" charset="0"/>
            </a:endParaRPr>
          </a:p>
          <a:p>
            <a:r>
              <a:rPr lang="en-US" sz="1600" dirty="0">
                <a:solidFill>
                  <a:schemeClr val="bg1"/>
                </a:solidFill>
                <a:latin typeface="Comic Sans MS" pitchFamily="66" charset="0"/>
              </a:rPr>
              <a:t>The apostate Zoramites became Lamanites</a:t>
            </a:r>
          </a:p>
          <a:p>
            <a:endParaRPr lang="en-US" sz="1600" dirty="0">
              <a:solidFill>
                <a:schemeClr val="bg1"/>
              </a:solidFill>
              <a:latin typeface="Comic Sans MS" pitchFamily="66" charset="0"/>
            </a:endParaRPr>
          </a:p>
          <a:p>
            <a:r>
              <a:rPr lang="en-US" sz="1600" dirty="0">
                <a:solidFill>
                  <a:schemeClr val="bg1"/>
                </a:solidFill>
                <a:latin typeface="Comic Sans MS" pitchFamily="66" charset="0"/>
              </a:rPr>
              <a:t>The Lamanites moved into the land of </a:t>
            </a:r>
            <a:r>
              <a:rPr lang="en-US" sz="1600" dirty="0" err="1">
                <a:solidFill>
                  <a:schemeClr val="bg1"/>
                </a:solidFill>
                <a:latin typeface="Comic Sans MS" pitchFamily="66" charset="0"/>
              </a:rPr>
              <a:t>Antionum</a:t>
            </a:r>
            <a:r>
              <a:rPr lang="en-US" sz="1600" dirty="0">
                <a:solidFill>
                  <a:schemeClr val="bg1"/>
                </a:solidFill>
                <a:latin typeface="Comic Sans MS" pitchFamily="66" charset="0"/>
              </a:rPr>
              <a:t> in preparation for an attack upon the Nephites</a:t>
            </a:r>
          </a:p>
          <a:p>
            <a:endParaRPr lang="en-US" sz="1600" dirty="0">
              <a:solidFill>
                <a:schemeClr val="bg1"/>
              </a:solidFill>
              <a:latin typeface="Comic Sans MS" pitchFamily="66" charset="0"/>
            </a:endParaRPr>
          </a:p>
          <a:p>
            <a:r>
              <a:rPr lang="en-US" sz="1600" dirty="0">
                <a:solidFill>
                  <a:schemeClr val="bg1"/>
                </a:solidFill>
                <a:latin typeface="Comic Sans MS" pitchFamily="66" charset="0"/>
              </a:rPr>
              <a:t>The Lamanite leader was </a:t>
            </a:r>
            <a:r>
              <a:rPr lang="en-US" sz="1600" dirty="0" err="1">
                <a:solidFill>
                  <a:schemeClr val="bg1"/>
                </a:solidFill>
                <a:latin typeface="Comic Sans MS" pitchFamily="66" charset="0"/>
              </a:rPr>
              <a:t>Zerahemnah</a:t>
            </a:r>
            <a:endParaRPr lang="en-US" sz="1600" dirty="0">
              <a:solidFill>
                <a:schemeClr val="bg1"/>
              </a:solidFill>
              <a:latin typeface="Comic Sans MS" pitchFamily="66" charset="0"/>
            </a:endParaRPr>
          </a:p>
        </p:txBody>
      </p:sp>
      <p:sp>
        <p:nvSpPr>
          <p:cNvPr id="13" name="TextBox 12"/>
          <p:cNvSpPr txBox="1"/>
          <p:nvPr/>
        </p:nvSpPr>
        <p:spPr>
          <a:xfrm>
            <a:off x="2788467" y="1699035"/>
            <a:ext cx="3200400" cy="830997"/>
          </a:xfrm>
          <a:prstGeom prst="rect">
            <a:avLst/>
          </a:prstGeom>
          <a:noFill/>
        </p:spPr>
        <p:txBody>
          <a:bodyPr wrap="square" rtlCol="0">
            <a:spAutoFit/>
          </a:bodyPr>
          <a:lstStyle/>
          <a:p>
            <a:pPr algn="ctr"/>
            <a:r>
              <a:rPr lang="en-US" sz="2400" dirty="0">
                <a:solidFill>
                  <a:srgbClr val="FFFF00"/>
                </a:solidFill>
                <a:latin typeface="Comic Sans MS" pitchFamily="66" charset="0"/>
              </a:rPr>
              <a:t>18</a:t>
            </a:r>
            <a:r>
              <a:rPr lang="en-US" sz="2400" baseline="30000" dirty="0">
                <a:solidFill>
                  <a:srgbClr val="FFFF00"/>
                </a:solidFill>
                <a:latin typeface="Comic Sans MS" pitchFamily="66" charset="0"/>
              </a:rPr>
              <a:t>th</a:t>
            </a:r>
            <a:r>
              <a:rPr lang="en-US" sz="2400" dirty="0">
                <a:solidFill>
                  <a:srgbClr val="FFFF00"/>
                </a:solidFill>
                <a:latin typeface="Comic Sans MS" pitchFamily="66" charset="0"/>
              </a:rPr>
              <a:t> Year of the Reign of the Judges</a:t>
            </a:r>
          </a:p>
        </p:txBody>
      </p:sp>
    </p:spTree>
    <p:extLst>
      <p:ext uri="{BB962C8B-B14F-4D97-AF65-F5344CB8AC3E}">
        <p14:creationId xmlns:p14="http://schemas.microsoft.com/office/powerpoint/2010/main" val="236126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wipe(left)">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wipe(left)">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wipe(left)">
                                      <p:cBhvr>
                                        <p:cTn id="2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4E67EA-E27B-41B4-90EA-761AB228A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210800" y="6477000"/>
            <a:ext cx="1981200" cy="381000"/>
          </a:xfrm>
          <a:prstGeom prst="rect">
            <a:avLst/>
          </a:prstGeom>
          <a:noFill/>
        </p:spPr>
        <p:txBody>
          <a:bodyPr wrap="square" rtlCol="0">
            <a:spAutoFit/>
          </a:bodyPr>
          <a:lstStyle/>
          <a:p>
            <a:r>
              <a:rPr lang="en-US" dirty="0">
                <a:solidFill>
                  <a:schemeClr val="bg1"/>
                </a:solidFill>
              </a:rPr>
              <a:t>Who’s Who</a:t>
            </a:r>
          </a:p>
        </p:txBody>
      </p:sp>
      <p:sp>
        <p:nvSpPr>
          <p:cNvPr id="6" name="TextBox 5"/>
          <p:cNvSpPr txBox="1"/>
          <p:nvPr/>
        </p:nvSpPr>
        <p:spPr>
          <a:xfrm>
            <a:off x="1676400" y="1"/>
            <a:ext cx="8763000" cy="646331"/>
          </a:xfrm>
          <a:prstGeom prst="rect">
            <a:avLst/>
          </a:prstGeom>
          <a:noFill/>
        </p:spPr>
        <p:txBody>
          <a:bodyPr wrap="square" rtlCol="0">
            <a:spAutoFit/>
          </a:bodyPr>
          <a:lstStyle/>
          <a:p>
            <a:pPr algn="ctr"/>
            <a:r>
              <a:rPr lang="en-US" sz="3600" dirty="0" err="1">
                <a:solidFill>
                  <a:schemeClr val="bg1"/>
                </a:solidFill>
                <a:latin typeface="Rockwell Extra Bold" pitchFamily="18" charset="0"/>
                <a:cs typeface="JasmineUPC" pitchFamily="18" charset="-34"/>
              </a:rPr>
              <a:t>Zerahemnah</a:t>
            </a:r>
            <a:endParaRPr lang="en-US" sz="3600" dirty="0">
              <a:solidFill>
                <a:schemeClr val="bg1"/>
              </a:solidFill>
              <a:latin typeface="Rockwell Extra Bold" pitchFamily="18" charset="0"/>
              <a:cs typeface="JasmineUPC" pitchFamily="18" charset="-34"/>
            </a:endParaRPr>
          </a:p>
        </p:txBody>
      </p:sp>
      <p:sp>
        <p:nvSpPr>
          <p:cNvPr id="8" name="TextBox 7"/>
          <p:cNvSpPr txBox="1"/>
          <p:nvPr/>
        </p:nvSpPr>
        <p:spPr>
          <a:xfrm>
            <a:off x="265567" y="710697"/>
            <a:ext cx="8262797" cy="5909310"/>
          </a:xfrm>
          <a:prstGeom prst="rect">
            <a:avLst/>
          </a:prstGeom>
          <a:noFill/>
        </p:spPr>
        <p:txBody>
          <a:bodyPr wrap="square" rtlCol="0">
            <a:spAutoFit/>
          </a:bodyPr>
          <a:lstStyle/>
          <a:p>
            <a:r>
              <a:rPr lang="en-US" dirty="0">
                <a:solidFill>
                  <a:schemeClr val="bg1"/>
                </a:solidFill>
              </a:rPr>
              <a:t>He was a Lamanite general around 74 BC</a:t>
            </a:r>
          </a:p>
          <a:p>
            <a:endParaRPr lang="en-US" dirty="0">
              <a:solidFill>
                <a:schemeClr val="bg1"/>
              </a:solidFill>
            </a:endParaRPr>
          </a:p>
          <a:p>
            <a:r>
              <a:rPr lang="en-US" dirty="0">
                <a:solidFill>
                  <a:schemeClr val="bg1"/>
                </a:solidFill>
              </a:rPr>
              <a:t>He was offered  an ultimatum to surrender his weapons and enter into a covenant to desist from warfare, or be killed</a:t>
            </a:r>
          </a:p>
          <a:p>
            <a:endParaRPr lang="en-US" dirty="0">
              <a:solidFill>
                <a:schemeClr val="bg1"/>
              </a:solidFill>
            </a:endParaRPr>
          </a:p>
          <a:p>
            <a:r>
              <a:rPr lang="en-US" dirty="0">
                <a:solidFill>
                  <a:schemeClr val="bg1"/>
                </a:solidFill>
              </a:rPr>
              <a:t>He wanted to deliver up their weapons but not take the oath to never come and war again</a:t>
            </a:r>
          </a:p>
          <a:p>
            <a:endParaRPr lang="en-US" dirty="0">
              <a:solidFill>
                <a:schemeClr val="bg1"/>
              </a:solidFill>
            </a:endParaRPr>
          </a:p>
          <a:p>
            <a:r>
              <a:rPr lang="en-US" dirty="0">
                <a:solidFill>
                  <a:schemeClr val="bg1"/>
                </a:solidFill>
              </a:rPr>
              <a:t>Moroni, a Nephite Captain, would not save them unless he would surrender his weapons and take the oath of covenant</a:t>
            </a:r>
          </a:p>
          <a:p>
            <a:endParaRPr lang="en-US" dirty="0">
              <a:solidFill>
                <a:schemeClr val="bg1"/>
              </a:solidFill>
            </a:endParaRPr>
          </a:p>
          <a:p>
            <a:r>
              <a:rPr lang="en-US" dirty="0">
                <a:solidFill>
                  <a:schemeClr val="bg1"/>
                </a:solidFill>
              </a:rPr>
              <a:t>One of </a:t>
            </a:r>
            <a:r>
              <a:rPr lang="en-US" dirty="0" err="1">
                <a:solidFill>
                  <a:schemeClr val="bg1"/>
                </a:solidFill>
              </a:rPr>
              <a:t>Moroni’s</a:t>
            </a:r>
            <a:r>
              <a:rPr lang="en-US" dirty="0">
                <a:solidFill>
                  <a:schemeClr val="bg1"/>
                </a:solidFill>
              </a:rPr>
              <a:t> men scalped </a:t>
            </a:r>
            <a:r>
              <a:rPr lang="en-US" dirty="0" err="1">
                <a:solidFill>
                  <a:schemeClr val="bg1"/>
                </a:solidFill>
              </a:rPr>
              <a:t>Zerahemnah</a:t>
            </a:r>
            <a:r>
              <a:rPr lang="en-US" dirty="0">
                <a:solidFill>
                  <a:schemeClr val="bg1"/>
                </a:solidFill>
              </a:rPr>
              <a:t> with the sword</a:t>
            </a:r>
          </a:p>
          <a:p>
            <a:endParaRPr lang="en-US" dirty="0">
              <a:solidFill>
                <a:schemeClr val="bg1"/>
              </a:solidFill>
            </a:endParaRPr>
          </a:p>
          <a:p>
            <a:r>
              <a:rPr lang="en-US" dirty="0">
                <a:solidFill>
                  <a:schemeClr val="bg1"/>
                </a:solidFill>
              </a:rPr>
              <a:t>The protector raised the scalp of </a:t>
            </a:r>
            <a:r>
              <a:rPr lang="en-US" dirty="0" err="1">
                <a:solidFill>
                  <a:schemeClr val="bg1"/>
                </a:solidFill>
              </a:rPr>
              <a:t>Zerahemnah</a:t>
            </a:r>
            <a:r>
              <a:rPr lang="en-US" dirty="0">
                <a:solidFill>
                  <a:schemeClr val="bg1"/>
                </a:solidFill>
              </a:rPr>
              <a:t> with the point of the sword and demanded peace</a:t>
            </a:r>
          </a:p>
          <a:p>
            <a:endParaRPr lang="en-US" dirty="0">
              <a:solidFill>
                <a:schemeClr val="bg1"/>
              </a:solidFill>
            </a:endParaRPr>
          </a:p>
          <a:p>
            <a:r>
              <a:rPr lang="en-US" dirty="0">
                <a:solidFill>
                  <a:schemeClr val="bg1"/>
                </a:solidFill>
              </a:rPr>
              <a:t>Many Lamanites surrendered their weapons and made a covenant of peace and retreated to the wilderness</a:t>
            </a:r>
          </a:p>
          <a:p>
            <a:endParaRPr lang="en-US" dirty="0">
              <a:solidFill>
                <a:schemeClr val="bg1"/>
              </a:solidFill>
            </a:endParaRPr>
          </a:p>
          <a:p>
            <a:r>
              <a:rPr lang="en-US" dirty="0">
                <a:solidFill>
                  <a:schemeClr val="bg1"/>
                </a:solidFill>
              </a:rPr>
              <a:t>Later he retracted his claim and swore an oath of peace and Moroni disarmed the enemy and sent them into the wilderness</a:t>
            </a:r>
          </a:p>
        </p:txBody>
      </p:sp>
      <p:grpSp>
        <p:nvGrpSpPr>
          <p:cNvPr id="7" name="Group 6"/>
          <p:cNvGrpSpPr/>
          <p:nvPr/>
        </p:nvGrpSpPr>
        <p:grpSpPr>
          <a:xfrm flipH="1">
            <a:off x="8882204" y="1139228"/>
            <a:ext cx="2576056" cy="4648200"/>
            <a:chOff x="3500100" y="1143000"/>
            <a:chExt cx="2576056" cy="4321317"/>
          </a:xfrm>
        </p:grpSpPr>
        <p:grpSp>
          <p:nvGrpSpPr>
            <p:cNvPr id="9" name="Group 179"/>
            <p:cNvGrpSpPr/>
            <p:nvPr/>
          </p:nvGrpSpPr>
          <p:grpSpPr>
            <a:xfrm rot="1492545">
              <a:off x="4038600" y="1295400"/>
              <a:ext cx="556954" cy="1362185"/>
              <a:chOff x="5867400" y="1600200"/>
              <a:chExt cx="1028222" cy="1828800"/>
            </a:xfrm>
            <a:solidFill>
              <a:srgbClr val="3D2817"/>
            </a:solidFill>
          </p:grpSpPr>
          <p:sp>
            <p:nvSpPr>
              <p:cNvPr id="78" name="Moon 77"/>
              <p:cNvSpPr/>
              <p:nvPr/>
            </p:nvSpPr>
            <p:spPr>
              <a:xfrm>
                <a:off x="5943600" y="1676400"/>
                <a:ext cx="685800" cy="1752600"/>
              </a:xfrm>
              <a:prstGeom prst="moon">
                <a:avLst>
                  <a:gd name="adj" fmla="val 653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20461878">
                <a:off x="6209822" y="1664074"/>
                <a:ext cx="685800" cy="1752600"/>
              </a:xfrm>
              <a:prstGeom prst="moon">
                <a:avLst>
                  <a:gd name="adj" fmla="val 653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760187">
                <a:off x="5867400" y="1600200"/>
                <a:ext cx="457200" cy="1600200"/>
              </a:xfrm>
              <a:prstGeom prst="moon">
                <a:avLst>
                  <a:gd name="adj" fmla="val 653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4643100" y="4854717"/>
              <a:ext cx="381000" cy="609600"/>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18183">
              <a:off x="4185900" y="4854717"/>
              <a:ext cx="381000" cy="609600"/>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500100" y="3559317"/>
              <a:ext cx="464127" cy="4802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28900" y="3559317"/>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974637">
              <a:off x="4862573" y="2152676"/>
              <a:ext cx="609600" cy="1780090"/>
            </a:xfrm>
            <a:prstGeom prst="trapezoid">
              <a:avLst>
                <a:gd name="adj" fmla="val 31745"/>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597716">
              <a:off x="3732308" y="2280641"/>
              <a:ext cx="609600" cy="1646717"/>
            </a:xfrm>
            <a:prstGeom prst="trapezoid">
              <a:avLst>
                <a:gd name="adj" fmla="val 33809"/>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3957300" y="3559317"/>
              <a:ext cx="1371600" cy="1600200"/>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109700" y="2340117"/>
              <a:ext cx="1066800" cy="1752600"/>
            </a:xfrm>
            <a:prstGeom prst="roundRect">
              <a:avLst>
                <a:gd name="adj" fmla="val 25325"/>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87464" y="2035317"/>
              <a:ext cx="710946"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78973" y="1326426"/>
              <a:ext cx="9144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8"/>
            <p:cNvGrpSpPr/>
            <p:nvPr/>
          </p:nvGrpSpPr>
          <p:grpSpPr>
            <a:xfrm>
              <a:off x="4187115" y="1143000"/>
              <a:ext cx="922298" cy="818644"/>
              <a:chOff x="3657600" y="3314000"/>
              <a:chExt cx="922298" cy="818644"/>
            </a:xfrm>
          </p:grpSpPr>
          <p:sp>
            <p:nvSpPr>
              <p:cNvPr id="70" name="Moon 69"/>
              <p:cNvSpPr/>
              <p:nvPr/>
            </p:nvSpPr>
            <p:spPr>
              <a:xfrm>
                <a:off x="3962400" y="33528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20"/>
              <p:cNvSpPr/>
              <p:nvPr/>
            </p:nvSpPr>
            <p:spPr>
              <a:xfrm>
                <a:off x="38100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21"/>
              <p:cNvSpPr/>
              <p:nvPr/>
            </p:nvSpPr>
            <p:spPr>
              <a:xfrm rot="19954779">
                <a:off x="3955069" y="3443114"/>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22"/>
              <p:cNvSpPr/>
              <p:nvPr/>
            </p:nvSpPr>
            <p:spPr>
              <a:xfrm rot="918606">
                <a:off x="36576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23"/>
              <p:cNvSpPr/>
              <p:nvPr/>
            </p:nvSpPr>
            <p:spPr>
              <a:xfrm>
                <a:off x="41148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24"/>
              <p:cNvSpPr/>
              <p:nvPr/>
            </p:nvSpPr>
            <p:spPr>
              <a:xfrm rot="20701862">
                <a:off x="42672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25"/>
              <p:cNvSpPr/>
              <p:nvPr/>
            </p:nvSpPr>
            <p:spPr>
              <a:xfrm rot="9908603">
                <a:off x="4351298" y="3446844"/>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27"/>
              <p:cNvSpPr/>
              <p:nvPr/>
            </p:nvSpPr>
            <p:spPr>
              <a:xfrm rot="5557887">
                <a:off x="4024087" y="3001453"/>
                <a:ext cx="241146" cy="866239"/>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2" name="Group 19"/>
            <p:cNvGrpSpPr/>
            <p:nvPr/>
          </p:nvGrpSpPr>
          <p:grpSpPr>
            <a:xfrm>
              <a:off x="4185900" y="1349517"/>
              <a:ext cx="914400" cy="653143"/>
              <a:chOff x="4953000" y="1219200"/>
              <a:chExt cx="1600200" cy="990600"/>
            </a:xfrm>
          </p:grpSpPr>
          <p:grpSp>
            <p:nvGrpSpPr>
              <p:cNvPr id="56" name="Group 16"/>
              <p:cNvGrpSpPr/>
              <p:nvPr/>
            </p:nvGrpSpPr>
            <p:grpSpPr>
              <a:xfrm flipH="1">
                <a:off x="6172200" y="1524000"/>
                <a:ext cx="240373" cy="685800"/>
                <a:chOff x="4495800" y="2353177"/>
                <a:chExt cx="457200" cy="1304423"/>
              </a:xfrm>
            </p:grpSpPr>
            <p:sp>
              <p:nvSpPr>
                <p:cNvPr id="68" name="Moon 17"/>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5"/>
              <p:cNvGrpSpPr/>
              <p:nvPr/>
            </p:nvGrpSpPr>
            <p:grpSpPr>
              <a:xfrm>
                <a:off x="5029200" y="1524000"/>
                <a:ext cx="240373" cy="685800"/>
                <a:chOff x="4495800" y="2353177"/>
                <a:chExt cx="457200" cy="1304423"/>
              </a:xfrm>
            </p:grpSpPr>
            <p:sp>
              <p:nvSpPr>
                <p:cNvPr id="66" name="Moon 13"/>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14"/>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ed Rectangle 57"/>
              <p:cNvSpPr/>
              <p:nvPr/>
            </p:nvSpPr>
            <p:spPr>
              <a:xfrm>
                <a:off x="4953000" y="1219200"/>
                <a:ext cx="1600200" cy="304800"/>
              </a:xfrm>
              <a:prstGeom prst="round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0800000">
                <a:off x="49530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10800000">
                <a:off x="60198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49530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a:off x="52578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a:off x="55626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58674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61722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ounded Rectangle 22"/>
            <p:cNvSpPr/>
            <p:nvPr/>
          </p:nvSpPr>
          <p:spPr>
            <a:xfrm>
              <a:off x="4109700" y="3787917"/>
              <a:ext cx="1066800" cy="304800"/>
            </a:xfrm>
            <a:prstGeom prst="roundRect">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12993134">
              <a:off x="4625015" y="2398718"/>
              <a:ext cx="304800" cy="1650610"/>
            </a:xfrm>
            <a:prstGeom prst="mo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89"/>
            <p:cNvGrpSpPr/>
            <p:nvPr/>
          </p:nvGrpSpPr>
          <p:grpSpPr>
            <a:xfrm rot="962462">
              <a:off x="5530551" y="1701117"/>
              <a:ext cx="545605" cy="2602523"/>
              <a:chOff x="6117893" y="609600"/>
              <a:chExt cx="1518850" cy="2602523"/>
            </a:xfrm>
          </p:grpSpPr>
          <p:sp>
            <p:nvSpPr>
              <p:cNvPr id="47" name="Flowchart: Delay 46"/>
              <p:cNvSpPr/>
              <p:nvPr/>
            </p:nvSpPr>
            <p:spPr>
              <a:xfrm>
                <a:off x="7010400" y="1524000"/>
                <a:ext cx="609600" cy="457200"/>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0800000">
                <a:off x="6117893" y="1545893"/>
                <a:ext cx="609600" cy="435307"/>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elay 48"/>
              <p:cNvSpPr/>
              <p:nvPr/>
            </p:nvSpPr>
            <p:spPr>
              <a:xfrm rot="10800000" flipV="1">
                <a:off x="6172200" y="914400"/>
                <a:ext cx="609600" cy="555293"/>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a:off x="7027143" y="914399"/>
                <a:ext cx="609600" cy="550143"/>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elay 50"/>
              <p:cNvSpPr/>
              <p:nvPr/>
            </p:nvSpPr>
            <p:spPr>
              <a:xfrm rot="16200000">
                <a:off x="5791200" y="1447800"/>
                <a:ext cx="2286000" cy="609600"/>
              </a:xfrm>
              <a:prstGeom prst="flowChartDelay">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06662" y="2831123"/>
                <a:ext cx="990600" cy="381000"/>
              </a:xfrm>
              <a:prstGeom prst="ellipse">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400800" y="920262"/>
                <a:ext cx="1066800" cy="533400"/>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412523" y="1477108"/>
                <a:ext cx="1066800" cy="533400"/>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5555038">
                <a:off x="6428900" y="2201497"/>
                <a:ext cx="1066800" cy="533400"/>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rot="1576030">
              <a:off x="5540187" y="3725457"/>
              <a:ext cx="210729" cy="2442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92"/>
            <p:cNvGrpSpPr/>
            <p:nvPr/>
          </p:nvGrpSpPr>
          <p:grpSpPr>
            <a:xfrm>
              <a:off x="4343400" y="3810000"/>
              <a:ext cx="533400" cy="1219200"/>
              <a:chOff x="6781800" y="2667000"/>
              <a:chExt cx="1371600" cy="2209800"/>
            </a:xfrm>
          </p:grpSpPr>
          <p:sp>
            <p:nvSpPr>
              <p:cNvPr id="45" name="Trapezoid 44"/>
              <p:cNvSpPr/>
              <p:nvPr/>
            </p:nvSpPr>
            <p:spPr>
              <a:xfrm>
                <a:off x="6781800" y="2667000"/>
                <a:ext cx="1371600" cy="22098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ightning Bolt 45"/>
              <p:cNvSpPr/>
              <p:nvPr/>
            </p:nvSpPr>
            <p:spPr>
              <a:xfrm>
                <a:off x="7086600" y="2743200"/>
                <a:ext cx="838200" cy="2133600"/>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88"/>
            <p:cNvGrpSpPr/>
            <p:nvPr/>
          </p:nvGrpSpPr>
          <p:grpSpPr>
            <a:xfrm>
              <a:off x="4038600" y="2438400"/>
              <a:ext cx="1219200" cy="762000"/>
              <a:chOff x="51453" y="4572000"/>
              <a:chExt cx="3949047" cy="1756159"/>
            </a:xfrm>
          </p:grpSpPr>
          <p:grpSp>
            <p:nvGrpSpPr>
              <p:cNvPr id="29" name="Group 152"/>
              <p:cNvGrpSpPr/>
              <p:nvPr/>
            </p:nvGrpSpPr>
            <p:grpSpPr>
              <a:xfrm>
                <a:off x="51453" y="4572000"/>
                <a:ext cx="1866900" cy="1756159"/>
                <a:chOff x="51453" y="4572000"/>
                <a:chExt cx="1866900" cy="1756159"/>
              </a:xfrm>
            </p:grpSpPr>
            <p:sp>
              <p:nvSpPr>
                <p:cNvPr id="40" name="Moon 39"/>
                <p:cNvSpPr/>
                <p:nvPr/>
              </p:nvSpPr>
              <p:spPr>
                <a:xfrm rot="14389610">
                  <a:off x="394353" y="42707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66800" y="4572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3708706">
                  <a:off x="851553" y="4727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2572481">
                  <a:off x="1384953" y="5108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447800" y="4953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53"/>
              <p:cNvGrpSpPr/>
              <p:nvPr/>
            </p:nvGrpSpPr>
            <p:grpSpPr>
              <a:xfrm flipH="1">
                <a:off x="2133600" y="4572000"/>
                <a:ext cx="1866900" cy="1756159"/>
                <a:chOff x="51453" y="4572000"/>
                <a:chExt cx="1866900" cy="1756159"/>
              </a:xfrm>
            </p:grpSpPr>
            <p:sp>
              <p:nvSpPr>
                <p:cNvPr id="35" name="Moon 34"/>
                <p:cNvSpPr/>
                <p:nvPr/>
              </p:nvSpPr>
              <p:spPr>
                <a:xfrm rot="14389610">
                  <a:off x="394353" y="42707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66800" y="4572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3708706">
                  <a:off x="851553" y="4727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12572481">
                  <a:off x="1384953" y="5108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47800" y="4953000"/>
                  <a:ext cx="304800" cy="30479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1600200" y="5105400"/>
                <a:ext cx="914400" cy="838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p:cNvSpPr/>
              <p:nvPr/>
            </p:nvSpPr>
            <p:spPr>
              <a:xfrm>
                <a:off x="1828800" y="5181600"/>
                <a:ext cx="457200" cy="6858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1905000" y="5334000"/>
                <a:ext cx="304800" cy="4572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3718254" flipH="1">
                <a:off x="1944192" y="5444836"/>
                <a:ext cx="206142" cy="212591"/>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0358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642DEA-8AB9-4961-8E81-E3DE80F69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2044" y="6397028"/>
            <a:ext cx="1981200" cy="381000"/>
          </a:xfrm>
          <a:prstGeom prst="rect">
            <a:avLst/>
          </a:prstGeom>
          <a:noFill/>
        </p:spPr>
        <p:txBody>
          <a:bodyPr wrap="square" rtlCol="0">
            <a:spAutoFit/>
          </a:bodyPr>
          <a:lstStyle/>
          <a:p>
            <a:r>
              <a:rPr lang="en-US" dirty="0">
                <a:solidFill>
                  <a:schemeClr val="bg1"/>
                </a:solidFill>
              </a:rPr>
              <a:t>Alma 43:6-8</a:t>
            </a:r>
          </a:p>
        </p:txBody>
      </p:sp>
      <p:sp>
        <p:nvSpPr>
          <p:cNvPr id="6" name="TextBox 5"/>
          <p:cNvSpPr txBox="1"/>
          <p:nvPr/>
        </p:nvSpPr>
        <p:spPr>
          <a:xfrm>
            <a:off x="1676400" y="1"/>
            <a:ext cx="8763000" cy="646331"/>
          </a:xfrm>
          <a:prstGeom prst="rect">
            <a:avLst/>
          </a:prstGeom>
          <a:noFill/>
        </p:spPr>
        <p:txBody>
          <a:bodyPr wrap="square" rtlCol="0">
            <a:spAutoFit/>
          </a:bodyPr>
          <a:lstStyle/>
          <a:p>
            <a:pPr algn="ctr"/>
            <a:r>
              <a:rPr lang="en-US" sz="3600" dirty="0" err="1">
                <a:solidFill>
                  <a:schemeClr val="bg1"/>
                </a:solidFill>
                <a:latin typeface="Rockwell Extra Bold" pitchFamily="18" charset="0"/>
                <a:cs typeface="JasmineUPC" pitchFamily="18" charset="-34"/>
              </a:rPr>
              <a:t>Zerahemnah’s</a:t>
            </a:r>
            <a:r>
              <a:rPr lang="en-US" sz="3600" dirty="0">
                <a:solidFill>
                  <a:schemeClr val="bg1"/>
                </a:solidFill>
                <a:latin typeface="Rockwell Extra Bold" pitchFamily="18" charset="0"/>
                <a:cs typeface="JasmineUPC" pitchFamily="18" charset="-34"/>
              </a:rPr>
              <a:t> Army</a:t>
            </a:r>
          </a:p>
        </p:txBody>
      </p:sp>
      <p:sp>
        <p:nvSpPr>
          <p:cNvPr id="8" name="TextBox 7"/>
          <p:cNvSpPr txBox="1"/>
          <p:nvPr/>
        </p:nvSpPr>
        <p:spPr>
          <a:xfrm>
            <a:off x="1981200" y="914401"/>
            <a:ext cx="5791200" cy="830997"/>
          </a:xfrm>
          <a:prstGeom prst="rect">
            <a:avLst/>
          </a:prstGeom>
          <a:noFill/>
        </p:spPr>
        <p:txBody>
          <a:bodyPr wrap="square" rtlCol="0">
            <a:spAutoFit/>
          </a:bodyPr>
          <a:lstStyle/>
          <a:p>
            <a:r>
              <a:rPr lang="en-US" sz="2400" dirty="0">
                <a:solidFill>
                  <a:schemeClr val="bg1"/>
                </a:solidFill>
              </a:rPr>
              <a:t>The army was made up of Lamanites, Zoramites, and </a:t>
            </a:r>
            <a:r>
              <a:rPr lang="en-US" sz="2400" dirty="0" err="1">
                <a:solidFill>
                  <a:schemeClr val="bg1"/>
                </a:solidFill>
              </a:rPr>
              <a:t>Amalekites</a:t>
            </a:r>
            <a:endParaRPr lang="en-US" sz="2400" dirty="0">
              <a:solidFill>
                <a:schemeClr val="bg1"/>
              </a:solidFill>
            </a:endParaRPr>
          </a:p>
        </p:txBody>
      </p:sp>
      <p:sp>
        <p:nvSpPr>
          <p:cNvPr id="9" name="TextBox 8"/>
          <p:cNvSpPr txBox="1"/>
          <p:nvPr/>
        </p:nvSpPr>
        <p:spPr>
          <a:xfrm>
            <a:off x="3880918" y="2267893"/>
            <a:ext cx="3429000" cy="1477328"/>
          </a:xfrm>
          <a:prstGeom prst="rect">
            <a:avLst/>
          </a:prstGeom>
          <a:noFill/>
        </p:spPr>
        <p:txBody>
          <a:bodyPr wrap="square" rtlCol="0">
            <a:spAutoFit/>
          </a:bodyPr>
          <a:lstStyle/>
          <a:p>
            <a:r>
              <a:rPr lang="en-US" b="1" dirty="0">
                <a:solidFill>
                  <a:schemeClr val="bg1"/>
                </a:solidFill>
              </a:rPr>
              <a:t>Because the </a:t>
            </a:r>
            <a:r>
              <a:rPr lang="en-US" b="1" dirty="0" err="1">
                <a:solidFill>
                  <a:schemeClr val="bg1"/>
                </a:solidFill>
              </a:rPr>
              <a:t>Amalekites</a:t>
            </a:r>
            <a:r>
              <a:rPr lang="en-US" b="1" dirty="0">
                <a:solidFill>
                  <a:schemeClr val="bg1"/>
                </a:solidFill>
              </a:rPr>
              <a:t> were more wicked than the Lamanites </a:t>
            </a:r>
            <a:r>
              <a:rPr lang="en-US" b="1" dirty="0" err="1">
                <a:solidFill>
                  <a:schemeClr val="bg1"/>
                </a:solidFill>
              </a:rPr>
              <a:t>Zerahemnah</a:t>
            </a:r>
            <a:r>
              <a:rPr lang="en-US" b="1" dirty="0">
                <a:solidFill>
                  <a:schemeClr val="bg1"/>
                </a:solidFill>
              </a:rPr>
              <a:t> made them chief captains over the Lamanites, even the Zoramites</a:t>
            </a:r>
          </a:p>
        </p:txBody>
      </p:sp>
      <p:sp>
        <p:nvSpPr>
          <p:cNvPr id="10" name="TextBox 9"/>
          <p:cNvSpPr txBox="1"/>
          <p:nvPr/>
        </p:nvSpPr>
        <p:spPr>
          <a:xfrm>
            <a:off x="1789568" y="4285307"/>
            <a:ext cx="3733800" cy="1569660"/>
          </a:xfrm>
          <a:prstGeom prst="rect">
            <a:avLst/>
          </a:prstGeom>
          <a:noFill/>
        </p:spPr>
        <p:txBody>
          <a:bodyPr wrap="square" rtlCol="0">
            <a:spAutoFit/>
          </a:bodyPr>
          <a:lstStyle/>
          <a:p>
            <a:r>
              <a:rPr lang="en-US" sz="2400" dirty="0">
                <a:solidFill>
                  <a:schemeClr val="bg1"/>
                </a:solidFill>
              </a:rPr>
              <a:t>They fought for their hatred toward the Nephites in hopes of bringing them into subjection--bondage</a:t>
            </a:r>
          </a:p>
        </p:txBody>
      </p:sp>
      <p:pic>
        <p:nvPicPr>
          <p:cNvPr id="3" name="Picture 2">
            <a:extLst>
              <a:ext uri="{FF2B5EF4-FFF2-40B4-BE49-F238E27FC236}">
                <a16:creationId xmlns:a16="http://schemas.microsoft.com/office/drawing/2014/main" id="{DFD0169F-0237-4674-B6BD-1D0840A0B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69244" y="688063"/>
            <a:ext cx="3288334" cy="5785165"/>
          </a:xfrm>
          <a:prstGeom prst="rect">
            <a:avLst/>
          </a:prstGeom>
        </p:spPr>
      </p:pic>
    </p:spTree>
    <p:extLst>
      <p:ext uri="{BB962C8B-B14F-4D97-AF65-F5344CB8AC3E}">
        <p14:creationId xmlns:p14="http://schemas.microsoft.com/office/powerpoint/2010/main" val="15933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6FCFE1-D36A-46ED-994C-D518CDAEC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458262" y="6477000"/>
            <a:ext cx="1981200" cy="381000"/>
          </a:xfrm>
          <a:prstGeom prst="rect">
            <a:avLst/>
          </a:prstGeom>
          <a:noFill/>
        </p:spPr>
        <p:txBody>
          <a:bodyPr wrap="square" rtlCol="0">
            <a:spAutoFit/>
          </a:bodyPr>
          <a:lstStyle/>
          <a:p>
            <a:r>
              <a:rPr lang="en-US" dirty="0">
                <a:solidFill>
                  <a:schemeClr val="bg1"/>
                </a:solidFill>
              </a:rPr>
              <a:t>Student Manual</a:t>
            </a:r>
          </a:p>
        </p:txBody>
      </p:sp>
      <p:sp>
        <p:nvSpPr>
          <p:cNvPr id="6" name="TextBox 5"/>
          <p:cNvSpPr txBox="1"/>
          <p:nvPr/>
        </p:nvSpPr>
        <p:spPr>
          <a:xfrm>
            <a:off x="1676400" y="0"/>
            <a:ext cx="8763000" cy="1107996"/>
          </a:xfrm>
          <a:prstGeom prst="rect">
            <a:avLst/>
          </a:prstGeom>
          <a:noFill/>
        </p:spPr>
        <p:txBody>
          <a:bodyPr wrap="square" rtlCol="0">
            <a:spAutoFit/>
          </a:bodyPr>
          <a:lstStyle/>
          <a:p>
            <a:pPr algn="ctr"/>
            <a:r>
              <a:rPr lang="en-US" sz="6600" dirty="0">
                <a:solidFill>
                  <a:schemeClr val="bg1"/>
                </a:solidFill>
                <a:latin typeface="Rockwell Extra Bold" pitchFamily="18" charset="0"/>
                <a:cs typeface="JasmineUPC" pitchFamily="18" charset="-34"/>
              </a:rPr>
              <a:t>War</a:t>
            </a:r>
          </a:p>
        </p:txBody>
      </p:sp>
      <p:sp>
        <p:nvSpPr>
          <p:cNvPr id="8" name="TextBox 7"/>
          <p:cNvSpPr txBox="1"/>
          <p:nvPr/>
        </p:nvSpPr>
        <p:spPr>
          <a:xfrm>
            <a:off x="222563" y="977774"/>
            <a:ext cx="4838323" cy="369332"/>
          </a:xfrm>
          <a:prstGeom prst="rect">
            <a:avLst/>
          </a:prstGeom>
          <a:noFill/>
        </p:spPr>
        <p:txBody>
          <a:bodyPr wrap="square" rtlCol="0">
            <a:spAutoFit/>
          </a:bodyPr>
          <a:lstStyle/>
          <a:p>
            <a:r>
              <a:rPr lang="en-US" dirty="0">
                <a:solidFill>
                  <a:schemeClr val="bg1"/>
                </a:solidFill>
              </a:rPr>
              <a:t>Nearly 1/3 of the Book of Mormon is about war</a:t>
            </a:r>
          </a:p>
        </p:txBody>
      </p:sp>
      <p:sp>
        <p:nvSpPr>
          <p:cNvPr id="9" name="TextBox 8"/>
          <p:cNvSpPr txBox="1"/>
          <p:nvPr/>
        </p:nvSpPr>
        <p:spPr>
          <a:xfrm>
            <a:off x="1423656" y="1568513"/>
            <a:ext cx="3075915" cy="923330"/>
          </a:xfrm>
          <a:prstGeom prst="rect">
            <a:avLst/>
          </a:prstGeom>
          <a:noFill/>
        </p:spPr>
        <p:txBody>
          <a:bodyPr wrap="square" rtlCol="0">
            <a:spAutoFit/>
          </a:bodyPr>
          <a:lstStyle/>
          <a:p>
            <a:r>
              <a:rPr lang="en-US" dirty="0">
                <a:solidFill>
                  <a:schemeClr val="bg1"/>
                </a:solidFill>
              </a:rPr>
              <a:t>Mormon knew that we would live in a day of “wars and rumors of wars.” D&amp;C 45:26</a:t>
            </a:r>
          </a:p>
        </p:txBody>
      </p:sp>
      <p:sp>
        <p:nvSpPr>
          <p:cNvPr id="10" name="TextBox 9"/>
          <p:cNvSpPr txBox="1"/>
          <p:nvPr/>
        </p:nvSpPr>
        <p:spPr>
          <a:xfrm>
            <a:off x="4830778" y="4855675"/>
            <a:ext cx="4572000" cy="1754326"/>
          </a:xfrm>
          <a:prstGeom prst="rect">
            <a:avLst/>
          </a:prstGeom>
          <a:noFill/>
        </p:spPr>
        <p:txBody>
          <a:bodyPr wrap="square" rtlCol="0">
            <a:spAutoFit/>
          </a:bodyPr>
          <a:lstStyle/>
          <a:p>
            <a:r>
              <a:rPr lang="en-US" dirty="0">
                <a:solidFill>
                  <a:schemeClr val="bg1"/>
                </a:solidFill>
              </a:rPr>
              <a:t>“War is an ugly thing…It causes men to do things they might not normally do. It breaks up families and causes hatred, immorality, and cheating. Those who have been involved in war are usually reluctant to recall or even to speak of what they have witnessed.” </a:t>
            </a:r>
          </a:p>
        </p:txBody>
      </p:sp>
      <p:sp>
        <p:nvSpPr>
          <p:cNvPr id="11" name="TextBox 10"/>
          <p:cNvSpPr txBox="1"/>
          <p:nvPr/>
        </p:nvSpPr>
        <p:spPr>
          <a:xfrm>
            <a:off x="6096000" y="990600"/>
            <a:ext cx="4976388" cy="3416320"/>
          </a:xfrm>
          <a:prstGeom prst="rect">
            <a:avLst/>
          </a:prstGeom>
          <a:noFill/>
        </p:spPr>
        <p:txBody>
          <a:bodyPr wrap="square" rtlCol="0">
            <a:spAutoFit/>
          </a:bodyPr>
          <a:lstStyle/>
          <a:p>
            <a:r>
              <a:rPr lang="en-US" dirty="0">
                <a:solidFill>
                  <a:schemeClr val="bg1"/>
                </a:solidFill>
              </a:rPr>
              <a:t>“There are, however, two conditions which may justify a truly Christian man to enter—mind you, I say enter, not begin—a war.</a:t>
            </a:r>
          </a:p>
          <a:p>
            <a:pPr marL="342900" indent="-342900">
              <a:buAutoNum type="arabicPeriod"/>
            </a:pPr>
            <a:r>
              <a:rPr lang="en-US" dirty="0">
                <a:solidFill>
                  <a:schemeClr val="bg1"/>
                </a:solidFill>
              </a:rPr>
              <a:t>An attempt to dominate and to deprive another of his free agency;</a:t>
            </a:r>
          </a:p>
          <a:p>
            <a:pPr marL="342900" indent="-342900">
              <a:buAutoNum type="arabicPeriod" startAt="2"/>
            </a:pPr>
            <a:r>
              <a:rPr lang="en-US" dirty="0">
                <a:solidFill>
                  <a:schemeClr val="bg1"/>
                </a:solidFill>
              </a:rPr>
              <a:t>Loyalty to his country.</a:t>
            </a:r>
          </a:p>
          <a:p>
            <a:pPr marL="342900" indent="-342900">
              <a:buAutoNum type="arabicPeriod" startAt="2"/>
            </a:pPr>
            <a:endParaRPr lang="en-US" dirty="0">
              <a:solidFill>
                <a:schemeClr val="bg1"/>
              </a:solidFill>
            </a:endParaRPr>
          </a:p>
          <a:p>
            <a:pPr marL="342900" indent="-342900"/>
            <a:endParaRPr lang="en-US" dirty="0">
              <a:solidFill>
                <a:schemeClr val="bg1"/>
              </a:solidFill>
            </a:endParaRPr>
          </a:p>
          <a:p>
            <a:pPr marL="342900" indent="-342900"/>
            <a:r>
              <a:rPr lang="en-US" dirty="0">
                <a:solidFill>
                  <a:schemeClr val="bg1"/>
                </a:solidFill>
              </a:rPr>
              <a:t>Possibly there is a third, </a:t>
            </a:r>
            <a:r>
              <a:rPr lang="en-US" dirty="0" err="1">
                <a:solidFill>
                  <a:schemeClr val="bg1"/>
                </a:solidFill>
              </a:rPr>
              <a:t>viz</a:t>
            </a:r>
            <a:r>
              <a:rPr lang="en-US" dirty="0">
                <a:solidFill>
                  <a:schemeClr val="bg1"/>
                </a:solidFill>
              </a:rPr>
              <a:t>, Defense of a weak nation that is being unjustly crushed by a strong, ruthless one.”</a:t>
            </a:r>
          </a:p>
          <a:p>
            <a:pPr marL="342900" indent="-342900"/>
            <a:r>
              <a:rPr lang="en-US" sz="1400" dirty="0">
                <a:solidFill>
                  <a:schemeClr val="bg1"/>
                </a:solidFill>
              </a:rPr>
              <a:t>David O. McKay</a:t>
            </a:r>
          </a:p>
        </p:txBody>
      </p:sp>
      <p:pic>
        <p:nvPicPr>
          <p:cNvPr id="13" name="Picture 12" descr="169604592.jpg"/>
          <p:cNvPicPr>
            <a:picLocks noChangeAspect="1"/>
          </p:cNvPicPr>
          <p:nvPr/>
        </p:nvPicPr>
        <p:blipFill>
          <a:blip r:embed="rId3" cstate="print"/>
          <a:srcRect b="28884"/>
          <a:stretch>
            <a:fillRect/>
          </a:stretch>
        </p:blipFill>
        <p:spPr>
          <a:xfrm>
            <a:off x="9220200" y="2209800"/>
            <a:ext cx="914400" cy="990600"/>
          </a:xfrm>
          <a:prstGeom prst="rect">
            <a:avLst/>
          </a:prstGeom>
        </p:spPr>
      </p:pic>
      <p:pic>
        <p:nvPicPr>
          <p:cNvPr id="3" name="Picture 2">
            <a:extLst>
              <a:ext uri="{FF2B5EF4-FFF2-40B4-BE49-F238E27FC236}">
                <a16:creationId xmlns:a16="http://schemas.microsoft.com/office/drawing/2014/main" id="{1982BDD0-8411-4564-AFAD-9977EB3E4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265" y="3132074"/>
            <a:ext cx="4429125" cy="3400425"/>
          </a:xfrm>
          <a:prstGeom prst="rect">
            <a:avLst/>
          </a:prstGeom>
        </p:spPr>
      </p:pic>
    </p:spTree>
    <p:extLst>
      <p:ext uri="{BB962C8B-B14F-4D97-AF65-F5344CB8AC3E}">
        <p14:creationId xmlns:p14="http://schemas.microsoft.com/office/powerpoint/2010/main" val="121768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A5FF34E3-1309-4E80-9D3C-21CED409B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TextBox 38"/>
          <p:cNvSpPr txBox="1"/>
          <p:nvPr/>
        </p:nvSpPr>
        <p:spPr>
          <a:xfrm>
            <a:off x="199176" y="839709"/>
            <a:ext cx="9451818" cy="5909310"/>
          </a:xfrm>
          <a:prstGeom prst="rect">
            <a:avLst/>
          </a:prstGeom>
          <a:noFill/>
        </p:spPr>
        <p:txBody>
          <a:bodyPr wrap="square" rtlCol="0">
            <a:spAutoFit/>
          </a:bodyPr>
          <a:lstStyle/>
          <a:p>
            <a:r>
              <a:rPr lang="en-US" b="1" dirty="0"/>
              <a:t>He was chief commander of the Nephite armies from around 74 BC until his retirement, not long before his death in 56 BC</a:t>
            </a:r>
          </a:p>
          <a:p>
            <a:endParaRPr lang="en-US" b="1" dirty="0"/>
          </a:p>
          <a:p>
            <a:r>
              <a:rPr lang="en-US" b="1" dirty="0"/>
              <a:t>He was a strong and mighty man with a ‘perfect understanding’</a:t>
            </a:r>
          </a:p>
          <a:p>
            <a:endParaRPr lang="en-US" b="1" dirty="0"/>
          </a:p>
          <a:p>
            <a:r>
              <a:rPr lang="en-US" b="1" dirty="0"/>
              <a:t>He was 25 years old when he was appointed chief captain</a:t>
            </a:r>
          </a:p>
          <a:p>
            <a:endParaRPr lang="en-US" b="1" dirty="0"/>
          </a:p>
          <a:p>
            <a:r>
              <a:rPr lang="en-US" b="1" dirty="0"/>
              <a:t>He did not ‘delight in bloodshed’</a:t>
            </a:r>
          </a:p>
          <a:p>
            <a:endParaRPr lang="en-US" b="1" dirty="0"/>
          </a:p>
          <a:p>
            <a:r>
              <a:rPr lang="en-US" b="1" dirty="0"/>
              <a:t>He believed in liberty and freedom of his country</a:t>
            </a:r>
          </a:p>
          <a:p>
            <a:endParaRPr lang="en-US" b="1" dirty="0"/>
          </a:p>
          <a:p>
            <a:r>
              <a:rPr lang="en-US" b="1" dirty="0"/>
              <a:t>He is known in connection with the “title of liberty”</a:t>
            </a:r>
          </a:p>
          <a:p>
            <a:endParaRPr lang="en-US" b="1" dirty="0"/>
          </a:p>
          <a:p>
            <a:r>
              <a:rPr lang="en-US" b="1" dirty="0"/>
              <a:t>Because of his leadership the people were able to take an effective stand against the Lamanites</a:t>
            </a:r>
          </a:p>
          <a:p>
            <a:endParaRPr lang="en-US" b="1" dirty="0"/>
          </a:p>
          <a:p>
            <a:r>
              <a:rPr lang="en-US" b="1" dirty="0"/>
              <a:t>He planned many years of action and sought the guidance and blessings of God</a:t>
            </a:r>
          </a:p>
          <a:p>
            <a:endParaRPr lang="en-US" b="1" dirty="0"/>
          </a:p>
          <a:p>
            <a:r>
              <a:rPr lang="en-US" b="1" dirty="0"/>
              <a:t>Eventually there was a peace for the Nephites for about 18 years</a:t>
            </a:r>
          </a:p>
          <a:p>
            <a:endParaRPr lang="en-US" b="1" dirty="0"/>
          </a:p>
          <a:p>
            <a:r>
              <a:rPr lang="en-US" b="1" dirty="0"/>
              <a:t>In about 56 BC he yielded up the command of his armies to his son, </a:t>
            </a:r>
            <a:r>
              <a:rPr lang="en-US" b="1" dirty="0" err="1"/>
              <a:t>Moronihah</a:t>
            </a:r>
            <a:r>
              <a:rPr lang="en-US" b="1" dirty="0"/>
              <a:t>, and spent his remaining years in peace</a:t>
            </a:r>
          </a:p>
        </p:txBody>
      </p:sp>
      <p:sp>
        <p:nvSpPr>
          <p:cNvPr id="40" name="TextBox 39"/>
          <p:cNvSpPr txBox="1"/>
          <p:nvPr/>
        </p:nvSpPr>
        <p:spPr>
          <a:xfrm>
            <a:off x="1676400" y="0"/>
            <a:ext cx="8763000" cy="707886"/>
          </a:xfrm>
          <a:prstGeom prst="rect">
            <a:avLst/>
          </a:prstGeom>
          <a:noFill/>
        </p:spPr>
        <p:txBody>
          <a:bodyPr wrap="square" rtlCol="0">
            <a:spAutoFit/>
          </a:bodyPr>
          <a:lstStyle/>
          <a:p>
            <a:pPr algn="ctr"/>
            <a:r>
              <a:rPr lang="en-US" sz="4000" dirty="0">
                <a:latin typeface="Rockwell Extra Bold" pitchFamily="18" charset="0"/>
                <a:cs typeface="JasmineUPC" pitchFamily="18" charset="-34"/>
              </a:rPr>
              <a:t>Captain Moroni</a:t>
            </a:r>
          </a:p>
        </p:txBody>
      </p:sp>
      <p:sp>
        <p:nvSpPr>
          <p:cNvPr id="41" name="TextBox 40"/>
          <p:cNvSpPr txBox="1"/>
          <p:nvPr/>
        </p:nvSpPr>
        <p:spPr>
          <a:xfrm>
            <a:off x="9879594" y="6477000"/>
            <a:ext cx="2057400" cy="381000"/>
          </a:xfrm>
          <a:prstGeom prst="rect">
            <a:avLst/>
          </a:prstGeom>
          <a:noFill/>
        </p:spPr>
        <p:txBody>
          <a:bodyPr wrap="square" rtlCol="0">
            <a:spAutoFit/>
          </a:bodyPr>
          <a:lstStyle/>
          <a:p>
            <a:pPr algn="r"/>
            <a:r>
              <a:rPr lang="en-US" dirty="0"/>
              <a:t>Who’s Who</a:t>
            </a:r>
          </a:p>
        </p:txBody>
      </p:sp>
      <p:grpSp>
        <p:nvGrpSpPr>
          <p:cNvPr id="42" name="Group 41">
            <a:extLst>
              <a:ext uri="{FF2B5EF4-FFF2-40B4-BE49-F238E27FC236}">
                <a16:creationId xmlns:a16="http://schemas.microsoft.com/office/drawing/2014/main" id="{56B706F0-AEFE-403F-BDA3-573C7D5B2497}"/>
              </a:ext>
            </a:extLst>
          </p:cNvPr>
          <p:cNvGrpSpPr/>
          <p:nvPr/>
        </p:nvGrpSpPr>
        <p:grpSpPr>
          <a:xfrm>
            <a:off x="9332768" y="1399203"/>
            <a:ext cx="2242705" cy="4440488"/>
            <a:chOff x="416472" y="2209800"/>
            <a:chExt cx="1793328" cy="3505200"/>
          </a:xfrm>
        </p:grpSpPr>
        <p:sp>
          <p:nvSpPr>
            <p:cNvPr id="43" name="Cloud 42">
              <a:extLst>
                <a:ext uri="{FF2B5EF4-FFF2-40B4-BE49-F238E27FC236}">
                  <a16:creationId xmlns:a16="http://schemas.microsoft.com/office/drawing/2014/main" id="{CF83DA11-A744-447D-9BB5-8FC8001C1526}"/>
                </a:ext>
              </a:extLst>
            </p:cNvPr>
            <p:cNvSpPr/>
            <p:nvPr/>
          </p:nvSpPr>
          <p:spPr>
            <a:xfrm>
              <a:off x="685800" y="2971800"/>
              <a:ext cx="1219200" cy="990600"/>
            </a:xfrm>
            <a:prstGeom prst="cloud">
              <a:avLst/>
            </a:prstGeom>
            <a:solidFill>
              <a:srgbClr val="9368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8979497-F09A-45DE-BB32-4E767741403D}"/>
                </a:ext>
              </a:extLst>
            </p:cNvPr>
            <p:cNvSpPr/>
            <p:nvPr/>
          </p:nvSpPr>
          <p:spPr>
            <a:xfrm rot="19437994">
              <a:off x="1344184" y="5119606"/>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45" name="Oval 44">
              <a:extLst>
                <a:ext uri="{FF2B5EF4-FFF2-40B4-BE49-F238E27FC236}">
                  <a16:creationId xmlns:a16="http://schemas.microsoft.com/office/drawing/2014/main" id="{7C496AF1-680E-4DB8-93BD-EFCAF516E861}"/>
                </a:ext>
              </a:extLst>
            </p:cNvPr>
            <p:cNvSpPr/>
            <p:nvPr/>
          </p:nvSpPr>
          <p:spPr>
            <a:xfrm rot="1955574">
              <a:off x="879257" y="5089678"/>
              <a:ext cx="376233" cy="59539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46" name="Pentagon 4">
              <a:extLst>
                <a:ext uri="{FF2B5EF4-FFF2-40B4-BE49-F238E27FC236}">
                  <a16:creationId xmlns:a16="http://schemas.microsoft.com/office/drawing/2014/main" id="{5D9D79C4-849F-48A9-9442-1F7EAA310AC6}"/>
                </a:ext>
              </a:extLst>
            </p:cNvPr>
            <p:cNvSpPr/>
            <p:nvPr/>
          </p:nvSpPr>
          <p:spPr>
            <a:xfrm rot="4714608">
              <a:off x="1112250" y="5057191"/>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47" name="Pentagon 5">
              <a:extLst>
                <a:ext uri="{FF2B5EF4-FFF2-40B4-BE49-F238E27FC236}">
                  <a16:creationId xmlns:a16="http://schemas.microsoft.com/office/drawing/2014/main" id="{F79945B7-525D-4282-B5B4-D4646C9D4C92}"/>
                </a:ext>
              </a:extLst>
            </p:cNvPr>
            <p:cNvSpPr/>
            <p:nvPr/>
          </p:nvSpPr>
          <p:spPr>
            <a:xfrm rot="6079541">
              <a:off x="743954" y="4997815"/>
              <a:ext cx="740061" cy="27589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48" name="Oval 47">
              <a:extLst>
                <a:ext uri="{FF2B5EF4-FFF2-40B4-BE49-F238E27FC236}">
                  <a16:creationId xmlns:a16="http://schemas.microsoft.com/office/drawing/2014/main" id="{325892D2-7154-4E6D-B9C4-A776A67AAF3E}"/>
                </a:ext>
              </a:extLst>
            </p:cNvPr>
            <p:cNvSpPr/>
            <p:nvPr/>
          </p:nvSpPr>
          <p:spPr>
            <a:xfrm>
              <a:off x="1887921" y="4264418"/>
              <a:ext cx="321879"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49" name="Oval 48">
              <a:extLst>
                <a:ext uri="{FF2B5EF4-FFF2-40B4-BE49-F238E27FC236}">
                  <a16:creationId xmlns:a16="http://schemas.microsoft.com/office/drawing/2014/main" id="{DA271CEF-65BB-4736-9D3D-F255074619F4}"/>
                </a:ext>
              </a:extLst>
            </p:cNvPr>
            <p:cNvSpPr/>
            <p:nvPr/>
          </p:nvSpPr>
          <p:spPr>
            <a:xfrm>
              <a:off x="416472" y="4264418"/>
              <a:ext cx="321879"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50" name="Flowchart: Manual Operation 49">
              <a:extLst>
                <a:ext uri="{FF2B5EF4-FFF2-40B4-BE49-F238E27FC236}">
                  <a16:creationId xmlns:a16="http://schemas.microsoft.com/office/drawing/2014/main" id="{BCB437A8-C1E1-454F-AC31-3D6B69E0FFCB}"/>
                </a:ext>
              </a:extLst>
            </p:cNvPr>
            <p:cNvSpPr/>
            <p:nvPr/>
          </p:nvSpPr>
          <p:spPr>
            <a:xfrm rot="8846634">
              <a:off x="1685412" y="35950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51" name="Flowchart: Manual Operation 50">
              <a:extLst>
                <a:ext uri="{FF2B5EF4-FFF2-40B4-BE49-F238E27FC236}">
                  <a16:creationId xmlns:a16="http://schemas.microsoft.com/office/drawing/2014/main" id="{73BD76FD-0927-479E-923E-083A51F643F1}"/>
                </a:ext>
              </a:extLst>
            </p:cNvPr>
            <p:cNvSpPr/>
            <p:nvPr/>
          </p:nvSpPr>
          <p:spPr>
            <a:xfrm rot="12773101">
              <a:off x="629017" y="3596954"/>
              <a:ext cx="325858" cy="913780"/>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52" name="Flowchart: Manual Operation 51">
              <a:extLst>
                <a:ext uri="{FF2B5EF4-FFF2-40B4-BE49-F238E27FC236}">
                  <a16:creationId xmlns:a16="http://schemas.microsoft.com/office/drawing/2014/main" id="{DD0B34BC-DBC8-4BF7-9B40-52EF82B64A58}"/>
                </a:ext>
              </a:extLst>
            </p:cNvPr>
            <p:cNvSpPr/>
            <p:nvPr/>
          </p:nvSpPr>
          <p:spPr>
            <a:xfrm rot="10800000">
              <a:off x="784334" y="3553960"/>
              <a:ext cx="1057603" cy="1716941"/>
            </a:xfrm>
            <a:prstGeom prst="flowChartManualOperation">
              <a:avLst/>
            </a:prstGeom>
            <a:solidFill>
              <a:srgbClr val="D6A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53" name="Pentagon 11">
              <a:extLst>
                <a:ext uri="{FF2B5EF4-FFF2-40B4-BE49-F238E27FC236}">
                  <a16:creationId xmlns:a16="http://schemas.microsoft.com/office/drawing/2014/main" id="{F018DE1D-211B-408E-AB57-3BAF8CB71D4D}"/>
                </a:ext>
              </a:extLst>
            </p:cNvPr>
            <p:cNvSpPr/>
            <p:nvPr/>
          </p:nvSpPr>
          <p:spPr>
            <a:xfrm rot="5400000">
              <a:off x="69020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54" name="Pentagon 12">
              <a:extLst>
                <a:ext uri="{FF2B5EF4-FFF2-40B4-BE49-F238E27FC236}">
                  <a16:creationId xmlns:a16="http://schemas.microsoft.com/office/drawing/2014/main" id="{C78044EF-3D8B-4D0A-8D06-599044035618}"/>
                </a:ext>
              </a:extLst>
            </p:cNvPr>
            <p:cNvSpPr/>
            <p:nvPr/>
          </p:nvSpPr>
          <p:spPr>
            <a:xfrm rot="5400000">
              <a:off x="874132"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55" name="Pentagon 13">
              <a:extLst>
                <a:ext uri="{FF2B5EF4-FFF2-40B4-BE49-F238E27FC236}">
                  <a16:creationId xmlns:a16="http://schemas.microsoft.com/office/drawing/2014/main" id="{C70D016D-53A2-4190-9E9F-598609E85D06}"/>
                </a:ext>
              </a:extLst>
            </p:cNvPr>
            <p:cNvSpPr/>
            <p:nvPr/>
          </p:nvSpPr>
          <p:spPr>
            <a:xfrm rot="5400000">
              <a:off x="1012080"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56" name="Pentagon 14">
              <a:extLst>
                <a:ext uri="{FF2B5EF4-FFF2-40B4-BE49-F238E27FC236}">
                  <a16:creationId xmlns:a16="http://schemas.microsoft.com/office/drawing/2014/main" id="{4DC8672B-55E9-4AB2-A348-7626F3B60339}"/>
                </a:ext>
              </a:extLst>
            </p:cNvPr>
            <p:cNvSpPr/>
            <p:nvPr/>
          </p:nvSpPr>
          <p:spPr>
            <a:xfrm rot="5400000">
              <a:off x="1196011" y="4720098"/>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57" name="Pentagon 15">
              <a:extLst>
                <a:ext uri="{FF2B5EF4-FFF2-40B4-BE49-F238E27FC236}">
                  <a16:creationId xmlns:a16="http://schemas.microsoft.com/office/drawing/2014/main" id="{FA784277-BB55-4BF3-B393-53EA13CEFABE}"/>
                </a:ext>
              </a:extLst>
            </p:cNvPr>
            <p:cNvSpPr/>
            <p:nvPr/>
          </p:nvSpPr>
          <p:spPr>
            <a:xfrm rot="5400000">
              <a:off x="598235"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58" name="Pentagon 16">
              <a:extLst>
                <a:ext uri="{FF2B5EF4-FFF2-40B4-BE49-F238E27FC236}">
                  <a16:creationId xmlns:a16="http://schemas.microsoft.com/office/drawing/2014/main" id="{70A025C0-2A9E-4B3E-8419-AC1F06356132}"/>
                </a:ext>
              </a:extLst>
            </p:cNvPr>
            <p:cNvSpPr/>
            <p:nvPr/>
          </p:nvSpPr>
          <p:spPr>
            <a:xfrm rot="5400000">
              <a:off x="1287976" y="47793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59" name="Pentagon 17">
              <a:extLst>
                <a:ext uri="{FF2B5EF4-FFF2-40B4-BE49-F238E27FC236}">
                  <a16:creationId xmlns:a16="http://schemas.microsoft.com/office/drawing/2014/main" id="{B104E5A9-1667-49DA-BD98-E91121451AF0}"/>
                </a:ext>
              </a:extLst>
            </p:cNvPr>
            <p:cNvSpPr/>
            <p:nvPr/>
          </p:nvSpPr>
          <p:spPr>
            <a:xfrm rot="6342749">
              <a:off x="518996" y="4731703"/>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60" name="Pentagon 18">
              <a:extLst>
                <a:ext uri="{FF2B5EF4-FFF2-40B4-BE49-F238E27FC236}">
                  <a16:creationId xmlns:a16="http://schemas.microsoft.com/office/drawing/2014/main" id="{0316AB9E-5666-43D2-B779-47B7BDA72EF9}"/>
                </a:ext>
              </a:extLst>
            </p:cNvPr>
            <p:cNvSpPr/>
            <p:nvPr/>
          </p:nvSpPr>
          <p:spPr>
            <a:xfrm rot="4529732">
              <a:off x="1357024" y="4737961"/>
              <a:ext cx="740061" cy="18393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61" name="Oval 60">
              <a:extLst>
                <a:ext uri="{FF2B5EF4-FFF2-40B4-BE49-F238E27FC236}">
                  <a16:creationId xmlns:a16="http://schemas.microsoft.com/office/drawing/2014/main" id="{9BE25AB4-7CCB-4D34-902A-02E12091326F}"/>
                </a:ext>
              </a:extLst>
            </p:cNvPr>
            <p:cNvSpPr/>
            <p:nvPr/>
          </p:nvSpPr>
          <p:spPr>
            <a:xfrm>
              <a:off x="1219200" y="3435550"/>
              <a:ext cx="228600" cy="296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62" name="Pentagon 20">
              <a:extLst>
                <a:ext uri="{FF2B5EF4-FFF2-40B4-BE49-F238E27FC236}">
                  <a16:creationId xmlns:a16="http://schemas.microsoft.com/office/drawing/2014/main" id="{3B6AE703-ACA1-4E1E-AFEE-315184599005}"/>
                </a:ext>
              </a:extLst>
            </p:cNvPr>
            <p:cNvSpPr/>
            <p:nvPr/>
          </p:nvSpPr>
          <p:spPr>
            <a:xfrm rot="7201658">
              <a:off x="395258" y="3716723"/>
              <a:ext cx="984266" cy="248837"/>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63" name="Pentagon 22">
              <a:extLst>
                <a:ext uri="{FF2B5EF4-FFF2-40B4-BE49-F238E27FC236}">
                  <a16:creationId xmlns:a16="http://schemas.microsoft.com/office/drawing/2014/main" id="{608C6337-1987-437E-BAEF-286C99041555}"/>
                </a:ext>
              </a:extLst>
            </p:cNvPr>
            <p:cNvSpPr/>
            <p:nvPr/>
          </p:nvSpPr>
          <p:spPr>
            <a:xfrm rot="14398342" flipH="1">
              <a:off x="1322851" y="3815029"/>
              <a:ext cx="984266" cy="258234"/>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64" name="Rectangle 63">
              <a:extLst>
                <a:ext uri="{FF2B5EF4-FFF2-40B4-BE49-F238E27FC236}">
                  <a16:creationId xmlns:a16="http://schemas.microsoft.com/office/drawing/2014/main" id="{7804EF3D-5B03-40CA-ABF2-2A07EA55662C}"/>
                </a:ext>
              </a:extLst>
            </p:cNvPr>
            <p:cNvSpPr/>
            <p:nvPr/>
          </p:nvSpPr>
          <p:spPr>
            <a:xfrm>
              <a:off x="1014248" y="3790779"/>
              <a:ext cx="597776" cy="47363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5" name="Group 64">
              <a:extLst>
                <a:ext uri="{FF2B5EF4-FFF2-40B4-BE49-F238E27FC236}">
                  <a16:creationId xmlns:a16="http://schemas.microsoft.com/office/drawing/2014/main" id="{19A2ED15-71E1-48E8-A6E3-94F810DBDA64}"/>
                </a:ext>
              </a:extLst>
            </p:cNvPr>
            <p:cNvGrpSpPr/>
            <p:nvPr/>
          </p:nvGrpSpPr>
          <p:grpSpPr>
            <a:xfrm>
              <a:off x="609600" y="2209800"/>
              <a:ext cx="1253772" cy="1331342"/>
              <a:chOff x="803628" y="2281822"/>
              <a:chExt cx="952377" cy="1331342"/>
            </a:xfrm>
          </p:grpSpPr>
          <p:sp>
            <p:nvSpPr>
              <p:cNvPr id="78" name="Oval 77">
                <a:extLst>
                  <a:ext uri="{FF2B5EF4-FFF2-40B4-BE49-F238E27FC236}">
                    <a16:creationId xmlns:a16="http://schemas.microsoft.com/office/drawing/2014/main" id="{9111242B-625A-453A-AF94-82B18240E791}"/>
                  </a:ext>
                </a:extLst>
              </p:cNvPr>
              <p:cNvSpPr/>
              <p:nvPr/>
            </p:nvSpPr>
            <p:spPr>
              <a:xfrm>
                <a:off x="1014248" y="2429067"/>
                <a:ext cx="643759" cy="11840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79" name="Freeform: Shape 78">
                <a:extLst>
                  <a:ext uri="{FF2B5EF4-FFF2-40B4-BE49-F238E27FC236}">
                    <a16:creationId xmlns:a16="http://schemas.microsoft.com/office/drawing/2014/main" id="{DBCAD822-360A-46CA-9E0A-0E1A65263B3D}"/>
                  </a:ext>
                </a:extLst>
              </p:cNvPr>
              <p:cNvSpPr/>
              <p:nvPr/>
            </p:nvSpPr>
            <p:spPr>
              <a:xfrm rot="4788466">
                <a:off x="620215" y="2465235"/>
                <a:ext cx="1319204" cy="952377"/>
              </a:xfrm>
              <a:custGeom>
                <a:avLst/>
                <a:gdLst>
                  <a:gd name="connsiteX0" fmla="*/ 25386 w 1120128"/>
                  <a:gd name="connsiteY0" fmla="*/ 117964 h 952377"/>
                  <a:gd name="connsiteX1" fmla="*/ 36344 w 1120128"/>
                  <a:gd name="connsiteY1" fmla="*/ 97025 h 952377"/>
                  <a:gd name="connsiteX2" fmla="*/ 109778 w 1120128"/>
                  <a:gd name="connsiteY2" fmla="*/ 67001 h 952377"/>
                  <a:gd name="connsiteX3" fmla="*/ 109983 w 1120128"/>
                  <a:gd name="connsiteY3" fmla="*/ 66799 h 952377"/>
                  <a:gd name="connsiteX4" fmla="*/ 139258 w 1120128"/>
                  <a:gd name="connsiteY4" fmla="*/ 37931 h 952377"/>
                  <a:gd name="connsiteX5" fmla="*/ 183403 w 1120128"/>
                  <a:gd name="connsiteY5" fmla="*/ 24762 h 952377"/>
                  <a:gd name="connsiteX6" fmla="*/ 252328 w 1120128"/>
                  <a:gd name="connsiteY6" fmla="*/ 39637 h 952377"/>
                  <a:gd name="connsiteX7" fmla="*/ 361534 w 1120128"/>
                  <a:gd name="connsiteY7" fmla="*/ 41133 h 952377"/>
                  <a:gd name="connsiteX8" fmla="*/ 377538 w 1120128"/>
                  <a:gd name="connsiteY8" fmla="*/ 49868 h 952377"/>
                  <a:gd name="connsiteX9" fmla="*/ 398763 w 1120128"/>
                  <a:gd name="connsiteY9" fmla="*/ 36010 h 952377"/>
                  <a:gd name="connsiteX10" fmla="*/ 559587 w 1120128"/>
                  <a:gd name="connsiteY10" fmla="*/ 26935 h 952377"/>
                  <a:gd name="connsiteX11" fmla="*/ 559622 w 1120128"/>
                  <a:gd name="connsiteY11" fmla="*/ 26920 h 952377"/>
                  <a:gd name="connsiteX12" fmla="*/ 591605 w 1120128"/>
                  <a:gd name="connsiteY12" fmla="*/ 13273 h 952377"/>
                  <a:gd name="connsiteX13" fmla="*/ 721734 w 1120128"/>
                  <a:gd name="connsiteY13" fmla="*/ 17515 h 952377"/>
                  <a:gd name="connsiteX14" fmla="*/ 722188 w 1120128"/>
                  <a:gd name="connsiteY14" fmla="*/ 17392 h 952377"/>
                  <a:gd name="connsiteX15" fmla="*/ 784916 w 1120128"/>
                  <a:gd name="connsiteY15" fmla="*/ 314 h 952377"/>
                  <a:gd name="connsiteX16" fmla="*/ 828455 w 1120128"/>
                  <a:gd name="connsiteY16" fmla="*/ 2367 h 952377"/>
                  <a:gd name="connsiteX17" fmla="*/ 862265 w 1120128"/>
                  <a:gd name="connsiteY17" fmla="*/ 12162 h 952377"/>
                  <a:gd name="connsiteX18" fmla="*/ 863274 w 1120128"/>
                  <a:gd name="connsiteY18" fmla="*/ 12454 h 952377"/>
                  <a:gd name="connsiteX19" fmla="*/ 971296 w 1120128"/>
                  <a:gd name="connsiteY19" fmla="*/ 2922 h 952377"/>
                  <a:gd name="connsiteX20" fmla="*/ 1026074 w 1120128"/>
                  <a:gd name="connsiteY20" fmla="*/ 28926 h 952377"/>
                  <a:gd name="connsiteX21" fmla="*/ 1026376 w 1120128"/>
                  <a:gd name="connsiteY21" fmla="*/ 28990 h 952377"/>
                  <a:gd name="connsiteX22" fmla="*/ 1069628 w 1120128"/>
                  <a:gd name="connsiteY22" fmla="*/ 38195 h 952377"/>
                  <a:gd name="connsiteX23" fmla="*/ 1096374 w 1120128"/>
                  <a:gd name="connsiteY23" fmla="*/ 54163 h 952377"/>
                  <a:gd name="connsiteX24" fmla="*/ 1093228 w 1120128"/>
                  <a:gd name="connsiteY24" fmla="*/ 81529 h 952377"/>
                  <a:gd name="connsiteX25" fmla="*/ 1116214 w 1120128"/>
                  <a:gd name="connsiteY25" fmla="*/ 123371 h 952377"/>
                  <a:gd name="connsiteX26" fmla="*/ 1008538 w 1120128"/>
                  <a:gd name="connsiteY26" fmla="*/ 159997 h 952377"/>
                  <a:gd name="connsiteX27" fmla="*/ 969991 w 1120128"/>
                  <a:gd name="connsiteY27" fmla="*/ 191382 h 952377"/>
                  <a:gd name="connsiteX28" fmla="*/ 838754 w 1120128"/>
                  <a:gd name="connsiteY28" fmla="*/ 195182 h 952377"/>
                  <a:gd name="connsiteX29" fmla="*/ 744969 w 1120128"/>
                  <a:gd name="connsiteY29" fmla="*/ 228663 h 952377"/>
                  <a:gd name="connsiteX30" fmla="*/ 607074 w 1120128"/>
                  <a:gd name="connsiteY30" fmla="*/ 208226 h 952377"/>
                  <a:gd name="connsiteX31" fmla="*/ 550860 w 1120128"/>
                  <a:gd name="connsiteY31" fmla="*/ 215743 h 952377"/>
                  <a:gd name="connsiteX32" fmla="*/ 527973 w 1120128"/>
                  <a:gd name="connsiteY32" fmla="*/ 215222 h 952377"/>
                  <a:gd name="connsiteX33" fmla="*/ 530436 w 1120128"/>
                  <a:gd name="connsiteY33" fmla="*/ 237362 h 952377"/>
                  <a:gd name="connsiteX34" fmla="*/ 505404 w 1120128"/>
                  <a:gd name="connsiteY34" fmla="*/ 285949 h 952377"/>
                  <a:gd name="connsiteX35" fmla="*/ 577371 w 1120128"/>
                  <a:gd name="connsiteY35" fmla="*/ 372896 h 952377"/>
                  <a:gd name="connsiteX36" fmla="*/ 506623 w 1120128"/>
                  <a:gd name="connsiteY36" fmla="*/ 468993 h 952377"/>
                  <a:gd name="connsiteX37" fmla="*/ 475659 w 1120128"/>
                  <a:gd name="connsiteY37" fmla="*/ 593961 h 952377"/>
                  <a:gd name="connsiteX38" fmla="*/ 457527 w 1120128"/>
                  <a:gd name="connsiteY38" fmla="*/ 602364 h 952377"/>
                  <a:gd name="connsiteX39" fmla="*/ 483911 w 1120128"/>
                  <a:gd name="connsiteY39" fmla="*/ 604568 h 952377"/>
                  <a:gd name="connsiteX40" fmla="*/ 596949 w 1120128"/>
                  <a:gd name="connsiteY40" fmla="*/ 669172 h 952377"/>
                  <a:gd name="connsiteX41" fmla="*/ 597407 w 1120128"/>
                  <a:gd name="connsiteY41" fmla="*/ 669276 h 952377"/>
                  <a:gd name="connsiteX42" fmla="*/ 660840 w 1120128"/>
                  <a:gd name="connsiteY42" fmla="*/ 683516 h 952377"/>
                  <a:gd name="connsiteX43" fmla="*/ 698365 w 1120128"/>
                  <a:gd name="connsiteY43" fmla="*/ 705691 h 952377"/>
                  <a:gd name="connsiteX44" fmla="*/ 723669 w 1120128"/>
                  <a:gd name="connsiteY44" fmla="*/ 730160 h 952377"/>
                  <a:gd name="connsiteX45" fmla="*/ 724425 w 1120128"/>
                  <a:gd name="connsiteY45" fmla="*/ 730891 h 952377"/>
                  <a:gd name="connsiteX46" fmla="*/ 824364 w 1120128"/>
                  <a:gd name="connsiteY46" fmla="*/ 772983 h 952377"/>
                  <a:gd name="connsiteX47" fmla="*/ 860622 w 1120128"/>
                  <a:gd name="connsiteY47" fmla="*/ 821585 h 952377"/>
                  <a:gd name="connsiteX48" fmla="*/ 860860 w 1120128"/>
                  <a:gd name="connsiteY48" fmla="*/ 821783 h 952377"/>
                  <a:gd name="connsiteX49" fmla="*/ 894785 w 1120128"/>
                  <a:gd name="connsiteY49" fmla="*/ 850147 h 952377"/>
                  <a:gd name="connsiteX50" fmla="*/ 910959 w 1120128"/>
                  <a:gd name="connsiteY50" fmla="*/ 876768 h 952377"/>
                  <a:gd name="connsiteX51" fmla="*/ 895380 w 1120128"/>
                  <a:gd name="connsiteY51" fmla="*/ 899486 h 952377"/>
                  <a:gd name="connsiteX52" fmla="*/ 896130 w 1120128"/>
                  <a:gd name="connsiteY52" fmla="*/ 947220 h 952377"/>
                  <a:gd name="connsiteX53" fmla="*/ 783825 w 1120128"/>
                  <a:gd name="connsiteY53" fmla="*/ 929239 h 952377"/>
                  <a:gd name="connsiteX54" fmla="*/ 735077 w 1120128"/>
                  <a:gd name="connsiteY54" fmla="*/ 938954 h 952377"/>
                  <a:gd name="connsiteX55" fmla="*/ 617297 w 1120128"/>
                  <a:gd name="connsiteY55" fmla="*/ 880939 h 952377"/>
                  <a:gd name="connsiteX56" fmla="*/ 518742 w 1120128"/>
                  <a:gd name="connsiteY56" fmla="*/ 866674 h 952377"/>
                  <a:gd name="connsiteX57" fmla="*/ 406412 w 1120128"/>
                  <a:gd name="connsiteY57" fmla="*/ 784123 h 952377"/>
                  <a:gd name="connsiteX58" fmla="*/ 234797 w 1120128"/>
                  <a:gd name="connsiteY58" fmla="*/ 670482 h 952377"/>
                  <a:gd name="connsiteX59" fmla="*/ 225509 w 1120128"/>
                  <a:gd name="connsiteY59" fmla="*/ 664447 h 952377"/>
                  <a:gd name="connsiteX60" fmla="*/ 199290 w 1120128"/>
                  <a:gd name="connsiteY60" fmla="*/ 663334 h 952377"/>
                  <a:gd name="connsiteX61" fmla="*/ 139390 w 1120128"/>
                  <a:gd name="connsiteY61" fmla="*/ 594000 h 952377"/>
                  <a:gd name="connsiteX62" fmla="*/ 137640 w 1120128"/>
                  <a:gd name="connsiteY62" fmla="*/ 593125 h 952377"/>
                  <a:gd name="connsiteX63" fmla="*/ 41518 w 1120128"/>
                  <a:gd name="connsiteY63" fmla="*/ 549756 h 952377"/>
                  <a:gd name="connsiteX64" fmla="*/ 40623 w 1120128"/>
                  <a:gd name="connsiteY64" fmla="*/ 422685 h 952377"/>
                  <a:gd name="connsiteX65" fmla="*/ 40588 w 1120128"/>
                  <a:gd name="connsiteY65" fmla="*/ 422650 h 952377"/>
                  <a:gd name="connsiteX66" fmla="*/ 10395 w 1120128"/>
                  <a:gd name="connsiteY66" fmla="*/ 391984 h 952377"/>
                  <a:gd name="connsiteX67" fmla="*/ 39032 w 1120128"/>
                  <a:gd name="connsiteY67" fmla="*/ 294444 h 952377"/>
                  <a:gd name="connsiteX68" fmla="*/ 38461 w 1120128"/>
                  <a:gd name="connsiteY68" fmla="*/ 293886 h 952377"/>
                  <a:gd name="connsiteX69" fmla="*/ 13345 w 1120128"/>
                  <a:gd name="connsiteY69" fmla="*/ 269325 h 952377"/>
                  <a:gd name="connsiteX70" fmla="*/ 4120 w 1120128"/>
                  <a:gd name="connsiteY70" fmla="*/ 238309 h 952377"/>
                  <a:gd name="connsiteX71" fmla="*/ 15306 w 1120128"/>
                  <a:gd name="connsiteY71" fmla="*/ 205962 h 952377"/>
                  <a:gd name="connsiteX72" fmla="*/ 44777 w 1120128"/>
                  <a:gd name="connsiteY72" fmla="*/ 184581 h 952377"/>
                  <a:gd name="connsiteX73" fmla="*/ 45657 w 1120128"/>
                  <a:gd name="connsiteY73" fmla="*/ 183942 h 952377"/>
                  <a:gd name="connsiteX74" fmla="*/ 25386 w 1120128"/>
                  <a:gd name="connsiteY74" fmla="*/ 117964 h 95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20128" h="952377">
                    <a:moveTo>
                      <a:pt x="25386" y="117964"/>
                    </a:moveTo>
                    <a:cubicBezTo>
                      <a:pt x="27531" y="110601"/>
                      <a:pt x="31173" y="103522"/>
                      <a:pt x="36344" y="97025"/>
                    </a:cubicBezTo>
                    <a:cubicBezTo>
                      <a:pt x="52103" y="77223"/>
                      <a:pt x="79668" y="65948"/>
                      <a:pt x="109778" y="67001"/>
                    </a:cubicBezTo>
                    <a:lnTo>
                      <a:pt x="109983" y="66799"/>
                    </a:lnTo>
                    <a:lnTo>
                      <a:pt x="139258" y="37931"/>
                    </a:lnTo>
                    <a:cubicBezTo>
                      <a:pt x="151916" y="30668"/>
                      <a:pt x="167017" y="26056"/>
                      <a:pt x="183403" y="24762"/>
                    </a:cubicBezTo>
                    <a:cubicBezTo>
                      <a:pt x="207191" y="22876"/>
                      <a:pt x="231708" y="28163"/>
                      <a:pt x="252328" y="39637"/>
                    </a:cubicBezTo>
                    <a:cubicBezTo>
                      <a:pt x="285787" y="26560"/>
                      <a:pt x="326013" y="27115"/>
                      <a:pt x="361534" y="41133"/>
                    </a:cubicBezTo>
                    <a:lnTo>
                      <a:pt x="377538" y="49868"/>
                    </a:lnTo>
                    <a:lnTo>
                      <a:pt x="398763" y="36010"/>
                    </a:lnTo>
                    <a:cubicBezTo>
                      <a:pt x="440053" y="19080"/>
                      <a:pt x="506996" y="15307"/>
                      <a:pt x="559587" y="26935"/>
                    </a:cubicBezTo>
                    <a:lnTo>
                      <a:pt x="559622" y="26920"/>
                    </a:lnTo>
                    <a:lnTo>
                      <a:pt x="591605" y="13273"/>
                    </a:lnTo>
                    <a:cubicBezTo>
                      <a:pt x="630292" y="3157"/>
                      <a:pt x="685154" y="3904"/>
                      <a:pt x="721734" y="17515"/>
                    </a:cubicBezTo>
                    <a:lnTo>
                      <a:pt x="722188" y="17392"/>
                    </a:lnTo>
                    <a:lnTo>
                      <a:pt x="784916" y="314"/>
                    </a:lnTo>
                    <a:cubicBezTo>
                      <a:pt x="799920" y="-489"/>
                      <a:pt x="814914" y="269"/>
                      <a:pt x="828455" y="2367"/>
                    </a:cubicBezTo>
                    <a:lnTo>
                      <a:pt x="862265" y="12162"/>
                    </a:lnTo>
                    <a:lnTo>
                      <a:pt x="863274" y="12454"/>
                    </a:lnTo>
                    <a:cubicBezTo>
                      <a:pt x="889791" y="671"/>
                      <a:pt x="933652" y="-3198"/>
                      <a:pt x="971296" y="2922"/>
                    </a:cubicBezTo>
                    <a:cubicBezTo>
                      <a:pt x="999980" y="7584"/>
                      <a:pt x="1020548" y="17345"/>
                      <a:pt x="1026074" y="28926"/>
                    </a:cubicBezTo>
                    <a:lnTo>
                      <a:pt x="1026376" y="28990"/>
                    </a:lnTo>
                    <a:lnTo>
                      <a:pt x="1069628" y="38195"/>
                    </a:lnTo>
                    <a:cubicBezTo>
                      <a:pt x="1081716" y="42534"/>
                      <a:pt x="1091002" y="47989"/>
                      <a:pt x="1096374" y="54163"/>
                    </a:cubicBezTo>
                    <a:cubicBezTo>
                      <a:pt x="1104184" y="63125"/>
                      <a:pt x="1103071" y="72859"/>
                      <a:pt x="1093228" y="81529"/>
                    </a:cubicBezTo>
                    <a:cubicBezTo>
                      <a:pt x="1117422" y="93419"/>
                      <a:pt x="1125884" y="108831"/>
                      <a:pt x="1116214" y="123371"/>
                    </a:cubicBezTo>
                    <a:cubicBezTo>
                      <a:pt x="1103358" y="142701"/>
                      <a:pt x="1060802" y="157177"/>
                      <a:pt x="1008538" y="159997"/>
                    </a:cubicBezTo>
                    <a:cubicBezTo>
                      <a:pt x="1008288" y="172063"/>
                      <a:pt x="994224" y="183505"/>
                      <a:pt x="969991" y="191382"/>
                    </a:cubicBezTo>
                    <a:cubicBezTo>
                      <a:pt x="933172" y="203351"/>
                      <a:pt x="879986" y="204889"/>
                      <a:pt x="838754" y="195182"/>
                    </a:cubicBezTo>
                    <a:cubicBezTo>
                      <a:pt x="825419" y="211856"/>
                      <a:pt x="789713" y="224602"/>
                      <a:pt x="744969" y="228663"/>
                    </a:cubicBezTo>
                    <a:cubicBezTo>
                      <a:pt x="692244" y="233447"/>
                      <a:pt x="637216" y="225294"/>
                      <a:pt x="607074" y="208226"/>
                    </a:cubicBezTo>
                    <a:cubicBezTo>
                      <a:pt x="589288" y="212276"/>
                      <a:pt x="570173" y="214744"/>
                      <a:pt x="550860" y="215743"/>
                    </a:cubicBezTo>
                    <a:lnTo>
                      <a:pt x="527973" y="215222"/>
                    </a:lnTo>
                    <a:lnTo>
                      <a:pt x="530436" y="237362"/>
                    </a:lnTo>
                    <a:cubicBezTo>
                      <a:pt x="528959" y="255288"/>
                      <a:pt x="520538" y="272401"/>
                      <a:pt x="505404" y="285949"/>
                    </a:cubicBezTo>
                    <a:cubicBezTo>
                      <a:pt x="545831" y="303740"/>
                      <a:pt x="573228" y="336843"/>
                      <a:pt x="577371" y="372896"/>
                    </a:cubicBezTo>
                    <a:cubicBezTo>
                      <a:pt x="582251" y="415381"/>
                      <a:pt x="554024" y="453729"/>
                      <a:pt x="506623" y="468993"/>
                    </a:cubicBezTo>
                    <a:cubicBezTo>
                      <a:pt x="530084" y="515318"/>
                      <a:pt x="515824" y="564296"/>
                      <a:pt x="475659" y="593961"/>
                    </a:cubicBezTo>
                    <a:lnTo>
                      <a:pt x="457527" y="602364"/>
                    </a:lnTo>
                    <a:lnTo>
                      <a:pt x="483911" y="604568"/>
                    </a:lnTo>
                    <a:cubicBezTo>
                      <a:pt x="522837" y="613718"/>
                      <a:pt x="570981" y="640036"/>
                      <a:pt x="596949" y="669172"/>
                    </a:cubicBezTo>
                    <a:lnTo>
                      <a:pt x="597407" y="669276"/>
                    </a:lnTo>
                    <a:lnTo>
                      <a:pt x="660840" y="683516"/>
                    </a:lnTo>
                    <a:cubicBezTo>
                      <a:pt x="674478" y="689822"/>
                      <a:pt x="687377" y="697505"/>
                      <a:pt x="698365" y="705691"/>
                    </a:cubicBezTo>
                    <a:lnTo>
                      <a:pt x="723669" y="730160"/>
                    </a:lnTo>
                    <a:lnTo>
                      <a:pt x="724425" y="730891"/>
                    </a:lnTo>
                    <a:cubicBezTo>
                      <a:pt x="753374" y="732876"/>
                      <a:pt x="793951" y="749968"/>
                      <a:pt x="824364" y="772983"/>
                    </a:cubicBezTo>
                    <a:cubicBezTo>
                      <a:pt x="847538" y="790517"/>
                      <a:pt x="861154" y="808764"/>
                      <a:pt x="860622" y="821585"/>
                    </a:cubicBezTo>
                    <a:lnTo>
                      <a:pt x="860860" y="821783"/>
                    </a:lnTo>
                    <a:lnTo>
                      <a:pt x="894785" y="850147"/>
                    </a:lnTo>
                    <a:cubicBezTo>
                      <a:pt x="903441" y="859634"/>
                      <a:pt x="909097" y="868799"/>
                      <a:pt x="910959" y="876768"/>
                    </a:cubicBezTo>
                    <a:cubicBezTo>
                      <a:pt x="913670" y="888342"/>
                      <a:pt x="908134" y="896426"/>
                      <a:pt x="895380" y="899486"/>
                    </a:cubicBezTo>
                    <a:cubicBezTo>
                      <a:pt x="911206" y="921309"/>
                      <a:pt x="911477" y="938890"/>
                      <a:pt x="896130" y="947220"/>
                    </a:cubicBezTo>
                    <a:cubicBezTo>
                      <a:pt x="875727" y="958294"/>
                      <a:pt x="831341" y="951188"/>
                      <a:pt x="783825" y="929239"/>
                    </a:cubicBezTo>
                    <a:cubicBezTo>
                      <a:pt x="777962" y="939787"/>
                      <a:pt x="760180" y="943325"/>
                      <a:pt x="735077" y="938954"/>
                    </a:cubicBezTo>
                    <a:cubicBezTo>
                      <a:pt x="696934" y="932315"/>
                      <a:pt x="649203" y="908802"/>
                      <a:pt x="617297" y="880939"/>
                    </a:cubicBezTo>
                    <a:cubicBezTo>
                      <a:pt x="597713" y="889442"/>
                      <a:pt x="560191" y="884009"/>
                      <a:pt x="518742" y="866674"/>
                    </a:cubicBezTo>
                    <a:cubicBezTo>
                      <a:pt x="469900" y="846246"/>
                      <a:pt x="425074" y="813305"/>
                      <a:pt x="406412" y="784123"/>
                    </a:cubicBezTo>
                    <a:cubicBezTo>
                      <a:pt x="335951" y="765171"/>
                      <a:pt x="258533" y="713910"/>
                      <a:pt x="234797" y="670482"/>
                    </a:cubicBezTo>
                    <a:lnTo>
                      <a:pt x="225509" y="664447"/>
                    </a:lnTo>
                    <a:lnTo>
                      <a:pt x="199290" y="663334"/>
                    </a:lnTo>
                    <a:cubicBezTo>
                      <a:pt x="162773" y="653073"/>
                      <a:pt x="137899" y="624286"/>
                      <a:pt x="139390" y="594000"/>
                    </a:cubicBezTo>
                    <a:cubicBezTo>
                      <a:pt x="138802" y="593712"/>
                      <a:pt x="138229" y="593413"/>
                      <a:pt x="137640" y="593125"/>
                    </a:cubicBezTo>
                    <a:cubicBezTo>
                      <a:pt x="100330" y="590520"/>
                      <a:pt x="65093" y="574616"/>
                      <a:pt x="41518" y="549756"/>
                    </a:cubicBezTo>
                    <a:cubicBezTo>
                      <a:pt x="4285" y="510479"/>
                      <a:pt x="3923" y="457588"/>
                      <a:pt x="40623" y="422685"/>
                    </a:cubicBezTo>
                    <a:lnTo>
                      <a:pt x="40588" y="422650"/>
                    </a:lnTo>
                    <a:lnTo>
                      <a:pt x="10395" y="391984"/>
                    </a:lnTo>
                    <a:cubicBezTo>
                      <a:pt x="-9927" y="357801"/>
                      <a:pt x="-492" y="316204"/>
                      <a:pt x="39032" y="294444"/>
                    </a:cubicBezTo>
                    <a:lnTo>
                      <a:pt x="38461" y="293886"/>
                    </a:lnTo>
                    <a:lnTo>
                      <a:pt x="13345" y="269325"/>
                    </a:lnTo>
                    <a:cubicBezTo>
                      <a:pt x="7348" y="259685"/>
                      <a:pt x="4095" y="249062"/>
                      <a:pt x="4120" y="238309"/>
                    </a:cubicBezTo>
                    <a:cubicBezTo>
                      <a:pt x="4146" y="226474"/>
                      <a:pt x="8129" y="215358"/>
                      <a:pt x="15306" y="205962"/>
                    </a:cubicBezTo>
                    <a:lnTo>
                      <a:pt x="44777" y="184581"/>
                    </a:lnTo>
                    <a:lnTo>
                      <a:pt x="45657" y="183942"/>
                    </a:lnTo>
                    <a:cubicBezTo>
                      <a:pt x="25992" y="164713"/>
                      <a:pt x="18951" y="140055"/>
                      <a:pt x="25386" y="117964"/>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6" name="Rounded Rectangle 29">
              <a:extLst>
                <a:ext uri="{FF2B5EF4-FFF2-40B4-BE49-F238E27FC236}">
                  <a16:creationId xmlns:a16="http://schemas.microsoft.com/office/drawing/2014/main" id="{EF2C8486-937B-4A8F-A7D6-3DB7CAC19A2A}"/>
                </a:ext>
              </a:extLst>
            </p:cNvPr>
            <p:cNvSpPr/>
            <p:nvPr/>
          </p:nvSpPr>
          <p:spPr>
            <a:xfrm>
              <a:off x="838200" y="2514601"/>
              <a:ext cx="990600" cy="1524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Cross 66">
              <a:extLst>
                <a:ext uri="{FF2B5EF4-FFF2-40B4-BE49-F238E27FC236}">
                  <a16:creationId xmlns:a16="http://schemas.microsoft.com/office/drawing/2014/main" id="{13FA812F-8603-4DFC-9CAD-E0C5D54D899E}"/>
                </a:ext>
              </a:extLst>
            </p:cNvPr>
            <p:cNvSpPr/>
            <p:nvPr/>
          </p:nvSpPr>
          <p:spPr>
            <a:xfrm rot="2093903">
              <a:off x="1453639" y="3951710"/>
              <a:ext cx="363759" cy="35870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Pentagon 31">
              <a:extLst>
                <a:ext uri="{FF2B5EF4-FFF2-40B4-BE49-F238E27FC236}">
                  <a16:creationId xmlns:a16="http://schemas.microsoft.com/office/drawing/2014/main" id="{CDCD120B-F5F3-4584-805B-73C59CFA0247}"/>
                </a:ext>
              </a:extLst>
            </p:cNvPr>
            <p:cNvSpPr/>
            <p:nvPr/>
          </p:nvSpPr>
          <p:spPr>
            <a:xfrm rot="7482643">
              <a:off x="993021" y="4553274"/>
              <a:ext cx="740061" cy="114848"/>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69" name="Rectangle 68">
              <a:extLst>
                <a:ext uri="{FF2B5EF4-FFF2-40B4-BE49-F238E27FC236}">
                  <a16:creationId xmlns:a16="http://schemas.microsoft.com/office/drawing/2014/main" id="{5F903EB0-0968-4F9C-A5D2-227C9F5D8E67}"/>
                </a:ext>
              </a:extLst>
            </p:cNvPr>
            <p:cNvSpPr/>
            <p:nvPr/>
          </p:nvSpPr>
          <p:spPr>
            <a:xfrm>
              <a:off x="876300" y="4264418"/>
              <a:ext cx="873672" cy="23681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73" name="Chevron 36">
              <a:extLst>
                <a:ext uri="{FF2B5EF4-FFF2-40B4-BE49-F238E27FC236}">
                  <a16:creationId xmlns:a16="http://schemas.microsoft.com/office/drawing/2014/main" id="{CF993922-1868-4418-9A37-E6F1E7960117}"/>
                </a:ext>
              </a:extLst>
            </p:cNvPr>
            <p:cNvSpPr/>
            <p:nvPr/>
          </p:nvSpPr>
          <p:spPr>
            <a:xfrm rot="5400000">
              <a:off x="1103920" y="3559480"/>
              <a:ext cx="414434" cy="521804"/>
            </a:xfrm>
            <a:prstGeom prst="chevron">
              <a:avLst>
                <a:gd name="adj" fmla="val 7481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74" name="Regular Pentagon 21">
              <a:extLst>
                <a:ext uri="{FF2B5EF4-FFF2-40B4-BE49-F238E27FC236}">
                  <a16:creationId xmlns:a16="http://schemas.microsoft.com/office/drawing/2014/main" id="{94FC2362-E49C-49D3-833E-6835B9A8283A}"/>
                </a:ext>
              </a:extLst>
            </p:cNvPr>
            <p:cNvSpPr/>
            <p:nvPr/>
          </p:nvSpPr>
          <p:spPr>
            <a:xfrm rot="12688232">
              <a:off x="761941" y="3436032"/>
              <a:ext cx="43562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75" name="Regular Pentagon 23">
              <a:extLst>
                <a:ext uri="{FF2B5EF4-FFF2-40B4-BE49-F238E27FC236}">
                  <a16:creationId xmlns:a16="http://schemas.microsoft.com/office/drawing/2014/main" id="{E4F0BA77-7278-44FD-8DE1-8F7D2B35E88A}"/>
                </a:ext>
              </a:extLst>
            </p:cNvPr>
            <p:cNvSpPr/>
            <p:nvPr/>
          </p:nvSpPr>
          <p:spPr>
            <a:xfrm rot="8844381" flipH="1">
              <a:off x="1450893" y="3409100"/>
              <a:ext cx="410578" cy="41443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u="sng"/>
            </a:p>
          </p:txBody>
        </p:sp>
        <p:sp>
          <p:nvSpPr>
            <p:cNvPr id="76" name="Oval 75">
              <a:extLst>
                <a:ext uri="{FF2B5EF4-FFF2-40B4-BE49-F238E27FC236}">
                  <a16:creationId xmlns:a16="http://schemas.microsoft.com/office/drawing/2014/main" id="{E87DC3C1-B77E-46C2-BEA8-785003F2C05E}"/>
                </a:ext>
              </a:extLst>
            </p:cNvPr>
            <p:cNvSpPr/>
            <p:nvPr/>
          </p:nvSpPr>
          <p:spPr>
            <a:xfrm>
              <a:off x="16764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C88398C-A5CE-41D4-9D0C-EB19E38B0396}"/>
                </a:ext>
              </a:extLst>
            </p:cNvPr>
            <p:cNvSpPr/>
            <p:nvPr/>
          </p:nvSpPr>
          <p:spPr>
            <a:xfrm>
              <a:off x="685800" y="3200400"/>
              <a:ext cx="228600" cy="228600"/>
            </a:xfrm>
            <a:prstGeom prst="ellipse">
              <a:avLst/>
            </a:prstGeom>
            <a:solidFill>
              <a:srgbClr val="936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425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animEffect transition="in" filter="wipe(down)">
                                      <p:cBhvr>
                                        <p:cTn id="9" dur="580">
                                          <p:stCondLst>
                                            <p:cond delay="0"/>
                                          </p:stCondLst>
                                        </p:cTn>
                                        <p:tgtEl>
                                          <p:spTgt spid="42"/>
                                        </p:tgtEl>
                                      </p:cBhvr>
                                    </p:animEffect>
                                    <p:anim calcmode="lin" valueType="num">
                                      <p:cBhvr>
                                        <p:cTn id="10"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5" dur="26">
                                          <p:stCondLst>
                                            <p:cond delay="650"/>
                                          </p:stCondLst>
                                        </p:cTn>
                                        <p:tgtEl>
                                          <p:spTgt spid="42"/>
                                        </p:tgtEl>
                                      </p:cBhvr>
                                      <p:to x="100000" y="60000"/>
                                    </p:animScale>
                                    <p:animScale>
                                      <p:cBhvr>
                                        <p:cTn id="16" dur="166" decel="50000">
                                          <p:stCondLst>
                                            <p:cond delay="676"/>
                                          </p:stCondLst>
                                        </p:cTn>
                                        <p:tgtEl>
                                          <p:spTgt spid="42"/>
                                        </p:tgtEl>
                                      </p:cBhvr>
                                      <p:to x="100000" y="100000"/>
                                    </p:animScale>
                                    <p:animScale>
                                      <p:cBhvr>
                                        <p:cTn id="17" dur="26">
                                          <p:stCondLst>
                                            <p:cond delay="1312"/>
                                          </p:stCondLst>
                                        </p:cTn>
                                        <p:tgtEl>
                                          <p:spTgt spid="42"/>
                                        </p:tgtEl>
                                      </p:cBhvr>
                                      <p:to x="100000" y="80000"/>
                                    </p:animScale>
                                    <p:animScale>
                                      <p:cBhvr>
                                        <p:cTn id="18" dur="166" decel="50000">
                                          <p:stCondLst>
                                            <p:cond delay="1338"/>
                                          </p:stCondLst>
                                        </p:cTn>
                                        <p:tgtEl>
                                          <p:spTgt spid="42"/>
                                        </p:tgtEl>
                                      </p:cBhvr>
                                      <p:to x="100000" y="100000"/>
                                    </p:animScale>
                                    <p:animScale>
                                      <p:cBhvr>
                                        <p:cTn id="19" dur="26">
                                          <p:stCondLst>
                                            <p:cond delay="1642"/>
                                          </p:stCondLst>
                                        </p:cTn>
                                        <p:tgtEl>
                                          <p:spTgt spid="42"/>
                                        </p:tgtEl>
                                      </p:cBhvr>
                                      <p:to x="100000" y="90000"/>
                                    </p:animScale>
                                    <p:animScale>
                                      <p:cBhvr>
                                        <p:cTn id="20" dur="166" decel="50000">
                                          <p:stCondLst>
                                            <p:cond delay="1668"/>
                                          </p:stCondLst>
                                        </p:cTn>
                                        <p:tgtEl>
                                          <p:spTgt spid="42"/>
                                        </p:tgtEl>
                                      </p:cBhvr>
                                      <p:to x="100000" y="100000"/>
                                    </p:animScale>
                                    <p:animScale>
                                      <p:cBhvr>
                                        <p:cTn id="21" dur="26">
                                          <p:stCondLst>
                                            <p:cond delay="1808"/>
                                          </p:stCondLst>
                                        </p:cTn>
                                        <p:tgtEl>
                                          <p:spTgt spid="42"/>
                                        </p:tgtEl>
                                      </p:cBhvr>
                                      <p:to x="100000" y="95000"/>
                                    </p:animScale>
                                    <p:animScale>
                                      <p:cBhvr>
                                        <p:cTn id="22" dur="166" decel="50000">
                                          <p:stCondLst>
                                            <p:cond delay="1834"/>
                                          </p:stCondLst>
                                        </p:cTn>
                                        <p:tgtEl>
                                          <p:spTgt spid="4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9">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C0FD84-D7D2-495E-84CC-21C5EDE64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676400" y="0"/>
            <a:ext cx="8763000" cy="1107996"/>
          </a:xfrm>
          <a:prstGeom prst="rect">
            <a:avLst/>
          </a:prstGeom>
          <a:noFill/>
        </p:spPr>
        <p:txBody>
          <a:bodyPr wrap="square" rtlCol="0">
            <a:spAutoFit/>
          </a:bodyPr>
          <a:lstStyle/>
          <a:p>
            <a:pPr algn="ctr"/>
            <a:r>
              <a:rPr lang="en-US" sz="6600" dirty="0">
                <a:latin typeface="Rockwell Extra Bold" pitchFamily="18" charset="0"/>
                <a:cs typeface="JasmineUPC" pitchFamily="18" charset="-34"/>
              </a:rPr>
              <a:t>Nephite Army</a:t>
            </a:r>
          </a:p>
        </p:txBody>
      </p:sp>
      <p:sp>
        <p:nvSpPr>
          <p:cNvPr id="6" name="TextBox 5"/>
          <p:cNvSpPr txBox="1"/>
          <p:nvPr/>
        </p:nvSpPr>
        <p:spPr>
          <a:xfrm>
            <a:off x="162324" y="6477000"/>
            <a:ext cx="2057400" cy="381000"/>
          </a:xfrm>
          <a:prstGeom prst="rect">
            <a:avLst/>
          </a:prstGeom>
          <a:noFill/>
        </p:spPr>
        <p:txBody>
          <a:bodyPr wrap="square" rtlCol="0">
            <a:spAutoFit/>
          </a:bodyPr>
          <a:lstStyle/>
          <a:p>
            <a:r>
              <a:rPr lang="en-US" dirty="0"/>
              <a:t>Alma 43:9-12, 16</a:t>
            </a:r>
          </a:p>
        </p:txBody>
      </p:sp>
      <p:sp>
        <p:nvSpPr>
          <p:cNvPr id="7" name="TextBox 6"/>
          <p:cNvSpPr txBox="1"/>
          <p:nvPr/>
        </p:nvSpPr>
        <p:spPr>
          <a:xfrm>
            <a:off x="6934200" y="1447800"/>
            <a:ext cx="2819400" cy="1569660"/>
          </a:xfrm>
          <a:prstGeom prst="rect">
            <a:avLst/>
          </a:prstGeom>
          <a:noFill/>
        </p:spPr>
        <p:txBody>
          <a:bodyPr wrap="square" rtlCol="0">
            <a:spAutoFit/>
          </a:bodyPr>
          <a:lstStyle/>
          <a:p>
            <a:r>
              <a:rPr lang="en-US" sz="2400" b="1" dirty="0"/>
              <a:t>Moroni was appointed to be chief captain over the Nephites</a:t>
            </a:r>
          </a:p>
        </p:txBody>
      </p:sp>
      <p:sp>
        <p:nvSpPr>
          <p:cNvPr id="8" name="TextBox 7"/>
          <p:cNvSpPr txBox="1"/>
          <p:nvPr/>
        </p:nvSpPr>
        <p:spPr>
          <a:xfrm>
            <a:off x="1905000" y="1371600"/>
            <a:ext cx="3352800" cy="1569660"/>
          </a:xfrm>
          <a:prstGeom prst="rect">
            <a:avLst/>
          </a:prstGeom>
          <a:noFill/>
        </p:spPr>
        <p:txBody>
          <a:bodyPr wrap="square" rtlCol="0">
            <a:spAutoFit/>
          </a:bodyPr>
          <a:lstStyle/>
          <a:p>
            <a:r>
              <a:rPr lang="en-US" sz="2400" b="1" dirty="0"/>
              <a:t>The army was made up of Nephites, yet the “People of Ammon” did not join the army</a:t>
            </a:r>
          </a:p>
        </p:txBody>
      </p:sp>
      <p:sp>
        <p:nvSpPr>
          <p:cNvPr id="9" name="TextBox 8"/>
          <p:cNvSpPr txBox="1"/>
          <p:nvPr/>
        </p:nvSpPr>
        <p:spPr>
          <a:xfrm>
            <a:off x="7030016" y="3769259"/>
            <a:ext cx="3200400" cy="1569660"/>
          </a:xfrm>
          <a:prstGeom prst="rect">
            <a:avLst/>
          </a:prstGeom>
          <a:noFill/>
        </p:spPr>
        <p:txBody>
          <a:bodyPr wrap="square" rtlCol="0">
            <a:spAutoFit/>
          </a:bodyPr>
          <a:lstStyle/>
          <a:p>
            <a:r>
              <a:rPr lang="en-US" sz="2400" b="1" dirty="0"/>
              <a:t>They fought for their land, houses, wives, and children…they were fighting for liberty</a:t>
            </a:r>
          </a:p>
        </p:txBody>
      </p:sp>
      <p:pic>
        <p:nvPicPr>
          <p:cNvPr id="3" name="Picture 2">
            <a:extLst>
              <a:ext uri="{FF2B5EF4-FFF2-40B4-BE49-F238E27FC236}">
                <a16:creationId xmlns:a16="http://schemas.microsoft.com/office/drawing/2014/main" id="{40347649-B084-4FAF-B8BF-2FC45D04B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63" y="2907765"/>
            <a:ext cx="6004182" cy="2995093"/>
          </a:xfrm>
          <a:prstGeom prst="rect">
            <a:avLst/>
          </a:prstGeom>
        </p:spPr>
      </p:pic>
    </p:spTree>
    <p:extLst>
      <p:ext uri="{BB962C8B-B14F-4D97-AF65-F5344CB8AC3E}">
        <p14:creationId xmlns:p14="http://schemas.microsoft.com/office/powerpoint/2010/main" val="202129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2217</Words>
  <Application>Microsoft Office PowerPoint</Application>
  <PresentationFormat>Widescreen</PresentationFormat>
  <Paragraphs>268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Rockwell Extra Bold</vt:lpstr>
      <vt:lpstr>Calibri Light</vt:lpstr>
      <vt:lpstr>Open Sans</vt:lpstr>
      <vt:lpstr>Calibri</vt:lpstr>
      <vt:lpstr>Arial</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17</cp:revision>
  <dcterms:created xsi:type="dcterms:W3CDTF">2017-09-21T13:33:12Z</dcterms:created>
  <dcterms:modified xsi:type="dcterms:W3CDTF">2023-12-13T15:40:39Z</dcterms:modified>
</cp:coreProperties>
</file>