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7" r:id="rId31"/>
    <p:sldId id="288" r:id="rId32"/>
    <p:sldId id="289" r:id="rId33"/>
  </p:sldIdLst>
  <p:sldSz cx="12192000" cy="6858000"/>
  <p:notesSz cx="6858000" cy="9144000"/>
  <p:embeddedFontLst>
    <p:embeddedFont>
      <p:font typeface="Bookman Old Style" panose="02050604050505020204" pitchFamily="18"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Tempus Sans ITC" panose="04020404030D07020202" pitchFamily="82"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1" d="100"/>
          <a:sy n="101" d="100"/>
        </p:scale>
        <p:origin x="15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7905-1B78-4689-9EE8-03A5E6CE3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273C2-F7B4-4FF7-BC6B-63ED1FCAC0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A4750C-E785-442C-8496-B6C82B801B52}"/>
              </a:ext>
            </a:extLst>
          </p:cNvPr>
          <p:cNvSpPr>
            <a:spLocks noGrp="1"/>
          </p:cNvSpPr>
          <p:nvPr>
            <p:ph type="dt" sz="half" idx="10"/>
          </p:nvPr>
        </p:nvSpPr>
        <p:spPr/>
        <p:txBody>
          <a:bodyPr/>
          <a:lstStyle/>
          <a:p>
            <a:fld id="{9D1E0B3C-1988-4683-99AA-E6E324C02EC1}" type="datetimeFigureOut">
              <a:rPr lang="en-US" smtClean="0"/>
              <a:t>12/12/2023</a:t>
            </a:fld>
            <a:endParaRPr lang="en-US"/>
          </a:p>
        </p:txBody>
      </p:sp>
      <p:sp>
        <p:nvSpPr>
          <p:cNvPr id="5" name="Footer Placeholder 4">
            <a:extLst>
              <a:ext uri="{FF2B5EF4-FFF2-40B4-BE49-F238E27FC236}">
                <a16:creationId xmlns:a16="http://schemas.microsoft.com/office/drawing/2014/main" id="{273F8B97-355B-4B44-9185-372F028DF4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378E9-6830-4E6B-BBE4-C2BD08B4B60A}"/>
              </a:ext>
            </a:extLst>
          </p:cNvPr>
          <p:cNvSpPr>
            <a:spLocks noGrp="1"/>
          </p:cNvSpPr>
          <p:nvPr>
            <p:ph type="sldNum" sz="quarter" idx="12"/>
          </p:nvPr>
        </p:nvSpPr>
        <p:spPr/>
        <p:txBody>
          <a:bodyPr/>
          <a:lstStyle/>
          <a:p>
            <a:fld id="{F0712DB8-4812-44AA-862C-7E3627A931F2}" type="slidenum">
              <a:rPr lang="en-US" smtClean="0"/>
              <a:t>‹#›</a:t>
            </a:fld>
            <a:endParaRPr lang="en-US"/>
          </a:p>
        </p:txBody>
      </p:sp>
    </p:spTree>
    <p:extLst>
      <p:ext uri="{BB962C8B-B14F-4D97-AF65-F5344CB8AC3E}">
        <p14:creationId xmlns:p14="http://schemas.microsoft.com/office/powerpoint/2010/main" val="412934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64C87-09E2-47E1-A0FB-544E7E4C5E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3E45C9-3C54-4081-9556-A8A3FB71E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04FD6-834F-42B4-906B-B733E43EE7CF}"/>
              </a:ext>
            </a:extLst>
          </p:cNvPr>
          <p:cNvSpPr>
            <a:spLocks noGrp="1"/>
          </p:cNvSpPr>
          <p:nvPr>
            <p:ph type="dt" sz="half" idx="10"/>
          </p:nvPr>
        </p:nvSpPr>
        <p:spPr/>
        <p:txBody>
          <a:bodyPr/>
          <a:lstStyle/>
          <a:p>
            <a:fld id="{9D1E0B3C-1988-4683-99AA-E6E324C02EC1}" type="datetimeFigureOut">
              <a:rPr lang="en-US" smtClean="0"/>
              <a:t>12/12/2023</a:t>
            </a:fld>
            <a:endParaRPr lang="en-US"/>
          </a:p>
        </p:txBody>
      </p:sp>
      <p:sp>
        <p:nvSpPr>
          <p:cNvPr id="5" name="Footer Placeholder 4">
            <a:extLst>
              <a:ext uri="{FF2B5EF4-FFF2-40B4-BE49-F238E27FC236}">
                <a16:creationId xmlns:a16="http://schemas.microsoft.com/office/drawing/2014/main" id="{FB38ED83-6A97-48B9-A5B3-59F5C6B1E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B39B8-AD84-4484-AA67-F8AE2CE2B61B}"/>
              </a:ext>
            </a:extLst>
          </p:cNvPr>
          <p:cNvSpPr>
            <a:spLocks noGrp="1"/>
          </p:cNvSpPr>
          <p:nvPr>
            <p:ph type="sldNum" sz="quarter" idx="12"/>
          </p:nvPr>
        </p:nvSpPr>
        <p:spPr/>
        <p:txBody>
          <a:bodyPr/>
          <a:lstStyle/>
          <a:p>
            <a:fld id="{F0712DB8-4812-44AA-862C-7E3627A931F2}" type="slidenum">
              <a:rPr lang="en-US" smtClean="0"/>
              <a:t>‹#›</a:t>
            </a:fld>
            <a:endParaRPr lang="en-US"/>
          </a:p>
        </p:txBody>
      </p:sp>
    </p:spTree>
    <p:extLst>
      <p:ext uri="{BB962C8B-B14F-4D97-AF65-F5344CB8AC3E}">
        <p14:creationId xmlns:p14="http://schemas.microsoft.com/office/powerpoint/2010/main" val="248357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CA117B-79F2-4D9B-B221-CD04579845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A66E01-CBD6-43EA-99DB-A50FBEAF6D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1DF72C-F3F7-409E-864B-0B4ADBC2100E}"/>
              </a:ext>
            </a:extLst>
          </p:cNvPr>
          <p:cNvSpPr>
            <a:spLocks noGrp="1"/>
          </p:cNvSpPr>
          <p:nvPr>
            <p:ph type="dt" sz="half" idx="10"/>
          </p:nvPr>
        </p:nvSpPr>
        <p:spPr/>
        <p:txBody>
          <a:bodyPr/>
          <a:lstStyle/>
          <a:p>
            <a:fld id="{9D1E0B3C-1988-4683-99AA-E6E324C02EC1}" type="datetimeFigureOut">
              <a:rPr lang="en-US" smtClean="0"/>
              <a:t>12/12/2023</a:t>
            </a:fld>
            <a:endParaRPr lang="en-US"/>
          </a:p>
        </p:txBody>
      </p:sp>
      <p:sp>
        <p:nvSpPr>
          <p:cNvPr id="5" name="Footer Placeholder 4">
            <a:extLst>
              <a:ext uri="{FF2B5EF4-FFF2-40B4-BE49-F238E27FC236}">
                <a16:creationId xmlns:a16="http://schemas.microsoft.com/office/drawing/2014/main" id="{7E06E9F7-2570-42BB-BA60-7D98B80B9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BE288-B55E-43CD-9582-EB4519A74F6B}"/>
              </a:ext>
            </a:extLst>
          </p:cNvPr>
          <p:cNvSpPr>
            <a:spLocks noGrp="1"/>
          </p:cNvSpPr>
          <p:nvPr>
            <p:ph type="sldNum" sz="quarter" idx="12"/>
          </p:nvPr>
        </p:nvSpPr>
        <p:spPr/>
        <p:txBody>
          <a:bodyPr/>
          <a:lstStyle/>
          <a:p>
            <a:fld id="{F0712DB8-4812-44AA-862C-7E3627A931F2}" type="slidenum">
              <a:rPr lang="en-US" smtClean="0"/>
              <a:t>‹#›</a:t>
            </a:fld>
            <a:endParaRPr lang="en-US"/>
          </a:p>
        </p:txBody>
      </p:sp>
    </p:spTree>
    <p:extLst>
      <p:ext uri="{BB962C8B-B14F-4D97-AF65-F5344CB8AC3E}">
        <p14:creationId xmlns:p14="http://schemas.microsoft.com/office/powerpoint/2010/main" val="325915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44C2-A2F9-4E36-9728-5B9ED7B709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39B1A-36E8-4EE2-8B6E-C2CCA0D1DA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E0FA3-AAB9-4119-912D-22FF3D097D69}"/>
              </a:ext>
            </a:extLst>
          </p:cNvPr>
          <p:cNvSpPr>
            <a:spLocks noGrp="1"/>
          </p:cNvSpPr>
          <p:nvPr>
            <p:ph type="dt" sz="half" idx="10"/>
          </p:nvPr>
        </p:nvSpPr>
        <p:spPr/>
        <p:txBody>
          <a:bodyPr/>
          <a:lstStyle/>
          <a:p>
            <a:fld id="{9D1E0B3C-1988-4683-99AA-E6E324C02EC1}" type="datetimeFigureOut">
              <a:rPr lang="en-US" smtClean="0"/>
              <a:t>12/12/2023</a:t>
            </a:fld>
            <a:endParaRPr lang="en-US"/>
          </a:p>
        </p:txBody>
      </p:sp>
      <p:sp>
        <p:nvSpPr>
          <p:cNvPr id="5" name="Footer Placeholder 4">
            <a:extLst>
              <a:ext uri="{FF2B5EF4-FFF2-40B4-BE49-F238E27FC236}">
                <a16:creationId xmlns:a16="http://schemas.microsoft.com/office/drawing/2014/main" id="{B466FC0D-785B-40E0-AEC3-991FE7C70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BF40A-0706-41DA-8CE8-720D5B5E66CA}"/>
              </a:ext>
            </a:extLst>
          </p:cNvPr>
          <p:cNvSpPr>
            <a:spLocks noGrp="1"/>
          </p:cNvSpPr>
          <p:nvPr>
            <p:ph type="sldNum" sz="quarter" idx="12"/>
          </p:nvPr>
        </p:nvSpPr>
        <p:spPr/>
        <p:txBody>
          <a:bodyPr/>
          <a:lstStyle/>
          <a:p>
            <a:fld id="{F0712DB8-4812-44AA-862C-7E3627A931F2}" type="slidenum">
              <a:rPr lang="en-US" smtClean="0"/>
              <a:t>‹#›</a:t>
            </a:fld>
            <a:endParaRPr lang="en-US"/>
          </a:p>
        </p:txBody>
      </p:sp>
    </p:spTree>
    <p:extLst>
      <p:ext uri="{BB962C8B-B14F-4D97-AF65-F5344CB8AC3E}">
        <p14:creationId xmlns:p14="http://schemas.microsoft.com/office/powerpoint/2010/main" val="227954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4886A-9CC5-456F-B637-DE71F0E1FD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EFBC6-0AD7-4D86-AF05-C44C5E91C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2BC705-2BC3-4700-A729-6B259CE08BB8}"/>
              </a:ext>
            </a:extLst>
          </p:cNvPr>
          <p:cNvSpPr>
            <a:spLocks noGrp="1"/>
          </p:cNvSpPr>
          <p:nvPr>
            <p:ph type="dt" sz="half" idx="10"/>
          </p:nvPr>
        </p:nvSpPr>
        <p:spPr/>
        <p:txBody>
          <a:bodyPr/>
          <a:lstStyle/>
          <a:p>
            <a:fld id="{9D1E0B3C-1988-4683-99AA-E6E324C02EC1}" type="datetimeFigureOut">
              <a:rPr lang="en-US" smtClean="0"/>
              <a:t>12/12/2023</a:t>
            </a:fld>
            <a:endParaRPr lang="en-US"/>
          </a:p>
        </p:txBody>
      </p:sp>
      <p:sp>
        <p:nvSpPr>
          <p:cNvPr id="5" name="Footer Placeholder 4">
            <a:extLst>
              <a:ext uri="{FF2B5EF4-FFF2-40B4-BE49-F238E27FC236}">
                <a16:creationId xmlns:a16="http://schemas.microsoft.com/office/drawing/2014/main" id="{BD36B5BE-EECE-43FE-9DBE-6BA464EFA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2C283-96A8-4357-8B63-9EA2F1532528}"/>
              </a:ext>
            </a:extLst>
          </p:cNvPr>
          <p:cNvSpPr>
            <a:spLocks noGrp="1"/>
          </p:cNvSpPr>
          <p:nvPr>
            <p:ph type="sldNum" sz="quarter" idx="12"/>
          </p:nvPr>
        </p:nvSpPr>
        <p:spPr/>
        <p:txBody>
          <a:bodyPr/>
          <a:lstStyle/>
          <a:p>
            <a:fld id="{F0712DB8-4812-44AA-862C-7E3627A931F2}" type="slidenum">
              <a:rPr lang="en-US" smtClean="0"/>
              <a:t>‹#›</a:t>
            </a:fld>
            <a:endParaRPr lang="en-US"/>
          </a:p>
        </p:txBody>
      </p:sp>
    </p:spTree>
    <p:extLst>
      <p:ext uri="{BB962C8B-B14F-4D97-AF65-F5344CB8AC3E}">
        <p14:creationId xmlns:p14="http://schemas.microsoft.com/office/powerpoint/2010/main" val="2283156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F5DE-B9B3-41A6-A1B1-59812BDFC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BB023-7CF8-44AA-B335-5B5E652DE41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3665F9-350C-4F25-B2BF-C032F73370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F17E4-39FA-46B8-892C-987FBBFC8CC2}"/>
              </a:ext>
            </a:extLst>
          </p:cNvPr>
          <p:cNvSpPr>
            <a:spLocks noGrp="1"/>
          </p:cNvSpPr>
          <p:nvPr>
            <p:ph type="dt" sz="half" idx="10"/>
          </p:nvPr>
        </p:nvSpPr>
        <p:spPr/>
        <p:txBody>
          <a:bodyPr/>
          <a:lstStyle/>
          <a:p>
            <a:fld id="{9D1E0B3C-1988-4683-99AA-E6E324C02EC1}" type="datetimeFigureOut">
              <a:rPr lang="en-US" smtClean="0"/>
              <a:t>12/12/2023</a:t>
            </a:fld>
            <a:endParaRPr lang="en-US"/>
          </a:p>
        </p:txBody>
      </p:sp>
      <p:sp>
        <p:nvSpPr>
          <p:cNvPr id="6" name="Footer Placeholder 5">
            <a:extLst>
              <a:ext uri="{FF2B5EF4-FFF2-40B4-BE49-F238E27FC236}">
                <a16:creationId xmlns:a16="http://schemas.microsoft.com/office/drawing/2014/main" id="{FA58F51B-A063-4E1F-9B52-611685C8F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A5367-D3E0-4FB8-AF6B-0EDD7236BEFC}"/>
              </a:ext>
            </a:extLst>
          </p:cNvPr>
          <p:cNvSpPr>
            <a:spLocks noGrp="1"/>
          </p:cNvSpPr>
          <p:nvPr>
            <p:ph type="sldNum" sz="quarter" idx="12"/>
          </p:nvPr>
        </p:nvSpPr>
        <p:spPr/>
        <p:txBody>
          <a:bodyPr/>
          <a:lstStyle/>
          <a:p>
            <a:fld id="{F0712DB8-4812-44AA-862C-7E3627A931F2}" type="slidenum">
              <a:rPr lang="en-US" smtClean="0"/>
              <a:t>‹#›</a:t>
            </a:fld>
            <a:endParaRPr lang="en-US"/>
          </a:p>
        </p:txBody>
      </p:sp>
    </p:spTree>
    <p:extLst>
      <p:ext uri="{BB962C8B-B14F-4D97-AF65-F5344CB8AC3E}">
        <p14:creationId xmlns:p14="http://schemas.microsoft.com/office/powerpoint/2010/main" val="75970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A0F0-CB3C-4E2B-AC06-B4C662B9DA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95C502-A0CA-4894-B899-6CA6FE2280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7A422C-3345-46E6-9106-F9ACAB6603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697188-083F-46F2-8F2F-EF64B8A191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3B8942-842D-4760-A502-92F30024CF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FD3A58-4A6D-4992-B3B0-D7C8D1357F89}"/>
              </a:ext>
            </a:extLst>
          </p:cNvPr>
          <p:cNvSpPr>
            <a:spLocks noGrp="1"/>
          </p:cNvSpPr>
          <p:nvPr>
            <p:ph type="dt" sz="half" idx="10"/>
          </p:nvPr>
        </p:nvSpPr>
        <p:spPr/>
        <p:txBody>
          <a:bodyPr/>
          <a:lstStyle/>
          <a:p>
            <a:fld id="{9D1E0B3C-1988-4683-99AA-E6E324C02EC1}" type="datetimeFigureOut">
              <a:rPr lang="en-US" smtClean="0"/>
              <a:t>12/12/2023</a:t>
            </a:fld>
            <a:endParaRPr lang="en-US"/>
          </a:p>
        </p:txBody>
      </p:sp>
      <p:sp>
        <p:nvSpPr>
          <p:cNvPr id="8" name="Footer Placeholder 7">
            <a:extLst>
              <a:ext uri="{FF2B5EF4-FFF2-40B4-BE49-F238E27FC236}">
                <a16:creationId xmlns:a16="http://schemas.microsoft.com/office/drawing/2014/main" id="{ACEFB97F-C13D-4E57-8482-BE1ECB7BB9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A347D7-7958-4578-BC37-7400236B2084}"/>
              </a:ext>
            </a:extLst>
          </p:cNvPr>
          <p:cNvSpPr>
            <a:spLocks noGrp="1"/>
          </p:cNvSpPr>
          <p:nvPr>
            <p:ph type="sldNum" sz="quarter" idx="12"/>
          </p:nvPr>
        </p:nvSpPr>
        <p:spPr/>
        <p:txBody>
          <a:bodyPr/>
          <a:lstStyle/>
          <a:p>
            <a:fld id="{F0712DB8-4812-44AA-862C-7E3627A931F2}" type="slidenum">
              <a:rPr lang="en-US" smtClean="0"/>
              <a:t>‹#›</a:t>
            </a:fld>
            <a:endParaRPr lang="en-US"/>
          </a:p>
        </p:txBody>
      </p:sp>
    </p:spTree>
    <p:extLst>
      <p:ext uri="{BB962C8B-B14F-4D97-AF65-F5344CB8AC3E}">
        <p14:creationId xmlns:p14="http://schemas.microsoft.com/office/powerpoint/2010/main" val="275936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70361-45D0-4FFD-B5C1-227BC72ACE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5EFE58-E948-4B21-84F4-48DB54EC8B6D}"/>
              </a:ext>
            </a:extLst>
          </p:cNvPr>
          <p:cNvSpPr>
            <a:spLocks noGrp="1"/>
          </p:cNvSpPr>
          <p:nvPr>
            <p:ph type="dt" sz="half" idx="10"/>
          </p:nvPr>
        </p:nvSpPr>
        <p:spPr/>
        <p:txBody>
          <a:bodyPr/>
          <a:lstStyle/>
          <a:p>
            <a:fld id="{9D1E0B3C-1988-4683-99AA-E6E324C02EC1}" type="datetimeFigureOut">
              <a:rPr lang="en-US" smtClean="0"/>
              <a:t>12/12/2023</a:t>
            </a:fld>
            <a:endParaRPr lang="en-US"/>
          </a:p>
        </p:txBody>
      </p:sp>
      <p:sp>
        <p:nvSpPr>
          <p:cNvPr id="4" name="Footer Placeholder 3">
            <a:extLst>
              <a:ext uri="{FF2B5EF4-FFF2-40B4-BE49-F238E27FC236}">
                <a16:creationId xmlns:a16="http://schemas.microsoft.com/office/drawing/2014/main" id="{B24F63BC-5202-4DE9-93C5-FB94367DDD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D97B27-C7B6-4F5A-AED4-634E22B7F292}"/>
              </a:ext>
            </a:extLst>
          </p:cNvPr>
          <p:cNvSpPr>
            <a:spLocks noGrp="1"/>
          </p:cNvSpPr>
          <p:nvPr>
            <p:ph type="sldNum" sz="quarter" idx="12"/>
          </p:nvPr>
        </p:nvSpPr>
        <p:spPr/>
        <p:txBody>
          <a:bodyPr/>
          <a:lstStyle/>
          <a:p>
            <a:fld id="{F0712DB8-4812-44AA-862C-7E3627A931F2}" type="slidenum">
              <a:rPr lang="en-US" smtClean="0"/>
              <a:t>‹#›</a:t>
            </a:fld>
            <a:endParaRPr lang="en-US"/>
          </a:p>
        </p:txBody>
      </p:sp>
    </p:spTree>
    <p:extLst>
      <p:ext uri="{BB962C8B-B14F-4D97-AF65-F5344CB8AC3E}">
        <p14:creationId xmlns:p14="http://schemas.microsoft.com/office/powerpoint/2010/main" val="1623102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FF799-64CE-472D-880A-C17256D2D8AF}"/>
              </a:ext>
            </a:extLst>
          </p:cNvPr>
          <p:cNvSpPr>
            <a:spLocks noGrp="1"/>
          </p:cNvSpPr>
          <p:nvPr>
            <p:ph type="dt" sz="half" idx="10"/>
          </p:nvPr>
        </p:nvSpPr>
        <p:spPr/>
        <p:txBody>
          <a:bodyPr/>
          <a:lstStyle/>
          <a:p>
            <a:fld id="{9D1E0B3C-1988-4683-99AA-E6E324C02EC1}" type="datetimeFigureOut">
              <a:rPr lang="en-US" smtClean="0"/>
              <a:t>12/12/2023</a:t>
            </a:fld>
            <a:endParaRPr lang="en-US"/>
          </a:p>
        </p:txBody>
      </p:sp>
      <p:sp>
        <p:nvSpPr>
          <p:cNvPr id="3" name="Footer Placeholder 2">
            <a:extLst>
              <a:ext uri="{FF2B5EF4-FFF2-40B4-BE49-F238E27FC236}">
                <a16:creationId xmlns:a16="http://schemas.microsoft.com/office/drawing/2014/main" id="{41D256D4-4FFE-4396-B3AC-B8B98F86E5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8F3BEF-EEF4-45AC-A851-9B1B4B983E2A}"/>
              </a:ext>
            </a:extLst>
          </p:cNvPr>
          <p:cNvSpPr>
            <a:spLocks noGrp="1"/>
          </p:cNvSpPr>
          <p:nvPr>
            <p:ph type="sldNum" sz="quarter" idx="12"/>
          </p:nvPr>
        </p:nvSpPr>
        <p:spPr/>
        <p:txBody>
          <a:bodyPr/>
          <a:lstStyle/>
          <a:p>
            <a:fld id="{F0712DB8-4812-44AA-862C-7E3627A931F2}" type="slidenum">
              <a:rPr lang="en-US" smtClean="0"/>
              <a:t>‹#›</a:t>
            </a:fld>
            <a:endParaRPr lang="en-US"/>
          </a:p>
        </p:txBody>
      </p:sp>
    </p:spTree>
    <p:extLst>
      <p:ext uri="{BB962C8B-B14F-4D97-AF65-F5344CB8AC3E}">
        <p14:creationId xmlns:p14="http://schemas.microsoft.com/office/powerpoint/2010/main" val="2977499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50E4-2788-4493-99DE-DEDCB31B8A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27828A-4FAA-4DFB-B8C7-54417B1B6A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923825-58FB-40E4-867E-031CBB4F1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C383E8-DF16-461C-B63F-ACB89E4C335C}"/>
              </a:ext>
            </a:extLst>
          </p:cNvPr>
          <p:cNvSpPr>
            <a:spLocks noGrp="1"/>
          </p:cNvSpPr>
          <p:nvPr>
            <p:ph type="dt" sz="half" idx="10"/>
          </p:nvPr>
        </p:nvSpPr>
        <p:spPr/>
        <p:txBody>
          <a:bodyPr/>
          <a:lstStyle/>
          <a:p>
            <a:fld id="{9D1E0B3C-1988-4683-99AA-E6E324C02EC1}" type="datetimeFigureOut">
              <a:rPr lang="en-US" smtClean="0"/>
              <a:t>12/12/2023</a:t>
            </a:fld>
            <a:endParaRPr lang="en-US"/>
          </a:p>
        </p:txBody>
      </p:sp>
      <p:sp>
        <p:nvSpPr>
          <p:cNvPr id="6" name="Footer Placeholder 5">
            <a:extLst>
              <a:ext uri="{FF2B5EF4-FFF2-40B4-BE49-F238E27FC236}">
                <a16:creationId xmlns:a16="http://schemas.microsoft.com/office/drawing/2014/main" id="{F2140709-9E8C-4DD4-9112-FF4A7AC52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C3526-1AFD-4EE7-AFDA-937489FD7EFE}"/>
              </a:ext>
            </a:extLst>
          </p:cNvPr>
          <p:cNvSpPr>
            <a:spLocks noGrp="1"/>
          </p:cNvSpPr>
          <p:nvPr>
            <p:ph type="sldNum" sz="quarter" idx="12"/>
          </p:nvPr>
        </p:nvSpPr>
        <p:spPr/>
        <p:txBody>
          <a:bodyPr/>
          <a:lstStyle/>
          <a:p>
            <a:fld id="{F0712DB8-4812-44AA-862C-7E3627A931F2}" type="slidenum">
              <a:rPr lang="en-US" smtClean="0"/>
              <a:t>‹#›</a:t>
            </a:fld>
            <a:endParaRPr lang="en-US"/>
          </a:p>
        </p:txBody>
      </p:sp>
    </p:spTree>
    <p:extLst>
      <p:ext uri="{BB962C8B-B14F-4D97-AF65-F5344CB8AC3E}">
        <p14:creationId xmlns:p14="http://schemas.microsoft.com/office/powerpoint/2010/main" val="207300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04CB-1D8D-4DF3-8271-C793DBBF0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D6AEFC-8E16-4F8D-AD84-E9899C4BF9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3C225-915B-478B-9C7E-44C1E3EFE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73144F-20FF-4A30-8554-B8846E0435BE}"/>
              </a:ext>
            </a:extLst>
          </p:cNvPr>
          <p:cNvSpPr>
            <a:spLocks noGrp="1"/>
          </p:cNvSpPr>
          <p:nvPr>
            <p:ph type="dt" sz="half" idx="10"/>
          </p:nvPr>
        </p:nvSpPr>
        <p:spPr/>
        <p:txBody>
          <a:bodyPr/>
          <a:lstStyle/>
          <a:p>
            <a:fld id="{9D1E0B3C-1988-4683-99AA-E6E324C02EC1}" type="datetimeFigureOut">
              <a:rPr lang="en-US" smtClean="0"/>
              <a:t>12/12/2023</a:t>
            </a:fld>
            <a:endParaRPr lang="en-US"/>
          </a:p>
        </p:txBody>
      </p:sp>
      <p:sp>
        <p:nvSpPr>
          <p:cNvPr id="6" name="Footer Placeholder 5">
            <a:extLst>
              <a:ext uri="{FF2B5EF4-FFF2-40B4-BE49-F238E27FC236}">
                <a16:creationId xmlns:a16="http://schemas.microsoft.com/office/drawing/2014/main" id="{AD59B443-DD44-4C0B-BB76-E7FCC87E2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55EA8-EB77-4F95-9B76-CC05751DDA90}"/>
              </a:ext>
            </a:extLst>
          </p:cNvPr>
          <p:cNvSpPr>
            <a:spLocks noGrp="1"/>
          </p:cNvSpPr>
          <p:nvPr>
            <p:ph type="sldNum" sz="quarter" idx="12"/>
          </p:nvPr>
        </p:nvSpPr>
        <p:spPr/>
        <p:txBody>
          <a:bodyPr/>
          <a:lstStyle/>
          <a:p>
            <a:fld id="{F0712DB8-4812-44AA-862C-7E3627A931F2}" type="slidenum">
              <a:rPr lang="en-US" smtClean="0"/>
              <a:t>‹#›</a:t>
            </a:fld>
            <a:endParaRPr lang="en-US"/>
          </a:p>
        </p:txBody>
      </p:sp>
    </p:spTree>
    <p:extLst>
      <p:ext uri="{BB962C8B-B14F-4D97-AF65-F5344CB8AC3E}">
        <p14:creationId xmlns:p14="http://schemas.microsoft.com/office/powerpoint/2010/main" val="411096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862632-85B6-4466-9AC1-392EFE7AC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969DA7-CBA8-4DCD-B3C6-7EAB099792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A3BCF-86CD-435C-B192-B52DE7B0B6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E0B3C-1988-4683-99AA-E6E324C02EC1}" type="datetimeFigureOut">
              <a:rPr lang="en-US" smtClean="0"/>
              <a:t>12/12/2023</a:t>
            </a:fld>
            <a:endParaRPr lang="en-US"/>
          </a:p>
        </p:txBody>
      </p:sp>
      <p:sp>
        <p:nvSpPr>
          <p:cNvPr id="5" name="Footer Placeholder 4">
            <a:extLst>
              <a:ext uri="{FF2B5EF4-FFF2-40B4-BE49-F238E27FC236}">
                <a16:creationId xmlns:a16="http://schemas.microsoft.com/office/drawing/2014/main" id="{55F5569D-3714-4C78-AB27-21BA288B45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1A165C-8B14-45E3-A969-983971D5CD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12DB8-4812-44AA-862C-7E3627A931F2}" type="slidenum">
              <a:rPr lang="en-US" smtClean="0"/>
              <a:t>‹#›</a:t>
            </a:fld>
            <a:endParaRPr lang="en-US"/>
          </a:p>
        </p:txBody>
      </p:sp>
    </p:spTree>
    <p:extLst>
      <p:ext uri="{BB962C8B-B14F-4D97-AF65-F5344CB8AC3E}">
        <p14:creationId xmlns:p14="http://schemas.microsoft.com/office/powerpoint/2010/main" val="393531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Draft_evasion"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www.abovetopsecret.com/forum/thread495572/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www.abovetopsecret.com/forum/thread495572/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www.abovetopsecret.com/forum/thread495572/p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37CB5-9C34-4ED2-9FC7-8FDFB3F8A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3211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112">
            <a:extLst>
              <a:ext uri="{FF2B5EF4-FFF2-40B4-BE49-F238E27FC236}">
                <a16:creationId xmlns:a16="http://schemas.microsoft.com/office/drawing/2014/main" id="{1523196C-0F90-4667-A985-FBCBF836E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52401"/>
            <a:ext cx="8763000" cy="769441"/>
          </a:xfrm>
          <a:prstGeom prst="rect">
            <a:avLst/>
          </a:prstGeom>
          <a:noFill/>
        </p:spPr>
        <p:txBody>
          <a:bodyPr wrap="square" rtlCol="0">
            <a:spAutoFit/>
          </a:bodyPr>
          <a:lstStyle/>
          <a:p>
            <a:pPr algn="ctr"/>
            <a:r>
              <a:rPr lang="en-US" sz="4400" dirty="0">
                <a:solidFill>
                  <a:schemeClr val="bg1"/>
                </a:solidFill>
                <a:latin typeface="Bookman Old Style" pitchFamily="18" charset="0"/>
              </a:rPr>
              <a:t>Moroni’s Stronghold</a:t>
            </a:r>
          </a:p>
        </p:txBody>
      </p:sp>
      <p:sp>
        <p:nvSpPr>
          <p:cNvPr id="6" name="TextBox 5"/>
          <p:cNvSpPr txBox="1"/>
          <p:nvPr/>
        </p:nvSpPr>
        <p:spPr>
          <a:xfrm>
            <a:off x="1828800" y="990600"/>
            <a:ext cx="5410200" cy="3539430"/>
          </a:xfrm>
          <a:prstGeom prst="rect">
            <a:avLst/>
          </a:prstGeom>
          <a:noFill/>
        </p:spPr>
        <p:txBody>
          <a:bodyPr wrap="square" rtlCol="0">
            <a:spAutoFit/>
          </a:bodyPr>
          <a:lstStyle/>
          <a:p>
            <a:r>
              <a:rPr lang="en-US" sz="2800" dirty="0">
                <a:solidFill>
                  <a:schemeClr val="bg1"/>
                </a:solidFill>
              </a:rPr>
              <a:t>Ridges of earth</a:t>
            </a:r>
          </a:p>
          <a:p>
            <a:endParaRPr lang="en-US" sz="2800" dirty="0">
              <a:solidFill>
                <a:schemeClr val="bg1"/>
              </a:solidFill>
            </a:endParaRPr>
          </a:p>
          <a:p>
            <a:r>
              <a:rPr lang="en-US" sz="2800" dirty="0">
                <a:solidFill>
                  <a:schemeClr val="bg1"/>
                </a:solidFill>
              </a:rPr>
              <a:t>Timbers built up</a:t>
            </a:r>
          </a:p>
          <a:p>
            <a:endParaRPr lang="en-US" sz="2800" dirty="0">
              <a:solidFill>
                <a:schemeClr val="bg1"/>
              </a:solidFill>
            </a:endParaRPr>
          </a:p>
          <a:p>
            <a:r>
              <a:rPr lang="en-US" sz="2800" dirty="0">
                <a:solidFill>
                  <a:schemeClr val="bg1"/>
                </a:solidFill>
              </a:rPr>
              <a:t>Towers to be erected</a:t>
            </a:r>
          </a:p>
          <a:p>
            <a:endParaRPr lang="en-US" sz="2800" dirty="0">
              <a:solidFill>
                <a:schemeClr val="bg1"/>
              </a:solidFill>
            </a:endParaRPr>
          </a:p>
          <a:p>
            <a:r>
              <a:rPr lang="en-US" sz="2800" dirty="0">
                <a:solidFill>
                  <a:schemeClr val="bg1"/>
                </a:solidFill>
              </a:rPr>
              <a:t>Stones and arrows made and collected</a:t>
            </a:r>
          </a:p>
        </p:txBody>
      </p:sp>
      <p:grpSp>
        <p:nvGrpSpPr>
          <p:cNvPr id="24" name="Group 23"/>
          <p:cNvGrpSpPr/>
          <p:nvPr/>
        </p:nvGrpSpPr>
        <p:grpSpPr>
          <a:xfrm>
            <a:off x="8839200" y="2209801"/>
            <a:ext cx="1447800" cy="1985555"/>
            <a:chOff x="5029200" y="2738845"/>
            <a:chExt cx="3796937" cy="3966755"/>
          </a:xfrm>
        </p:grpSpPr>
        <p:grpSp>
          <p:nvGrpSpPr>
            <p:cNvPr id="17" name="Group 16"/>
            <p:cNvGrpSpPr/>
            <p:nvPr/>
          </p:nvGrpSpPr>
          <p:grpSpPr>
            <a:xfrm>
              <a:off x="5029200" y="2743200"/>
              <a:ext cx="1905000" cy="3962400"/>
              <a:chOff x="5029200" y="2743200"/>
              <a:chExt cx="1905000" cy="3962400"/>
            </a:xfrm>
          </p:grpSpPr>
          <p:sp>
            <p:nvSpPr>
              <p:cNvPr id="12" name="Pentagon 11"/>
              <p:cNvSpPr/>
              <p:nvPr/>
            </p:nvSpPr>
            <p:spPr>
              <a:xfrm rot="16200000">
                <a:off x="3238500" y="4533900"/>
                <a:ext cx="3962400" cy="381000"/>
              </a:xfrm>
              <a:prstGeom prst="homePlate">
                <a:avLst>
                  <a:gd name="adj" fmla="val 1891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16200000">
                <a:off x="3619500" y="4533900"/>
                <a:ext cx="3962400" cy="381000"/>
              </a:xfrm>
              <a:prstGeom prst="homePlate">
                <a:avLst>
                  <a:gd name="adj" fmla="val 1891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rot="16200000">
                <a:off x="4000500" y="4533900"/>
                <a:ext cx="3962400" cy="381000"/>
              </a:xfrm>
              <a:prstGeom prst="homePlate">
                <a:avLst>
                  <a:gd name="adj" fmla="val 1891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rot="16200000">
                <a:off x="4381500" y="4533900"/>
                <a:ext cx="3962400" cy="381000"/>
              </a:xfrm>
              <a:prstGeom prst="homePlate">
                <a:avLst>
                  <a:gd name="adj" fmla="val 1891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5"/>
              <p:cNvSpPr/>
              <p:nvPr/>
            </p:nvSpPr>
            <p:spPr>
              <a:xfrm rot="16200000">
                <a:off x="4762500" y="4533900"/>
                <a:ext cx="3962400" cy="381000"/>
              </a:xfrm>
              <a:prstGeom prst="homePlate">
                <a:avLst>
                  <a:gd name="adj" fmla="val 1891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921137" y="2738845"/>
              <a:ext cx="1905000" cy="3962400"/>
              <a:chOff x="5029200" y="2743200"/>
              <a:chExt cx="1905000" cy="3962400"/>
            </a:xfrm>
          </p:grpSpPr>
          <p:sp>
            <p:nvSpPr>
              <p:cNvPr id="19" name="Pentagon 18"/>
              <p:cNvSpPr/>
              <p:nvPr/>
            </p:nvSpPr>
            <p:spPr>
              <a:xfrm rot="16200000">
                <a:off x="3238500" y="4533900"/>
                <a:ext cx="3962400" cy="381000"/>
              </a:xfrm>
              <a:prstGeom prst="homePlate">
                <a:avLst>
                  <a:gd name="adj" fmla="val 1891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entagon 19"/>
              <p:cNvSpPr/>
              <p:nvPr/>
            </p:nvSpPr>
            <p:spPr>
              <a:xfrm rot="16200000">
                <a:off x="3619500" y="4533900"/>
                <a:ext cx="3962400" cy="381000"/>
              </a:xfrm>
              <a:prstGeom prst="homePlate">
                <a:avLst>
                  <a:gd name="adj" fmla="val 1891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rot="16200000">
                <a:off x="4000500" y="4533900"/>
                <a:ext cx="3962400" cy="381000"/>
              </a:xfrm>
              <a:prstGeom prst="homePlate">
                <a:avLst>
                  <a:gd name="adj" fmla="val 1891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rot="16200000">
                <a:off x="4381500" y="4533900"/>
                <a:ext cx="3962400" cy="381000"/>
              </a:xfrm>
              <a:prstGeom prst="homePlate">
                <a:avLst>
                  <a:gd name="adj" fmla="val 1891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16200000">
                <a:off x="4762500" y="4533900"/>
                <a:ext cx="3962400" cy="381000"/>
              </a:xfrm>
              <a:prstGeom prst="homePlate">
                <a:avLst>
                  <a:gd name="adj" fmla="val 1891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reeform 25"/>
          <p:cNvSpPr/>
          <p:nvPr/>
        </p:nvSpPr>
        <p:spPr>
          <a:xfrm>
            <a:off x="4419601" y="914401"/>
            <a:ext cx="4289731" cy="1241895"/>
          </a:xfrm>
          <a:custGeom>
            <a:avLst/>
            <a:gdLst>
              <a:gd name="connsiteX0" fmla="*/ 13063 w 4289731"/>
              <a:gd name="connsiteY0" fmla="*/ 953588 h 1241895"/>
              <a:gd name="connsiteX1" fmla="*/ 13063 w 4289731"/>
              <a:gd name="connsiteY1" fmla="*/ 953588 h 1241895"/>
              <a:gd name="connsiteX2" fmla="*/ 130629 w 4289731"/>
              <a:gd name="connsiteY2" fmla="*/ 822960 h 1241895"/>
              <a:gd name="connsiteX3" fmla="*/ 209006 w 4289731"/>
              <a:gd name="connsiteY3" fmla="*/ 770708 h 1241895"/>
              <a:gd name="connsiteX4" fmla="*/ 248194 w 4289731"/>
              <a:gd name="connsiteY4" fmla="*/ 744583 h 1241895"/>
              <a:gd name="connsiteX5" fmla="*/ 274320 w 4289731"/>
              <a:gd name="connsiteY5" fmla="*/ 705394 h 1241895"/>
              <a:gd name="connsiteX6" fmla="*/ 313509 w 4289731"/>
              <a:gd name="connsiteY6" fmla="*/ 692331 h 1241895"/>
              <a:gd name="connsiteX7" fmla="*/ 431074 w 4289731"/>
              <a:gd name="connsiteY7" fmla="*/ 613954 h 1241895"/>
              <a:gd name="connsiteX8" fmla="*/ 470263 w 4289731"/>
              <a:gd name="connsiteY8" fmla="*/ 587828 h 1241895"/>
              <a:gd name="connsiteX9" fmla="*/ 509451 w 4289731"/>
              <a:gd name="connsiteY9" fmla="*/ 548640 h 1241895"/>
              <a:gd name="connsiteX10" fmla="*/ 561703 w 4289731"/>
              <a:gd name="connsiteY10" fmla="*/ 509451 h 1241895"/>
              <a:gd name="connsiteX11" fmla="*/ 600891 w 4289731"/>
              <a:gd name="connsiteY11" fmla="*/ 457200 h 1241895"/>
              <a:gd name="connsiteX12" fmla="*/ 640080 w 4289731"/>
              <a:gd name="connsiteY12" fmla="*/ 431074 h 1241895"/>
              <a:gd name="connsiteX13" fmla="*/ 718457 w 4289731"/>
              <a:gd name="connsiteY13" fmla="*/ 352697 h 1241895"/>
              <a:gd name="connsiteX14" fmla="*/ 836023 w 4289731"/>
              <a:gd name="connsiteY14" fmla="*/ 274320 h 1241895"/>
              <a:gd name="connsiteX15" fmla="*/ 875211 w 4289731"/>
              <a:gd name="connsiteY15" fmla="*/ 248194 h 1241895"/>
              <a:gd name="connsiteX16" fmla="*/ 927463 w 4289731"/>
              <a:gd name="connsiteY16" fmla="*/ 222068 h 1241895"/>
              <a:gd name="connsiteX17" fmla="*/ 966651 w 4289731"/>
              <a:gd name="connsiteY17" fmla="*/ 195943 h 1241895"/>
              <a:gd name="connsiteX18" fmla="*/ 1045029 w 4289731"/>
              <a:gd name="connsiteY18" fmla="*/ 169817 h 1241895"/>
              <a:gd name="connsiteX19" fmla="*/ 1084217 w 4289731"/>
              <a:gd name="connsiteY19" fmla="*/ 156754 h 1241895"/>
              <a:gd name="connsiteX20" fmla="*/ 1123406 w 4289731"/>
              <a:gd name="connsiteY20" fmla="*/ 143691 h 1241895"/>
              <a:gd name="connsiteX21" fmla="*/ 1162594 w 4289731"/>
              <a:gd name="connsiteY21" fmla="*/ 117566 h 1241895"/>
              <a:gd name="connsiteX22" fmla="*/ 1280160 w 4289731"/>
              <a:gd name="connsiteY22" fmla="*/ 78377 h 1241895"/>
              <a:gd name="connsiteX23" fmla="*/ 1397726 w 4289731"/>
              <a:gd name="connsiteY23" fmla="*/ 39188 h 1241895"/>
              <a:gd name="connsiteX24" fmla="*/ 1436914 w 4289731"/>
              <a:gd name="connsiteY24" fmla="*/ 26126 h 1241895"/>
              <a:gd name="connsiteX25" fmla="*/ 1554480 w 4289731"/>
              <a:gd name="connsiteY25" fmla="*/ 0 h 1241895"/>
              <a:gd name="connsiteX26" fmla="*/ 1776549 w 4289731"/>
              <a:gd name="connsiteY26" fmla="*/ 13063 h 1241895"/>
              <a:gd name="connsiteX27" fmla="*/ 1959429 w 4289731"/>
              <a:gd name="connsiteY27" fmla="*/ 39188 h 1241895"/>
              <a:gd name="connsiteX28" fmla="*/ 2103120 w 4289731"/>
              <a:gd name="connsiteY28" fmla="*/ 52251 h 1241895"/>
              <a:gd name="connsiteX29" fmla="*/ 2207623 w 4289731"/>
              <a:gd name="connsiteY29" fmla="*/ 78377 h 1241895"/>
              <a:gd name="connsiteX30" fmla="*/ 2338251 w 4289731"/>
              <a:gd name="connsiteY30" fmla="*/ 130628 h 1241895"/>
              <a:gd name="connsiteX31" fmla="*/ 2377440 w 4289731"/>
              <a:gd name="connsiteY31" fmla="*/ 143691 h 1241895"/>
              <a:gd name="connsiteX32" fmla="*/ 2455817 w 4289731"/>
              <a:gd name="connsiteY32" fmla="*/ 209006 h 1241895"/>
              <a:gd name="connsiteX33" fmla="*/ 2534194 w 4289731"/>
              <a:gd name="connsiteY33" fmla="*/ 248194 h 1241895"/>
              <a:gd name="connsiteX34" fmla="*/ 2573383 w 4289731"/>
              <a:gd name="connsiteY34" fmla="*/ 274320 h 1241895"/>
              <a:gd name="connsiteX35" fmla="*/ 2651760 w 4289731"/>
              <a:gd name="connsiteY35" fmla="*/ 339634 h 1241895"/>
              <a:gd name="connsiteX36" fmla="*/ 2769326 w 4289731"/>
              <a:gd name="connsiteY36" fmla="*/ 378823 h 1241895"/>
              <a:gd name="connsiteX37" fmla="*/ 2808514 w 4289731"/>
              <a:gd name="connsiteY37" fmla="*/ 391886 h 1241895"/>
              <a:gd name="connsiteX38" fmla="*/ 2886891 w 4289731"/>
              <a:gd name="connsiteY38" fmla="*/ 431074 h 1241895"/>
              <a:gd name="connsiteX39" fmla="*/ 2926080 w 4289731"/>
              <a:gd name="connsiteY39" fmla="*/ 457200 h 1241895"/>
              <a:gd name="connsiteX40" fmla="*/ 3004457 w 4289731"/>
              <a:gd name="connsiteY40" fmla="*/ 483326 h 1241895"/>
              <a:gd name="connsiteX41" fmla="*/ 3043646 w 4289731"/>
              <a:gd name="connsiteY41" fmla="*/ 509451 h 1241895"/>
              <a:gd name="connsiteX42" fmla="*/ 3122023 w 4289731"/>
              <a:gd name="connsiteY42" fmla="*/ 535577 h 1241895"/>
              <a:gd name="connsiteX43" fmla="*/ 3200400 w 4289731"/>
              <a:gd name="connsiteY43" fmla="*/ 561703 h 1241895"/>
              <a:gd name="connsiteX44" fmla="*/ 3239589 w 4289731"/>
              <a:gd name="connsiteY44" fmla="*/ 574766 h 1241895"/>
              <a:gd name="connsiteX45" fmla="*/ 3370217 w 4289731"/>
              <a:gd name="connsiteY45" fmla="*/ 613954 h 1241895"/>
              <a:gd name="connsiteX46" fmla="*/ 3448594 w 4289731"/>
              <a:gd name="connsiteY46" fmla="*/ 653143 h 1241895"/>
              <a:gd name="connsiteX47" fmla="*/ 3487783 w 4289731"/>
              <a:gd name="connsiteY47" fmla="*/ 679268 h 1241895"/>
              <a:gd name="connsiteX48" fmla="*/ 3566160 w 4289731"/>
              <a:gd name="connsiteY48" fmla="*/ 705394 h 1241895"/>
              <a:gd name="connsiteX49" fmla="*/ 3683726 w 4289731"/>
              <a:gd name="connsiteY49" fmla="*/ 770708 h 1241895"/>
              <a:gd name="connsiteX50" fmla="*/ 3722914 w 4289731"/>
              <a:gd name="connsiteY50" fmla="*/ 796834 h 1241895"/>
              <a:gd name="connsiteX51" fmla="*/ 3788229 w 4289731"/>
              <a:gd name="connsiteY51" fmla="*/ 809897 h 1241895"/>
              <a:gd name="connsiteX52" fmla="*/ 3905794 w 4289731"/>
              <a:gd name="connsiteY52" fmla="*/ 849086 h 1241895"/>
              <a:gd name="connsiteX53" fmla="*/ 3944983 w 4289731"/>
              <a:gd name="connsiteY53" fmla="*/ 862148 h 1241895"/>
              <a:gd name="connsiteX54" fmla="*/ 3997234 w 4289731"/>
              <a:gd name="connsiteY54" fmla="*/ 888274 h 1241895"/>
              <a:gd name="connsiteX55" fmla="*/ 4075611 w 4289731"/>
              <a:gd name="connsiteY55" fmla="*/ 940526 h 1241895"/>
              <a:gd name="connsiteX56" fmla="*/ 4101737 w 4289731"/>
              <a:gd name="connsiteY56" fmla="*/ 979714 h 1241895"/>
              <a:gd name="connsiteX57" fmla="*/ 4140926 w 4289731"/>
              <a:gd name="connsiteY57" fmla="*/ 1005840 h 1241895"/>
              <a:gd name="connsiteX58" fmla="*/ 4153989 w 4289731"/>
              <a:gd name="connsiteY58" fmla="*/ 1045028 h 1241895"/>
              <a:gd name="connsiteX59" fmla="*/ 4232366 w 4289731"/>
              <a:gd name="connsiteY59" fmla="*/ 1097280 h 1241895"/>
              <a:gd name="connsiteX60" fmla="*/ 4271554 w 4289731"/>
              <a:gd name="connsiteY60" fmla="*/ 1123406 h 1241895"/>
              <a:gd name="connsiteX61" fmla="*/ 4284617 w 4289731"/>
              <a:gd name="connsiteY61" fmla="*/ 1162594 h 1241895"/>
              <a:gd name="connsiteX62" fmla="*/ 4245429 w 4289731"/>
              <a:gd name="connsiteY62" fmla="*/ 1188720 h 1241895"/>
              <a:gd name="connsiteX63" fmla="*/ 4101737 w 4289731"/>
              <a:gd name="connsiteY63" fmla="*/ 1201783 h 1241895"/>
              <a:gd name="connsiteX64" fmla="*/ 3749040 w 4289731"/>
              <a:gd name="connsiteY64" fmla="*/ 1227908 h 1241895"/>
              <a:gd name="connsiteX65" fmla="*/ 2181497 w 4289731"/>
              <a:gd name="connsiteY65" fmla="*/ 1214846 h 1241895"/>
              <a:gd name="connsiteX66" fmla="*/ 1763486 w 4289731"/>
              <a:gd name="connsiteY66" fmla="*/ 1188720 h 1241895"/>
              <a:gd name="connsiteX67" fmla="*/ 1554480 w 4289731"/>
              <a:gd name="connsiteY67" fmla="*/ 1162594 h 1241895"/>
              <a:gd name="connsiteX68" fmla="*/ 1476103 w 4289731"/>
              <a:gd name="connsiteY68" fmla="*/ 1149531 h 1241895"/>
              <a:gd name="connsiteX69" fmla="*/ 849086 w 4289731"/>
              <a:gd name="connsiteY69" fmla="*/ 1136468 h 1241895"/>
              <a:gd name="connsiteX70" fmla="*/ 653143 w 4289731"/>
              <a:gd name="connsiteY70" fmla="*/ 1110343 h 1241895"/>
              <a:gd name="connsiteX71" fmla="*/ 587829 w 4289731"/>
              <a:gd name="connsiteY71" fmla="*/ 1097280 h 1241895"/>
              <a:gd name="connsiteX72" fmla="*/ 0 w 4289731"/>
              <a:gd name="connsiteY72" fmla="*/ 1071154 h 1241895"/>
              <a:gd name="connsiteX73" fmla="*/ 13063 w 4289731"/>
              <a:gd name="connsiteY73" fmla="*/ 953588 h 124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289731" h="1241895">
                <a:moveTo>
                  <a:pt x="13063" y="953588"/>
                </a:moveTo>
                <a:lnTo>
                  <a:pt x="13063" y="953588"/>
                </a:lnTo>
                <a:cubicBezTo>
                  <a:pt x="80931" y="858572"/>
                  <a:pt x="54282" y="876403"/>
                  <a:pt x="130629" y="822960"/>
                </a:cubicBezTo>
                <a:cubicBezTo>
                  <a:pt x="156352" y="804954"/>
                  <a:pt x="182880" y="788125"/>
                  <a:pt x="209006" y="770708"/>
                </a:cubicBezTo>
                <a:lnTo>
                  <a:pt x="248194" y="744583"/>
                </a:lnTo>
                <a:cubicBezTo>
                  <a:pt x="256903" y="731520"/>
                  <a:pt x="262061" y="715202"/>
                  <a:pt x="274320" y="705394"/>
                </a:cubicBezTo>
                <a:cubicBezTo>
                  <a:pt x="285072" y="696792"/>
                  <a:pt x="301472" y="699018"/>
                  <a:pt x="313509" y="692331"/>
                </a:cubicBezTo>
                <a:cubicBezTo>
                  <a:pt x="313529" y="692320"/>
                  <a:pt x="411470" y="627023"/>
                  <a:pt x="431074" y="613954"/>
                </a:cubicBezTo>
                <a:cubicBezTo>
                  <a:pt x="444137" y="605245"/>
                  <a:pt x="459162" y="598929"/>
                  <a:pt x="470263" y="587828"/>
                </a:cubicBezTo>
                <a:cubicBezTo>
                  <a:pt x="483326" y="574765"/>
                  <a:pt x="495425" y="560662"/>
                  <a:pt x="509451" y="548640"/>
                </a:cubicBezTo>
                <a:cubicBezTo>
                  <a:pt x="525981" y="534471"/>
                  <a:pt x="546308" y="524846"/>
                  <a:pt x="561703" y="509451"/>
                </a:cubicBezTo>
                <a:cubicBezTo>
                  <a:pt x="577098" y="494056"/>
                  <a:pt x="585496" y="472595"/>
                  <a:pt x="600891" y="457200"/>
                </a:cubicBezTo>
                <a:cubicBezTo>
                  <a:pt x="611992" y="446099"/>
                  <a:pt x="628346" y="441504"/>
                  <a:pt x="640080" y="431074"/>
                </a:cubicBezTo>
                <a:cubicBezTo>
                  <a:pt x="667695" y="406528"/>
                  <a:pt x="687715" y="373192"/>
                  <a:pt x="718457" y="352697"/>
                </a:cubicBezTo>
                <a:lnTo>
                  <a:pt x="836023" y="274320"/>
                </a:lnTo>
                <a:cubicBezTo>
                  <a:pt x="849086" y="265611"/>
                  <a:pt x="861169" y="255215"/>
                  <a:pt x="875211" y="248194"/>
                </a:cubicBezTo>
                <a:cubicBezTo>
                  <a:pt x="892628" y="239485"/>
                  <a:pt x="910556" y="231729"/>
                  <a:pt x="927463" y="222068"/>
                </a:cubicBezTo>
                <a:cubicBezTo>
                  <a:pt x="941094" y="214279"/>
                  <a:pt x="952305" y="202319"/>
                  <a:pt x="966651" y="195943"/>
                </a:cubicBezTo>
                <a:cubicBezTo>
                  <a:pt x="991817" y="184758"/>
                  <a:pt x="1018903" y="178526"/>
                  <a:pt x="1045029" y="169817"/>
                </a:cubicBezTo>
                <a:lnTo>
                  <a:pt x="1084217" y="156754"/>
                </a:lnTo>
                <a:cubicBezTo>
                  <a:pt x="1097280" y="152400"/>
                  <a:pt x="1111949" y="151329"/>
                  <a:pt x="1123406" y="143691"/>
                </a:cubicBezTo>
                <a:cubicBezTo>
                  <a:pt x="1136469" y="134983"/>
                  <a:pt x="1148248" y="123942"/>
                  <a:pt x="1162594" y="117566"/>
                </a:cubicBezTo>
                <a:cubicBezTo>
                  <a:pt x="1162598" y="117564"/>
                  <a:pt x="1260564" y="84909"/>
                  <a:pt x="1280160" y="78377"/>
                </a:cubicBezTo>
                <a:lnTo>
                  <a:pt x="1397726" y="39188"/>
                </a:lnTo>
                <a:cubicBezTo>
                  <a:pt x="1410789" y="34834"/>
                  <a:pt x="1423556" y="29466"/>
                  <a:pt x="1436914" y="26126"/>
                </a:cubicBezTo>
                <a:cubicBezTo>
                  <a:pt x="1510706" y="7678"/>
                  <a:pt x="1471561" y="16584"/>
                  <a:pt x="1554480" y="0"/>
                </a:cubicBezTo>
                <a:cubicBezTo>
                  <a:pt x="1628503" y="4354"/>
                  <a:pt x="1702743" y="5921"/>
                  <a:pt x="1776549" y="13063"/>
                </a:cubicBezTo>
                <a:cubicBezTo>
                  <a:pt x="1837842" y="18994"/>
                  <a:pt x="1898103" y="33613"/>
                  <a:pt x="1959429" y="39188"/>
                </a:cubicBezTo>
                <a:lnTo>
                  <a:pt x="2103120" y="52251"/>
                </a:lnTo>
                <a:cubicBezTo>
                  <a:pt x="2222033" y="91889"/>
                  <a:pt x="2034220" y="31085"/>
                  <a:pt x="2207623" y="78377"/>
                </a:cubicBezTo>
                <a:cubicBezTo>
                  <a:pt x="2316642" y="108110"/>
                  <a:pt x="2252764" y="93991"/>
                  <a:pt x="2338251" y="130628"/>
                </a:cubicBezTo>
                <a:cubicBezTo>
                  <a:pt x="2350907" y="136052"/>
                  <a:pt x="2365124" y="137533"/>
                  <a:pt x="2377440" y="143691"/>
                </a:cubicBezTo>
                <a:cubicBezTo>
                  <a:pt x="2426093" y="168017"/>
                  <a:pt x="2412479" y="172891"/>
                  <a:pt x="2455817" y="209006"/>
                </a:cubicBezTo>
                <a:cubicBezTo>
                  <a:pt x="2511968" y="255798"/>
                  <a:pt x="2475284" y="218739"/>
                  <a:pt x="2534194" y="248194"/>
                </a:cubicBezTo>
                <a:cubicBezTo>
                  <a:pt x="2548236" y="255215"/>
                  <a:pt x="2561322" y="264269"/>
                  <a:pt x="2573383" y="274320"/>
                </a:cubicBezTo>
                <a:cubicBezTo>
                  <a:pt x="2608541" y="303618"/>
                  <a:pt x="2610060" y="321101"/>
                  <a:pt x="2651760" y="339634"/>
                </a:cubicBezTo>
                <a:cubicBezTo>
                  <a:pt x="2651765" y="339636"/>
                  <a:pt x="2749729" y="372291"/>
                  <a:pt x="2769326" y="378823"/>
                </a:cubicBezTo>
                <a:cubicBezTo>
                  <a:pt x="2782389" y="383177"/>
                  <a:pt x="2797057" y="384248"/>
                  <a:pt x="2808514" y="391886"/>
                </a:cubicBezTo>
                <a:cubicBezTo>
                  <a:pt x="2920834" y="466763"/>
                  <a:pt x="2778718" y="376987"/>
                  <a:pt x="2886891" y="431074"/>
                </a:cubicBezTo>
                <a:cubicBezTo>
                  <a:pt x="2900933" y="438095"/>
                  <a:pt x="2911733" y="450824"/>
                  <a:pt x="2926080" y="457200"/>
                </a:cubicBezTo>
                <a:cubicBezTo>
                  <a:pt x="2951245" y="468385"/>
                  <a:pt x="2981543" y="468051"/>
                  <a:pt x="3004457" y="483326"/>
                </a:cubicBezTo>
                <a:cubicBezTo>
                  <a:pt x="3017520" y="492034"/>
                  <a:pt x="3029300" y="503075"/>
                  <a:pt x="3043646" y="509451"/>
                </a:cubicBezTo>
                <a:cubicBezTo>
                  <a:pt x="3068811" y="520636"/>
                  <a:pt x="3095897" y="526868"/>
                  <a:pt x="3122023" y="535577"/>
                </a:cubicBezTo>
                <a:lnTo>
                  <a:pt x="3200400" y="561703"/>
                </a:lnTo>
                <a:cubicBezTo>
                  <a:pt x="3213463" y="566057"/>
                  <a:pt x="3226230" y="571427"/>
                  <a:pt x="3239589" y="574766"/>
                </a:cubicBezTo>
                <a:cubicBezTo>
                  <a:pt x="3268801" y="582068"/>
                  <a:pt x="3351132" y="601230"/>
                  <a:pt x="3370217" y="613954"/>
                </a:cubicBezTo>
                <a:cubicBezTo>
                  <a:pt x="3482519" y="688822"/>
                  <a:pt x="3340437" y="599065"/>
                  <a:pt x="3448594" y="653143"/>
                </a:cubicBezTo>
                <a:cubicBezTo>
                  <a:pt x="3462636" y="660164"/>
                  <a:pt x="3473437" y="672892"/>
                  <a:pt x="3487783" y="679268"/>
                </a:cubicBezTo>
                <a:cubicBezTo>
                  <a:pt x="3512948" y="690453"/>
                  <a:pt x="3543246" y="690118"/>
                  <a:pt x="3566160" y="705394"/>
                </a:cubicBezTo>
                <a:cubicBezTo>
                  <a:pt x="3655994" y="765284"/>
                  <a:pt x="3614749" y="747717"/>
                  <a:pt x="3683726" y="770708"/>
                </a:cubicBezTo>
                <a:cubicBezTo>
                  <a:pt x="3696789" y="779417"/>
                  <a:pt x="3708214" y="791321"/>
                  <a:pt x="3722914" y="796834"/>
                </a:cubicBezTo>
                <a:cubicBezTo>
                  <a:pt x="3743703" y="804630"/>
                  <a:pt x="3766809" y="804055"/>
                  <a:pt x="3788229" y="809897"/>
                </a:cubicBezTo>
                <a:cubicBezTo>
                  <a:pt x="3788246" y="809902"/>
                  <a:pt x="3886191" y="842552"/>
                  <a:pt x="3905794" y="849086"/>
                </a:cubicBezTo>
                <a:cubicBezTo>
                  <a:pt x="3918857" y="853440"/>
                  <a:pt x="3932667" y="855990"/>
                  <a:pt x="3944983" y="862148"/>
                </a:cubicBezTo>
                <a:cubicBezTo>
                  <a:pt x="3962400" y="870857"/>
                  <a:pt x="3980536" y="878255"/>
                  <a:pt x="3997234" y="888274"/>
                </a:cubicBezTo>
                <a:cubicBezTo>
                  <a:pt x="4024159" y="904429"/>
                  <a:pt x="4075611" y="940526"/>
                  <a:pt x="4075611" y="940526"/>
                </a:cubicBezTo>
                <a:cubicBezTo>
                  <a:pt x="4084320" y="953589"/>
                  <a:pt x="4090636" y="968613"/>
                  <a:pt x="4101737" y="979714"/>
                </a:cubicBezTo>
                <a:cubicBezTo>
                  <a:pt x="4112839" y="990815"/>
                  <a:pt x="4131118" y="993581"/>
                  <a:pt x="4140926" y="1005840"/>
                </a:cubicBezTo>
                <a:cubicBezTo>
                  <a:pt x="4149528" y="1016592"/>
                  <a:pt x="4144253" y="1035292"/>
                  <a:pt x="4153989" y="1045028"/>
                </a:cubicBezTo>
                <a:cubicBezTo>
                  <a:pt x="4176192" y="1067231"/>
                  <a:pt x="4206240" y="1079863"/>
                  <a:pt x="4232366" y="1097280"/>
                </a:cubicBezTo>
                <a:lnTo>
                  <a:pt x="4271554" y="1123406"/>
                </a:lnTo>
                <a:cubicBezTo>
                  <a:pt x="4275908" y="1136469"/>
                  <a:pt x="4289731" y="1149809"/>
                  <a:pt x="4284617" y="1162594"/>
                </a:cubicBezTo>
                <a:cubicBezTo>
                  <a:pt x="4278786" y="1177171"/>
                  <a:pt x="4260780" y="1185430"/>
                  <a:pt x="4245429" y="1188720"/>
                </a:cubicBezTo>
                <a:cubicBezTo>
                  <a:pt x="4198402" y="1198797"/>
                  <a:pt x="4149683" y="1197998"/>
                  <a:pt x="4101737" y="1201783"/>
                </a:cubicBezTo>
                <a:lnTo>
                  <a:pt x="3749040" y="1227908"/>
                </a:lnTo>
                <a:lnTo>
                  <a:pt x="2181497" y="1214846"/>
                </a:lnTo>
                <a:cubicBezTo>
                  <a:pt x="2065540" y="1213236"/>
                  <a:pt x="1893697" y="1210422"/>
                  <a:pt x="1763486" y="1188720"/>
                </a:cubicBezTo>
                <a:cubicBezTo>
                  <a:pt x="1475789" y="1140770"/>
                  <a:pt x="2268182" y="1241895"/>
                  <a:pt x="1554480" y="1162594"/>
                </a:cubicBezTo>
                <a:cubicBezTo>
                  <a:pt x="1528156" y="1159669"/>
                  <a:pt x="1502571" y="1150511"/>
                  <a:pt x="1476103" y="1149531"/>
                </a:cubicBezTo>
                <a:cubicBezTo>
                  <a:pt x="1267195" y="1141794"/>
                  <a:pt x="1058092" y="1140822"/>
                  <a:pt x="849086" y="1136468"/>
                </a:cubicBezTo>
                <a:cubicBezTo>
                  <a:pt x="602874" y="1095435"/>
                  <a:pt x="988988" y="1158321"/>
                  <a:pt x="653143" y="1110343"/>
                </a:cubicBezTo>
                <a:cubicBezTo>
                  <a:pt x="631164" y="1107203"/>
                  <a:pt x="609948" y="1099203"/>
                  <a:pt x="587829" y="1097280"/>
                </a:cubicBezTo>
                <a:cubicBezTo>
                  <a:pt x="457028" y="1085906"/>
                  <a:pt x="98733" y="1074811"/>
                  <a:pt x="0" y="1071154"/>
                </a:cubicBezTo>
                <a:cubicBezTo>
                  <a:pt x="13676" y="934399"/>
                  <a:pt x="10886" y="973182"/>
                  <a:pt x="13063" y="953588"/>
                </a:cubicBezTo>
                <a:close/>
              </a:path>
            </a:pathLst>
          </a:custGeom>
          <a:solidFill>
            <a:srgbClr val="CA9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6324600" y="2590800"/>
            <a:ext cx="2590800" cy="4038600"/>
            <a:chOff x="3810000" y="1066800"/>
            <a:chExt cx="2590800" cy="4038600"/>
          </a:xfrm>
        </p:grpSpPr>
        <p:grpSp>
          <p:nvGrpSpPr>
            <p:cNvPr id="28" name="Group 589"/>
            <p:cNvGrpSpPr/>
            <p:nvPr/>
          </p:nvGrpSpPr>
          <p:grpSpPr>
            <a:xfrm>
              <a:off x="4419600" y="2438400"/>
              <a:ext cx="1447800" cy="999061"/>
              <a:chOff x="4419600" y="2514600"/>
              <a:chExt cx="1447800" cy="999061"/>
            </a:xfrm>
          </p:grpSpPr>
          <p:sp>
            <p:nvSpPr>
              <p:cNvPr id="72" name="Rounded Rectangle 10"/>
              <p:cNvSpPr/>
              <p:nvPr/>
            </p:nvSpPr>
            <p:spPr>
              <a:xfrm>
                <a:off x="4419600" y="2514600"/>
                <a:ext cx="1447800" cy="999061"/>
              </a:xfrm>
              <a:prstGeom prst="roundRect">
                <a:avLst>
                  <a:gd name="adj"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567"/>
              <p:cNvGrpSpPr/>
              <p:nvPr/>
            </p:nvGrpSpPr>
            <p:grpSpPr>
              <a:xfrm>
                <a:off x="4495800" y="2514600"/>
                <a:ext cx="381000" cy="990600"/>
                <a:chOff x="4419600" y="2514600"/>
                <a:chExt cx="533400" cy="990600"/>
              </a:xfrm>
            </p:grpSpPr>
            <p:grpSp>
              <p:nvGrpSpPr>
                <p:cNvPr id="81" name="Group 564"/>
                <p:cNvGrpSpPr/>
                <p:nvPr/>
              </p:nvGrpSpPr>
              <p:grpSpPr>
                <a:xfrm>
                  <a:off x="4500154" y="2560319"/>
                  <a:ext cx="346166" cy="888274"/>
                  <a:chOff x="6629400" y="2362200"/>
                  <a:chExt cx="685800" cy="3429000"/>
                </a:xfrm>
              </p:grpSpPr>
              <p:sp>
                <p:nvSpPr>
                  <p:cNvPr id="84" name="Rounded Rectangle 83"/>
                  <p:cNvSpPr/>
                  <p:nvPr/>
                </p:nvSpPr>
                <p:spPr>
                  <a:xfrm rot="16200000">
                    <a:off x="50292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16200000">
                    <a:off x="52578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16200000">
                    <a:off x="54864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rapezoid 81"/>
                <p:cNvSpPr/>
                <p:nvPr/>
              </p:nvSpPr>
              <p:spPr>
                <a:xfrm>
                  <a:off x="4419600" y="33528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0800000">
                  <a:off x="4419600" y="25146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568"/>
              <p:cNvGrpSpPr/>
              <p:nvPr/>
            </p:nvGrpSpPr>
            <p:grpSpPr>
              <a:xfrm>
                <a:off x="5334000" y="2514600"/>
                <a:ext cx="381000" cy="990600"/>
                <a:chOff x="4419600" y="2514600"/>
                <a:chExt cx="533400" cy="990600"/>
              </a:xfrm>
            </p:grpSpPr>
            <p:grpSp>
              <p:nvGrpSpPr>
                <p:cNvPr id="75" name="Group 564"/>
                <p:cNvGrpSpPr/>
                <p:nvPr/>
              </p:nvGrpSpPr>
              <p:grpSpPr>
                <a:xfrm>
                  <a:off x="4500154" y="2560319"/>
                  <a:ext cx="346166" cy="888274"/>
                  <a:chOff x="6629400" y="2362200"/>
                  <a:chExt cx="685800" cy="3429000"/>
                </a:xfrm>
              </p:grpSpPr>
              <p:sp>
                <p:nvSpPr>
                  <p:cNvPr id="78" name="Rounded Rectangle 77"/>
                  <p:cNvSpPr/>
                  <p:nvPr/>
                </p:nvSpPr>
                <p:spPr>
                  <a:xfrm rot="16200000">
                    <a:off x="50292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16200000">
                    <a:off x="52578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6200000">
                    <a:off x="54864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rapezoid 75"/>
                <p:cNvSpPr/>
                <p:nvPr/>
              </p:nvSpPr>
              <p:spPr>
                <a:xfrm>
                  <a:off x="4419600" y="33528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0800000">
                  <a:off x="4419600" y="25146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590"/>
            <p:cNvGrpSpPr/>
            <p:nvPr/>
          </p:nvGrpSpPr>
          <p:grpSpPr>
            <a:xfrm>
              <a:off x="4572000" y="1447800"/>
              <a:ext cx="1143000" cy="914400"/>
              <a:chOff x="4419600" y="2514600"/>
              <a:chExt cx="1447800" cy="999061"/>
            </a:xfrm>
          </p:grpSpPr>
          <p:sp>
            <p:nvSpPr>
              <p:cNvPr id="57" name="Rounded Rectangle 10"/>
              <p:cNvSpPr/>
              <p:nvPr/>
            </p:nvSpPr>
            <p:spPr>
              <a:xfrm>
                <a:off x="4419600" y="2514600"/>
                <a:ext cx="1447800" cy="999061"/>
              </a:xfrm>
              <a:prstGeom prst="roundRect">
                <a:avLst>
                  <a:gd name="adj"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67"/>
              <p:cNvGrpSpPr/>
              <p:nvPr/>
            </p:nvGrpSpPr>
            <p:grpSpPr>
              <a:xfrm>
                <a:off x="4495800" y="2514600"/>
                <a:ext cx="381000" cy="990600"/>
                <a:chOff x="4419600" y="2514600"/>
                <a:chExt cx="533400" cy="990600"/>
              </a:xfrm>
            </p:grpSpPr>
            <p:grpSp>
              <p:nvGrpSpPr>
                <p:cNvPr id="66" name="Group 564"/>
                <p:cNvGrpSpPr/>
                <p:nvPr/>
              </p:nvGrpSpPr>
              <p:grpSpPr>
                <a:xfrm>
                  <a:off x="4500154" y="2560319"/>
                  <a:ext cx="346166" cy="888274"/>
                  <a:chOff x="6629400" y="2362200"/>
                  <a:chExt cx="685800" cy="3429000"/>
                </a:xfrm>
              </p:grpSpPr>
              <p:sp>
                <p:nvSpPr>
                  <p:cNvPr id="69" name="Rounded Rectangle 68"/>
                  <p:cNvSpPr/>
                  <p:nvPr/>
                </p:nvSpPr>
                <p:spPr>
                  <a:xfrm rot="16200000">
                    <a:off x="50292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6200000">
                    <a:off x="52578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16200000">
                    <a:off x="54864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rapezoid 66"/>
                <p:cNvSpPr/>
                <p:nvPr/>
              </p:nvSpPr>
              <p:spPr>
                <a:xfrm>
                  <a:off x="4419600" y="33528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10800000">
                  <a:off x="4419600" y="25146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68"/>
              <p:cNvGrpSpPr/>
              <p:nvPr/>
            </p:nvGrpSpPr>
            <p:grpSpPr>
              <a:xfrm>
                <a:off x="5334000" y="2514600"/>
                <a:ext cx="381000" cy="990600"/>
                <a:chOff x="4419600" y="2514600"/>
                <a:chExt cx="533400" cy="990600"/>
              </a:xfrm>
            </p:grpSpPr>
            <p:grpSp>
              <p:nvGrpSpPr>
                <p:cNvPr id="60" name="Group 564"/>
                <p:cNvGrpSpPr/>
                <p:nvPr/>
              </p:nvGrpSpPr>
              <p:grpSpPr>
                <a:xfrm>
                  <a:off x="4500154" y="2560319"/>
                  <a:ext cx="346166" cy="888274"/>
                  <a:chOff x="6629400" y="2362200"/>
                  <a:chExt cx="685800" cy="3429000"/>
                </a:xfrm>
              </p:grpSpPr>
              <p:sp>
                <p:nvSpPr>
                  <p:cNvPr id="63" name="Rounded Rectangle 62"/>
                  <p:cNvSpPr/>
                  <p:nvPr/>
                </p:nvSpPr>
                <p:spPr>
                  <a:xfrm rot="16200000">
                    <a:off x="50292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16200000">
                    <a:off x="52578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16200000">
                    <a:off x="54864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rapezoid 60"/>
                <p:cNvSpPr/>
                <p:nvPr/>
              </p:nvSpPr>
              <p:spPr>
                <a:xfrm>
                  <a:off x="4419600" y="33528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0800000">
                  <a:off x="4419600" y="25146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Rounded Rectangle 29"/>
            <p:cNvSpPr/>
            <p:nvPr/>
          </p:nvSpPr>
          <p:spPr>
            <a:xfrm>
              <a:off x="4317274" y="2377440"/>
              <a:ext cx="1600200" cy="76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4495800" y="1066800"/>
              <a:ext cx="1295400" cy="3810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612"/>
            <p:cNvGrpSpPr/>
            <p:nvPr/>
          </p:nvGrpSpPr>
          <p:grpSpPr>
            <a:xfrm>
              <a:off x="4191000" y="3429000"/>
              <a:ext cx="1905000" cy="1149265"/>
              <a:chOff x="4191000" y="3429000"/>
              <a:chExt cx="1905000" cy="1149265"/>
            </a:xfrm>
          </p:grpSpPr>
          <p:sp>
            <p:nvSpPr>
              <p:cNvPr id="40" name="Rounded Rectangle 15"/>
              <p:cNvSpPr/>
              <p:nvPr/>
            </p:nvSpPr>
            <p:spPr>
              <a:xfrm>
                <a:off x="4343400" y="3505200"/>
                <a:ext cx="1620192" cy="1073065"/>
              </a:xfrm>
              <a:prstGeom prst="roundRect">
                <a:avLst>
                  <a:gd name="adj"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575"/>
              <p:cNvGrpSpPr/>
              <p:nvPr/>
            </p:nvGrpSpPr>
            <p:grpSpPr>
              <a:xfrm>
                <a:off x="4495800" y="3505200"/>
                <a:ext cx="381000" cy="990600"/>
                <a:chOff x="4419600" y="2514600"/>
                <a:chExt cx="533400" cy="990600"/>
              </a:xfrm>
            </p:grpSpPr>
            <p:grpSp>
              <p:nvGrpSpPr>
                <p:cNvPr id="51" name="Group 564"/>
                <p:cNvGrpSpPr/>
                <p:nvPr/>
              </p:nvGrpSpPr>
              <p:grpSpPr>
                <a:xfrm>
                  <a:off x="4500154" y="2560319"/>
                  <a:ext cx="346166" cy="888274"/>
                  <a:chOff x="6629400" y="2362200"/>
                  <a:chExt cx="685800" cy="3429000"/>
                </a:xfrm>
              </p:grpSpPr>
              <p:sp>
                <p:nvSpPr>
                  <p:cNvPr id="54" name="Rounded Rectangle 53"/>
                  <p:cNvSpPr/>
                  <p:nvPr/>
                </p:nvSpPr>
                <p:spPr>
                  <a:xfrm rot="16200000">
                    <a:off x="50292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16200000">
                    <a:off x="52578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16200000">
                    <a:off x="54864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rapezoid 51"/>
                <p:cNvSpPr/>
                <p:nvPr/>
              </p:nvSpPr>
              <p:spPr>
                <a:xfrm>
                  <a:off x="4419600" y="33528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00000">
                  <a:off x="4419600" y="25146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582"/>
              <p:cNvGrpSpPr/>
              <p:nvPr/>
            </p:nvGrpSpPr>
            <p:grpSpPr>
              <a:xfrm>
                <a:off x="5334000" y="3505200"/>
                <a:ext cx="381000" cy="990600"/>
                <a:chOff x="4419600" y="2514600"/>
                <a:chExt cx="533400" cy="990600"/>
              </a:xfrm>
            </p:grpSpPr>
            <p:grpSp>
              <p:nvGrpSpPr>
                <p:cNvPr id="45" name="Group 564"/>
                <p:cNvGrpSpPr/>
                <p:nvPr/>
              </p:nvGrpSpPr>
              <p:grpSpPr>
                <a:xfrm>
                  <a:off x="4500154" y="2560319"/>
                  <a:ext cx="346166" cy="888274"/>
                  <a:chOff x="6629400" y="2362200"/>
                  <a:chExt cx="685800" cy="3429000"/>
                </a:xfrm>
              </p:grpSpPr>
              <p:sp>
                <p:nvSpPr>
                  <p:cNvPr id="48" name="Rounded Rectangle 47"/>
                  <p:cNvSpPr/>
                  <p:nvPr/>
                </p:nvSpPr>
                <p:spPr>
                  <a:xfrm rot="16200000">
                    <a:off x="50292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16200000">
                    <a:off x="52578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16200000">
                    <a:off x="54864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rapezoid 45"/>
                <p:cNvSpPr/>
                <p:nvPr/>
              </p:nvSpPr>
              <p:spPr>
                <a:xfrm>
                  <a:off x="4419600" y="33528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0800000">
                  <a:off x="4419600" y="25146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ounded Rectangle 42"/>
              <p:cNvSpPr/>
              <p:nvPr/>
            </p:nvSpPr>
            <p:spPr>
              <a:xfrm>
                <a:off x="4191000" y="3429000"/>
                <a:ext cx="1905000" cy="152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678"/>
            <p:cNvGrpSpPr/>
            <p:nvPr/>
          </p:nvGrpSpPr>
          <p:grpSpPr>
            <a:xfrm>
              <a:off x="3810000" y="4495800"/>
              <a:ext cx="2590800" cy="609600"/>
              <a:chOff x="3810000" y="4495800"/>
              <a:chExt cx="2590800" cy="609600"/>
            </a:xfrm>
          </p:grpSpPr>
          <p:sp>
            <p:nvSpPr>
              <p:cNvPr id="36" name="Rounded Rectangle 35"/>
              <p:cNvSpPr/>
              <p:nvPr/>
            </p:nvSpPr>
            <p:spPr>
              <a:xfrm>
                <a:off x="3810000" y="4953000"/>
                <a:ext cx="2590800" cy="152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962400" y="4800600"/>
                <a:ext cx="2362200" cy="152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4038600" y="4648200"/>
                <a:ext cx="2209800" cy="152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4191000" y="4495800"/>
                <a:ext cx="1905000" cy="152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57"/>
          <p:cNvGrpSpPr/>
          <p:nvPr/>
        </p:nvGrpSpPr>
        <p:grpSpPr>
          <a:xfrm rot="2010310">
            <a:off x="4116455" y="3891702"/>
            <a:ext cx="638216" cy="3040670"/>
            <a:chOff x="4757304" y="1219200"/>
            <a:chExt cx="924791" cy="4114800"/>
          </a:xfrm>
        </p:grpSpPr>
        <p:grpSp>
          <p:nvGrpSpPr>
            <p:cNvPr id="89" name="Group 30"/>
            <p:cNvGrpSpPr/>
            <p:nvPr/>
          </p:nvGrpSpPr>
          <p:grpSpPr>
            <a:xfrm rot="10800000">
              <a:off x="4757304" y="1295400"/>
              <a:ext cx="576695" cy="3179864"/>
              <a:chOff x="4679408" y="1676400"/>
              <a:chExt cx="927343" cy="1987415"/>
            </a:xfrm>
          </p:grpSpPr>
          <p:sp>
            <p:nvSpPr>
              <p:cNvPr id="105" name="Pentagon 104"/>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ightning Bolt 23"/>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ightning Bolt 25"/>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31"/>
            <p:cNvGrpSpPr/>
            <p:nvPr/>
          </p:nvGrpSpPr>
          <p:grpSpPr>
            <a:xfrm rot="10800000">
              <a:off x="5029200" y="1219200"/>
              <a:ext cx="576695" cy="3179864"/>
              <a:chOff x="4679408" y="1676400"/>
              <a:chExt cx="927343" cy="1987415"/>
            </a:xfrm>
          </p:grpSpPr>
          <p:sp>
            <p:nvSpPr>
              <p:cNvPr id="101" name="Pentagon 100"/>
              <p:cNvSpPr/>
              <p:nvPr/>
            </p:nvSpPr>
            <p:spPr>
              <a:xfrm rot="16200000">
                <a:off x="4457700" y="2705100"/>
                <a:ext cx="1447800" cy="304800"/>
              </a:xfrm>
              <a:prstGeom prst="homePlate">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ightning Bolt 101"/>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ightning Bolt 102"/>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 name="Group 36"/>
            <p:cNvGrpSpPr/>
            <p:nvPr/>
          </p:nvGrpSpPr>
          <p:grpSpPr>
            <a:xfrm rot="10800000">
              <a:off x="5105400" y="1905000"/>
              <a:ext cx="576695" cy="3179864"/>
              <a:chOff x="4679408" y="1676400"/>
              <a:chExt cx="927343" cy="1987415"/>
            </a:xfrm>
          </p:grpSpPr>
          <p:sp>
            <p:nvSpPr>
              <p:cNvPr id="97" name="Pentagon 96"/>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Lightning Bolt 97"/>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ightning Bolt 98"/>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2" name="Rounded Rectangle 51"/>
            <p:cNvSpPr/>
            <p:nvPr/>
          </p:nvSpPr>
          <p:spPr>
            <a:xfrm>
              <a:off x="4876800" y="2971800"/>
              <a:ext cx="685800" cy="2362200"/>
            </a:xfrm>
            <a:prstGeom prst="roundRect">
              <a:avLst>
                <a:gd name="adj" fmla="val 2809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52"/>
            <p:cNvGrpSpPr/>
            <p:nvPr/>
          </p:nvGrpSpPr>
          <p:grpSpPr>
            <a:xfrm rot="5400000">
              <a:off x="4114800" y="3886200"/>
              <a:ext cx="2438400" cy="457200"/>
              <a:chOff x="3962400" y="5105400"/>
              <a:chExt cx="2677885" cy="1143001"/>
            </a:xfrm>
          </p:grpSpPr>
          <p:sp>
            <p:nvSpPr>
              <p:cNvPr id="94" name="Multiply 93"/>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ultiply 94"/>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y 95"/>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 name="Group 111"/>
          <p:cNvGrpSpPr/>
          <p:nvPr/>
        </p:nvGrpSpPr>
        <p:grpSpPr>
          <a:xfrm>
            <a:off x="2286000" y="4800601"/>
            <a:ext cx="1143000" cy="771309"/>
            <a:chOff x="762000" y="4800600"/>
            <a:chExt cx="1143000" cy="771309"/>
          </a:xfrm>
        </p:grpSpPr>
        <p:sp>
          <p:nvSpPr>
            <p:cNvPr id="87" name="Freeform 86"/>
            <p:cNvSpPr/>
            <p:nvPr/>
          </p:nvSpPr>
          <p:spPr>
            <a:xfrm>
              <a:off x="1066800" y="4800600"/>
              <a:ext cx="698700" cy="692331"/>
            </a:xfrm>
            <a:custGeom>
              <a:avLst/>
              <a:gdLst>
                <a:gd name="connsiteX0" fmla="*/ 13063 w 698700"/>
                <a:gd name="connsiteY0" fmla="*/ 313509 h 692331"/>
                <a:gd name="connsiteX1" fmla="*/ 13063 w 698700"/>
                <a:gd name="connsiteY1" fmla="*/ 313509 h 692331"/>
                <a:gd name="connsiteX2" fmla="*/ 39189 w 698700"/>
                <a:gd name="connsiteY2" fmla="*/ 143691 h 692331"/>
                <a:gd name="connsiteX3" fmla="*/ 65315 w 698700"/>
                <a:gd name="connsiteY3" fmla="*/ 104503 h 692331"/>
                <a:gd name="connsiteX4" fmla="*/ 143692 w 698700"/>
                <a:gd name="connsiteY4" fmla="*/ 52251 h 692331"/>
                <a:gd name="connsiteX5" fmla="*/ 182880 w 698700"/>
                <a:gd name="connsiteY5" fmla="*/ 26126 h 692331"/>
                <a:gd name="connsiteX6" fmla="*/ 261258 w 698700"/>
                <a:gd name="connsiteY6" fmla="*/ 0 h 692331"/>
                <a:gd name="connsiteX7" fmla="*/ 418012 w 698700"/>
                <a:gd name="connsiteY7" fmla="*/ 13063 h 692331"/>
                <a:gd name="connsiteX8" fmla="*/ 535578 w 698700"/>
                <a:gd name="connsiteY8" fmla="*/ 78377 h 692331"/>
                <a:gd name="connsiteX9" fmla="*/ 574766 w 698700"/>
                <a:gd name="connsiteY9" fmla="*/ 117566 h 692331"/>
                <a:gd name="connsiteX10" fmla="*/ 613955 w 698700"/>
                <a:gd name="connsiteY10" fmla="*/ 143691 h 692331"/>
                <a:gd name="connsiteX11" fmla="*/ 679269 w 698700"/>
                <a:gd name="connsiteY11" fmla="*/ 261257 h 692331"/>
                <a:gd name="connsiteX12" fmla="*/ 640080 w 698700"/>
                <a:gd name="connsiteY12" fmla="*/ 483326 h 692331"/>
                <a:gd name="connsiteX13" fmla="*/ 600892 w 698700"/>
                <a:gd name="connsiteY13" fmla="*/ 522514 h 692331"/>
                <a:gd name="connsiteX14" fmla="*/ 587829 w 698700"/>
                <a:gd name="connsiteY14" fmla="*/ 561703 h 692331"/>
                <a:gd name="connsiteX15" fmla="*/ 509452 w 698700"/>
                <a:gd name="connsiteY15" fmla="*/ 627017 h 692331"/>
                <a:gd name="connsiteX16" fmla="*/ 483326 w 698700"/>
                <a:gd name="connsiteY16" fmla="*/ 666206 h 692331"/>
                <a:gd name="connsiteX17" fmla="*/ 404949 w 698700"/>
                <a:gd name="connsiteY17" fmla="*/ 692331 h 692331"/>
                <a:gd name="connsiteX18" fmla="*/ 222069 w 698700"/>
                <a:gd name="connsiteY18" fmla="*/ 679269 h 692331"/>
                <a:gd name="connsiteX19" fmla="*/ 91440 w 698700"/>
                <a:gd name="connsiteY19" fmla="*/ 627017 h 692331"/>
                <a:gd name="connsiteX20" fmla="*/ 39189 w 698700"/>
                <a:gd name="connsiteY20" fmla="*/ 561703 h 692331"/>
                <a:gd name="connsiteX21" fmla="*/ 26126 w 698700"/>
                <a:gd name="connsiteY21" fmla="*/ 509451 h 692331"/>
                <a:gd name="connsiteX22" fmla="*/ 0 w 698700"/>
                <a:gd name="connsiteY22" fmla="*/ 431074 h 692331"/>
                <a:gd name="connsiteX23" fmla="*/ 13063 w 698700"/>
                <a:gd name="connsiteY23" fmla="*/ 261257 h 692331"/>
                <a:gd name="connsiteX24" fmla="*/ 13063 w 698700"/>
                <a:gd name="connsiteY24" fmla="*/ 261257 h 692331"/>
                <a:gd name="connsiteX25" fmla="*/ 13063 w 698700"/>
                <a:gd name="connsiteY25" fmla="*/ 261257 h 6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98700" h="692331">
                  <a:moveTo>
                    <a:pt x="13063" y="313509"/>
                  </a:moveTo>
                  <a:lnTo>
                    <a:pt x="13063" y="313509"/>
                  </a:lnTo>
                  <a:cubicBezTo>
                    <a:pt x="15685" y="289909"/>
                    <a:pt x="22220" y="183286"/>
                    <a:pt x="39189" y="143691"/>
                  </a:cubicBezTo>
                  <a:cubicBezTo>
                    <a:pt x="45373" y="129261"/>
                    <a:pt x="53500" y="114841"/>
                    <a:pt x="65315" y="104503"/>
                  </a:cubicBezTo>
                  <a:cubicBezTo>
                    <a:pt x="88945" y="83826"/>
                    <a:pt x="117566" y="69668"/>
                    <a:pt x="143692" y="52251"/>
                  </a:cubicBezTo>
                  <a:cubicBezTo>
                    <a:pt x="156755" y="43543"/>
                    <a:pt x="167986" y="31091"/>
                    <a:pt x="182880" y="26126"/>
                  </a:cubicBezTo>
                  <a:lnTo>
                    <a:pt x="261258" y="0"/>
                  </a:lnTo>
                  <a:cubicBezTo>
                    <a:pt x="313509" y="4354"/>
                    <a:pt x="366040" y="6133"/>
                    <a:pt x="418012" y="13063"/>
                  </a:cubicBezTo>
                  <a:cubicBezTo>
                    <a:pt x="455917" y="18117"/>
                    <a:pt x="516596" y="59395"/>
                    <a:pt x="535578" y="78377"/>
                  </a:cubicBezTo>
                  <a:cubicBezTo>
                    <a:pt x="548641" y="91440"/>
                    <a:pt x="560574" y="105739"/>
                    <a:pt x="574766" y="117566"/>
                  </a:cubicBezTo>
                  <a:cubicBezTo>
                    <a:pt x="586827" y="127617"/>
                    <a:pt x="600892" y="134983"/>
                    <a:pt x="613955" y="143691"/>
                  </a:cubicBezTo>
                  <a:cubicBezTo>
                    <a:pt x="673844" y="233526"/>
                    <a:pt x="656276" y="192281"/>
                    <a:pt x="679269" y="261257"/>
                  </a:cubicBezTo>
                  <a:cubicBezTo>
                    <a:pt x="670564" y="383125"/>
                    <a:pt x="698700" y="412982"/>
                    <a:pt x="640080" y="483326"/>
                  </a:cubicBezTo>
                  <a:cubicBezTo>
                    <a:pt x="628254" y="497518"/>
                    <a:pt x="613955" y="509451"/>
                    <a:pt x="600892" y="522514"/>
                  </a:cubicBezTo>
                  <a:cubicBezTo>
                    <a:pt x="596538" y="535577"/>
                    <a:pt x="595467" y="550246"/>
                    <a:pt x="587829" y="561703"/>
                  </a:cubicBezTo>
                  <a:cubicBezTo>
                    <a:pt x="567715" y="591874"/>
                    <a:pt x="538366" y="607740"/>
                    <a:pt x="509452" y="627017"/>
                  </a:cubicBezTo>
                  <a:cubicBezTo>
                    <a:pt x="500743" y="640080"/>
                    <a:pt x="496639" y="657885"/>
                    <a:pt x="483326" y="666206"/>
                  </a:cubicBezTo>
                  <a:cubicBezTo>
                    <a:pt x="459973" y="680801"/>
                    <a:pt x="404949" y="692331"/>
                    <a:pt x="404949" y="692331"/>
                  </a:cubicBezTo>
                  <a:cubicBezTo>
                    <a:pt x="343989" y="687977"/>
                    <a:pt x="282508" y="688335"/>
                    <a:pt x="222069" y="679269"/>
                  </a:cubicBezTo>
                  <a:cubicBezTo>
                    <a:pt x="175951" y="672351"/>
                    <a:pt x="132450" y="647522"/>
                    <a:pt x="91440" y="627017"/>
                  </a:cubicBezTo>
                  <a:cubicBezTo>
                    <a:pt x="48739" y="498909"/>
                    <a:pt x="117968" y="679872"/>
                    <a:pt x="39189" y="561703"/>
                  </a:cubicBezTo>
                  <a:cubicBezTo>
                    <a:pt x="29230" y="546765"/>
                    <a:pt x="31285" y="526647"/>
                    <a:pt x="26126" y="509451"/>
                  </a:cubicBezTo>
                  <a:cubicBezTo>
                    <a:pt x="18213" y="483074"/>
                    <a:pt x="0" y="431074"/>
                    <a:pt x="0" y="431074"/>
                  </a:cubicBezTo>
                  <a:lnTo>
                    <a:pt x="13063" y="261257"/>
                  </a:lnTo>
                  <a:lnTo>
                    <a:pt x="13063" y="261257"/>
                  </a:lnTo>
                  <a:lnTo>
                    <a:pt x="13063" y="261257"/>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1524000" y="5181600"/>
              <a:ext cx="381000" cy="377527"/>
            </a:xfrm>
            <a:custGeom>
              <a:avLst/>
              <a:gdLst>
                <a:gd name="connsiteX0" fmla="*/ 13063 w 698700"/>
                <a:gd name="connsiteY0" fmla="*/ 313509 h 692331"/>
                <a:gd name="connsiteX1" fmla="*/ 13063 w 698700"/>
                <a:gd name="connsiteY1" fmla="*/ 313509 h 692331"/>
                <a:gd name="connsiteX2" fmla="*/ 39189 w 698700"/>
                <a:gd name="connsiteY2" fmla="*/ 143691 h 692331"/>
                <a:gd name="connsiteX3" fmla="*/ 65315 w 698700"/>
                <a:gd name="connsiteY3" fmla="*/ 104503 h 692331"/>
                <a:gd name="connsiteX4" fmla="*/ 143692 w 698700"/>
                <a:gd name="connsiteY4" fmla="*/ 52251 h 692331"/>
                <a:gd name="connsiteX5" fmla="*/ 182880 w 698700"/>
                <a:gd name="connsiteY5" fmla="*/ 26126 h 692331"/>
                <a:gd name="connsiteX6" fmla="*/ 261258 w 698700"/>
                <a:gd name="connsiteY6" fmla="*/ 0 h 692331"/>
                <a:gd name="connsiteX7" fmla="*/ 418012 w 698700"/>
                <a:gd name="connsiteY7" fmla="*/ 13063 h 692331"/>
                <a:gd name="connsiteX8" fmla="*/ 535578 w 698700"/>
                <a:gd name="connsiteY8" fmla="*/ 78377 h 692331"/>
                <a:gd name="connsiteX9" fmla="*/ 574766 w 698700"/>
                <a:gd name="connsiteY9" fmla="*/ 117566 h 692331"/>
                <a:gd name="connsiteX10" fmla="*/ 613955 w 698700"/>
                <a:gd name="connsiteY10" fmla="*/ 143691 h 692331"/>
                <a:gd name="connsiteX11" fmla="*/ 679269 w 698700"/>
                <a:gd name="connsiteY11" fmla="*/ 261257 h 692331"/>
                <a:gd name="connsiteX12" fmla="*/ 640080 w 698700"/>
                <a:gd name="connsiteY12" fmla="*/ 483326 h 692331"/>
                <a:gd name="connsiteX13" fmla="*/ 600892 w 698700"/>
                <a:gd name="connsiteY13" fmla="*/ 522514 h 692331"/>
                <a:gd name="connsiteX14" fmla="*/ 587829 w 698700"/>
                <a:gd name="connsiteY14" fmla="*/ 561703 h 692331"/>
                <a:gd name="connsiteX15" fmla="*/ 509452 w 698700"/>
                <a:gd name="connsiteY15" fmla="*/ 627017 h 692331"/>
                <a:gd name="connsiteX16" fmla="*/ 483326 w 698700"/>
                <a:gd name="connsiteY16" fmla="*/ 666206 h 692331"/>
                <a:gd name="connsiteX17" fmla="*/ 404949 w 698700"/>
                <a:gd name="connsiteY17" fmla="*/ 692331 h 692331"/>
                <a:gd name="connsiteX18" fmla="*/ 222069 w 698700"/>
                <a:gd name="connsiteY18" fmla="*/ 679269 h 692331"/>
                <a:gd name="connsiteX19" fmla="*/ 91440 w 698700"/>
                <a:gd name="connsiteY19" fmla="*/ 627017 h 692331"/>
                <a:gd name="connsiteX20" fmla="*/ 39189 w 698700"/>
                <a:gd name="connsiteY20" fmla="*/ 561703 h 692331"/>
                <a:gd name="connsiteX21" fmla="*/ 26126 w 698700"/>
                <a:gd name="connsiteY21" fmla="*/ 509451 h 692331"/>
                <a:gd name="connsiteX22" fmla="*/ 0 w 698700"/>
                <a:gd name="connsiteY22" fmla="*/ 431074 h 692331"/>
                <a:gd name="connsiteX23" fmla="*/ 13063 w 698700"/>
                <a:gd name="connsiteY23" fmla="*/ 261257 h 692331"/>
                <a:gd name="connsiteX24" fmla="*/ 13063 w 698700"/>
                <a:gd name="connsiteY24" fmla="*/ 261257 h 692331"/>
                <a:gd name="connsiteX25" fmla="*/ 13063 w 698700"/>
                <a:gd name="connsiteY25" fmla="*/ 261257 h 6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98700" h="692331">
                  <a:moveTo>
                    <a:pt x="13063" y="313509"/>
                  </a:moveTo>
                  <a:lnTo>
                    <a:pt x="13063" y="313509"/>
                  </a:lnTo>
                  <a:cubicBezTo>
                    <a:pt x="15685" y="289909"/>
                    <a:pt x="22220" y="183286"/>
                    <a:pt x="39189" y="143691"/>
                  </a:cubicBezTo>
                  <a:cubicBezTo>
                    <a:pt x="45373" y="129261"/>
                    <a:pt x="53500" y="114841"/>
                    <a:pt x="65315" y="104503"/>
                  </a:cubicBezTo>
                  <a:cubicBezTo>
                    <a:pt x="88945" y="83826"/>
                    <a:pt x="117566" y="69668"/>
                    <a:pt x="143692" y="52251"/>
                  </a:cubicBezTo>
                  <a:cubicBezTo>
                    <a:pt x="156755" y="43543"/>
                    <a:pt x="167986" y="31091"/>
                    <a:pt x="182880" y="26126"/>
                  </a:cubicBezTo>
                  <a:lnTo>
                    <a:pt x="261258" y="0"/>
                  </a:lnTo>
                  <a:cubicBezTo>
                    <a:pt x="313509" y="4354"/>
                    <a:pt x="366040" y="6133"/>
                    <a:pt x="418012" y="13063"/>
                  </a:cubicBezTo>
                  <a:cubicBezTo>
                    <a:pt x="455917" y="18117"/>
                    <a:pt x="516596" y="59395"/>
                    <a:pt x="535578" y="78377"/>
                  </a:cubicBezTo>
                  <a:cubicBezTo>
                    <a:pt x="548641" y="91440"/>
                    <a:pt x="560574" y="105739"/>
                    <a:pt x="574766" y="117566"/>
                  </a:cubicBezTo>
                  <a:cubicBezTo>
                    <a:pt x="586827" y="127617"/>
                    <a:pt x="600892" y="134983"/>
                    <a:pt x="613955" y="143691"/>
                  </a:cubicBezTo>
                  <a:cubicBezTo>
                    <a:pt x="673844" y="233526"/>
                    <a:pt x="656276" y="192281"/>
                    <a:pt x="679269" y="261257"/>
                  </a:cubicBezTo>
                  <a:cubicBezTo>
                    <a:pt x="670564" y="383125"/>
                    <a:pt x="698700" y="412982"/>
                    <a:pt x="640080" y="483326"/>
                  </a:cubicBezTo>
                  <a:cubicBezTo>
                    <a:pt x="628254" y="497518"/>
                    <a:pt x="613955" y="509451"/>
                    <a:pt x="600892" y="522514"/>
                  </a:cubicBezTo>
                  <a:cubicBezTo>
                    <a:pt x="596538" y="535577"/>
                    <a:pt x="595467" y="550246"/>
                    <a:pt x="587829" y="561703"/>
                  </a:cubicBezTo>
                  <a:cubicBezTo>
                    <a:pt x="567715" y="591874"/>
                    <a:pt x="538366" y="607740"/>
                    <a:pt x="509452" y="627017"/>
                  </a:cubicBezTo>
                  <a:cubicBezTo>
                    <a:pt x="500743" y="640080"/>
                    <a:pt x="496639" y="657885"/>
                    <a:pt x="483326" y="666206"/>
                  </a:cubicBezTo>
                  <a:cubicBezTo>
                    <a:pt x="459973" y="680801"/>
                    <a:pt x="404949" y="692331"/>
                    <a:pt x="404949" y="692331"/>
                  </a:cubicBezTo>
                  <a:cubicBezTo>
                    <a:pt x="343989" y="687977"/>
                    <a:pt x="282508" y="688335"/>
                    <a:pt x="222069" y="679269"/>
                  </a:cubicBezTo>
                  <a:cubicBezTo>
                    <a:pt x="175951" y="672351"/>
                    <a:pt x="132450" y="647522"/>
                    <a:pt x="91440" y="627017"/>
                  </a:cubicBezTo>
                  <a:cubicBezTo>
                    <a:pt x="48739" y="498909"/>
                    <a:pt x="117968" y="679872"/>
                    <a:pt x="39189" y="561703"/>
                  </a:cubicBezTo>
                  <a:cubicBezTo>
                    <a:pt x="29230" y="546765"/>
                    <a:pt x="31285" y="526647"/>
                    <a:pt x="26126" y="509451"/>
                  </a:cubicBezTo>
                  <a:cubicBezTo>
                    <a:pt x="18213" y="483074"/>
                    <a:pt x="0" y="431074"/>
                    <a:pt x="0" y="431074"/>
                  </a:cubicBezTo>
                  <a:lnTo>
                    <a:pt x="13063" y="261257"/>
                  </a:lnTo>
                  <a:lnTo>
                    <a:pt x="13063" y="261257"/>
                  </a:lnTo>
                  <a:lnTo>
                    <a:pt x="13063" y="261257"/>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762000" y="5105400"/>
              <a:ext cx="393900" cy="466509"/>
            </a:xfrm>
            <a:custGeom>
              <a:avLst/>
              <a:gdLst>
                <a:gd name="connsiteX0" fmla="*/ 13063 w 698700"/>
                <a:gd name="connsiteY0" fmla="*/ 313509 h 692331"/>
                <a:gd name="connsiteX1" fmla="*/ 13063 w 698700"/>
                <a:gd name="connsiteY1" fmla="*/ 313509 h 692331"/>
                <a:gd name="connsiteX2" fmla="*/ 39189 w 698700"/>
                <a:gd name="connsiteY2" fmla="*/ 143691 h 692331"/>
                <a:gd name="connsiteX3" fmla="*/ 65315 w 698700"/>
                <a:gd name="connsiteY3" fmla="*/ 104503 h 692331"/>
                <a:gd name="connsiteX4" fmla="*/ 143692 w 698700"/>
                <a:gd name="connsiteY4" fmla="*/ 52251 h 692331"/>
                <a:gd name="connsiteX5" fmla="*/ 182880 w 698700"/>
                <a:gd name="connsiteY5" fmla="*/ 26126 h 692331"/>
                <a:gd name="connsiteX6" fmla="*/ 261258 w 698700"/>
                <a:gd name="connsiteY6" fmla="*/ 0 h 692331"/>
                <a:gd name="connsiteX7" fmla="*/ 418012 w 698700"/>
                <a:gd name="connsiteY7" fmla="*/ 13063 h 692331"/>
                <a:gd name="connsiteX8" fmla="*/ 535578 w 698700"/>
                <a:gd name="connsiteY8" fmla="*/ 78377 h 692331"/>
                <a:gd name="connsiteX9" fmla="*/ 574766 w 698700"/>
                <a:gd name="connsiteY9" fmla="*/ 117566 h 692331"/>
                <a:gd name="connsiteX10" fmla="*/ 613955 w 698700"/>
                <a:gd name="connsiteY10" fmla="*/ 143691 h 692331"/>
                <a:gd name="connsiteX11" fmla="*/ 679269 w 698700"/>
                <a:gd name="connsiteY11" fmla="*/ 261257 h 692331"/>
                <a:gd name="connsiteX12" fmla="*/ 640080 w 698700"/>
                <a:gd name="connsiteY12" fmla="*/ 483326 h 692331"/>
                <a:gd name="connsiteX13" fmla="*/ 600892 w 698700"/>
                <a:gd name="connsiteY13" fmla="*/ 522514 h 692331"/>
                <a:gd name="connsiteX14" fmla="*/ 587829 w 698700"/>
                <a:gd name="connsiteY14" fmla="*/ 561703 h 692331"/>
                <a:gd name="connsiteX15" fmla="*/ 509452 w 698700"/>
                <a:gd name="connsiteY15" fmla="*/ 627017 h 692331"/>
                <a:gd name="connsiteX16" fmla="*/ 483326 w 698700"/>
                <a:gd name="connsiteY16" fmla="*/ 666206 h 692331"/>
                <a:gd name="connsiteX17" fmla="*/ 404949 w 698700"/>
                <a:gd name="connsiteY17" fmla="*/ 692331 h 692331"/>
                <a:gd name="connsiteX18" fmla="*/ 222069 w 698700"/>
                <a:gd name="connsiteY18" fmla="*/ 679269 h 692331"/>
                <a:gd name="connsiteX19" fmla="*/ 91440 w 698700"/>
                <a:gd name="connsiteY19" fmla="*/ 627017 h 692331"/>
                <a:gd name="connsiteX20" fmla="*/ 39189 w 698700"/>
                <a:gd name="connsiteY20" fmla="*/ 561703 h 692331"/>
                <a:gd name="connsiteX21" fmla="*/ 26126 w 698700"/>
                <a:gd name="connsiteY21" fmla="*/ 509451 h 692331"/>
                <a:gd name="connsiteX22" fmla="*/ 0 w 698700"/>
                <a:gd name="connsiteY22" fmla="*/ 431074 h 692331"/>
                <a:gd name="connsiteX23" fmla="*/ 13063 w 698700"/>
                <a:gd name="connsiteY23" fmla="*/ 261257 h 692331"/>
                <a:gd name="connsiteX24" fmla="*/ 13063 w 698700"/>
                <a:gd name="connsiteY24" fmla="*/ 261257 h 692331"/>
                <a:gd name="connsiteX25" fmla="*/ 13063 w 698700"/>
                <a:gd name="connsiteY25" fmla="*/ 261257 h 6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98700" h="692331">
                  <a:moveTo>
                    <a:pt x="13063" y="313509"/>
                  </a:moveTo>
                  <a:lnTo>
                    <a:pt x="13063" y="313509"/>
                  </a:lnTo>
                  <a:cubicBezTo>
                    <a:pt x="15685" y="289909"/>
                    <a:pt x="22220" y="183286"/>
                    <a:pt x="39189" y="143691"/>
                  </a:cubicBezTo>
                  <a:cubicBezTo>
                    <a:pt x="45373" y="129261"/>
                    <a:pt x="53500" y="114841"/>
                    <a:pt x="65315" y="104503"/>
                  </a:cubicBezTo>
                  <a:cubicBezTo>
                    <a:pt x="88945" y="83826"/>
                    <a:pt x="117566" y="69668"/>
                    <a:pt x="143692" y="52251"/>
                  </a:cubicBezTo>
                  <a:cubicBezTo>
                    <a:pt x="156755" y="43543"/>
                    <a:pt x="167986" y="31091"/>
                    <a:pt x="182880" y="26126"/>
                  </a:cubicBezTo>
                  <a:lnTo>
                    <a:pt x="261258" y="0"/>
                  </a:lnTo>
                  <a:cubicBezTo>
                    <a:pt x="313509" y="4354"/>
                    <a:pt x="366040" y="6133"/>
                    <a:pt x="418012" y="13063"/>
                  </a:cubicBezTo>
                  <a:cubicBezTo>
                    <a:pt x="455917" y="18117"/>
                    <a:pt x="516596" y="59395"/>
                    <a:pt x="535578" y="78377"/>
                  </a:cubicBezTo>
                  <a:cubicBezTo>
                    <a:pt x="548641" y="91440"/>
                    <a:pt x="560574" y="105739"/>
                    <a:pt x="574766" y="117566"/>
                  </a:cubicBezTo>
                  <a:cubicBezTo>
                    <a:pt x="586827" y="127617"/>
                    <a:pt x="600892" y="134983"/>
                    <a:pt x="613955" y="143691"/>
                  </a:cubicBezTo>
                  <a:cubicBezTo>
                    <a:pt x="673844" y="233526"/>
                    <a:pt x="656276" y="192281"/>
                    <a:pt x="679269" y="261257"/>
                  </a:cubicBezTo>
                  <a:cubicBezTo>
                    <a:pt x="670564" y="383125"/>
                    <a:pt x="698700" y="412982"/>
                    <a:pt x="640080" y="483326"/>
                  </a:cubicBezTo>
                  <a:cubicBezTo>
                    <a:pt x="628254" y="497518"/>
                    <a:pt x="613955" y="509451"/>
                    <a:pt x="600892" y="522514"/>
                  </a:cubicBezTo>
                  <a:cubicBezTo>
                    <a:pt x="596538" y="535577"/>
                    <a:pt x="595467" y="550246"/>
                    <a:pt x="587829" y="561703"/>
                  </a:cubicBezTo>
                  <a:cubicBezTo>
                    <a:pt x="567715" y="591874"/>
                    <a:pt x="538366" y="607740"/>
                    <a:pt x="509452" y="627017"/>
                  </a:cubicBezTo>
                  <a:cubicBezTo>
                    <a:pt x="500743" y="640080"/>
                    <a:pt x="496639" y="657885"/>
                    <a:pt x="483326" y="666206"/>
                  </a:cubicBezTo>
                  <a:cubicBezTo>
                    <a:pt x="459973" y="680801"/>
                    <a:pt x="404949" y="692331"/>
                    <a:pt x="404949" y="692331"/>
                  </a:cubicBezTo>
                  <a:cubicBezTo>
                    <a:pt x="343989" y="687977"/>
                    <a:pt x="282508" y="688335"/>
                    <a:pt x="222069" y="679269"/>
                  </a:cubicBezTo>
                  <a:cubicBezTo>
                    <a:pt x="175951" y="672351"/>
                    <a:pt x="132450" y="647522"/>
                    <a:pt x="91440" y="627017"/>
                  </a:cubicBezTo>
                  <a:cubicBezTo>
                    <a:pt x="48739" y="498909"/>
                    <a:pt x="117968" y="679872"/>
                    <a:pt x="39189" y="561703"/>
                  </a:cubicBezTo>
                  <a:cubicBezTo>
                    <a:pt x="29230" y="546765"/>
                    <a:pt x="31285" y="526647"/>
                    <a:pt x="26126" y="509451"/>
                  </a:cubicBezTo>
                  <a:cubicBezTo>
                    <a:pt x="18213" y="483074"/>
                    <a:pt x="0" y="431074"/>
                    <a:pt x="0" y="431074"/>
                  </a:cubicBezTo>
                  <a:lnTo>
                    <a:pt x="13063" y="261257"/>
                  </a:lnTo>
                  <a:lnTo>
                    <a:pt x="13063" y="261257"/>
                  </a:lnTo>
                  <a:lnTo>
                    <a:pt x="13063" y="261257"/>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1" name="TextBox 110"/>
          <p:cNvSpPr txBox="1"/>
          <p:nvPr/>
        </p:nvSpPr>
        <p:spPr>
          <a:xfrm>
            <a:off x="147873" y="6488668"/>
            <a:ext cx="2362200" cy="369332"/>
          </a:xfrm>
          <a:prstGeom prst="rect">
            <a:avLst/>
          </a:prstGeom>
          <a:noFill/>
        </p:spPr>
        <p:txBody>
          <a:bodyPr wrap="square" rtlCol="0">
            <a:spAutoFit/>
          </a:bodyPr>
          <a:lstStyle/>
          <a:p>
            <a:r>
              <a:rPr lang="en-US" dirty="0">
                <a:solidFill>
                  <a:schemeClr val="bg1"/>
                </a:solidFill>
              </a:rPr>
              <a:t>Alma 50: 1-6</a:t>
            </a:r>
          </a:p>
        </p:txBody>
      </p:sp>
    </p:spTree>
    <p:extLst>
      <p:ext uri="{BB962C8B-B14F-4D97-AF65-F5344CB8AC3E}">
        <p14:creationId xmlns:p14="http://schemas.microsoft.com/office/powerpoint/2010/main" val="373531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fade">
                                      <p:cBhvr>
                                        <p:cTn id="9" dur="2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2000" fill="hold"/>
                                        <p:tgtEl>
                                          <p:spTgt spid="27"/>
                                        </p:tgtEl>
                                        <p:attrNameLst>
                                          <p:attrName>ppt_x</p:attrName>
                                        </p:attrNameLst>
                                      </p:cBhvr>
                                      <p:tavLst>
                                        <p:tav tm="0">
                                          <p:val>
                                            <p:strVal val="#ppt_x"/>
                                          </p:val>
                                        </p:tav>
                                        <p:tav tm="100000">
                                          <p:val>
                                            <p:strVal val="#ppt_x"/>
                                          </p:val>
                                        </p:tav>
                                      </p:tavLst>
                                    </p:anim>
                                    <p:anim calcmode="lin" valueType="num">
                                      <p:cBhvr additive="base">
                                        <p:cTn id="24"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9" presetClass="entr" presetSubtype="0"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dissolve">
                                      <p:cBhvr>
                                        <p:cTn id="31" dur="500"/>
                                        <p:tgtEl>
                                          <p:spTgt spid="112"/>
                                        </p:tgtEl>
                                      </p:cBhvr>
                                    </p:animEffect>
                                  </p:childTnLst>
                                </p:cTn>
                              </p:par>
                              <p:par>
                                <p:cTn id="32" presetID="9" presetClass="entr" presetSubtype="0" fill="hold"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dissolve">
                                      <p:cBhvr>
                                        <p:cTn id="3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EB280EDF-51CA-428D-9FE0-ABBBB3A02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52400"/>
            <a:ext cx="8763000" cy="1446550"/>
          </a:xfrm>
          <a:prstGeom prst="rect">
            <a:avLst/>
          </a:prstGeom>
          <a:noFill/>
        </p:spPr>
        <p:txBody>
          <a:bodyPr wrap="square" rtlCol="0">
            <a:spAutoFit/>
          </a:bodyPr>
          <a:lstStyle/>
          <a:p>
            <a:pPr algn="ctr"/>
            <a:r>
              <a:rPr lang="en-US" sz="4400" dirty="0">
                <a:solidFill>
                  <a:schemeClr val="bg1"/>
                </a:solidFill>
                <a:latin typeface="Bookman Old Style" pitchFamily="18" charset="0"/>
              </a:rPr>
              <a:t>Strengthening Your Spiritual Walls of Protection</a:t>
            </a:r>
          </a:p>
        </p:txBody>
      </p:sp>
      <p:grpSp>
        <p:nvGrpSpPr>
          <p:cNvPr id="10" name="Group 9"/>
          <p:cNvGrpSpPr/>
          <p:nvPr/>
        </p:nvGrpSpPr>
        <p:grpSpPr>
          <a:xfrm>
            <a:off x="2362200" y="5029200"/>
            <a:ext cx="2514600" cy="990600"/>
            <a:chOff x="457200" y="5029200"/>
            <a:chExt cx="2514600" cy="990600"/>
          </a:xfrm>
        </p:grpSpPr>
        <p:sp>
          <p:nvSpPr>
            <p:cNvPr id="8" name="Rounded Rectangle 7"/>
            <p:cNvSpPr/>
            <p:nvPr/>
          </p:nvSpPr>
          <p:spPr>
            <a:xfrm>
              <a:off x="457200" y="5029200"/>
              <a:ext cx="2514600" cy="9906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 y="5181600"/>
              <a:ext cx="2362200" cy="646331"/>
            </a:xfrm>
            <a:prstGeom prst="rect">
              <a:avLst/>
            </a:prstGeom>
            <a:noFill/>
          </p:spPr>
          <p:txBody>
            <a:bodyPr wrap="square" rtlCol="0">
              <a:spAutoFit/>
            </a:bodyPr>
            <a:lstStyle/>
            <a:p>
              <a:pPr algn="ctr"/>
              <a:r>
                <a:rPr lang="en-US" b="1" dirty="0"/>
                <a:t>Reading and Studying the scriptures</a:t>
              </a:r>
            </a:p>
          </p:txBody>
        </p:sp>
      </p:grpSp>
      <p:grpSp>
        <p:nvGrpSpPr>
          <p:cNvPr id="11" name="Group 10"/>
          <p:cNvGrpSpPr/>
          <p:nvPr/>
        </p:nvGrpSpPr>
        <p:grpSpPr>
          <a:xfrm>
            <a:off x="4876800" y="5029200"/>
            <a:ext cx="2514600" cy="990600"/>
            <a:chOff x="457200" y="5029200"/>
            <a:chExt cx="2514600" cy="990600"/>
          </a:xfrm>
        </p:grpSpPr>
        <p:sp>
          <p:nvSpPr>
            <p:cNvPr id="12" name="Rounded Rectangle 11"/>
            <p:cNvSpPr/>
            <p:nvPr/>
          </p:nvSpPr>
          <p:spPr>
            <a:xfrm>
              <a:off x="457200" y="5029200"/>
              <a:ext cx="2514600" cy="9906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3400" y="5181600"/>
              <a:ext cx="2362200" cy="646331"/>
            </a:xfrm>
            <a:prstGeom prst="rect">
              <a:avLst/>
            </a:prstGeom>
            <a:noFill/>
          </p:spPr>
          <p:txBody>
            <a:bodyPr wrap="square" rtlCol="0">
              <a:spAutoFit/>
            </a:bodyPr>
            <a:lstStyle/>
            <a:p>
              <a:pPr algn="ctr"/>
              <a:r>
                <a:rPr lang="en-US" b="1" dirty="0"/>
                <a:t>Praying with real intent and sincerity</a:t>
              </a:r>
            </a:p>
          </p:txBody>
        </p:sp>
      </p:grpSp>
      <p:grpSp>
        <p:nvGrpSpPr>
          <p:cNvPr id="14" name="Group 13"/>
          <p:cNvGrpSpPr/>
          <p:nvPr/>
        </p:nvGrpSpPr>
        <p:grpSpPr>
          <a:xfrm>
            <a:off x="7391400" y="5029200"/>
            <a:ext cx="2590800" cy="990600"/>
            <a:chOff x="457200" y="5029200"/>
            <a:chExt cx="2590800" cy="990600"/>
          </a:xfrm>
        </p:grpSpPr>
        <p:sp>
          <p:nvSpPr>
            <p:cNvPr id="15" name="Rounded Rectangle 14"/>
            <p:cNvSpPr/>
            <p:nvPr/>
          </p:nvSpPr>
          <p:spPr>
            <a:xfrm>
              <a:off x="457200" y="5029200"/>
              <a:ext cx="2514600" cy="9906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3400" y="5029200"/>
              <a:ext cx="2514600" cy="923330"/>
            </a:xfrm>
            <a:prstGeom prst="rect">
              <a:avLst/>
            </a:prstGeom>
            <a:noFill/>
          </p:spPr>
          <p:txBody>
            <a:bodyPr wrap="square" rtlCol="0">
              <a:spAutoFit/>
            </a:bodyPr>
            <a:lstStyle/>
            <a:p>
              <a:pPr algn="ctr"/>
              <a:r>
                <a:rPr lang="en-US" b="1" dirty="0"/>
                <a:t>Renewing your covenants by partaking of the sacrament</a:t>
              </a:r>
            </a:p>
          </p:txBody>
        </p:sp>
      </p:grpSp>
      <p:grpSp>
        <p:nvGrpSpPr>
          <p:cNvPr id="17" name="Group 16"/>
          <p:cNvGrpSpPr/>
          <p:nvPr/>
        </p:nvGrpSpPr>
        <p:grpSpPr>
          <a:xfrm>
            <a:off x="3810000" y="4038600"/>
            <a:ext cx="2514600" cy="990600"/>
            <a:chOff x="457200" y="5029200"/>
            <a:chExt cx="2514600" cy="990600"/>
          </a:xfrm>
        </p:grpSpPr>
        <p:sp>
          <p:nvSpPr>
            <p:cNvPr id="18" name="Rounded Rectangle 17"/>
            <p:cNvSpPr/>
            <p:nvPr/>
          </p:nvSpPr>
          <p:spPr>
            <a:xfrm>
              <a:off x="457200" y="5029200"/>
              <a:ext cx="2514600" cy="9906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3400" y="5181600"/>
              <a:ext cx="2362200" cy="646331"/>
            </a:xfrm>
            <a:prstGeom prst="rect">
              <a:avLst/>
            </a:prstGeom>
            <a:noFill/>
          </p:spPr>
          <p:txBody>
            <a:bodyPr wrap="square" rtlCol="0">
              <a:spAutoFit/>
            </a:bodyPr>
            <a:lstStyle/>
            <a:p>
              <a:pPr algn="ctr"/>
              <a:r>
                <a:rPr lang="en-US" b="1" dirty="0"/>
                <a:t>Attending Church regularly </a:t>
              </a:r>
            </a:p>
          </p:txBody>
        </p:sp>
      </p:grpSp>
      <p:grpSp>
        <p:nvGrpSpPr>
          <p:cNvPr id="20" name="Group 19"/>
          <p:cNvGrpSpPr/>
          <p:nvPr/>
        </p:nvGrpSpPr>
        <p:grpSpPr>
          <a:xfrm>
            <a:off x="2362200" y="4038600"/>
            <a:ext cx="1447800" cy="999530"/>
            <a:chOff x="457200" y="5029200"/>
            <a:chExt cx="2514600" cy="999530"/>
          </a:xfrm>
        </p:grpSpPr>
        <p:sp>
          <p:nvSpPr>
            <p:cNvPr id="21" name="Rounded Rectangle 20"/>
            <p:cNvSpPr/>
            <p:nvPr/>
          </p:nvSpPr>
          <p:spPr>
            <a:xfrm>
              <a:off x="457200" y="5029200"/>
              <a:ext cx="2514600" cy="9906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57200" y="5105400"/>
              <a:ext cx="2362201" cy="923330"/>
            </a:xfrm>
            <a:prstGeom prst="rect">
              <a:avLst/>
            </a:prstGeom>
            <a:noFill/>
          </p:spPr>
          <p:txBody>
            <a:bodyPr wrap="square" rtlCol="0">
              <a:spAutoFit/>
            </a:bodyPr>
            <a:lstStyle/>
            <a:p>
              <a:pPr algn="ctr"/>
              <a:r>
                <a:rPr lang="en-US" b="1" dirty="0"/>
                <a:t>Being honest in all things</a:t>
              </a:r>
            </a:p>
          </p:txBody>
        </p:sp>
      </p:grpSp>
      <p:grpSp>
        <p:nvGrpSpPr>
          <p:cNvPr id="23" name="Group 22"/>
          <p:cNvGrpSpPr/>
          <p:nvPr/>
        </p:nvGrpSpPr>
        <p:grpSpPr>
          <a:xfrm>
            <a:off x="8839200" y="4038600"/>
            <a:ext cx="990600" cy="990600"/>
            <a:chOff x="457200" y="5029200"/>
            <a:chExt cx="2514600" cy="990600"/>
          </a:xfrm>
        </p:grpSpPr>
        <p:sp>
          <p:nvSpPr>
            <p:cNvPr id="24" name="Rounded Rectangle 23"/>
            <p:cNvSpPr/>
            <p:nvPr/>
          </p:nvSpPr>
          <p:spPr>
            <a:xfrm>
              <a:off x="457200" y="5029200"/>
              <a:ext cx="2514600" cy="9906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57200" y="5257800"/>
              <a:ext cx="2362201" cy="646331"/>
            </a:xfrm>
            <a:prstGeom prst="rect">
              <a:avLst/>
            </a:prstGeom>
            <a:noFill/>
          </p:spPr>
          <p:txBody>
            <a:bodyPr wrap="square" rtlCol="0">
              <a:spAutoFit/>
            </a:bodyPr>
            <a:lstStyle/>
            <a:p>
              <a:pPr algn="ctr"/>
              <a:r>
                <a:rPr lang="en-US" b="1" dirty="0"/>
                <a:t>Giving Service</a:t>
              </a:r>
            </a:p>
          </p:txBody>
        </p:sp>
      </p:grpSp>
      <p:grpSp>
        <p:nvGrpSpPr>
          <p:cNvPr id="26" name="Group 25"/>
          <p:cNvGrpSpPr/>
          <p:nvPr/>
        </p:nvGrpSpPr>
        <p:grpSpPr>
          <a:xfrm>
            <a:off x="6324600" y="4038600"/>
            <a:ext cx="2514600" cy="999530"/>
            <a:chOff x="457200" y="5029200"/>
            <a:chExt cx="2514600" cy="999530"/>
          </a:xfrm>
        </p:grpSpPr>
        <p:sp>
          <p:nvSpPr>
            <p:cNvPr id="27" name="Rounded Rectangle 26"/>
            <p:cNvSpPr/>
            <p:nvPr/>
          </p:nvSpPr>
          <p:spPr>
            <a:xfrm>
              <a:off x="457200" y="5029200"/>
              <a:ext cx="2514600" cy="9906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33400" y="5105400"/>
              <a:ext cx="2362200" cy="923330"/>
            </a:xfrm>
            <a:prstGeom prst="rect">
              <a:avLst/>
            </a:prstGeom>
            <a:noFill/>
          </p:spPr>
          <p:txBody>
            <a:bodyPr wrap="square" rtlCol="0">
              <a:spAutoFit/>
            </a:bodyPr>
            <a:lstStyle/>
            <a:p>
              <a:pPr algn="ctr"/>
              <a:r>
                <a:rPr lang="en-US" b="1" dirty="0"/>
                <a:t>Maintaining the standards of the Church</a:t>
              </a:r>
            </a:p>
          </p:txBody>
        </p:sp>
      </p:grpSp>
      <p:grpSp>
        <p:nvGrpSpPr>
          <p:cNvPr id="29" name="Group 28"/>
          <p:cNvGrpSpPr/>
          <p:nvPr/>
        </p:nvGrpSpPr>
        <p:grpSpPr>
          <a:xfrm>
            <a:off x="2362200" y="3048000"/>
            <a:ext cx="2514600" cy="990600"/>
            <a:chOff x="457200" y="5029200"/>
            <a:chExt cx="2514600" cy="990600"/>
          </a:xfrm>
        </p:grpSpPr>
        <p:sp>
          <p:nvSpPr>
            <p:cNvPr id="30" name="Rounded Rectangle 29"/>
            <p:cNvSpPr/>
            <p:nvPr/>
          </p:nvSpPr>
          <p:spPr>
            <a:xfrm>
              <a:off x="457200" y="5029200"/>
              <a:ext cx="2514600" cy="9906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33400" y="5181600"/>
              <a:ext cx="2362200" cy="646331"/>
            </a:xfrm>
            <a:prstGeom prst="rect">
              <a:avLst/>
            </a:prstGeom>
            <a:noFill/>
          </p:spPr>
          <p:txBody>
            <a:bodyPr wrap="square" rtlCol="0">
              <a:spAutoFit/>
            </a:bodyPr>
            <a:lstStyle/>
            <a:p>
              <a:pPr algn="ctr"/>
              <a:r>
                <a:rPr lang="en-US" b="1" dirty="0"/>
                <a:t>Honoring and obeying your parents</a:t>
              </a:r>
            </a:p>
          </p:txBody>
        </p:sp>
      </p:grpSp>
      <p:grpSp>
        <p:nvGrpSpPr>
          <p:cNvPr id="32" name="Group 31"/>
          <p:cNvGrpSpPr/>
          <p:nvPr/>
        </p:nvGrpSpPr>
        <p:grpSpPr>
          <a:xfrm>
            <a:off x="4876800" y="3048000"/>
            <a:ext cx="2514600" cy="999530"/>
            <a:chOff x="457200" y="5029200"/>
            <a:chExt cx="2514600" cy="999530"/>
          </a:xfrm>
        </p:grpSpPr>
        <p:sp>
          <p:nvSpPr>
            <p:cNvPr id="33" name="Rounded Rectangle 32"/>
            <p:cNvSpPr/>
            <p:nvPr/>
          </p:nvSpPr>
          <p:spPr>
            <a:xfrm>
              <a:off x="457200" y="5029200"/>
              <a:ext cx="2514600" cy="9906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33400" y="5105400"/>
              <a:ext cx="2362200" cy="923330"/>
            </a:xfrm>
            <a:prstGeom prst="rect">
              <a:avLst/>
            </a:prstGeom>
            <a:noFill/>
          </p:spPr>
          <p:txBody>
            <a:bodyPr wrap="square" rtlCol="0">
              <a:spAutoFit/>
            </a:bodyPr>
            <a:lstStyle/>
            <a:p>
              <a:pPr algn="ctr"/>
              <a:r>
                <a:rPr lang="en-US" b="1" dirty="0"/>
                <a:t>Listening and heeding to the prophets of today</a:t>
              </a:r>
            </a:p>
          </p:txBody>
        </p:sp>
      </p:grpSp>
      <p:grpSp>
        <p:nvGrpSpPr>
          <p:cNvPr id="35" name="Group 34"/>
          <p:cNvGrpSpPr/>
          <p:nvPr/>
        </p:nvGrpSpPr>
        <p:grpSpPr>
          <a:xfrm>
            <a:off x="7391400" y="3048000"/>
            <a:ext cx="2514600" cy="990600"/>
            <a:chOff x="457200" y="5029200"/>
            <a:chExt cx="2514600" cy="990600"/>
          </a:xfrm>
        </p:grpSpPr>
        <p:sp>
          <p:nvSpPr>
            <p:cNvPr id="36" name="Rounded Rectangle 35"/>
            <p:cNvSpPr/>
            <p:nvPr/>
          </p:nvSpPr>
          <p:spPr>
            <a:xfrm>
              <a:off x="457200" y="5029200"/>
              <a:ext cx="2514600" cy="9906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3400" y="5181600"/>
              <a:ext cx="2362200" cy="646331"/>
            </a:xfrm>
            <a:prstGeom prst="rect">
              <a:avLst/>
            </a:prstGeom>
            <a:noFill/>
          </p:spPr>
          <p:txBody>
            <a:bodyPr wrap="square" rtlCol="0">
              <a:spAutoFit/>
            </a:bodyPr>
            <a:lstStyle/>
            <a:p>
              <a:pPr algn="ctr"/>
              <a:r>
                <a:rPr lang="en-US" b="1" dirty="0"/>
                <a:t>Sincere repentance and forgiving others</a:t>
              </a:r>
            </a:p>
          </p:txBody>
        </p:sp>
      </p:grpSp>
      <p:grpSp>
        <p:nvGrpSpPr>
          <p:cNvPr id="41" name="Group 40"/>
          <p:cNvGrpSpPr/>
          <p:nvPr/>
        </p:nvGrpSpPr>
        <p:grpSpPr>
          <a:xfrm>
            <a:off x="1676400" y="5867401"/>
            <a:ext cx="1143000" cy="771309"/>
            <a:chOff x="152400" y="5867400"/>
            <a:chExt cx="1143000" cy="771309"/>
          </a:xfrm>
        </p:grpSpPr>
        <p:sp>
          <p:nvSpPr>
            <p:cNvPr id="38" name="Freeform 37"/>
            <p:cNvSpPr/>
            <p:nvPr/>
          </p:nvSpPr>
          <p:spPr>
            <a:xfrm>
              <a:off x="457200" y="5867400"/>
              <a:ext cx="698700" cy="692331"/>
            </a:xfrm>
            <a:custGeom>
              <a:avLst/>
              <a:gdLst>
                <a:gd name="connsiteX0" fmla="*/ 13063 w 698700"/>
                <a:gd name="connsiteY0" fmla="*/ 313509 h 692331"/>
                <a:gd name="connsiteX1" fmla="*/ 13063 w 698700"/>
                <a:gd name="connsiteY1" fmla="*/ 313509 h 692331"/>
                <a:gd name="connsiteX2" fmla="*/ 39189 w 698700"/>
                <a:gd name="connsiteY2" fmla="*/ 143691 h 692331"/>
                <a:gd name="connsiteX3" fmla="*/ 65315 w 698700"/>
                <a:gd name="connsiteY3" fmla="*/ 104503 h 692331"/>
                <a:gd name="connsiteX4" fmla="*/ 143692 w 698700"/>
                <a:gd name="connsiteY4" fmla="*/ 52251 h 692331"/>
                <a:gd name="connsiteX5" fmla="*/ 182880 w 698700"/>
                <a:gd name="connsiteY5" fmla="*/ 26126 h 692331"/>
                <a:gd name="connsiteX6" fmla="*/ 261258 w 698700"/>
                <a:gd name="connsiteY6" fmla="*/ 0 h 692331"/>
                <a:gd name="connsiteX7" fmla="*/ 418012 w 698700"/>
                <a:gd name="connsiteY7" fmla="*/ 13063 h 692331"/>
                <a:gd name="connsiteX8" fmla="*/ 535578 w 698700"/>
                <a:gd name="connsiteY8" fmla="*/ 78377 h 692331"/>
                <a:gd name="connsiteX9" fmla="*/ 574766 w 698700"/>
                <a:gd name="connsiteY9" fmla="*/ 117566 h 692331"/>
                <a:gd name="connsiteX10" fmla="*/ 613955 w 698700"/>
                <a:gd name="connsiteY10" fmla="*/ 143691 h 692331"/>
                <a:gd name="connsiteX11" fmla="*/ 679269 w 698700"/>
                <a:gd name="connsiteY11" fmla="*/ 261257 h 692331"/>
                <a:gd name="connsiteX12" fmla="*/ 640080 w 698700"/>
                <a:gd name="connsiteY12" fmla="*/ 483326 h 692331"/>
                <a:gd name="connsiteX13" fmla="*/ 600892 w 698700"/>
                <a:gd name="connsiteY13" fmla="*/ 522514 h 692331"/>
                <a:gd name="connsiteX14" fmla="*/ 587829 w 698700"/>
                <a:gd name="connsiteY14" fmla="*/ 561703 h 692331"/>
                <a:gd name="connsiteX15" fmla="*/ 509452 w 698700"/>
                <a:gd name="connsiteY15" fmla="*/ 627017 h 692331"/>
                <a:gd name="connsiteX16" fmla="*/ 483326 w 698700"/>
                <a:gd name="connsiteY16" fmla="*/ 666206 h 692331"/>
                <a:gd name="connsiteX17" fmla="*/ 404949 w 698700"/>
                <a:gd name="connsiteY17" fmla="*/ 692331 h 692331"/>
                <a:gd name="connsiteX18" fmla="*/ 222069 w 698700"/>
                <a:gd name="connsiteY18" fmla="*/ 679269 h 692331"/>
                <a:gd name="connsiteX19" fmla="*/ 91440 w 698700"/>
                <a:gd name="connsiteY19" fmla="*/ 627017 h 692331"/>
                <a:gd name="connsiteX20" fmla="*/ 39189 w 698700"/>
                <a:gd name="connsiteY20" fmla="*/ 561703 h 692331"/>
                <a:gd name="connsiteX21" fmla="*/ 26126 w 698700"/>
                <a:gd name="connsiteY21" fmla="*/ 509451 h 692331"/>
                <a:gd name="connsiteX22" fmla="*/ 0 w 698700"/>
                <a:gd name="connsiteY22" fmla="*/ 431074 h 692331"/>
                <a:gd name="connsiteX23" fmla="*/ 13063 w 698700"/>
                <a:gd name="connsiteY23" fmla="*/ 261257 h 692331"/>
                <a:gd name="connsiteX24" fmla="*/ 13063 w 698700"/>
                <a:gd name="connsiteY24" fmla="*/ 261257 h 692331"/>
                <a:gd name="connsiteX25" fmla="*/ 13063 w 698700"/>
                <a:gd name="connsiteY25" fmla="*/ 261257 h 6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98700" h="692331">
                  <a:moveTo>
                    <a:pt x="13063" y="313509"/>
                  </a:moveTo>
                  <a:lnTo>
                    <a:pt x="13063" y="313509"/>
                  </a:lnTo>
                  <a:cubicBezTo>
                    <a:pt x="15685" y="289909"/>
                    <a:pt x="22220" y="183286"/>
                    <a:pt x="39189" y="143691"/>
                  </a:cubicBezTo>
                  <a:cubicBezTo>
                    <a:pt x="45373" y="129261"/>
                    <a:pt x="53500" y="114841"/>
                    <a:pt x="65315" y="104503"/>
                  </a:cubicBezTo>
                  <a:cubicBezTo>
                    <a:pt x="88945" y="83826"/>
                    <a:pt x="117566" y="69668"/>
                    <a:pt x="143692" y="52251"/>
                  </a:cubicBezTo>
                  <a:cubicBezTo>
                    <a:pt x="156755" y="43543"/>
                    <a:pt x="167986" y="31091"/>
                    <a:pt x="182880" y="26126"/>
                  </a:cubicBezTo>
                  <a:lnTo>
                    <a:pt x="261258" y="0"/>
                  </a:lnTo>
                  <a:cubicBezTo>
                    <a:pt x="313509" y="4354"/>
                    <a:pt x="366040" y="6133"/>
                    <a:pt x="418012" y="13063"/>
                  </a:cubicBezTo>
                  <a:cubicBezTo>
                    <a:pt x="455917" y="18117"/>
                    <a:pt x="516596" y="59395"/>
                    <a:pt x="535578" y="78377"/>
                  </a:cubicBezTo>
                  <a:cubicBezTo>
                    <a:pt x="548641" y="91440"/>
                    <a:pt x="560574" y="105739"/>
                    <a:pt x="574766" y="117566"/>
                  </a:cubicBezTo>
                  <a:cubicBezTo>
                    <a:pt x="586827" y="127617"/>
                    <a:pt x="600892" y="134983"/>
                    <a:pt x="613955" y="143691"/>
                  </a:cubicBezTo>
                  <a:cubicBezTo>
                    <a:pt x="673844" y="233526"/>
                    <a:pt x="656276" y="192281"/>
                    <a:pt x="679269" y="261257"/>
                  </a:cubicBezTo>
                  <a:cubicBezTo>
                    <a:pt x="670564" y="383125"/>
                    <a:pt x="698700" y="412982"/>
                    <a:pt x="640080" y="483326"/>
                  </a:cubicBezTo>
                  <a:cubicBezTo>
                    <a:pt x="628254" y="497518"/>
                    <a:pt x="613955" y="509451"/>
                    <a:pt x="600892" y="522514"/>
                  </a:cubicBezTo>
                  <a:cubicBezTo>
                    <a:pt x="596538" y="535577"/>
                    <a:pt x="595467" y="550246"/>
                    <a:pt x="587829" y="561703"/>
                  </a:cubicBezTo>
                  <a:cubicBezTo>
                    <a:pt x="567715" y="591874"/>
                    <a:pt x="538366" y="607740"/>
                    <a:pt x="509452" y="627017"/>
                  </a:cubicBezTo>
                  <a:cubicBezTo>
                    <a:pt x="500743" y="640080"/>
                    <a:pt x="496639" y="657885"/>
                    <a:pt x="483326" y="666206"/>
                  </a:cubicBezTo>
                  <a:cubicBezTo>
                    <a:pt x="459973" y="680801"/>
                    <a:pt x="404949" y="692331"/>
                    <a:pt x="404949" y="692331"/>
                  </a:cubicBezTo>
                  <a:cubicBezTo>
                    <a:pt x="343989" y="687977"/>
                    <a:pt x="282508" y="688335"/>
                    <a:pt x="222069" y="679269"/>
                  </a:cubicBezTo>
                  <a:cubicBezTo>
                    <a:pt x="175951" y="672351"/>
                    <a:pt x="132450" y="647522"/>
                    <a:pt x="91440" y="627017"/>
                  </a:cubicBezTo>
                  <a:cubicBezTo>
                    <a:pt x="48739" y="498909"/>
                    <a:pt x="117968" y="679872"/>
                    <a:pt x="39189" y="561703"/>
                  </a:cubicBezTo>
                  <a:cubicBezTo>
                    <a:pt x="29230" y="546765"/>
                    <a:pt x="31285" y="526647"/>
                    <a:pt x="26126" y="509451"/>
                  </a:cubicBezTo>
                  <a:cubicBezTo>
                    <a:pt x="18213" y="483074"/>
                    <a:pt x="0" y="431074"/>
                    <a:pt x="0" y="431074"/>
                  </a:cubicBezTo>
                  <a:lnTo>
                    <a:pt x="13063" y="261257"/>
                  </a:lnTo>
                  <a:lnTo>
                    <a:pt x="13063" y="261257"/>
                  </a:lnTo>
                  <a:lnTo>
                    <a:pt x="13063" y="261257"/>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914400" y="6248400"/>
              <a:ext cx="381000" cy="377527"/>
            </a:xfrm>
            <a:custGeom>
              <a:avLst/>
              <a:gdLst>
                <a:gd name="connsiteX0" fmla="*/ 13063 w 698700"/>
                <a:gd name="connsiteY0" fmla="*/ 313509 h 692331"/>
                <a:gd name="connsiteX1" fmla="*/ 13063 w 698700"/>
                <a:gd name="connsiteY1" fmla="*/ 313509 h 692331"/>
                <a:gd name="connsiteX2" fmla="*/ 39189 w 698700"/>
                <a:gd name="connsiteY2" fmla="*/ 143691 h 692331"/>
                <a:gd name="connsiteX3" fmla="*/ 65315 w 698700"/>
                <a:gd name="connsiteY3" fmla="*/ 104503 h 692331"/>
                <a:gd name="connsiteX4" fmla="*/ 143692 w 698700"/>
                <a:gd name="connsiteY4" fmla="*/ 52251 h 692331"/>
                <a:gd name="connsiteX5" fmla="*/ 182880 w 698700"/>
                <a:gd name="connsiteY5" fmla="*/ 26126 h 692331"/>
                <a:gd name="connsiteX6" fmla="*/ 261258 w 698700"/>
                <a:gd name="connsiteY6" fmla="*/ 0 h 692331"/>
                <a:gd name="connsiteX7" fmla="*/ 418012 w 698700"/>
                <a:gd name="connsiteY7" fmla="*/ 13063 h 692331"/>
                <a:gd name="connsiteX8" fmla="*/ 535578 w 698700"/>
                <a:gd name="connsiteY8" fmla="*/ 78377 h 692331"/>
                <a:gd name="connsiteX9" fmla="*/ 574766 w 698700"/>
                <a:gd name="connsiteY9" fmla="*/ 117566 h 692331"/>
                <a:gd name="connsiteX10" fmla="*/ 613955 w 698700"/>
                <a:gd name="connsiteY10" fmla="*/ 143691 h 692331"/>
                <a:gd name="connsiteX11" fmla="*/ 679269 w 698700"/>
                <a:gd name="connsiteY11" fmla="*/ 261257 h 692331"/>
                <a:gd name="connsiteX12" fmla="*/ 640080 w 698700"/>
                <a:gd name="connsiteY12" fmla="*/ 483326 h 692331"/>
                <a:gd name="connsiteX13" fmla="*/ 600892 w 698700"/>
                <a:gd name="connsiteY13" fmla="*/ 522514 h 692331"/>
                <a:gd name="connsiteX14" fmla="*/ 587829 w 698700"/>
                <a:gd name="connsiteY14" fmla="*/ 561703 h 692331"/>
                <a:gd name="connsiteX15" fmla="*/ 509452 w 698700"/>
                <a:gd name="connsiteY15" fmla="*/ 627017 h 692331"/>
                <a:gd name="connsiteX16" fmla="*/ 483326 w 698700"/>
                <a:gd name="connsiteY16" fmla="*/ 666206 h 692331"/>
                <a:gd name="connsiteX17" fmla="*/ 404949 w 698700"/>
                <a:gd name="connsiteY17" fmla="*/ 692331 h 692331"/>
                <a:gd name="connsiteX18" fmla="*/ 222069 w 698700"/>
                <a:gd name="connsiteY18" fmla="*/ 679269 h 692331"/>
                <a:gd name="connsiteX19" fmla="*/ 91440 w 698700"/>
                <a:gd name="connsiteY19" fmla="*/ 627017 h 692331"/>
                <a:gd name="connsiteX20" fmla="*/ 39189 w 698700"/>
                <a:gd name="connsiteY20" fmla="*/ 561703 h 692331"/>
                <a:gd name="connsiteX21" fmla="*/ 26126 w 698700"/>
                <a:gd name="connsiteY21" fmla="*/ 509451 h 692331"/>
                <a:gd name="connsiteX22" fmla="*/ 0 w 698700"/>
                <a:gd name="connsiteY22" fmla="*/ 431074 h 692331"/>
                <a:gd name="connsiteX23" fmla="*/ 13063 w 698700"/>
                <a:gd name="connsiteY23" fmla="*/ 261257 h 692331"/>
                <a:gd name="connsiteX24" fmla="*/ 13063 w 698700"/>
                <a:gd name="connsiteY24" fmla="*/ 261257 h 692331"/>
                <a:gd name="connsiteX25" fmla="*/ 13063 w 698700"/>
                <a:gd name="connsiteY25" fmla="*/ 261257 h 6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98700" h="692331">
                  <a:moveTo>
                    <a:pt x="13063" y="313509"/>
                  </a:moveTo>
                  <a:lnTo>
                    <a:pt x="13063" y="313509"/>
                  </a:lnTo>
                  <a:cubicBezTo>
                    <a:pt x="15685" y="289909"/>
                    <a:pt x="22220" y="183286"/>
                    <a:pt x="39189" y="143691"/>
                  </a:cubicBezTo>
                  <a:cubicBezTo>
                    <a:pt x="45373" y="129261"/>
                    <a:pt x="53500" y="114841"/>
                    <a:pt x="65315" y="104503"/>
                  </a:cubicBezTo>
                  <a:cubicBezTo>
                    <a:pt x="88945" y="83826"/>
                    <a:pt x="117566" y="69668"/>
                    <a:pt x="143692" y="52251"/>
                  </a:cubicBezTo>
                  <a:cubicBezTo>
                    <a:pt x="156755" y="43543"/>
                    <a:pt x="167986" y="31091"/>
                    <a:pt x="182880" y="26126"/>
                  </a:cubicBezTo>
                  <a:lnTo>
                    <a:pt x="261258" y="0"/>
                  </a:lnTo>
                  <a:cubicBezTo>
                    <a:pt x="313509" y="4354"/>
                    <a:pt x="366040" y="6133"/>
                    <a:pt x="418012" y="13063"/>
                  </a:cubicBezTo>
                  <a:cubicBezTo>
                    <a:pt x="455917" y="18117"/>
                    <a:pt x="516596" y="59395"/>
                    <a:pt x="535578" y="78377"/>
                  </a:cubicBezTo>
                  <a:cubicBezTo>
                    <a:pt x="548641" y="91440"/>
                    <a:pt x="560574" y="105739"/>
                    <a:pt x="574766" y="117566"/>
                  </a:cubicBezTo>
                  <a:cubicBezTo>
                    <a:pt x="586827" y="127617"/>
                    <a:pt x="600892" y="134983"/>
                    <a:pt x="613955" y="143691"/>
                  </a:cubicBezTo>
                  <a:cubicBezTo>
                    <a:pt x="673844" y="233526"/>
                    <a:pt x="656276" y="192281"/>
                    <a:pt x="679269" y="261257"/>
                  </a:cubicBezTo>
                  <a:cubicBezTo>
                    <a:pt x="670564" y="383125"/>
                    <a:pt x="698700" y="412982"/>
                    <a:pt x="640080" y="483326"/>
                  </a:cubicBezTo>
                  <a:cubicBezTo>
                    <a:pt x="628254" y="497518"/>
                    <a:pt x="613955" y="509451"/>
                    <a:pt x="600892" y="522514"/>
                  </a:cubicBezTo>
                  <a:cubicBezTo>
                    <a:pt x="596538" y="535577"/>
                    <a:pt x="595467" y="550246"/>
                    <a:pt x="587829" y="561703"/>
                  </a:cubicBezTo>
                  <a:cubicBezTo>
                    <a:pt x="567715" y="591874"/>
                    <a:pt x="538366" y="607740"/>
                    <a:pt x="509452" y="627017"/>
                  </a:cubicBezTo>
                  <a:cubicBezTo>
                    <a:pt x="500743" y="640080"/>
                    <a:pt x="496639" y="657885"/>
                    <a:pt x="483326" y="666206"/>
                  </a:cubicBezTo>
                  <a:cubicBezTo>
                    <a:pt x="459973" y="680801"/>
                    <a:pt x="404949" y="692331"/>
                    <a:pt x="404949" y="692331"/>
                  </a:cubicBezTo>
                  <a:cubicBezTo>
                    <a:pt x="343989" y="687977"/>
                    <a:pt x="282508" y="688335"/>
                    <a:pt x="222069" y="679269"/>
                  </a:cubicBezTo>
                  <a:cubicBezTo>
                    <a:pt x="175951" y="672351"/>
                    <a:pt x="132450" y="647522"/>
                    <a:pt x="91440" y="627017"/>
                  </a:cubicBezTo>
                  <a:cubicBezTo>
                    <a:pt x="48739" y="498909"/>
                    <a:pt x="117968" y="679872"/>
                    <a:pt x="39189" y="561703"/>
                  </a:cubicBezTo>
                  <a:cubicBezTo>
                    <a:pt x="29230" y="546765"/>
                    <a:pt x="31285" y="526647"/>
                    <a:pt x="26126" y="509451"/>
                  </a:cubicBezTo>
                  <a:cubicBezTo>
                    <a:pt x="18213" y="483074"/>
                    <a:pt x="0" y="431074"/>
                    <a:pt x="0" y="431074"/>
                  </a:cubicBezTo>
                  <a:lnTo>
                    <a:pt x="13063" y="261257"/>
                  </a:lnTo>
                  <a:lnTo>
                    <a:pt x="13063" y="261257"/>
                  </a:lnTo>
                  <a:lnTo>
                    <a:pt x="13063" y="261257"/>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152400" y="6172200"/>
              <a:ext cx="393900" cy="466509"/>
            </a:xfrm>
            <a:custGeom>
              <a:avLst/>
              <a:gdLst>
                <a:gd name="connsiteX0" fmla="*/ 13063 w 698700"/>
                <a:gd name="connsiteY0" fmla="*/ 313509 h 692331"/>
                <a:gd name="connsiteX1" fmla="*/ 13063 w 698700"/>
                <a:gd name="connsiteY1" fmla="*/ 313509 h 692331"/>
                <a:gd name="connsiteX2" fmla="*/ 39189 w 698700"/>
                <a:gd name="connsiteY2" fmla="*/ 143691 h 692331"/>
                <a:gd name="connsiteX3" fmla="*/ 65315 w 698700"/>
                <a:gd name="connsiteY3" fmla="*/ 104503 h 692331"/>
                <a:gd name="connsiteX4" fmla="*/ 143692 w 698700"/>
                <a:gd name="connsiteY4" fmla="*/ 52251 h 692331"/>
                <a:gd name="connsiteX5" fmla="*/ 182880 w 698700"/>
                <a:gd name="connsiteY5" fmla="*/ 26126 h 692331"/>
                <a:gd name="connsiteX6" fmla="*/ 261258 w 698700"/>
                <a:gd name="connsiteY6" fmla="*/ 0 h 692331"/>
                <a:gd name="connsiteX7" fmla="*/ 418012 w 698700"/>
                <a:gd name="connsiteY7" fmla="*/ 13063 h 692331"/>
                <a:gd name="connsiteX8" fmla="*/ 535578 w 698700"/>
                <a:gd name="connsiteY8" fmla="*/ 78377 h 692331"/>
                <a:gd name="connsiteX9" fmla="*/ 574766 w 698700"/>
                <a:gd name="connsiteY9" fmla="*/ 117566 h 692331"/>
                <a:gd name="connsiteX10" fmla="*/ 613955 w 698700"/>
                <a:gd name="connsiteY10" fmla="*/ 143691 h 692331"/>
                <a:gd name="connsiteX11" fmla="*/ 679269 w 698700"/>
                <a:gd name="connsiteY11" fmla="*/ 261257 h 692331"/>
                <a:gd name="connsiteX12" fmla="*/ 640080 w 698700"/>
                <a:gd name="connsiteY12" fmla="*/ 483326 h 692331"/>
                <a:gd name="connsiteX13" fmla="*/ 600892 w 698700"/>
                <a:gd name="connsiteY13" fmla="*/ 522514 h 692331"/>
                <a:gd name="connsiteX14" fmla="*/ 587829 w 698700"/>
                <a:gd name="connsiteY14" fmla="*/ 561703 h 692331"/>
                <a:gd name="connsiteX15" fmla="*/ 509452 w 698700"/>
                <a:gd name="connsiteY15" fmla="*/ 627017 h 692331"/>
                <a:gd name="connsiteX16" fmla="*/ 483326 w 698700"/>
                <a:gd name="connsiteY16" fmla="*/ 666206 h 692331"/>
                <a:gd name="connsiteX17" fmla="*/ 404949 w 698700"/>
                <a:gd name="connsiteY17" fmla="*/ 692331 h 692331"/>
                <a:gd name="connsiteX18" fmla="*/ 222069 w 698700"/>
                <a:gd name="connsiteY18" fmla="*/ 679269 h 692331"/>
                <a:gd name="connsiteX19" fmla="*/ 91440 w 698700"/>
                <a:gd name="connsiteY19" fmla="*/ 627017 h 692331"/>
                <a:gd name="connsiteX20" fmla="*/ 39189 w 698700"/>
                <a:gd name="connsiteY20" fmla="*/ 561703 h 692331"/>
                <a:gd name="connsiteX21" fmla="*/ 26126 w 698700"/>
                <a:gd name="connsiteY21" fmla="*/ 509451 h 692331"/>
                <a:gd name="connsiteX22" fmla="*/ 0 w 698700"/>
                <a:gd name="connsiteY22" fmla="*/ 431074 h 692331"/>
                <a:gd name="connsiteX23" fmla="*/ 13063 w 698700"/>
                <a:gd name="connsiteY23" fmla="*/ 261257 h 692331"/>
                <a:gd name="connsiteX24" fmla="*/ 13063 w 698700"/>
                <a:gd name="connsiteY24" fmla="*/ 261257 h 692331"/>
                <a:gd name="connsiteX25" fmla="*/ 13063 w 698700"/>
                <a:gd name="connsiteY25" fmla="*/ 261257 h 6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98700" h="692331">
                  <a:moveTo>
                    <a:pt x="13063" y="313509"/>
                  </a:moveTo>
                  <a:lnTo>
                    <a:pt x="13063" y="313509"/>
                  </a:lnTo>
                  <a:cubicBezTo>
                    <a:pt x="15685" y="289909"/>
                    <a:pt x="22220" y="183286"/>
                    <a:pt x="39189" y="143691"/>
                  </a:cubicBezTo>
                  <a:cubicBezTo>
                    <a:pt x="45373" y="129261"/>
                    <a:pt x="53500" y="114841"/>
                    <a:pt x="65315" y="104503"/>
                  </a:cubicBezTo>
                  <a:cubicBezTo>
                    <a:pt x="88945" y="83826"/>
                    <a:pt x="117566" y="69668"/>
                    <a:pt x="143692" y="52251"/>
                  </a:cubicBezTo>
                  <a:cubicBezTo>
                    <a:pt x="156755" y="43543"/>
                    <a:pt x="167986" y="31091"/>
                    <a:pt x="182880" y="26126"/>
                  </a:cubicBezTo>
                  <a:lnTo>
                    <a:pt x="261258" y="0"/>
                  </a:lnTo>
                  <a:cubicBezTo>
                    <a:pt x="313509" y="4354"/>
                    <a:pt x="366040" y="6133"/>
                    <a:pt x="418012" y="13063"/>
                  </a:cubicBezTo>
                  <a:cubicBezTo>
                    <a:pt x="455917" y="18117"/>
                    <a:pt x="516596" y="59395"/>
                    <a:pt x="535578" y="78377"/>
                  </a:cubicBezTo>
                  <a:cubicBezTo>
                    <a:pt x="548641" y="91440"/>
                    <a:pt x="560574" y="105739"/>
                    <a:pt x="574766" y="117566"/>
                  </a:cubicBezTo>
                  <a:cubicBezTo>
                    <a:pt x="586827" y="127617"/>
                    <a:pt x="600892" y="134983"/>
                    <a:pt x="613955" y="143691"/>
                  </a:cubicBezTo>
                  <a:cubicBezTo>
                    <a:pt x="673844" y="233526"/>
                    <a:pt x="656276" y="192281"/>
                    <a:pt x="679269" y="261257"/>
                  </a:cubicBezTo>
                  <a:cubicBezTo>
                    <a:pt x="670564" y="383125"/>
                    <a:pt x="698700" y="412982"/>
                    <a:pt x="640080" y="483326"/>
                  </a:cubicBezTo>
                  <a:cubicBezTo>
                    <a:pt x="628254" y="497518"/>
                    <a:pt x="613955" y="509451"/>
                    <a:pt x="600892" y="522514"/>
                  </a:cubicBezTo>
                  <a:cubicBezTo>
                    <a:pt x="596538" y="535577"/>
                    <a:pt x="595467" y="550246"/>
                    <a:pt x="587829" y="561703"/>
                  </a:cubicBezTo>
                  <a:cubicBezTo>
                    <a:pt x="567715" y="591874"/>
                    <a:pt x="538366" y="607740"/>
                    <a:pt x="509452" y="627017"/>
                  </a:cubicBezTo>
                  <a:cubicBezTo>
                    <a:pt x="500743" y="640080"/>
                    <a:pt x="496639" y="657885"/>
                    <a:pt x="483326" y="666206"/>
                  </a:cubicBezTo>
                  <a:cubicBezTo>
                    <a:pt x="459973" y="680801"/>
                    <a:pt x="404949" y="692331"/>
                    <a:pt x="404949" y="692331"/>
                  </a:cubicBezTo>
                  <a:cubicBezTo>
                    <a:pt x="343989" y="687977"/>
                    <a:pt x="282508" y="688335"/>
                    <a:pt x="222069" y="679269"/>
                  </a:cubicBezTo>
                  <a:cubicBezTo>
                    <a:pt x="175951" y="672351"/>
                    <a:pt x="132450" y="647522"/>
                    <a:pt x="91440" y="627017"/>
                  </a:cubicBezTo>
                  <a:cubicBezTo>
                    <a:pt x="48739" y="498909"/>
                    <a:pt x="117968" y="679872"/>
                    <a:pt x="39189" y="561703"/>
                  </a:cubicBezTo>
                  <a:cubicBezTo>
                    <a:pt x="29230" y="546765"/>
                    <a:pt x="31285" y="526647"/>
                    <a:pt x="26126" y="509451"/>
                  </a:cubicBezTo>
                  <a:cubicBezTo>
                    <a:pt x="18213" y="483074"/>
                    <a:pt x="0" y="431074"/>
                    <a:pt x="0" y="431074"/>
                  </a:cubicBezTo>
                  <a:lnTo>
                    <a:pt x="13063" y="261257"/>
                  </a:lnTo>
                  <a:lnTo>
                    <a:pt x="13063" y="261257"/>
                  </a:lnTo>
                  <a:lnTo>
                    <a:pt x="13063" y="261257"/>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0217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CA3B0A-3AE7-4099-BB44-61C125C4C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877492" y="811041"/>
            <a:ext cx="7289549" cy="5262979"/>
          </a:xfrm>
          <a:prstGeom prst="rect">
            <a:avLst/>
          </a:prstGeom>
          <a:noFill/>
        </p:spPr>
        <p:txBody>
          <a:bodyPr wrap="square" rtlCol="0">
            <a:spAutoFit/>
          </a:bodyPr>
          <a:lstStyle/>
          <a:p>
            <a:r>
              <a:rPr lang="en-US" sz="2800" dirty="0">
                <a:solidFill>
                  <a:schemeClr val="bg1"/>
                </a:solidFill>
              </a:rPr>
              <a:t>“As the forces around us increase in intensity, whatever spiritual strength was once sufficient will not be enough. </a:t>
            </a:r>
          </a:p>
          <a:p>
            <a:endParaRPr lang="en-US" sz="2800" dirty="0">
              <a:solidFill>
                <a:schemeClr val="bg1"/>
              </a:solidFill>
            </a:endParaRPr>
          </a:p>
          <a:p>
            <a:r>
              <a:rPr lang="en-US" sz="2800" dirty="0">
                <a:solidFill>
                  <a:schemeClr val="bg1"/>
                </a:solidFill>
              </a:rPr>
              <a:t>And whatever growth in spiritual strength we once thought was possible, greater growth will be made available to us. </a:t>
            </a:r>
          </a:p>
          <a:p>
            <a:endParaRPr lang="en-US" sz="2800" dirty="0">
              <a:solidFill>
                <a:schemeClr val="bg1"/>
              </a:solidFill>
            </a:endParaRPr>
          </a:p>
          <a:p>
            <a:r>
              <a:rPr lang="en-US" sz="2800" dirty="0">
                <a:solidFill>
                  <a:schemeClr val="bg1"/>
                </a:solidFill>
              </a:rPr>
              <a:t>Both the need for spiritual strength and the opportunity to acquire it will increase at rates which we underestimate at our peril.”</a:t>
            </a:r>
          </a:p>
          <a:p>
            <a:r>
              <a:rPr lang="en-US" sz="2800" dirty="0">
                <a:solidFill>
                  <a:schemeClr val="bg1"/>
                </a:solidFill>
              </a:rPr>
              <a:t>President Henry B. </a:t>
            </a:r>
            <a:r>
              <a:rPr lang="en-US" sz="2800" dirty="0" err="1">
                <a:solidFill>
                  <a:schemeClr val="bg1"/>
                </a:solidFill>
              </a:rPr>
              <a:t>Eyring</a:t>
            </a:r>
            <a:endParaRPr lang="en-US" sz="2800" dirty="0">
              <a:solidFill>
                <a:schemeClr val="bg1"/>
              </a:solidFill>
            </a:endParaRPr>
          </a:p>
        </p:txBody>
      </p:sp>
      <p:pic>
        <p:nvPicPr>
          <p:cNvPr id="8" name="Picture 7" descr="Henry B. Eyring.jpg"/>
          <p:cNvPicPr>
            <a:picLocks noChangeAspect="1"/>
          </p:cNvPicPr>
          <p:nvPr/>
        </p:nvPicPr>
        <p:blipFill>
          <a:blip r:embed="rId3" cstate="print"/>
          <a:stretch>
            <a:fillRect/>
          </a:stretch>
        </p:blipFill>
        <p:spPr>
          <a:xfrm>
            <a:off x="10493720" y="4901697"/>
            <a:ext cx="1408176" cy="1755648"/>
          </a:xfrm>
          <a:prstGeom prst="rect">
            <a:avLst/>
          </a:prstGeom>
        </p:spPr>
      </p:pic>
      <p:grpSp>
        <p:nvGrpSpPr>
          <p:cNvPr id="5" name="Group 3">
            <a:extLst>
              <a:ext uri="{FF2B5EF4-FFF2-40B4-BE49-F238E27FC236}">
                <a16:creationId xmlns:a16="http://schemas.microsoft.com/office/drawing/2014/main" id="{3DD4B83A-D52E-496B-AC99-A9DACD5F4DB9}"/>
              </a:ext>
            </a:extLst>
          </p:cNvPr>
          <p:cNvGrpSpPr/>
          <p:nvPr/>
        </p:nvGrpSpPr>
        <p:grpSpPr>
          <a:xfrm>
            <a:off x="321397" y="1907921"/>
            <a:ext cx="2113983" cy="2301261"/>
            <a:chOff x="71718" y="1120588"/>
            <a:chExt cx="3194463" cy="4572000"/>
          </a:xfrm>
        </p:grpSpPr>
        <p:grpSp>
          <p:nvGrpSpPr>
            <p:cNvPr id="9" name="Group 13">
              <a:extLst>
                <a:ext uri="{FF2B5EF4-FFF2-40B4-BE49-F238E27FC236}">
                  <a16:creationId xmlns:a16="http://schemas.microsoft.com/office/drawing/2014/main" id="{A922C398-25F0-4903-8489-830B04E3A579}"/>
                </a:ext>
              </a:extLst>
            </p:cNvPr>
            <p:cNvGrpSpPr/>
            <p:nvPr/>
          </p:nvGrpSpPr>
          <p:grpSpPr>
            <a:xfrm>
              <a:off x="71718" y="1120588"/>
              <a:ext cx="3048000" cy="4572000"/>
              <a:chOff x="838200" y="1066800"/>
              <a:chExt cx="2438400" cy="3352800"/>
            </a:xfrm>
          </p:grpSpPr>
          <p:sp>
            <p:nvSpPr>
              <p:cNvPr id="11" name="Rounded Rectangle 61">
                <a:extLst>
                  <a:ext uri="{FF2B5EF4-FFF2-40B4-BE49-F238E27FC236}">
                    <a16:creationId xmlns:a16="http://schemas.microsoft.com/office/drawing/2014/main" id="{CB3C97C9-CD0E-4F55-8EAF-15EF2BC2F1E0}"/>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
                <a:extLst>
                  <a:ext uri="{FF2B5EF4-FFF2-40B4-BE49-F238E27FC236}">
                    <a16:creationId xmlns:a16="http://schemas.microsoft.com/office/drawing/2014/main" id="{EDCF1AAB-4DF9-47FE-9738-43ACC6C1D55C}"/>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3">
                <a:extLst>
                  <a:ext uri="{FF2B5EF4-FFF2-40B4-BE49-F238E27FC236}">
                    <a16:creationId xmlns:a16="http://schemas.microsoft.com/office/drawing/2014/main" id="{C95336E3-E4C4-436A-A6AE-C35B0B925FC2}"/>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4">
                <a:extLst>
                  <a:ext uri="{FF2B5EF4-FFF2-40B4-BE49-F238E27FC236}">
                    <a16:creationId xmlns:a16="http://schemas.microsoft.com/office/drawing/2014/main" id="{7DED8098-C0A3-4804-8460-9C38CE534033}"/>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nut 5">
                <a:extLst>
                  <a:ext uri="{FF2B5EF4-FFF2-40B4-BE49-F238E27FC236}">
                    <a16:creationId xmlns:a16="http://schemas.microsoft.com/office/drawing/2014/main" id="{4DEB8511-4D93-42E0-8003-E3A28E76C221}"/>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6">
                <a:extLst>
                  <a:ext uri="{FF2B5EF4-FFF2-40B4-BE49-F238E27FC236}">
                    <a16:creationId xmlns:a16="http://schemas.microsoft.com/office/drawing/2014/main" id="{AA580AEB-3754-46B3-9F09-B19D90196534}"/>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7">
                <a:extLst>
                  <a:ext uri="{FF2B5EF4-FFF2-40B4-BE49-F238E27FC236}">
                    <a16:creationId xmlns:a16="http://schemas.microsoft.com/office/drawing/2014/main" id="{F77C79B6-D8E2-4D5B-8418-1366271E7F5A}"/>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Plaque 8">
                <a:extLst>
                  <a:ext uri="{FF2B5EF4-FFF2-40B4-BE49-F238E27FC236}">
                    <a16:creationId xmlns:a16="http://schemas.microsoft.com/office/drawing/2014/main" id="{33ADA9B9-135F-46B1-9552-6A41EC978A6A}"/>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aque 9">
                <a:extLst>
                  <a:ext uri="{FF2B5EF4-FFF2-40B4-BE49-F238E27FC236}">
                    <a16:creationId xmlns:a16="http://schemas.microsoft.com/office/drawing/2014/main" id="{FA954199-AA7B-4B5A-B843-B9DB23A7D1D5}"/>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aque 10">
                <a:extLst>
                  <a:ext uri="{FF2B5EF4-FFF2-40B4-BE49-F238E27FC236}">
                    <a16:creationId xmlns:a16="http://schemas.microsoft.com/office/drawing/2014/main" id="{0D63854D-8695-4674-A201-D088A9185A21}"/>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27D8A0E-45E7-4368-BF76-EC324DA0E813}"/>
                </a:ext>
              </a:extLst>
            </p:cNvPr>
            <p:cNvSpPr txBox="1"/>
            <p:nvPr/>
          </p:nvSpPr>
          <p:spPr>
            <a:xfrm>
              <a:off x="735235" y="1254182"/>
              <a:ext cx="2530946" cy="4096858"/>
            </a:xfrm>
            <a:prstGeom prst="rect">
              <a:avLst/>
            </a:prstGeom>
            <a:noFill/>
          </p:spPr>
          <p:txBody>
            <a:bodyPr wrap="square" rtlCol="0">
              <a:spAutoFit/>
            </a:bodyPr>
            <a:lstStyle/>
            <a:p>
              <a:pPr algn="ctr"/>
              <a:r>
                <a:rPr lang="en-US" sz="1600" b="1" dirty="0"/>
                <a:t>Because the adversary will continually attack us, we must continually improve our spiritual fortifications</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80477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C31B5DD-3DB4-4315-84B5-16892F565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18"/>
          <p:cNvGrpSpPr/>
          <p:nvPr/>
        </p:nvGrpSpPr>
        <p:grpSpPr>
          <a:xfrm>
            <a:off x="2438400" y="914400"/>
            <a:ext cx="7264400" cy="2743200"/>
            <a:chOff x="965200" y="2286000"/>
            <a:chExt cx="7327900" cy="2743200"/>
          </a:xfrm>
        </p:grpSpPr>
        <p:sp>
          <p:nvSpPr>
            <p:cNvPr id="11" name="Rectangle 1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1"/>
              <a:endCxn id="1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590800" y="1143001"/>
            <a:ext cx="7010400" cy="1200329"/>
          </a:xfrm>
          <a:prstGeom prst="rect">
            <a:avLst/>
          </a:prstGeom>
          <a:noFill/>
        </p:spPr>
        <p:txBody>
          <a:bodyPr wrap="square" rtlCol="0">
            <a:spAutoFit/>
          </a:bodyPr>
          <a:lstStyle/>
          <a:p>
            <a:r>
              <a:rPr lang="en-US" sz="2400" dirty="0">
                <a:solidFill>
                  <a:schemeClr val="bg1"/>
                </a:solidFill>
              </a:rPr>
              <a:t>I will prepare to withstand temptation by…</a:t>
            </a:r>
          </a:p>
          <a:p>
            <a:endParaRPr lang="en-US" sz="2400" dirty="0">
              <a:solidFill>
                <a:schemeClr val="bg1"/>
              </a:solidFill>
            </a:endParaRPr>
          </a:p>
          <a:p>
            <a:r>
              <a:rPr lang="en-US" sz="2400" dirty="0">
                <a:solidFill>
                  <a:schemeClr val="bg1"/>
                </a:solidFill>
              </a:rPr>
              <a:t>I will stand firm when…</a:t>
            </a:r>
          </a:p>
        </p:txBody>
      </p:sp>
      <p:sp>
        <p:nvSpPr>
          <p:cNvPr id="16" name="Rectangle 15"/>
          <p:cNvSpPr/>
          <p:nvPr/>
        </p:nvSpPr>
        <p:spPr>
          <a:xfrm>
            <a:off x="1524000" y="3886200"/>
            <a:ext cx="8991600" cy="2123658"/>
          </a:xfrm>
          <a:prstGeom prst="rect">
            <a:avLst/>
          </a:prstGeom>
        </p:spPr>
        <p:txBody>
          <a:bodyPr wrap="square">
            <a:spAutoFit/>
          </a:bodyPr>
          <a:lstStyle/>
          <a:p>
            <a:pPr algn="ctr"/>
            <a:r>
              <a:rPr lang="en-US" sz="4800" dirty="0">
                <a:solidFill>
                  <a:srgbClr val="FF0000"/>
                </a:solidFill>
              </a:rPr>
              <a:t>“It is better to prepare and prevent than it is to repair and repent” </a:t>
            </a:r>
          </a:p>
          <a:p>
            <a:pPr algn="ctr"/>
            <a:r>
              <a:rPr lang="en-US" sz="3600" i="1" dirty="0">
                <a:solidFill>
                  <a:srgbClr val="FF0000"/>
                </a:solidFill>
              </a:rPr>
              <a:t> Ezra Taft Benson</a:t>
            </a:r>
            <a:r>
              <a:rPr lang="en-US" sz="3600" dirty="0">
                <a:solidFill>
                  <a:srgbClr val="FF0000"/>
                </a:solidFill>
              </a:rPr>
              <a:t> </a:t>
            </a:r>
          </a:p>
        </p:txBody>
      </p:sp>
      <p:pic>
        <p:nvPicPr>
          <p:cNvPr id="17" name="Picture 16" descr="Ezra t benson.jpg"/>
          <p:cNvPicPr>
            <a:picLocks noChangeAspect="1"/>
          </p:cNvPicPr>
          <p:nvPr/>
        </p:nvPicPr>
        <p:blipFill>
          <a:blip r:embed="rId3" cstate="print"/>
          <a:stretch>
            <a:fillRect/>
          </a:stretch>
        </p:blipFill>
        <p:spPr>
          <a:xfrm>
            <a:off x="8077201" y="1600200"/>
            <a:ext cx="1271085" cy="1798320"/>
          </a:xfrm>
          <a:prstGeom prst="rect">
            <a:avLst/>
          </a:prstGeom>
        </p:spPr>
      </p:pic>
    </p:spTree>
    <p:extLst>
      <p:ext uri="{BB962C8B-B14F-4D97-AF65-F5344CB8AC3E}">
        <p14:creationId xmlns:p14="http://schemas.microsoft.com/office/powerpoint/2010/main" val="11348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932D80-28C7-4B9B-A56D-56BECCFCC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52401"/>
            <a:ext cx="8763000" cy="769441"/>
          </a:xfrm>
          <a:prstGeom prst="rect">
            <a:avLst/>
          </a:prstGeom>
          <a:noFill/>
        </p:spPr>
        <p:txBody>
          <a:bodyPr wrap="square" rtlCol="0">
            <a:spAutoFit/>
          </a:bodyPr>
          <a:lstStyle/>
          <a:p>
            <a:pPr algn="ctr"/>
            <a:r>
              <a:rPr lang="en-US" sz="4400" dirty="0">
                <a:solidFill>
                  <a:schemeClr val="bg1"/>
                </a:solidFill>
                <a:latin typeface="Bookman Old Style" pitchFamily="18" charset="0"/>
              </a:rPr>
              <a:t>Driving the Enemy Away</a:t>
            </a:r>
          </a:p>
        </p:txBody>
      </p:sp>
      <p:sp>
        <p:nvSpPr>
          <p:cNvPr id="6" name="TextBox 5"/>
          <p:cNvSpPr txBox="1"/>
          <p:nvPr/>
        </p:nvSpPr>
        <p:spPr>
          <a:xfrm>
            <a:off x="1828800" y="1219201"/>
            <a:ext cx="6248400" cy="1384995"/>
          </a:xfrm>
          <a:prstGeom prst="rect">
            <a:avLst/>
          </a:prstGeom>
          <a:noFill/>
        </p:spPr>
        <p:txBody>
          <a:bodyPr wrap="square" rtlCol="0">
            <a:spAutoFit/>
          </a:bodyPr>
          <a:lstStyle/>
          <a:p>
            <a:r>
              <a:rPr lang="en-US" sz="2800" dirty="0">
                <a:solidFill>
                  <a:schemeClr val="bg1"/>
                </a:solidFill>
              </a:rPr>
              <a:t>Moroni caused that his armies go forth to the east wilderness and drive all the Lamanites back to their own lands</a:t>
            </a:r>
          </a:p>
        </p:txBody>
      </p:sp>
      <p:sp>
        <p:nvSpPr>
          <p:cNvPr id="8" name="TextBox 7"/>
          <p:cNvSpPr txBox="1"/>
          <p:nvPr/>
        </p:nvSpPr>
        <p:spPr>
          <a:xfrm>
            <a:off x="4953000" y="2971800"/>
            <a:ext cx="5410200" cy="3539430"/>
          </a:xfrm>
          <a:prstGeom prst="rect">
            <a:avLst/>
          </a:prstGeom>
          <a:noFill/>
        </p:spPr>
        <p:txBody>
          <a:bodyPr wrap="square" rtlCol="0">
            <a:spAutoFit/>
          </a:bodyPr>
          <a:lstStyle/>
          <a:p>
            <a:r>
              <a:rPr lang="en-US" sz="2800" dirty="0">
                <a:solidFill>
                  <a:schemeClr val="bg1"/>
                </a:solidFill>
              </a:rPr>
              <a:t>Moroni also caused that the inhabitants go to that east wilderness and by the borders of the seashore and posses that land and fortify those lands, cutting off all stronghold of the Lamanites between the land of Zarahemla and the land of Nephi</a:t>
            </a:r>
          </a:p>
        </p:txBody>
      </p:sp>
      <p:sp>
        <p:nvSpPr>
          <p:cNvPr id="9" name="TextBox 8"/>
          <p:cNvSpPr txBox="1"/>
          <p:nvPr/>
        </p:nvSpPr>
        <p:spPr>
          <a:xfrm>
            <a:off x="66392" y="6488668"/>
            <a:ext cx="2362200" cy="369332"/>
          </a:xfrm>
          <a:prstGeom prst="rect">
            <a:avLst/>
          </a:prstGeom>
          <a:noFill/>
        </p:spPr>
        <p:txBody>
          <a:bodyPr wrap="square" rtlCol="0">
            <a:spAutoFit/>
          </a:bodyPr>
          <a:lstStyle/>
          <a:p>
            <a:r>
              <a:rPr lang="en-US" dirty="0">
                <a:solidFill>
                  <a:schemeClr val="bg1"/>
                </a:solidFill>
              </a:rPr>
              <a:t>Alma 50:11-12</a:t>
            </a:r>
          </a:p>
        </p:txBody>
      </p:sp>
      <p:pic>
        <p:nvPicPr>
          <p:cNvPr id="783" name="Picture 782">
            <a:extLst>
              <a:ext uri="{FF2B5EF4-FFF2-40B4-BE49-F238E27FC236}">
                <a16:creationId xmlns:a16="http://schemas.microsoft.com/office/drawing/2014/main" id="{3076331B-DA0C-4C6F-B5EA-EC7471B34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066" y="2765014"/>
            <a:ext cx="2731247" cy="3165005"/>
          </a:xfrm>
          <a:prstGeom prst="rect">
            <a:avLst/>
          </a:prstGeom>
        </p:spPr>
      </p:pic>
    </p:spTree>
    <p:extLst>
      <p:ext uri="{BB962C8B-B14F-4D97-AF65-F5344CB8AC3E}">
        <p14:creationId xmlns:p14="http://schemas.microsoft.com/office/powerpoint/2010/main" val="38604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78F4A2C-0C65-49CD-BAD6-CB8E5D67C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52401"/>
            <a:ext cx="8763000" cy="769441"/>
          </a:xfrm>
          <a:prstGeom prst="rect">
            <a:avLst/>
          </a:prstGeom>
          <a:noFill/>
        </p:spPr>
        <p:txBody>
          <a:bodyPr wrap="square" rtlCol="0">
            <a:spAutoFit/>
          </a:bodyPr>
          <a:lstStyle/>
          <a:p>
            <a:pPr algn="ctr"/>
            <a:r>
              <a:rPr lang="en-US" sz="4400" dirty="0">
                <a:solidFill>
                  <a:schemeClr val="bg1"/>
                </a:solidFill>
                <a:latin typeface="Bookman Old Style" pitchFamily="18" charset="0"/>
              </a:rPr>
              <a:t>New Cities Built</a:t>
            </a:r>
          </a:p>
        </p:txBody>
      </p:sp>
      <p:sp>
        <p:nvSpPr>
          <p:cNvPr id="6" name="TextBox 5"/>
          <p:cNvSpPr txBox="1"/>
          <p:nvPr/>
        </p:nvSpPr>
        <p:spPr>
          <a:xfrm>
            <a:off x="1828800" y="1219201"/>
            <a:ext cx="4191000" cy="1384995"/>
          </a:xfrm>
          <a:prstGeom prst="rect">
            <a:avLst/>
          </a:prstGeom>
          <a:noFill/>
        </p:spPr>
        <p:txBody>
          <a:bodyPr wrap="square" rtlCol="0">
            <a:spAutoFit/>
          </a:bodyPr>
          <a:lstStyle/>
          <a:p>
            <a:r>
              <a:rPr lang="en-US" sz="2800" dirty="0">
                <a:solidFill>
                  <a:schemeClr val="bg1"/>
                </a:solidFill>
              </a:rPr>
              <a:t>Nephites begin a new foundation and called it “Moroni”</a:t>
            </a:r>
          </a:p>
        </p:txBody>
      </p:sp>
      <p:sp>
        <p:nvSpPr>
          <p:cNvPr id="8" name="TextBox 7"/>
          <p:cNvSpPr txBox="1"/>
          <p:nvPr/>
        </p:nvSpPr>
        <p:spPr>
          <a:xfrm>
            <a:off x="751438" y="2819401"/>
            <a:ext cx="5039762" cy="1815882"/>
          </a:xfrm>
          <a:prstGeom prst="rect">
            <a:avLst/>
          </a:prstGeom>
          <a:noFill/>
        </p:spPr>
        <p:txBody>
          <a:bodyPr wrap="square" rtlCol="0">
            <a:spAutoFit/>
          </a:bodyPr>
          <a:lstStyle/>
          <a:p>
            <a:r>
              <a:rPr lang="en-US" sz="2800" dirty="0">
                <a:solidFill>
                  <a:schemeClr val="bg1"/>
                </a:solidFill>
              </a:rPr>
              <a:t>They also began a foundation for a city between the city of Moroni and the city of Aaron called “</a:t>
            </a:r>
            <a:r>
              <a:rPr lang="en-US" sz="2800" dirty="0" err="1">
                <a:solidFill>
                  <a:schemeClr val="bg1"/>
                </a:solidFill>
              </a:rPr>
              <a:t>Nephihah</a:t>
            </a:r>
            <a:r>
              <a:rPr lang="en-US" sz="2800" dirty="0">
                <a:solidFill>
                  <a:schemeClr val="bg1"/>
                </a:solidFill>
              </a:rPr>
              <a:t>”</a:t>
            </a:r>
          </a:p>
        </p:txBody>
      </p:sp>
      <p:sp>
        <p:nvSpPr>
          <p:cNvPr id="9" name="TextBox 8"/>
          <p:cNvSpPr txBox="1"/>
          <p:nvPr/>
        </p:nvSpPr>
        <p:spPr>
          <a:xfrm>
            <a:off x="211248" y="6488668"/>
            <a:ext cx="2362200" cy="369332"/>
          </a:xfrm>
          <a:prstGeom prst="rect">
            <a:avLst/>
          </a:prstGeom>
          <a:noFill/>
        </p:spPr>
        <p:txBody>
          <a:bodyPr wrap="square" rtlCol="0">
            <a:spAutoFit/>
          </a:bodyPr>
          <a:lstStyle/>
          <a:p>
            <a:r>
              <a:rPr lang="en-US" dirty="0">
                <a:solidFill>
                  <a:schemeClr val="bg1"/>
                </a:solidFill>
              </a:rPr>
              <a:t>Alma 50:13-16</a:t>
            </a:r>
          </a:p>
        </p:txBody>
      </p:sp>
      <p:sp>
        <p:nvSpPr>
          <p:cNvPr id="12" name="TextBox 11"/>
          <p:cNvSpPr txBox="1"/>
          <p:nvPr/>
        </p:nvSpPr>
        <p:spPr>
          <a:xfrm>
            <a:off x="4038600" y="5105401"/>
            <a:ext cx="6172200" cy="1384995"/>
          </a:xfrm>
          <a:prstGeom prst="rect">
            <a:avLst/>
          </a:prstGeom>
          <a:noFill/>
        </p:spPr>
        <p:txBody>
          <a:bodyPr wrap="square" rtlCol="0">
            <a:spAutoFit/>
          </a:bodyPr>
          <a:lstStyle/>
          <a:p>
            <a:r>
              <a:rPr lang="en-US" sz="2800" dirty="0">
                <a:solidFill>
                  <a:schemeClr val="bg1"/>
                </a:solidFill>
              </a:rPr>
              <a:t>Many other cities did they build and that ended the 20</a:t>
            </a:r>
            <a:r>
              <a:rPr lang="en-US" sz="2800" baseline="30000" dirty="0">
                <a:solidFill>
                  <a:schemeClr val="bg1"/>
                </a:solidFill>
              </a:rPr>
              <a:t>th</a:t>
            </a:r>
            <a:r>
              <a:rPr lang="en-US" sz="2800" dirty="0">
                <a:solidFill>
                  <a:schemeClr val="bg1"/>
                </a:solidFill>
              </a:rPr>
              <a:t> year of the reign of the judges—about 72 to 67 BC</a:t>
            </a:r>
          </a:p>
        </p:txBody>
      </p:sp>
      <p:grpSp>
        <p:nvGrpSpPr>
          <p:cNvPr id="794" name="Group 793">
            <a:extLst>
              <a:ext uri="{FF2B5EF4-FFF2-40B4-BE49-F238E27FC236}">
                <a16:creationId xmlns:a16="http://schemas.microsoft.com/office/drawing/2014/main" id="{2A2373C4-C92A-4C1C-A6E7-A59CAAD06061}"/>
              </a:ext>
            </a:extLst>
          </p:cNvPr>
          <p:cNvGrpSpPr/>
          <p:nvPr/>
        </p:nvGrpSpPr>
        <p:grpSpPr>
          <a:xfrm>
            <a:off x="6934953" y="1234980"/>
            <a:ext cx="3702869" cy="3879366"/>
            <a:chOff x="6934953" y="1234980"/>
            <a:chExt cx="3702869" cy="3879366"/>
          </a:xfrm>
        </p:grpSpPr>
        <p:pic>
          <p:nvPicPr>
            <p:cNvPr id="5" name="Picture 4">
              <a:extLst>
                <a:ext uri="{FF2B5EF4-FFF2-40B4-BE49-F238E27FC236}">
                  <a16:creationId xmlns:a16="http://schemas.microsoft.com/office/drawing/2014/main" id="{88D79017-324F-4158-9B7C-9FAE6855D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953" y="1234980"/>
              <a:ext cx="3447027" cy="3879366"/>
            </a:xfrm>
            <a:prstGeom prst="rect">
              <a:avLst/>
            </a:prstGeom>
          </p:spPr>
        </p:pic>
        <p:grpSp>
          <p:nvGrpSpPr>
            <p:cNvPr id="791" name="Group 790">
              <a:extLst>
                <a:ext uri="{FF2B5EF4-FFF2-40B4-BE49-F238E27FC236}">
                  <a16:creationId xmlns:a16="http://schemas.microsoft.com/office/drawing/2014/main" id="{CF00FFDE-B5B4-451D-A914-96CB87515968}"/>
                </a:ext>
              </a:extLst>
            </p:cNvPr>
            <p:cNvGrpSpPr/>
            <p:nvPr/>
          </p:nvGrpSpPr>
          <p:grpSpPr>
            <a:xfrm>
              <a:off x="9743696" y="3325640"/>
              <a:ext cx="894126" cy="391082"/>
              <a:chOff x="7573882" y="3645528"/>
              <a:chExt cx="894126" cy="391082"/>
            </a:xfrm>
          </p:grpSpPr>
          <p:sp>
            <p:nvSpPr>
              <p:cNvPr id="792" name="TextBox 791">
                <a:extLst>
                  <a:ext uri="{FF2B5EF4-FFF2-40B4-BE49-F238E27FC236}">
                    <a16:creationId xmlns:a16="http://schemas.microsoft.com/office/drawing/2014/main" id="{6135860B-DC06-4A04-8F30-040040D958EE}"/>
                  </a:ext>
                </a:extLst>
              </p:cNvPr>
              <p:cNvSpPr txBox="1"/>
              <p:nvPr/>
            </p:nvSpPr>
            <p:spPr>
              <a:xfrm>
                <a:off x="7573882" y="3759611"/>
                <a:ext cx="894126" cy="276999"/>
              </a:xfrm>
              <a:prstGeom prst="rect">
                <a:avLst/>
              </a:prstGeom>
              <a:noFill/>
            </p:spPr>
            <p:txBody>
              <a:bodyPr wrap="square" rtlCol="0">
                <a:spAutoFit/>
              </a:bodyPr>
              <a:lstStyle/>
              <a:p>
                <a:r>
                  <a:rPr lang="en-US" sz="1200" dirty="0">
                    <a:solidFill>
                      <a:schemeClr val="bg1"/>
                    </a:solidFill>
                  </a:rPr>
                  <a:t>Mormon</a:t>
                </a:r>
              </a:p>
            </p:txBody>
          </p:sp>
          <p:sp>
            <p:nvSpPr>
              <p:cNvPr id="793" name="Star: 5 Points 792">
                <a:extLst>
                  <a:ext uri="{FF2B5EF4-FFF2-40B4-BE49-F238E27FC236}">
                    <a16:creationId xmlns:a16="http://schemas.microsoft.com/office/drawing/2014/main" id="{5BBE3C34-F1DC-4E55-A242-4786300439F7}"/>
                  </a:ext>
                </a:extLst>
              </p:cNvPr>
              <p:cNvSpPr/>
              <p:nvPr/>
            </p:nvSpPr>
            <p:spPr>
              <a:xfrm>
                <a:off x="7840495" y="3645528"/>
                <a:ext cx="170814" cy="164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spTree>
    <p:extLst>
      <p:ext uri="{BB962C8B-B14F-4D97-AF65-F5344CB8AC3E}">
        <p14:creationId xmlns:p14="http://schemas.microsoft.com/office/powerpoint/2010/main" val="230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021D12-51A4-4FDE-8F18-F16D411F4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52401"/>
            <a:ext cx="8763000" cy="769441"/>
          </a:xfrm>
          <a:prstGeom prst="rect">
            <a:avLst/>
          </a:prstGeom>
          <a:noFill/>
        </p:spPr>
        <p:txBody>
          <a:bodyPr wrap="square" rtlCol="0">
            <a:spAutoFit/>
          </a:bodyPr>
          <a:lstStyle/>
          <a:p>
            <a:pPr algn="ctr"/>
            <a:r>
              <a:rPr lang="en-US" sz="4400" dirty="0">
                <a:solidFill>
                  <a:schemeClr val="bg1"/>
                </a:solidFill>
                <a:latin typeface="Bookman Old Style" pitchFamily="18" charset="0"/>
              </a:rPr>
              <a:t>Destruction or Prosperity</a:t>
            </a:r>
          </a:p>
        </p:txBody>
      </p:sp>
      <p:sp>
        <p:nvSpPr>
          <p:cNvPr id="6" name="TextBox 5"/>
          <p:cNvSpPr txBox="1"/>
          <p:nvPr/>
        </p:nvSpPr>
        <p:spPr>
          <a:xfrm>
            <a:off x="552261" y="914401"/>
            <a:ext cx="5391339" cy="2246769"/>
          </a:xfrm>
          <a:prstGeom prst="rect">
            <a:avLst/>
          </a:prstGeom>
          <a:noFill/>
        </p:spPr>
        <p:txBody>
          <a:bodyPr wrap="square" rtlCol="0">
            <a:spAutoFit/>
          </a:bodyPr>
          <a:lstStyle/>
          <a:p>
            <a:r>
              <a:rPr lang="en-US" sz="2000" i="1" dirty="0">
                <a:solidFill>
                  <a:schemeClr val="bg1"/>
                </a:solidFill>
              </a:rPr>
              <a:t>“And we see that these promises have been verified to the people of Nephi; for it has been their </a:t>
            </a:r>
            <a:r>
              <a:rPr lang="en-US" sz="2000" i="1" dirty="0" err="1">
                <a:solidFill>
                  <a:schemeClr val="bg1"/>
                </a:solidFill>
              </a:rPr>
              <a:t>quarrelings</a:t>
            </a:r>
            <a:r>
              <a:rPr lang="en-US" sz="2000" i="1" dirty="0">
                <a:solidFill>
                  <a:schemeClr val="bg1"/>
                </a:solidFill>
              </a:rPr>
              <a:t> and their contentions, yea, their </a:t>
            </a:r>
            <a:r>
              <a:rPr lang="en-US" sz="2000" i="1" dirty="0" err="1">
                <a:solidFill>
                  <a:schemeClr val="bg1"/>
                </a:solidFill>
              </a:rPr>
              <a:t>murderings</a:t>
            </a:r>
            <a:r>
              <a:rPr lang="en-US" sz="2000" i="1" dirty="0">
                <a:solidFill>
                  <a:schemeClr val="bg1"/>
                </a:solidFill>
              </a:rPr>
              <a:t>, and their </a:t>
            </a:r>
            <a:r>
              <a:rPr lang="en-US" sz="2000" i="1" dirty="0" err="1">
                <a:solidFill>
                  <a:schemeClr val="bg1"/>
                </a:solidFill>
              </a:rPr>
              <a:t>plunderings</a:t>
            </a:r>
            <a:r>
              <a:rPr lang="en-US" sz="2000" i="1" dirty="0">
                <a:solidFill>
                  <a:schemeClr val="bg1"/>
                </a:solidFill>
              </a:rPr>
              <a:t>, their idolatry, their </a:t>
            </a:r>
            <a:r>
              <a:rPr lang="en-US" sz="2000" i="1" dirty="0" err="1">
                <a:solidFill>
                  <a:schemeClr val="bg1"/>
                </a:solidFill>
              </a:rPr>
              <a:t>whoredoms</a:t>
            </a:r>
            <a:r>
              <a:rPr lang="en-US" sz="2000" i="1" dirty="0">
                <a:solidFill>
                  <a:schemeClr val="bg1"/>
                </a:solidFill>
              </a:rPr>
              <a:t>, and their abominations, which were among themselves, which brought upon them their wars and their destructions.”</a:t>
            </a:r>
          </a:p>
        </p:txBody>
      </p:sp>
      <p:sp>
        <p:nvSpPr>
          <p:cNvPr id="8" name="TextBox 7"/>
          <p:cNvSpPr txBox="1"/>
          <p:nvPr/>
        </p:nvSpPr>
        <p:spPr>
          <a:xfrm>
            <a:off x="7246544" y="1304454"/>
            <a:ext cx="3657600" cy="2862322"/>
          </a:xfrm>
          <a:prstGeom prst="rect">
            <a:avLst/>
          </a:prstGeom>
          <a:noFill/>
        </p:spPr>
        <p:txBody>
          <a:bodyPr wrap="square" rtlCol="0">
            <a:spAutoFit/>
          </a:bodyPr>
          <a:lstStyle/>
          <a:p>
            <a:r>
              <a:rPr lang="en-US" sz="2000" i="1" dirty="0">
                <a:solidFill>
                  <a:schemeClr val="bg1"/>
                </a:solidFill>
              </a:rPr>
              <a:t>“And those who were faithful in keeping the commandments of the Lord were delivered at all times, whilst thousands of their wicked brethren have been consigned to bondage, or to perish by the sword, or to dwindle in unbelief, and mingle with the Lamanites.”</a:t>
            </a:r>
          </a:p>
        </p:txBody>
      </p:sp>
      <p:sp>
        <p:nvSpPr>
          <p:cNvPr id="9" name="TextBox 8"/>
          <p:cNvSpPr txBox="1"/>
          <p:nvPr/>
        </p:nvSpPr>
        <p:spPr>
          <a:xfrm>
            <a:off x="0" y="6488668"/>
            <a:ext cx="2362200" cy="369332"/>
          </a:xfrm>
          <a:prstGeom prst="rect">
            <a:avLst/>
          </a:prstGeom>
          <a:noFill/>
        </p:spPr>
        <p:txBody>
          <a:bodyPr wrap="square" rtlCol="0">
            <a:spAutoFit/>
          </a:bodyPr>
          <a:lstStyle/>
          <a:p>
            <a:r>
              <a:rPr lang="en-US" dirty="0">
                <a:solidFill>
                  <a:schemeClr val="bg1"/>
                </a:solidFill>
              </a:rPr>
              <a:t>Alma 50:21-23</a:t>
            </a:r>
          </a:p>
        </p:txBody>
      </p:sp>
      <p:sp>
        <p:nvSpPr>
          <p:cNvPr id="11" name="Rectangle 10"/>
          <p:cNvSpPr/>
          <p:nvPr/>
        </p:nvSpPr>
        <p:spPr>
          <a:xfrm>
            <a:off x="5867400" y="4800600"/>
            <a:ext cx="4572000" cy="1477328"/>
          </a:xfrm>
          <a:prstGeom prst="rect">
            <a:avLst/>
          </a:prstGeom>
        </p:spPr>
        <p:txBody>
          <a:bodyPr>
            <a:spAutoFit/>
          </a:bodyPr>
          <a:lstStyle/>
          <a:p>
            <a:r>
              <a:rPr lang="en-US" i="1" dirty="0">
                <a:solidFill>
                  <a:schemeClr val="bg1"/>
                </a:solidFill>
              </a:rPr>
              <a:t>“But behold there never was a happier time among the people of Nephi, since the days of Nephi, than in the days of Moroni, yea, even at this time, in the twenty and first year of the reign of the judges.”</a:t>
            </a:r>
          </a:p>
        </p:txBody>
      </p:sp>
      <p:pic>
        <p:nvPicPr>
          <p:cNvPr id="12" name="Picture 11" descr="4421518756_jesus_lament_05_xlarge.jpg"/>
          <p:cNvPicPr>
            <a:picLocks noChangeAspect="1"/>
          </p:cNvPicPr>
          <p:nvPr/>
        </p:nvPicPr>
        <p:blipFill>
          <a:blip r:embed="rId3" cstate="print"/>
          <a:stretch>
            <a:fillRect/>
          </a:stretch>
        </p:blipFill>
        <p:spPr>
          <a:xfrm>
            <a:off x="1475715" y="3584672"/>
            <a:ext cx="3977300" cy="2772746"/>
          </a:xfrm>
          <a:prstGeom prst="rect">
            <a:avLst/>
          </a:prstGeom>
        </p:spPr>
      </p:pic>
    </p:spTree>
    <p:extLst>
      <p:ext uri="{BB962C8B-B14F-4D97-AF65-F5344CB8AC3E}">
        <p14:creationId xmlns:p14="http://schemas.microsoft.com/office/powerpoint/2010/main" val="155024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07D606-FF4E-45E6-9F19-3E4F660BA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52401"/>
            <a:ext cx="8763000" cy="769441"/>
          </a:xfrm>
          <a:prstGeom prst="rect">
            <a:avLst/>
          </a:prstGeom>
          <a:noFill/>
        </p:spPr>
        <p:txBody>
          <a:bodyPr wrap="square" rtlCol="0">
            <a:spAutoFit/>
          </a:bodyPr>
          <a:lstStyle/>
          <a:p>
            <a:pPr algn="ctr"/>
            <a:r>
              <a:rPr lang="en-US" sz="4400" dirty="0">
                <a:solidFill>
                  <a:schemeClr val="bg1"/>
                </a:solidFill>
                <a:latin typeface="Bookman Old Style" pitchFamily="18" charset="0"/>
              </a:rPr>
              <a:t>What Causes Division?</a:t>
            </a:r>
          </a:p>
        </p:txBody>
      </p:sp>
      <p:sp>
        <p:nvSpPr>
          <p:cNvPr id="8" name="TextBox 7"/>
          <p:cNvSpPr txBox="1"/>
          <p:nvPr/>
        </p:nvSpPr>
        <p:spPr>
          <a:xfrm>
            <a:off x="1812956" y="2024959"/>
            <a:ext cx="4114800" cy="1815882"/>
          </a:xfrm>
          <a:prstGeom prst="rect">
            <a:avLst/>
          </a:prstGeom>
          <a:noFill/>
        </p:spPr>
        <p:txBody>
          <a:bodyPr wrap="square" rtlCol="0">
            <a:spAutoFit/>
          </a:bodyPr>
          <a:lstStyle/>
          <a:p>
            <a:r>
              <a:rPr lang="en-US" sz="2800" dirty="0">
                <a:solidFill>
                  <a:schemeClr val="bg1"/>
                </a:solidFill>
              </a:rPr>
              <a:t>Two joining borders of the land of </a:t>
            </a:r>
            <a:r>
              <a:rPr lang="en-US" sz="2800" dirty="0" err="1">
                <a:solidFill>
                  <a:schemeClr val="bg1"/>
                </a:solidFill>
              </a:rPr>
              <a:t>Morianton</a:t>
            </a:r>
            <a:r>
              <a:rPr lang="en-US" sz="2800" dirty="0">
                <a:solidFill>
                  <a:schemeClr val="bg1"/>
                </a:solidFill>
              </a:rPr>
              <a:t> and the land of Lehi began to have contention</a:t>
            </a:r>
          </a:p>
        </p:txBody>
      </p:sp>
      <p:sp>
        <p:nvSpPr>
          <p:cNvPr id="9" name="TextBox 8"/>
          <p:cNvSpPr txBox="1"/>
          <p:nvPr/>
        </p:nvSpPr>
        <p:spPr>
          <a:xfrm>
            <a:off x="347050" y="6407187"/>
            <a:ext cx="2362200" cy="369332"/>
          </a:xfrm>
          <a:prstGeom prst="rect">
            <a:avLst/>
          </a:prstGeom>
          <a:noFill/>
        </p:spPr>
        <p:txBody>
          <a:bodyPr wrap="square" rtlCol="0">
            <a:spAutoFit/>
          </a:bodyPr>
          <a:lstStyle/>
          <a:p>
            <a:r>
              <a:rPr lang="en-US" dirty="0">
                <a:solidFill>
                  <a:schemeClr val="bg1"/>
                </a:solidFill>
              </a:rPr>
              <a:t>Alma 50:25-29</a:t>
            </a:r>
          </a:p>
        </p:txBody>
      </p:sp>
      <p:grpSp>
        <p:nvGrpSpPr>
          <p:cNvPr id="13" name="Group 12">
            <a:extLst>
              <a:ext uri="{FF2B5EF4-FFF2-40B4-BE49-F238E27FC236}">
                <a16:creationId xmlns:a16="http://schemas.microsoft.com/office/drawing/2014/main" id="{B7A5B8C0-EB55-467A-8768-F5C1953FDD66}"/>
              </a:ext>
            </a:extLst>
          </p:cNvPr>
          <p:cNvGrpSpPr/>
          <p:nvPr/>
        </p:nvGrpSpPr>
        <p:grpSpPr>
          <a:xfrm>
            <a:off x="6482282" y="995882"/>
            <a:ext cx="3766240" cy="4043692"/>
            <a:chOff x="6663351" y="2652666"/>
            <a:chExt cx="3766240" cy="4043692"/>
          </a:xfrm>
        </p:grpSpPr>
        <p:grpSp>
          <p:nvGrpSpPr>
            <p:cNvPr id="14" name="Group 13">
              <a:extLst>
                <a:ext uri="{FF2B5EF4-FFF2-40B4-BE49-F238E27FC236}">
                  <a16:creationId xmlns:a16="http://schemas.microsoft.com/office/drawing/2014/main" id="{D576F379-E5B5-4755-9A8E-72B4B7158CBA}"/>
                </a:ext>
              </a:extLst>
            </p:cNvPr>
            <p:cNvGrpSpPr/>
            <p:nvPr/>
          </p:nvGrpSpPr>
          <p:grpSpPr>
            <a:xfrm>
              <a:off x="6663351" y="2652666"/>
              <a:ext cx="3468838" cy="4043692"/>
              <a:chOff x="1765426" y="1267485"/>
              <a:chExt cx="3468838" cy="4043692"/>
            </a:xfrm>
          </p:grpSpPr>
          <p:sp>
            <p:nvSpPr>
              <p:cNvPr id="32" name="Rectangle: Rounded Corners 31">
                <a:extLst>
                  <a:ext uri="{FF2B5EF4-FFF2-40B4-BE49-F238E27FC236}">
                    <a16:creationId xmlns:a16="http://schemas.microsoft.com/office/drawing/2014/main" id="{B732266C-BF41-43C8-BDC9-961625EBF48D}"/>
                  </a:ext>
                </a:extLst>
              </p:cNvPr>
              <p:cNvSpPr/>
              <p:nvPr/>
            </p:nvSpPr>
            <p:spPr>
              <a:xfrm>
                <a:off x="1765426" y="1267485"/>
                <a:ext cx="3468838" cy="3711921"/>
              </a:xfrm>
              <a:prstGeom prst="roundRect">
                <a:avLst>
                  <a:gd name="adj" fmla="val 8387"/>
                </a:avLst>
              </a:prstGeom>
              <a:solidFill>
                <a:srgbClr val="E78C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3BB7C62D-127B-48F4-80EE-348A144DEDCB}"/>
                  </a:ext>
                </a:extLst>
              </p:cNvPr>
              <p:cNvGrpSpPr/>
              <p:nvPr/>
            </p:nvGrpSpPr>
            <p:grpSpPr>
              <a:xfrm>
                <a:off x="1825795" y="3673461"/>
                <a:ext cx="3350972" cy="739771"/>
                <a:chOff x="6506437" y="3591981"/>
                <a:chExt cx="4617800" cy="1019440"/>
              </a:xfrm>
            </p:grpSpPr>
            <p:grpSp>
              <p:nvGrpSpPr>
                <p:cNvPr id="45" name="Group 44">
                  <a:extLst>
                    <a:ext uri="{FF2B5EF4-FFF2-40B4-BE49-F238E27FC236}">
                      <a16:creationId xmlns:a16="http://schemas.microsoft.com/office/drawing/2014/main" id="{AF5E3E9D-837B-4A27-A022-B5662DEABDD1}"/>
                    </a:ext>
                  </a:extLst>
                </p:cNvPr>
                <p:cNvGrpSpPr/>
                <p:nvPr/>
              </p:nvGrpSpPr>
              <p:grpSpPr>
                <a:xfrm>
                  <a:off x="6506437" y="3591981"/>
                  <a:ext cx="1015120" cy="696482"/>
                  <a:chOff x="3480816" y="1417320"/>
                  <a:chExt cx="4105975" cy="2871216"/>
                </a:xfrm>
              </p:grpSpPr>
              <p:grpSp>
                <p:nvGrpSpPr>
                  <p:cNvPr id="772" name="Group 771">
                    <a:extLst>
                      <a:ext uri="{FF2B5EF4-FFF2-40B4-BE49-F238E27FC236}">
                        <a16:creationId xmlns:a16="http://schemas.microsoft.com/office/drawing/2014/main" id="{246C765E-F66E-40A6-9E72-0C1E14CD8B20}"/>
                      </a:ext>
                    </a:extLst>
                  </p:cNvPr>
                  <p:cNvGrpSpPr/>
                  <p:nvPr/>
                </p:nvGrpSpPr>
                <p:grpSpPr>
                  <a:xfrm>
                    <a:off x="4489705" y="1779294"/>
                    <a:ext cx="1630864" cy="1887450"/>
                    <a:chOff x="7653422" y="1435608"/>
                    <a:chExt cx="2769586" cy="3757446"/>
                  </a:xfrm>
                </p:grpSpPr>
                <p:sp>
                  <p:nvSpPr>
                    <p:cNvPr id="782" name="Rectangle 2">
                      <a:extLst>
                        <a:ext uri="{FF2B5EF4-FFF2-40B4-BE49-F238E27FC236}">
                          <a16:creationId xmlns:a16="http://schemas.microsoft.com/office/drawing/2014/main" id="{35F73190-97A8-4002-AE50-44438219C02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Freeform: Shape 782">
                      <a:extLst>
                        <a:ext uri="{FF2B5EF4-FFF2-40B4-BE49-F238E27FC236}">
                          <a16:creationId xmlns:a16="http://schemas.microsoft.com/office/drawing/2014/main" id="{B46AFBB7-F476-4566-91A7-E57EE9E9909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73" name="Group 772">
                    <a:extLst>
                      <a:ext uri="{FF2B5EF4-FFF2-40B4-BE49-F238E27FC236}">
                        <a16:creationId xmlns:a16="http://schemas.microsoft.com/office/drawing/2014/main" id="{73383259-E35E-46BD-B50C-0AFABA7C79F5}"/>
                      </a:ext>
                    </a:extLst>
                  </p:cNvPr>
                  <p:cNvGrpSpPr/>
                  <p:nvPr/>
                </p:nvGrpSpPr>
                <p:grpSpPr>
                  <a:xfrm>
                    <a:off x="5218177" y="1636776"/>
                    <a:ext cx="1822482" cy="2109216"/>
                    <a:chOff x="7653422" y="1435608"/>
                    <a:chExt cx="2769586" cy="3757446"/>
                  </a:xfrm>
                </p:grpSpPr>
                <p:sp>
                  <p:nvSpPr>
                    <p:cNvPr id="780" name="Rectangle 2">
                      <a:extLst>
                        <a:ext uri="{FF2B5EF4-FFF2-40B4-BE49-F238E27FC236}">
                          <a16:creationId xmlns:a16="http://schemas.microsoft.com/office/drawing/2014/main" id="{3217D9CC-9A02-408C-BCDF-3B4FB46F6786}"/>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Freeform: Shape 780">
                      <a:extLst>
                        <a:ext uri="{FF2B5EF4-FFF2-40B4-BE49-F238E27FC236}">
                          <a16:creationId xmlns:a16="http://schemas.microsoft.com/office/drawing/2014/main" id="{C2F6A6FF-1EF4-465C-AE15-2CDD7B9FD1F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74" name="Group 773">
                    <a:extLst>
                      <a:ext uri="{FF2B5EF4-FFF2-40B4-BE49-F238E27FC236}">
                        <a16:creationId xmlns:a16="http://schemas.microsoft.com/office/drawing/2014/main" id="{C2F74C84-B7E7-47F4-A228-E633A2D7B986}"/>
                      </a:ext>
                    </a:extLst>
                  </p:cNvPr>
                  <p:cNvGrpSpPr/>
                  <p:nvPr/>
                </p:nvGrpSpPr>
                <p:grpSpPr>
                  <a:xfrm>
                    <a:off x="3480816" y="1417320"/>
                    <a:ext cx="2162223" cy="2502408"/>
                    <a:chOff x="7653422" y="1435608"/>
                    <a:chExt cx="2769586" cy="3757446"/>
                  </a:xfrm>
                </p:grpSpPr>
                <p:sp>
                  <p:nvSpPr>
                    <p:cNvPr id="778" name="Rectangle 2">
                      <a:extLst>
                        <a:ext uri="{FF2B5EF4-FFF2-40B4-BE49-F238E27FC236}">
                          <a16:creationId xmlns:a16="http://schemas.microsoft.com/office/drawing/2014/main" id="{CA674144-F354-4346-85AE-B6496B8340E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Freeform: Shape 778">
                      <a:extLst>
                        <a:ext uri="{FF2B5EF4-FFF2-40B4-BE49-F238E27FC236}">
                          <a16:creationId xmlns:a16="http://schemas.microsoft.com/office/drawing/2014/main" id="{07486A60-BF14-483E-8731-643A2A01828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75" name="Group 774">
                    <a:extLst>
                      <a:ext uri="{FF2B5EF4-FFF2-40B4-BE49-F238E27FC236}">
                        <a16:creationId xmlns:a16="http://schemas.microsoft.com/office/drawing/2014/main" id="{3C0A0045-C901-49E4-9D81-CA54026ACCE3}"/>
                      </a:ext>
                    </a:extLst>
                  </p:cNvPr>
                  <p:cNvGrpSpPr/>
                  <p:nvPr/>
                </p:nvGrpSpPr>
                <p:grpSpPr>
                  <a:xfrm>
                    <a:off x="5394961" y="1751862"/>
                    <a:ext cx="2191830" cy="2536674"/>
                    <a:chOff x="7653422" y="1435608"/>
                    <a:chExt cx="2769586" cy="3757446"/>
                  </a:xfrm>
                </p:grpSpPr>
                <p:sp>
                  <p:nvSpPr>
                    <p:cNvPr id="776" name="Rectangle 2">
                      <a:extLst>
                        <a:ext uri="{FF2B5EF4-FFF2-40B4-BE49-F238E27FC236}">
                          <a16:creationId xmlns:a16="http://schemas.microsoft.com/office/drawing/2014/main" id="{B719DAC7-F4F9-4E06-BA52-8AC754A915C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Freeform: Shape 776">
                      <a:extLst>
                        <a:ext uri="{FF2B5EF4-FFF2-40B4-BE49-F238E27FC236}">
                          <a16:creationId xmlns:a16="http://schemas.microsoft.com/office/drawing/2014/main" id="{DA16B12C-F877-4A0A-B383-B76298B9E87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6" name="Group 45">
                  <a:extLst>
                    <a:ext uri="{FF2B5EF4-FFF2-40B4-BE49-F238E27FC236}">
                      <a16:creationId xmlns:a16="http://schemas.microsoft.com/office/drawing/2014/main" id="{7F465C9B-E0DF-4635-83DF-0029C2A673C1}"/>
                    </a:ext>
                  </a:extLst>
                </p:cNvPr>
                <p:cNvGrpSpPr/>
                <p:nvPr/>
              </p:nvGrpSpPr>
              <p:grpSpPr>
                <a:xfrm>
                  <a:off x="6722998" y="3709158"/>
                  <a:ext cx="384925" cy="648379"/>
                  <a:chOff x="1241184" y="770000"/>
                  <a:chExt cx="2405441" cy="4129562"/>
                </a:xfrm>
              </p:grpSpPr>
              <p:grpSp>
                <p:nvGrpSpPr>
                  <p:cNvPr id="680" name="Group 679">
                    <a:extLst>
                      <a:ext uri="{FF2B5EF4-FFF2-40B4-BE49-F238E27FC236}">
                        <a16:creationId xmlns:a16="http://schemas.microsoft.com/office/drawing/2014/main" id="{749CC660-3EBF-45EB-AC3E-7D3CAC2F915A}"/>
                      </a:ext>
                    </a:extLst>
                  </p:cNvPr>
                  <p:cNvGrpSpPr/>
                  <p:nvPr/>
                </p:nvGrpSpPr>
                <p:grpSpPr>
                  <a:xfrm>
                    <a:off x="2133600" y="2743200"/>
                    <a:ext cx="1295400" cy="990600"/>
                    <a:chOff x="4567827" y="970271"/>
                    <a:chExt cx="1595182" cy="1230216"/>
                  </a:xfrm>
                </p:grpSpPr>
                <p:grpSp>
                  <p:nvGrpSpPr>
                    <p:cNvPr id="760" name="Group 759">
                      <a:extLst>
                        <a:ext uri="{FF2B5EF4-FFF2-40B4-BE49-F238E27FC236}">
                          <a16:creationId xmlns:a16="http://schemas.microsoft.com/office/drawing/2014/main" id="{8EABB4C9-AB21-4ACE-8DA9-3D470637C062}"/>
                        </a:ext>
                      </a:extLst>
                    </p:cNvPr>
                    <p:cNvGrpSpPr/>
                    <p:nvPr/>
                  </p:nvGrpSpPr>
                  <p:grpSpPr>
                    <a:xfrm>
                      <a:off x="4567827" y="970271"/>
                      <a:ext cx="1176558" cy="776349"/>
                      <a:chOff x="4567827" y="970271"/>
                      <a:chExt cx="1176558" cy="776349"/>
                    </a:xfrm>
                    <a:solidFill>
                      <a:schemeClr val="accent3">
                        <a:lumMod val="50000"/>
                      </a:schemeClr>
                    </a:solidFill>
                  </p:grpSpPr>
                  <p:sp>
                    <p:nvSpPr>
                      <p:cNvPr id="767" name="Round Diagonal Corner Rectangle 2">
                        <a:extLst>
                          <a:ext uri="{FF2B5EF4-FFF2-40B4-BE49-F238E27FC236}">
                            <a16:creationId xmlns:a16="http://schemas.microsoft.com/office/drawing/2014/main" id="{88C6D6AA-3ECB-4521-9F57-308F4C3EE82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Round Diagonal Corner Rectangle 3">
                        <a:extLst>
                          <a:ext uri="{FF2B5EF4-FFF2-40B4-BE49-F238E27FC236}">
                            <a16:creationId xmlns:a16="http://schemas.microsoft.com/office/drawing/2014/main" id="{EDBFAEA0-A051-4AE8-8AAF-F62CAC8AE4C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Round Diagonal Corner Rectangle 4">
                        <a:extLst>
                          <a:ext uri="{FF2B5EF4-FFF2-40B4-BE49-F238E27FC236}">
                            <a16:creationId xmlns:a16="http://schemas.microsoft.com/office/drawing/2014/main" id="{78465DEA-76AE-41CC-A3C5-5AEBB2ECB1A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Round Diagonal Corner Rectangle 5">
                        <a:extLst>
                          <a:ext uri="{FF2B5EF4-FFF2-40B4-BE49-F238E27FC236}">
                            <a16:creationId xmlns:a16="http://schemas.microsoft.com/office/drawing/2014/main" id="{5FCD3FC7-3502-49FE-A4DB-8E6BE8767AA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Round Diagonal Corner Rectangle 6">
                        <a:extLst>
                          <a:ext uri="{FF2B5EF4-FFF2-40B4-BE49-F238E27FC236}">
                            <a16:creationId xmlns:a16="http://schemas.microsoft.com/office/drawing/2014/main" id="{555F9551-4823-42E8-AE6D-40C122ADBB1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1" name="Group 760">
                      <a:extLst>
                        <a:ext uri="{FF2B5EF4-FFF2-40B4-BE49-F238E27FC236}">
                          <a16:creationId xmlns:a16="http://schemas.microsoft.com/office/drawing/2014/main" id="{FECAFB62-1B06-464A-9B22-4679BC0177F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62" name="Round Diagonal Corner Rectangle 9">
                        <a:extLst>
                          <a:ext uri="{FF2B5EF4-FFF2-40B4-BE49-F238E27FC236}">
                            <a16:creationId xmlns:a16="http://schemas.microsoft.com/office/drawing/2014/main" id="{888E4A82-6BC5-425E-A66A-2765040E9B8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ound Diagonal Corner Rectangle 10">
                        <a:extLst>
                          <a:ext uri="{FF2B5EF4-FFF2-40B4-BE49-F238E27FC236}">
                            <a16:creationId xmlns:a16="http://schemas.microsoft.com/office/drawing/2014/main" id="{09D3D73F-8AFB-41E3-8D7E-D3FAE8A82E6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Round Diagonal Corner Rectangle 11">
                        <a:extLst>
                          <a:ext uri="{FF2B5EF4-FFF2-40B4-BE49-F238E27FC236}">
                            <a16:creationId xmlns:a16="http://schemas.microsoft.com/office/drawing/2014/main" id="{50D540DA-2E59-4E69-97AF-B8E9A3EFCB8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Round Diagonal Corner Rectangle 12">
                        <a:extLst>
                          <a:ext uri="{FF2B5EF4-FFF2-40B4-BE49-F238E27FC236}">
                            <a16:creationId xmlns:a16="http://schemas.microsoft.com/office/drawing/2014/main" id="{766A545D-22EB-4100-8AC9-1F4156F3641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Round Diagonal Corner Rectangle 13">
                        <a:extLst>
                          <a:ext uri="{FF2B5EF4-FFF2-40B4-BE49-F238E27FC236}">
                            <a16:creationId xmlns:a16="http://schemas.microsoft.com/office/drawing/2014/main" id="{887A7C62-3744-4F28-963B-415E81B16FF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81" name="Double Wave 680">
                    <a:extLst>
                      <a:ext uri="{FF2B5EF4-FFF2-40B4-BE49-F238E27FC236}">
                        <a16:creationId xmlns:a16="http://schemas.microsoft.com/office/drawing/2014/main" id="{DF5F0E93-0093-4649-8146-B2D1BDEDDD76}"/>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2" name="Group 681">
                    <a:extLst>
                      <a:ext uri="{FF2B5EF4-FFF2-40B4-BE49-F238E27FC236}">
                        <a16:creationId xmlns:a16="http://schemas.microsoft.com/office/drawing/2014/main" id="{08BF55B3-2626-45F4-AEA7-CA00CCBD288C}"/>
                      </a:ext>
                    </a:extLst>
                  </p:cNvPr>
                  <p:cNvGrpSpPr/>
                  <p:nvPr/>
                </p:nvGrpSpPr>
                <p:grpSpPr>
                  <a:xfrm rot="3721982">
                    <a:off x="2072705" y="1965154"/>
                    <a:ext cx="1219200" cy="940256"/>
                    <a:chOff x="4567827" y="970271"/>
                    <a:chExt cx="1595182" cy="1230216"/>
                  </a:xfrm>
                </p:grpSpPr>
                <p:grpSp>
                  <p:nvGrpSpPr>
                    <p:cNvPr id="748" name="Group 7">
                      <a:extLst>
                        <a:ext uri="{FF2B5EF4-FFF2-40B4-BE49-F238E27FC236}">
                          <a16:creationId xmlns:a16="http://schemas.microsoft.com/office/drawing/2014/main" id="{F7FDD8B1-B780-41CE-8608-61D095E871F1}"/>
                        </a:ext>
                      </a:extLst>
                    </p:cNvPr>
                    <p:cNvGrpSpPr/>
                    <p:nvPr/>
                  </p:nvGrpSpPr>
                  <p:grpSpPr>
                    <a:xfrm>
                      <a:off x="4567827" y="970271"/>
                      <a:ext cx="1176558" cy="776349"/>
                      <a:chOff x="4567827" y="970271"/>
                      <a:chExt cx="1176558" cy="776349"/>
                    </a:xfrm>
                    <a:solidFill>
                      <a:schemeClr val="accent3">
                        <a:lumMod val="50000"/>
                      </a:schemeClr>
                    </a:solidFill>
                  </p:grpSpPr>
                  <p:sp>
                    <p:nvSpPr>
                      <p:cNvPr id="755" name="Round Diagonal Corner Rectangle 2">
                        <a:extLst>
                          <a:ext uri="{FF2B5EF4-FFF2-40B4-BE49-F238E27FC236}">
                            <a16:creationId xmlns:a16="http://schemas.microsoft.com/office/drawing/2014/main" id="{DF19104C-FE68-4ECD-AFA8-BF5F9D95961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Round Diagonal Corner Rectangle 3">
                        <a:extLst>
                          <a:ext uri="{FF2B5EF4-FFF2-40B4-BE49-F238E27FC236}">
                            <a16:creationId xmlns:a16="http://schemas.microsoft.com/office/drawing/2014/main" id="{49A19E4E-491A-48D8-BB27-CF8714A98D8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Round Diagonal Corner Rectangle 4">
                        <a:extLst>
                          <a:ext uri="{FF2B5EF4-FFF2-40B4-BE49-F238E27FC236}">
                            <a16:creationId xmlns:a16="http://schemas.microsoft.com/office/drawing/2014/main" id="{7B6DD7E3-919F-4629-9357-C988B0B0FD7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ound Diagonal Corner Rectangle 5">
                        <a:extLst>
                          <a:ext uri="{FF2B5EF4-FFF2-40B4-BE49-F238E27FC236}">
                            <a16:creationId xmlns:a16="http://schemas.microsoft.com/office/drawing/2014/main" id="{AB2D00CA-C34F-4013-8EC1-5CEE6366A34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ound Diagonal Corner Rectangle 6">
                        <a:extLst>
                          <a:ext uri="{FF2B5EF4-FFF2-40B4-BE49-F238E27FC236}">
                            <a16:creationId xmlns:a16="http://schemas.microsoft.com/office/drawing/2014/main" id="{3EEA67EE-A7C4-4E2E-B668-FAA590CDC08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9" name="Group 8">
                      <a:extLst>
                        <a:ext uri="{FF2B5EF4-FFF2-40B4-BE49-F238E27FC236}">
                          <a16:creationId xmlns:a16="http://schemas.microsoft.com/office/drawing/2014/main" id="{78732DE5-DF53-4813-A8FD-5DA2E2506EC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50" name="Round Diagonal Corner Rectangle 18">
                        <a:extLst>
                          <a:ext uri="{FF2B5EF4-FFF2-40B4-BE49-F238E27FC236}">
                            <a16:creationId xmlns:a16="http://schemas.microsoft.com/office/drawing/2014/main" id="{6CAB1307-00BC-4A08-A604-F1298D2E026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ound Diagonal Corner Rectangle 19">
                        <a:extLst>
                          <a:ext uri="{FF2B5EF4-FFF2-40B4-BE49-F238E27FC236}">
                            <a16:creationId xmlns:a16="http://schemas.microsoft.com/office/drawing/2014/main" id="{8EEF213E-E902-4B89-B756-585F2F39667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Round Diagonal Corner Rectangle 20">
                        <a:extLst>
                          <a:ext uri="{FF2B5EF4-FFF2-40B4-BE49-F238E27FC236}">
                            <a16:creationId xmlns:a16="http://schemas.microsoft.com/office/drawing/2014/main" id="{2E15B86F-4B52-4CCC-BC04-A5585351713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Round Diagonal Corner Rectangle 21">
                        <a:extLst>
                          <a:ext uri="{FF2B5EF4-FFF2-40B4-BE49-F238E27FC236}">
                            <a16:creationId xmlns:a16="http://schemas.microsoft.com/office/drawing/2014/main" id="{22D8741E-120C-477E-8618-99D2653429C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ound Diagonal Corner Rectangle 22">
                        <a:extLst>
                          <a:ext uri="{FF2B5EF4-FFF2-40B4-BE49-F238E27FC236}">
                            <a16:creationId xmlns:a16="http://schemas.microsoft.com/office/drawing/2014/main" id="{94638CA1-D4D2-41A9-B1C3-E99EA869141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682">
                    <a:extLst>
                      <a:ext uri="{FF2B5EF4-FFF2-40B4-BE49-F238E27FC236}">
                        <a16:creationId xmlns:a16="http://schemas.microsoft.com/office/drawing/2014/main" id="{FDD41518-C9A5-4CBC-B94B-EECF751AFEEE}"/>
                      </a:ext>
                    </a:extLst>
                  </p:cNvPr>
                  <p:cNvGrpSpPr/>
                  <p:nvPr/>
                </p:nvGrpSpPr>
                <p:grpSpPr>
                  <a:xfrm rot="20253845">
                    <a:off x="1241184" y="1553241"/>
                    <a:ext cx="1595182" cy="1230216"/>
                    <a:chOff x="4567827" y="970271"/>
                    <a:chExt cx="1595182" cy="1230216"/>
                  </a:xfrm>
                </p:grpSpPr>
                <p:grpSp>
                  <p:nvGrpSpPr>
                    <p:cNvPr id="736" name="Group 7">
                      <a:extLst>
                        <a:ext uri="{FF2B5EF4-FFF2-40B4-BE49-F238E27FC236}">
                          <a16:creationId xmlns:a16="http://schemas.microsoft.com/office/drawing/2014/main" id="{36A4C58E-9C46-4B37-891A-982AE7FA5576}"/>
                        </a:ext>
                      </a:extLst>
                    </p:cNvPr>
                    <p:cNvGrpSpPr/>
                    <p:nvPr/>
                  </p:nvGrpSpPr>
                  <p:grpSpPr>
                    <a:xfrm>
                      <a:off x="4567827" y="970271"/>
                      <a:ext cx="1176558" cy="776349"/>
                      <a:chOff x="4567827" y="970271"/>
                      <a:chExt cx="1176558" cy="776349"/>
                    </a:xfrm>
                    <a:solidFill>
                      <a:schemeClr val="accent3">
                        <a:lumMod val="50000"/>
                      </a:schemeClr>
                    </a:solidFill>
                  </p:grpSpPr>
                  <p:sp>
                    <p:nvSpPr>
                      <p:cNvPr id="743" name="Round Diagonal Corner Rectangle 2">
                        <a:extLst>
                          <a:ext uri="{FF2B5EF4-FFF2-40B4-BE49-F238E27FC236}">
                            <a16:creationId xmlns:a16="http://schemas.microsoft.com/office/drawing/2014/main" id="{4D91BD17-DA9C-4601-958E-CA9C81EAEF8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Round Diagonal Corner Rectangle 3">
                        <a:extLst>
                          <a:ext uri="{FF2B5EF4-FFF2-40B4-BE49-F238E27FC236}">
                            <a16:creationId xmlns:a16="http://schemas.microsoft.com/office/drawing/2014/main" id="{FBFB9BA7-3D27-436B-9003-8EE99BC0232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ound Diagonal Corner Rectangle 4">
                        <a:extLst>
                          <a:ext uri="{FF2B5EF4-FFF2-40B4-BE49-F238E27FC236}">
                            <a16:creationId xmlns:a16="http://schemas.microsoft.com/office/drawing/2014/main" id="{A1372B78-B188-4F79-8871-80B5AFDDA0C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Round Diagonal Corner Rectangle 5">
                        <a:extLst>
                          <a:ext uri="{FF2B5EF4-FFF2-40B4-BE49-F238E27FC236}">
                            <a16:creationId xmlns:a16="http://schemas.microsoft.com/office/drawing/2014/main" id="{7F9AB6C3-04C1-475E-8921-189FDE10CD2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Round Diagonal Corner Rectangle 6">
                        <a:extLst>
                          <a:ext uri="{FF2B5EF4-FFF2-40B4-BE49-F238E27FC236}">
                            <a16:creationId xmlns:a16="http://schemas.microsoft.com/office/drawing/2014/main" id="{0A3D9BD4-A191-4232-92FB-C24C5B9D179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7" name="Group 8">
                      <a:extLst>
                        <a:ext uri="{FF2B5EF4-FFF2-40B4-BE49-F238E27FC236}">
                          <a16:creationId xmlns:a16="http://schemas.microsoft.com/office/drawing/2014/main" id="{0FB20BA2-5362-45C7-B664-A461B995FBB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38" name="Round Diagonal Corner Rectangle 31">
                        <a:extLst>
                          <a:ext uri="{FF2B5EF4-FFF2-40B4-BE49-F238E27FC236}">
                            <a16:creationId xmlns:a16="http://schemas.microsoft.com/office/drawing/2014/main" id="{675CCAEA-201C-4700-97A3-399D7016B84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Round Diagonal Corner Rectangle 32">
                        <a:extLst>
                          <a:ext uri="{FF2B5EF4-FFF2-40B4-BE49-F238E27FC236}">
                            <a16:creationId xmlns:a16="http://schemas.microsoft.com/office/drawing/2014/main" id="{87F88556-5C80-41A2-B120-30AEAE092FD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Round Diagonal Corner Rectangle 33">
                        <a:extLst>
                          <a:ext uri="{FF2B5EF4-FFF2-40B4-BE49-F238E27FC236}">
                            <a16:creationId xmlns:a16="http://schemas.microsoft.com/office/drawing/2014/main" id="{7C943794-39A1-4CDE-A850-08C81CBEAC4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Round Diagonal Corner Rectangle 34">
                        <a:extLst>
                          <a:ext uri="{FF2B5EF4-FFF2-40B4-BE49-F238E27FC236}">
                            <a16:creationId xmlns:a16="http://schemas.microsoft.com/office/drawing/2014/main" id="{3A0FF4DB-387E-4B90-88F4-66348A4487E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Round Diagonal Corner Rectangle 35">
                        <a:extLst>
                          <a:ext uri="{FF2B5EF4-FFF2-40B4-BE49-F238E27FC236}">
                            <a16:creationId xmlns:a16="http://schemas.microsoft.com/office/drawing/2014/main" id="{FE69FCEA-A027-4827-B4EC-E2AE3478FCB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683">
                    <a:extLst>
                      <a:ext uri="{FF2B5EF4-FFF2-40B4-BE49-F238E27FC236}">
                        <a16:creationId xmlns:a16="http://schemas.microsoft.com/office/drawing/2014/main" id="{B358E404-D8EE-45E1-A218-CF803D5E657A}"/>
                      </a:ext>
                    </a:extLst>
                  </p:cNvPr>
                  <p:cNvGrpSpPr/>
                  <p:nvPr/>
                </p:nvGrpSpPr>
                <p:grpSpPr>
                  <a:xfrm rot="8113811">
                    <a:off x="1943792" y="770000"/>
                    <a:ext cx="1446415" cy="1355079"/>
                    <a:chOff x="4567827" y="970271"/>
                    <a:chExt cx="1595182" cy="1230216"/>
                  </a:xfrm>
                </p:grpSpPr>
                <p:grpSp>
                  <p:nvGrpSpPr>
                    <p:cNvPr id="724" name="Group 7">
                      <a:extLst>
                        <a:ext uri="{FF2B5EF4-FFF2-40B4-BE49-F238E27FC236}">
                          <a16:creationId xmlns:a16="http://schemas.microsoft.com/office/drawing/2014/main" id="{79260CF2-E53C-46AE-B9DC-DF87EF5AA078}"/>
                        </a:ext>
                      </a:extLst>
                    </p:cNvPr>
                    <p:cNvGrpSpPr/>
                    <p:nvPr/>
                  </p:nvGrpSpPr>
                  <p:grpSpPr>
                    <a:xfrm>
                      <a:off x="4567827" y="970271"/>
                      <a:ext cx="1176558" cy="776349"/>
                      <a:chOff x="4567827" y="970271"/>
                      <a:chExt cx="1176558" cy="776349"/>
                    </a:xfrm>
                    <a:solidFill>
                      <a:schemeClr val="accent3">
                        <a:lumMod val="50000"/>
                      </a:schemeClr>
                    </a:solidFill>
                  </p:grpSpPr>
                  <p:sp>
                    <p:nvSpPr>
                      <p:cNvPr id="731" name="Round Diagonal Corner Rectangle 2">
                        <a:extLst>
                          <a:ext uri="{FF2B5EF4-FFF2-40B4-BE49-F238E27FC236}">
                            <a16:creationId xmlns:a16="http://schemas.microsoft.com/office/drawing/2014/main" id="{1DE436D0-D2F9-4DBE-B6DA-43417CB778C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Round Diagonal Corner Rectangle 3">
                        <a:extLst>
                          <a:ext uri="{FF2B5EF4-FFF2-40B4-BE49-F238E27FC236}">
                            <a16:creationId xmlns:a16="http://schemas.microsoft.com/office/drawing/2014/main" id="{BD6F89CF-6868-4FF2-BAB7-EE33CA90864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Round Diagonal Corner Rectangle 4">
                        <a:extLst>
                          <a:ext uri="{FF2B5EF4-FFF2-40B4-BE49-F238E27FC236}">
                            <a16:creationId xmlns:a16="http://schemas.microsoft.com/office/drawing/2014/main" id="{AB789E86-8397-4ECD-913A-844A27AC86D7}"/>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ound Diagonal Corner Rectangle 5">
                        <a:extLst>
                          <a:ext uri="{FF2B5EF4-FFF2-40B4-BE49-F238E27FC236}">
                            <a16:creationId xmlns:a16="http://schemas.microsoft.com/office/drawing/2014/main" id="{F1CA315A-7636-467A-A92D-8A01AD91FAA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ound Diagonal Corner Rectangle 6">
                        <a:extLst>
                          <a:ext uri="{FF2B5EF4-FFF2-40B4-BE49-F238E27FC236}">
                            <a16:creationId xmlns:a16="http://schemas.microsoft.com/office/drawing/2014/main" id="{CD84D4B1-CAA0-4BA6-90BF-6ED8F7A56EE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8">
                      <a:extLst>
                        <a:ext uri="{FF2B5EF4-FFF2-40B4-BE49-F238E27FC236}">
                          <a16:creationId xmlns:a16="http://schemas.microsoft.com/office/drawing/2014/main" id="{B4D5707D-C914-40F3-BC1A-4F84836855E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26" name="Round Diagonal Corner Rectangle 44">
                        <a:extLst>
                          <a:ext uri="{FF2B5EF4-FFF2-40B4-BE49-F238E27FC236}">
                            <a16:creationId xmlns:a16="http://schemas.microsoft.com/office/drawing/2014/main" id="{8C01308B-C82B-4F07-9BA0-E0A40AAC77B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ound Diagonal Corner Rectangle 45">
                        <a:extLst>
                          <a:ext uri="{FF2B5EF4-FFF2-40B4-BE49-F238E27FC236}">
                            <a16:creationId xmlns:a16="http://schemas.microsoft.com/office/drawing/2014/main" id="{AAAC0F95-877E-43CC-AD03-ADAF9BBB086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Round Diagonal Corner Rectangle 46">
                        <a:extLst>
                          <a:ext uri="{FF2B5EF4-FFF2-40B4-BE49-F238E27FC236}">
                            <a16:creationId xmlns:a16="http://schemas.microsoft.com/office/drawing/2014/main" id="{5418457A-FC9E-4866-A40F-B57DCB025D0C}"/>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Round Diagonal Corner Rectangle 47">
                        <a:extLst>
                          <a:ext uri="{FF2B5EF4-FFF2-40B4-BE49-F238E27FC236}">
                            <a16:creationId xmlns:a16="http://schemas.microsoft.com/office/drawing/2014/main" id="{54EF67C8-0FAA-4BCC-82A2-7CD88E98C36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Round Diagonal Corner Rectangle 48">
                        <a:extLst>
                          <a:ext uri="{FF2B5EF4-FFF2-40B4-BE49-F238E27FC236}">
                            <a16:creationId xmlns:a16="http://schemas.microsoft.com/office/drawing/2014/main" id="{EA833E45-2332-496A-A373-11C33B753A6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5" name="Group 684">
                    <a:extLst>
                      <a:ext uri="{FF2B5EF4-FFF2-40B4-BE49-F238E27FC236}">
                        <a16:creationId xmlns:a16="http://schemas.microsoft.com/office/drawing/2014/main" id="{13D01C7D-FDB3-4ED1-BE1C-CDB683E577C7}"/>
                      </a:ext>
                    </a:extLst>
                  </p:cNvPr>
                  <p:cNvGrpSpPr/>
                  <p:nvPr/>
                </p:nvGrpSpPr>
                <p:grpSpPr>
                  <a:xfrm rot="8113811">
                    <a:off x="1438523" y="2207715"/>
                    <a:ext cx="1390153" cy="762604"/>
                    <a:chOff x="4567827" y="970271"/>
                    <a:chExt cx="1595182" cy="1230216"/>
                  </a:xfrm>
                </p:grpSpPr>
                <p:grpSp>
                  <p:nvGrpSpPr>
                    <p:cNvPr id="712" name="Group 7">
                      <a:extLst>
                        <a:ext uri="{FF2B5EF4-FFF2-40B4-BE49-F238E27FC236}">
                          <a16:creationId xmlns:a16="http://schemas.microsoft.com/office/drawing/2014/main" id="{6EFED089-4A6B-44B9-B2AF-53B0936721A0}"/>
                        </a:ext>
                      </a:extLst>
                    </p:cNvPr>
                    <p:cNvGrpSpPr/>
                    <p:nvPr/>
                  </p:nvGrpSpPr>
                  <p:grpSpPr>
                    <a:xfrm>
                      <a:off x="4567827" y="970271"/>
                      <a:ext cx="1176558" cy="776349"/>
                      <a:chOff x="4567827" y="970271"/>
                      <a:chExt cx="1176558" cy="776349"/>
                    </a:xfrm>
                    <a:solidFill>
                      <a:schemeClr val="accent3">
                        <a:lumMod val="50000"/>
                      </a:schemeClr>
                    </a:solidFill>
                  </p:grpSpPr>
                  <p:sp>
                    <p:nvSpPr>
                      <p:cNvPr id="719" name="Round Diagonal Corner Rectangle 2">
                        <a:extLst>
                          <a:ext uri="{FF2B5EF4-FFF2-40B4-BE49-F238E27FC236}">
                            <a16:creationId xmlns:a16="http://schemas.microsoft.com/office/drawing/2014/main" id="{AA25E968-4E0D-4812-85F0-29922CF8CB1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 Diagonal Corner Rectangle 3">
                        <a:extLst>
                          <a:ext uri="{FF2B5EF4-FFF2-40B4-BE49-F238E27FC236}">
                            <a16:creationId xmlns:a16="http://schemas.microsoft.com/office/drawing/2014/main" id="{9B95DFB8-5AF8-47D3-9BDD-C18F61DB604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ound Diagonal Corner Rectangle 4">
                        <a:extLst>
                          <a:ext uri="{FF2B5EF4-FFF2-40B4-BE49-F238E27FC236}">
                            <a16:creationId xmlns:a16="http://schemas.microsoft.com/office/drawing/2014/main" id="{6F2BC11A-CD48-4F5C-9E14-99E4F54E1EC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ound Diagonal Corner Rectangle 5">
                        <a:extLst>
                          <a:ext uri="{FF2B5EF4-FFF2-40B4-BE49-F238E27FC236}">
                            <a16:creationId xmlns:a16="http://schemas.microsoft.com/office/drawing/2014/main" id="{12ACA18E-82CE-46B5-8BDC-73D831071A4C}"/>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ound Diagonal Corner Rectangle 6">
                        <a:extLst>
                          <a:ext uri="{FF2B5EF4-FFF2-40B4-BE49-F238E27FC236}">
                            <a16:creationId xmlns:a16="http://schemas.microsoft.com/office/drawing/2014/main" id="{6F9AB1BB-C414-4AE7-B95F-6756E5F41E3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3" name="Group 8">
                      <a:extLst>
                        <a:ext uri="{FF2B5EF4-FFF2-40B4-BE49-F238E27FC236}">
                          <a16:creationId xmlns:a16="http://schemas.microsoft.com/office/drawing/2014/main" id="{816F26D0-BFBA-447D-B30B-7A1F8BE3F75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14" name="Round Diagonal Corner Rectangle 57">
                        <a:extLst>
                          <a:ext uri="{FF2B5EF4-FFF2-40B4-BE49-F238E27FC236}">
                            <a16:creationId xmlns:a16="http://schemas.microsoft.com/office/drawing/2014/main" id="{75D79040-2EBA-43C9-8AAA-5513878BFAE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ound Diagonal Corner Rectangle 58">
                        <a:extLst>
                          <a:ext uri="{FF2B5EF4-FFF2-40B4-BE49-F238E27FC236}">
                            <a16:creationId xmlns:a16="http://schemas.microsoft.com/office/drawing/2014/main" id="{D1B19456-D99A-4B49-B23A-3DAC5D1E2D7A}"/>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 Diagonal Corner Rectangle 59">
                        <a:extLst>
                          <a:ext uri="{FF2B5EF4-FFF2-40B4-BE49-F238E27FC236}">
                            <a16:creationId xmlns:a16="http://schemas.microsoft.com/office/drawing/2014/main" id="{D4A74E13-09CF-43BB-8763-829F3DD4F00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 Diagonal Corner Rectangle 60">
                        <a:extLst>
                          <a:ext uri="{FF2B5EF4-FFF2-40B4-BE49-F238E27FC236}">
                            <a16:creationId xmlns:a16="http://schemas.microsoft.com/office/drawing/2014/main" id="{B702DE39-4DFC-495B-BB09-31B584BE005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ound Diagonal Corner Rectangle 61">
                        <a:extLst>
                          <a:ext uri="{FF2B5EF4-FFF2-40B4-BE49-F238E27FC236}">
                            <a16:creationId xmlns:a16="http://schemas.microsoft.com/office/drawing/2014/main" id="{D2DC0D68-B707-454C-BC38-B1B398096C4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6" name="Group 685">
                    <a:extLst>
                      <a:ext uri="{FF2B5EF4-FFF2-40B4-BE49-F238E27FC236}">
                        <a16:creationId xmlns:a16="http://schemas.microsoft.com/office/drawing/2014/main" id="{665510C0-37B6-4CA2-A97F-7DF3AB77089F}"/>
                      </a:ext>
                    </a:extLst>
                  </p:cNvPr>
                  <p:cNvGrpSpPr/>
                  <p:nvPr/>
                </p:nvGrpSpPr>
                <p:grpSpPr>
                  <a:xfrm rot="9089938">
                    <a:off x="2556363" y="1661184"/>
                    <a:ext cx="1090262" cy="771324"/>
                    <a:chOff x="4567827" y="970271"/>
                    <a:chExt cx="1595182" cy="1230216"/>
                  </a:xfrm>
                </p:grpSpPr>
                <p:grpSp>
                  <p:nvGrpSpPr>
                    <p:cNvPr id="700" name="Group 7">
                      <a:extLst>
                        <a:ext uri="{FF2B5EF4-FFF2-40B4-BE49-F238E27FC236}">
                          <a16:creationId xmlns:a16="http://schemas.microsoft.com/office/drawing/2014/main" id="{2685DBAF-2EA2-4C6F-B016-E0C24D7EA2C2}"/>
                        </a:ext>
                      </a:extLst>
                    </p:cNvPr>
                    <p:cNvGrpSpPr/>
                    <p:nvPr/>
                  </p:nvGrpSpPr>
                  <p:grpSpPr>
                    <a:xfrm>
                      <a:off x="4567827" y="970271"/>
                      <a:ext cx="1176558" cy="776349"/>
                      <a:chOff x="4567827" y="970271"/>
                      <a:chExt cx="1176558" cy="776349"/>
                    </a:xfrm>
                    <a:solidFill>
                      <a:schemeClr val="accent3">
                        <a:lumMod val="50000"/>
                      </a:schemeClr>
                    </a:solidFill>
                  </p:grpSpPr>
                  <p:sp>
                    <p:nvSpPr>
                      <p:cNvPr id="707" name="Round Diagonal Corner Rectangle 2">
                        <a:extLst>
                          <a:ext uri="{FF2B5EF4-FFF2-40B4-BE49-F238E27FC236}">
                            <a16:creationId xmlns:a16="http://schemas.microsoft.com/office/drawing/2014/main" id="{22C7AF84-6BD7-47CC-84A8-8427D4ADFE7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ound Diagonal Corner Rectangle 3">
                        <a:extLst>
                          <a:ext uri="{FF2B5EF4-FFF2-40B4-BE49-F238E27FC236}">
                            <a16:creationId xmlns:a16="http://schemas.microsoft.com/office/drawing/2014/main" id="{28395FCC-98BF-4DB6-AD41-0B39C328F44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ound Diagonal Corner Rectangle 4">
                        <a:extLst>
                          <a:ext uri="{FF2B5EF4-FFF2-40B4-BE49-F238E27FC236}">
                            <a16:creationId xmlns:a16="http://schemas.microsoft.com/office/drawing/2014/main" id="{2DC7F731-0E18-450D-BA25-1AA5204C57C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Round Diagonal Corner Rectangle 5">
                        <a:extLst>
                          <a:ext uri="{FF2B5EF4-FFF2-40B4-BE49-F238E27FC236}">
                            <a16:creationId xmlns:a16="http://schemas.microsoft.com/office/drawing/2014/main" id="{C2E108EC-DCEB-48D9-9DC8-DB12DEE1379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Round Diagonal Corner Rectangle 6">
                        <a:extLst>
                          <a:ext uri="{FF2B5EF4-FFF2-40B4-BE49-F238E27FC236}">
                            <a16:creationId xmlns:a16="http://schemas.microsoft.com/office/drawing/2014/main" id="{3D0AA63E-5D91-451D-9414-79EE261092F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1" name="Group 8">
                      <a:extLst>
                        <a:ext uri="{FF2B5EF4-FFF2-40B4-BE49-F238E27FC236}">
                          <a16:creationId xmlns:a16="http://schemas.microsoft.com/office/drawing/2014/main" id="{79BCD8F0-462F-40FC-80B2-D34D3835862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02" name="Round Diagonal Corner Rectangle 70">
                        <a:extLst>
                          <a:ext uri="{FF2B5EF4-FFF2-40B4-BE49-F238E27FC236}">
                            <a16:creationId xmlns:a16="http://schemas.microsoft.com/office/drawing/2014/main" id="{1CF592FC-E245-4725-8A31-1474C9844E00}"/>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 Diagonal Corner Rectangle 71">
                        <a:extLst>
                          <a:ext uri="{FF2B5EF4-FFF2-40B4-BE49-F238E27FC236}">
                            <a16:creationId xmlns:a16="http://schemas.microsoft.com/office/drawing/2014/main" id="{3851C609-CBB8-49CF-AFEB-02BA6970960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 Diagonal Corner Rectangle 72">
                        <a:extLst>
                          <a:ext uri="{FF2B5EF4-FFF2-40B4-BE49-F238E27FC236}">
                            <a16:creationId xmlns:a16="http://schemas.microsoft.com/office/drawing/2014/main" id="{FBB8C5AE-42C0-4D98-8602-DFC031739DF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 Diagonal Corner Rectangle 73">
                        <a:extLst>
                          <a:ext uri="{FF2B5EF4-FFF2-40B4-BE49-F238E27FC236}">
                            <a16:creationId xmlns:a16="http://schemas.microsoft.com/office/drawing/2014/main" id="{1682559F-974A-46AC-BA7E-D5111FD0EEB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 Diagonal Corner Rectangle 74">
                        <a:extLst>
                          <a:ext uri="{FF2B5EF4-FFF2-40B4-BE49-F238E27FC236}">
                            <a16:creationId xmlns:a16="http://schemas.microsoft.com/office/drawing/2014/main" id="{9D6E10E0-23C7-4D4B-97C9-53D60EC8B26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7" name="Group 686">
                    <a:extLst>
                      <a:ext uri="{FF2B5EF4-FFF2-40B4-BE49-F238E27FC236}">
                        <a16:creationId xmlns:a16="http://schemas.microsoft.com/office/drawing/2014/main" id="{A8F0A4C7-FBBA-4D44-892A-2A5E11403EBD}"/>
                      </a:ext>
                    </a:extLst>
                  </p:cNvPr>
                  <p:cNvGrpSpPr/>
                  <p:nvPr/>
                </p:nvGrpSpPr>
                <p:grpSpPr>
                  <a:xfrm rot="13486189" flipH="1">
                    <a:off x="1389306" y="2685691"/>
                    <a:ext cx="1345945" cy="1037421"/>
                    <a:chOff x="4567827" y="970271"/>
                    <a:chExt cx="1595182" cy="1230216"/>
                  </a:xfrm>
                </p:grpSpPr>
                <p:grpSp>
                  <p:nvGrpSpPr>
                    <p:cNvPr id="688" name="Group 7">
                      <a:extLst>
                        <a:ext uri="{FF2B5EF4-FFF2-40B4-BE49-F238E27FC236}">
                          <a16:creationId xmlns:a16="http://schemas.microsoft.com/office/drawing/2014/main" id="{E16B9031-BE43-47CC-B848-758D612F6B8A}"/>
                        </a:ext>
                      </a:extLst>
                    </p:cNvPr>
                    <p:cNvGrpSpPr/>
                    <p:nvPr/>
                  </p:nvGrpSpPr>
                  <p:grpSpPr>
                    <a:xfrm>
                      <a:off x="4567827" y="970271"/>
                      <a:ext cx="1176558" cy="776349"/>
                      <a:chOff x="4567827" y="970271"/>
                      <a:chExt cx="1176558" cy="776349"/>
                    </a:xfrm>
                    <a:solidFill>
                      <a:schemeClr val="accent3">
                        <a:lumMod val="50000"/>
                      </a:schemeClr>
                    </a:solidFill>
                  </p:grpSpPr>
                  <p:sp>
                    <p:nvSpPr>
                      <p:cNvPr id="695" name="Round Diagonal Corner Rectangle 2">
                        <a:extLst>
                          <a:ext uri="{FF2B5EF4-FFF2-40B4-BE49-F238E27FC236}">
                            <a16:creationId xmlns:a16="http://schemas.microsoft.com/office/drawing/2014/main" id="{68EF26EF-A0FF-490F-A0FE-D781DF1B23D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Round Diagonal Corner Rectangle 3">
                        <a:extLst>
                          <a:ext uri="{FF2B5EF4-FFF2-40B4-BE49-F238E27FC236}">
                            <a16:creationId xmlns:a16="http://schemas.microsoft.com/office/drawing/2014/main" id="{125122AF-EDFD-403E-BCDA-9A9BDCD159E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ound Diagonal Corner Rectangle 4">
                        <a:extLst>
                          <a:ext uri="{FF2B5EF4-FFF2-40B4-BE49-F238E27FC236}">
                            <a16:creationId xmlns:a16="http://schemas.microsoft.com/office/drawing/2014/main" id="{CDBAE193-31AC-4E23-A78D-C360AC2FE8B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Round Diagonal Corner Rectangle 5">
                        <a:extLst>
                          <a:ext uri="{FF2B5EF4-FFF2-40B4-BE49-F238E27FC236}">
                            <a16:creationId xmlns:a16="http://schemas.microsoft.com/office/drawing/2014/main" id="{BC6F18FB-88DC-432B-B364-41BC0081F97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Round Diagonal Corner Rectangle 6">
                        <a:extLst>
                          <a:ext uri="{FF2B5EF4-FFF2-40B4-BE49-F238E27FC236}">
                            <a16:creationId xmlns:a16="http://schemas.microsoft.com/office/drawing/2014/main" id="{ECCFAC53-ACCD-477A-8A09-43E7BA6CDBA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9" name="Group 8">
                      <a:extLst>
                        <a:ext uri="{FF2B5EF4-FFF2-40B4-BE49-F238E27FC236}">
                          <a16:creationId xmlns:a16="http://schemas.microsoft.com/office/drawing/2014/main" id="{75E0A893-04F5-4548-9CC4-0B91E8DFBEA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90" name="Round Diagonal Corner Rectangle 83">
                        <a:extLst>
                          <a:ext uri="{FF2B5EF4-FFF2-40B4-BE49-F238E27FC236}">
                            <a16:creationId xmlns:a16="http://schemas.microsoft.com/office/drawing/2014/main" id="{5551E2F3-5D41-4419-9AC3-033FF8DB90F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 Diagonal Corner Rectangle 84">
                        <a:extLst>
                          <a:ext uri="{FF2B5EF4-FFF2-40B4-BE49-F238E27FC236}">
                            <a16:creationId xmlns:a16="http://schemas.microsoft.com/office/drawing/2014/main" id="{561D1250-CDF7-41B0-BD2C-61B92E2BD66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ound Diagonal Corner Rectangle 85">
                        <a:extLst>
                          <a:ext uri="{FF2B5EF4-FFF2-40B4-BE49-F238E27FC236}">
                            <a16:creationId xmlns:a16="http://schemas.microsoft.com/office/drawing/2014/main" id="{C4D033BE-60F2-4B1C-A46F-43567C96ED1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ound Diagonal Corner Rectangle 86">
                        <a:extLst>
                          <a:ext uri="{FF2B5EF4-FFF2-40B4-BE49-F238E27FC236}">
                            <a16:creationId xmlns:a16="http://schemas.microsoft.com/office/drawing/2014/main" id="{B3335B16-5AC6-449F-9ADE-24EDF27AC9B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ound Diagonal Corner Rectangle 87">
                        <a:extLst>
                          <a:ext uri="{FF2B5EF4-FFF2-40B4-BE49-F238E27FC236}">
                            <a16:creationId xmlns:a16="http://schemas.microsoft.com/office/drawing/2014/main" id="{204A48C5-0CDC-4A5C-80A3-C0F3DCEDF32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46">
                  <a:extLst>
                    <a:ext uri="{FF2B5EF4-FFF2-40B4-BE49-F238E27FC236}">
                      <a16:creationId xmlns:a16="http://schemas.microsoft.com/office/drawing/2014/main" id="{CB97D401-D107-43F8-9BA5-DDBBBAD5E5C6}"/>
                    </a:ext>
                  </a:extLst>
                </p:cNvPr>
                <p:cNvGrpSpPr/>
                <p:nvPr/>
              </p:nvGrpSpPr>
              <p:grpSpPr>
                <a:xfrm>
                  <a:off x="7219011" y="3705252"/>
                  <a:ext cx="1015120" cy="696482"/>
                  <a:chOff x="3480816" y="1417320"/>
                  <a:chExt cx="4105975" cy="2871216"/>
                </a:xfrm>
              </p:grpSpPr>
              <p:grpSp>
                <p:nvGrpSpPr>
                  <p:cNvPr id="668" name="Group 667">
                    <a:extLst>
                      <a:ext uri="{FF2B5EF4-FFF2-40B4-BE49-F238E27FC236}">
                        <a16:creationId xmlns:a16="http://schemas.microsoft.com/office/drawing/2014/main" id="{908041F9-2BA3-4EBD-B175-CF82B88935CF}"/>
                      </a:ext>
                    </a:extLst>
                  </p:cNvPr>
                  <p:cNvGrpSpPr/>
                  <p:nvPr/>
                </p:nvGrpSpPr>
                <p:grpSpPr>
                  <a:xfrm>
                    <a:off x="4489705" y="1779294"/>
                    <a:ext cx="1630864" cy="1887450"/>
                    <a:chOff x="7653422" y="1435608"/>
                    <a:chExt cx="2769586" cy="3757446"/>
                  </a:xfrm>
                </p:grpSpPr>
                <p:sp>
                  <p:nvSpPr>
                    <p:cNvPr id="678" name="Rectangle 2">
                      <a:extLst>
                        <a:ext uri="{FF2B5EF4-FFF2-40B4-BE49-F238E27FC236}">
                          <a16:creationId xmlns:a16="http://schemas.microsoft.com/office/drawing/2014/main" id="{4B9A75BD-E297-450C-B206-5E852209BA3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Freeform: Shape 678">
                      <a:extLst>
                        <a:ext uri="{FF2B5EF4-FFF2-40B4-BE49-F238E27FC236}">
                          <a16:creationId xmlns:a16="http://schemas.microsoft.com/office/drawing/2014/main" id="{B50C45E0-78A1-432F-BA05-F2297250F9F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69" name="Group 668">
                    <a:extLst>
                      <a:ext uri="{FF2B5EF4-FFF2-40B4-BE49-F238E27FC236}">
                        <a16:creationId xmlns:a16="http://schemas.microsoft.com/office/drawing/2014/main" id="{6DF00DB0-B636-4597-B9C4-F77085623429}"/>
                      </a:ext>
                    </a:extLst>
                  </p:cNvPr>
                  <p:cNvGrpSpPr/>
                  <p:nvPr/>
                </p:nvGrpSpPr>
                <p:grpSpPr>
                  <a:xfrm>
                    <a:off x="5218177" y="1636776"/>
                    <a:ext cx="1822482" cy="2109216"/>
                    <a:chOff x="7653422" y="1435608"/>
                    <a:chExt cx="2769586" cy="3757446"/>
                  </a:xfrm>
                </p:grpSpPr>
                <p:sp>
                  <p:nvSpPr>
                    <p:cNvPr id="676" name="Rectangle 2">
                      <a:extLst>
                        <a:ext uri="{FF2B5EF4-FFF2-40B4-BE49-F238E27FC236}">
                          <a16:creationId xmlns:a16="http://schemas.microsoft.com/office/drawing/2014/main" id="{48FEC593-EC09-4D13-9BEF-F5478CD4BE4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Freeform: Shape 676">
                      <a:extLst>
                        <a:ext uri="{FF2B5EF4-FFF2-40B4-BE49-F238E27FC236}">
                          <a16:creationId xmlns:a16="http://schemas.microsoft.com/office/drawing/2014/main" id="{0A6FCC59-99D5-48EF-ACED-E1A31E9BBBF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70" name="Group 669">
                    <a:extLst>
                      <a:ext uri="{FF2B5EF4-FFF2-40B4-BE49-F238E27FC236}">
                        <a16:creationId xmlns:a16="http://schemas.microsoft.com/office/drawing/2014/main" id="{490DBB7C-0EAF-4896-BD3E-B922BE81F2FE}"/>
                      </a:ext>
                    </a:extLst>
                  </p:cNvPr>
                  <p:cNvGrpSpPr/>
                  <p:nvPr/>
                </p:nvGrpSpPr>
                <p:grpSpPr>
                  <a:xfrm>
                    <a:off x="3480816" y="1417320"/>
                    <a:ext cx="2162223" cy="2502408"/>
                    <a:chOff x="7653422" y="1435608"/>
                    <a:chExt cx="2769586" cy="3757446"/>
                  </a:xfrm>
                </p:grpSpPr>
                <p:sp>
                  <p:nvSpPr>
                    <p:cNvPr id="674" name="Rectangle 2">
                      <a:extLst>
                        <a:ext uri="{FF2B5EF4-FFF2-40B4-BE49-F238E27FC236}">
                          <a16:creationId xmlns:a16="http://schemas.microsoft.com/office/drawing/2014/main" id="{6182541D-9CDC-4739-A293-16D553B8DBE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Freeform: Shape 674">
                      <a:extLst>
                        <a:ext uri="{FF2B5EF4-FFF2-40B4-BE49-F238E27FC236}">
                          <a16:creationId xmlns:a16="http://schemas.microsoft.com/office/drawing/2014/main" id="{0C7ED047-B3C0-4AC5-B2DC-FA7F59C2614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71" name="Group 670">
                    <a:extLst>
                      <a:ext uri="{FF2B5EF4-FFF2-40B4-BE49-F238E27FC236}">
                        <a16:creationId xmlns:a16="http://schemas.microsoft.com/office/drawing/2014/main" id="{D6AAAE74-BCD5-4CFC-922B-5001FD10A3F0}"/>
                      </a:ext>
                    </a:extLst>
                  </p:cNvPr>
                  <p:cNvGrpSpPr/>
                  <p:nvPr/>
                </p:nvGrpSpPr>
                <p:grpSpPr>
                  <a:xfrm>
                    <a:off x="5394961" y="1751862"/>
                    <a:ext cx="2191830" cy="2536674"/>
                    <a:chOff x="7653422" y="1435608"/>
                    <a:chExt cx="2769586" cy="3757446"/>
                  </a:xfrm>
                </p:grpSpPr>
                <p:sp>
                  <p:nvSpPr>
                    <p:cNvPr id="672" name="Rectangle 2">
                      <a:extLst>
                        <a:ext uri="{FF2B5EF4-FFF2-40B4-BE49-F238E27FC236}">
                          <a16:creationId xmlns:a16="http://schemas.microsoft.com/office/drawing/2014/main" id="{66341FC7-2523-478D-83D0-05F7CDF4F294}"/>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Freeform: Shape 672">
                      <a:extLst>
                        <a:ext uri="{FF2B5EF4-FFF2-40B4-BE49-F238E27FC236}">
                          <a16:creationId xmlns:a16="http://schemas.microsoft.com/office/drawing/2014/main" id="{1845EFFB-2196-4BA2-A480-611168A86DF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8" name="Group 47">
                  <a:extLst>
                    <a:ext uri="{FF2B5EF4-FFF2-40B4-BE49-F238E27FC236}">
                      <a16:creationId xmlns:a16="http://schemas.microsoft.com/office/drawing/2014/main" id="{1733EB13-B06F-4D0C-A4DB-1D71114C5EDC}"/>
                    </a:ext>
                  </a:extLst>
                </p:cNvPr>
                <p:cNvGrpSpPr/>
                <p:nvPr/>
              </p:nvGrpSpPr>
              <p:grpSpPr>
                <a:xfrm>
                  <a:off x="7435572" y="3822429"/>
                  <a:ext cx="384925" cy="648379"/>
                  <a:chOff x="1241184" y="770000"/>
                  <a:chExt cx="2405441" cy="4129562"/>
                </a:xfrm>
              </p:grpSpPr>
              <p:grpSp>
                <p:nvGrpSpPr>
                  <p:cNvPr id="576" name="Group 575">
                    <a:extLst>
                      <a:ext uri="{FF2B5EF4-FFF2-40B4-BE49-F238E27FC236}">
                        <a16:creationId xmlns:a16="http://schemas.microsoft.com/office/drawing/2014/main" id="{5047C6A5-36DC-4D83-A62C-3674DB2ACAFB}"/>
                      </a:ext>
                    </a:extLst>
                  </p:cNvPr>
                  <p:cNvGrpSpPr/>
                  <p:nvPr/>
                </p:nvGrpSpPr>
                <p:grpSpPr>
                  <a:xfrm>
                    <a:off x="2133600" y="2743200"/>
                    <a:ext cx="1295400" cy="990600"/>
                    <a:chOff x="4567827" y="970271"/>
                    <a:chExt cx="1595182" cy="1230216"/>
                  </a:xfrm>
                </p:grpSpPr>
                <p:grpSp>
                  <p:nvGrpSpPr>
                    <p:cNvPr id="656" name="Group 655">
                      <a:extLst>
                        <a:ext uri="{FF2B5EF4-FFF2-40B4-BE49-F238E27FC236}">
                          <a16:creationId xmlns:a16="http://schemas.microsoft.com/office/drawing/2014/main" id="{127112D6-A008-4BD5-B8F3-39F5CCAB0697}"/>
                        </a:ext>
                      </a:extLst>
                    </p:cNvPr>
                    <p:cNvGrpSpPr/>
                    <p:nvPr/>
                  </p:nvGrpSpPr>
                  <p:grpSpPr>
                    <a:xfrm>
                      <a:off x="4567827" y="970271"/>
                      <a:ext cx="1176558" cy="776349"/>
                      <a:chOff x="4567827" y="970271"/>
                      <a:chExt cx="1176558" cy="776349"/>
                    </a:xfrm>
                    <a:solidFill>
                      <a:schemeClr val="accent3">
                        <a:lumMod val="50000"/>
                      </a:schemeClr>
                    </a:solidFill>
                  </p:grpSpPr>
                  <p:sp>
                    <p:nvSpPr>
                      <p:cNvPr id="663" name="Round Diagonal Corner Rectangle 2">
                        <a:extLst>
                          <a:ext uri="{FF2B5EF4-FFF2-40B4-BE49-F238E27FC236}">
                            <a16:creationId xmlns:a16="http://schemas.microsoft.com/office/drawing/2014/main" id="{B854E977-3948-4FF6-A57F-30C5160B046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ound Diagonal Corner Rectangle 3">
                        <a:extLst>
                          <a:ext uri="{FF2B5EF4-FFF2-40B4-BE49-F238E27FC236}">
                            <a16:creationId xmlns:a16="http://schemas.microsoft.com/office/drawing/2014/main" id="{BB54E063-04C1-4DB6-9041-E1037E5CCAC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ound Diagonal Corner Rectangle 4">
                        <a:extLst>
                          <a:ext uri="{FF2B5EF4-FFF2-40B4-BE49-F238E27FC236}">
                            <a16:creationId xmlns:a16="http://schemas.microsoft.com/office/drawing/2014/main" id="{FA48EF9C-1617-4BB6-A637-E01E03FFD78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ound Diagonal Corner Rectangle 5">
                        <a:extLst>
                          <a:ext uri="{FF2B5EF4-FFF2-40B4-BE49-F238E27FC236}">
                            <a16:creationId xmlns:a16="http://schemas.microsoft.com/office/drawing/2014/main" id="{4E8772E1-0E18-447A-8B6B-8FC51C740A2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ound Diagonal Corner Rectangle 6">
                        <a:extLst>
                          <a:ext uri="{FF2B5EF4-FFF2-40B4-BE49-F238E27FC236}">
                            <a16:creationId xmlns:a16="http://schemas.microsoft.com/office/drawing/2014/main" id="{9B096568-5500-47E8-B25D-D318BACFAB3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656">
                      <a:extLst>
                        <a:ext uri="{FF2B5EF4-FFF2-40B4-BE49-F238E27FC236}">
                          <a16:creationId xmlns:a16="http://schemas.microsoft.com/office/drawing/2014/main" id="{78C8A116-B0CA-4B8A-A4AC-DDE016CB527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58" name="Round Diagonal Corner Rectangle 9">
                        <a:extLst>
                          <a:ext uri="{FF2B5EF4-FFF2-40B4-BE49-F238E27FC236}">
                            <a16:creationId xmlns:a16="http://schemas.microsoft.com/office/drawing/2014/main" id="{1965DB05-83DB-4649-82A0-9ACF9615ED7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ound Diagonal Corner Rectangle 10">
                        <a:extLst>
                          <a:ext uri="{FF2B5EF4-FFF2-40B4-BE49-F238E27FC236}">
                            <a16:creationId xmlns:a16="http://schemas.microsoft.com/office/drawing/2014/main" id="{38D223A1-CD7B-4B5F-82C5-E5E597BCBC2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ound Diagonal Corner Rectangle 11">
                        <a:extLst>
                          <a:ext uri="{FF2B5EF4-FFF2-40B4-BE49-F238E27FC236}">
                            <a16:creationId xmlns:a16="http://schemas.microsoft.com/office/drawing/2014/main" id="{3304F92F-274A-4C50-8CAD-01AF21A2C21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ound Diagonal Corner Rectangle 12">
                        <a:extLst>
                          <a:ext uri="{FF2B5EF4-FFF2-40B4-BE49-F238E27FC236}">
                            <a16:creationId xmlns:a16="http://schemas.microsoft.com/office/drawing/2014/main" id="{138A041E-FE0A-495F-8937-C072A10ED70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Round Diagonal Corner Rectangle 13">
                        <a:extLst>
                          <a:ext uri="{FF2B5EF4-FFF2-40B4-BE49-F238E27FC236}">
                            <a16:creationId xmlns:a16="http://schemas.microsoft.com/office/drawing/2014/main" id="{FF74D27B-6DD3-407E-AF16-4E19CD9F5B6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7" name="Double Wave 576">
                    <a:extLst>
                      <a:ext uri="{FF2B5EF4-FFF2-40B4-BE49-F238E27FC236}">
                        <a16:creationId xmlns:a16="http://schemas.microsoft.com/office/drawing/2014/main" id="{7B10BA22-D0EC-401E-8461-D7F9EF377B52}"/>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8" name="Group 577">
                    <a:extLst>
                      <a:ext uri="{FF2B5EF4-FFF2-40B4-BE49-F238E27FC236}">
                        <a16:creationId xmlns:a16="http://schemas.microsoft.com/office/drawing/2014/main" id="{CF30B3B5-9076-44A5-8B54-F009234973C8}"/>
                      </a:ext>
                    </a:extLst>
                  </p:cNvPr>
                  <p:cNvGrpSpPr/>
                  <p:nvPr/>
                </p:nvGrpSpPr>
                <p:grpSpPr>
                  <a:xfrm rot="3721982">
                    <a:off x="2072705" y="1965154"/>
                    <a:ext cx="1219200" cy="940256"/>
                    <a:chOff x="4567827" y="970271"/>
                    <a:chExt cx="1595182" cy="1230216"/>
                  </a:xfrm>
                </p:grpSpPr>
                <p:grpSp>
                  <p:nvGrpSpPr>
                    <p:cNvPr id="644" name="Group 7">
                      <a:extLst>
                        <a:ext uri="{FF2B5EF4-FFF2-40B4-BE49-F238E27FC236}">
                          <a16:creationId xmlns:a16="http://schemas.microsoft.com/office/drawing/2014/main" id="{DD6E4853-C2F1-48B1-9FD5-8A6D86284FEB}"/>
                        </a:ext>
                      </a:extLst>
                    </p:cNvPr>
                    <p:cNvGrpSpPr/>
                    <p:nvPr/>
                  </p:nvGrpSpPr>
                  <p:grpSpPr>
                    <a:xfrm>
                      <a:off x="4567827" y="970271"/>
                      <a:ext cx="1176558" cy="776349"/>
                      <a:chOff x="4567827" y="970271"/>
                      <a:chExt cx="1176558" cy="776349"/>
                    </a:xfrm>
                    <a:solidFill>
                      <a:schemeClr val="accent3">
                        <a:lumMod val="50000"/>
                      </a:schemeClr>
                    </a:solidFill>
                  </p:grpSpPr>
                  <p:sp>
                    <p:nvSpPr>
                      <p:cNvPr id="651" name="Round Diagonal Corner Rectangle 2">
                        <a:extLst>
                          <a:ext uri="{FF2B5EF4-FFF2-40B4-BE49-F238E27FC236}">
                            <a16:creationId xmlns:a16="http://schemas.microsoft.com/office/drawing/2014/main" id="{129BEA53-F1EF-46D9-A43F-96C8828E7BE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ound Diagonal Corner Rectangle 3">
                        <a:extLst>
                          <a:ext uri="{FF2B5EF4-FFF2-40B4-BE49-F238E27FC236}">
                            <a16:creationId xmlns:a16="http://schemas.microsoft.com/office/drawing/2014/main" id="{A47C9246-9D01-4516-951A-4AD6D6CDDBD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ound Diagonal Corner Rectangle 4">
                        <a:extLst>
                          <a:ext uri="{FF2B5EF4-FFF2-40B4-BE49-F238E27FC236}">
                            <a16:creationId xmlns:a16="http://schemas.microsoft.com/office/drawing/2014/main" id="{427E3890-FC88-49AF-AC1C-50CA961E2D3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ound Diagonal Corner Rectangle 5">
                        <a:extLst>
                          <a:ext uri="{FF2B5EF4-FFF2-40B4-BE49-F238E27FC236}">
                            <a16:creationId xmlns:a16="http://schemas.microsoft.com/office/drawing/2014/main" id="{7501F22B-31F6-4C3A-9B43-589A7D16F3A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ound Diagonal Corner Rectangle 6">
                        <a:extLst>
                          <a:ext uri="{FF2B5EF4-FFF2-40B4-BE49-F238E27FC236}">
                            <a16:creationId xmlns:a16="http://schemas.microsoft.com/office/drawing/2014/main" id="{3DCF15C1-145E-4D26-9A92-105A9D050EC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8">
                      <a:extLst>
                        <a:ext uri="{FF2B5EF4-FFF2-40B4-BE49-F238E27FC236}">
                          <a16:creationId xmlns:a16="http://schemas.microsoft.com/office/drawing/2014/main" id="{53BE8020-926A-49AA-8184-957BFAA5876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46" name="Round Diagonal Corner Rectangle 18">
                        <a:extLst>
                          <a:ext uri="{FF2B5EF4-FFF2-40B4-BE49-F238E27FC236}">
                            <a16:creationId xmlns:a16="http://schemas.microsoft.com/office/drawing/2014/main" id="{E652A2E0-4291-48EC-93BA-11C326899A3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ound Diagonal Corner Rectangle 19">
                        <a:extLst>
                          <a:ext uri="{FF2B5EF4-FFF2-40B4-BE49-F238E27FC236}">
                            <a16:creationId xmlns:a16="http://schemas.microsoft.com/office/drawing/2014/main" id="{8D3E70F6-3ED6-49E5-A863-BFAB3255473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 Diagonal Corner Rectangle 20">
                        <a:extLst>
                          <a:ext uri="{FF2B5EF4-FFF2-40B4-BE49-F238E27FC236}">
                            <a16:creationId xmlns:a16="http://schemas.microsoft.com/office/drawing/2014/main" id="{A018B417-67D0-48DE-87B1-F748E47A146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ound Diagonal Corner Rectangle 21">
                        <a:extLst>
                          <a:ext uri="{FF2B5EF4-FFF2-40B4-BE49-F238E27FC236}">
                            <a16:creationId xmlns:a16="http://schemas.microsoft.com/office/drawing/2014/main" id="{A2BAD8D1-37EE-4AD1-9593-99F45CA5490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ound Diagonal Corner Rectangle 22">
                        <a:extLst>
                          <a:ext uri="{FF2B5EF4-FFF2-40B4-BE49-F238E27FC236}">
                            <a16:creationId xmlns:a16="http://schemas.microsoft.com/office/drawing/2014/main" id="{D0C0AE25-9736-49F3-8B4F-7D4107E9192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9" name="Group 578">
                    <a:extLst>
                      <a:ext uri="{FF2B5EF4-FFF2-40B4-BE49-F238E27FC236}">
                        <a16:creationId xmlns:a16="http://schemas.microsoft.com/office/drawing/2014/main" id="{AFA17208-B189-4F82-B961-ED89E799F34C}"/>
                      </a:ext>
                    </a:extLst>
                  </p:cNvPr>
                  <p:cNvGrpSpPr/>
                  <p:nvPr/>
                </p:nvGrpSpPr>
                <p:grpSpPr>
                  <a:xfrm rot="20253845">
                    <a:off x="1241184" y="1553241"/>
                    <a:ext cx="1595182" cy="1230216"/>
                    <a:chOff x="4567827" y="970271"/>
                    <a:chExt cx="1595182" cy="1230216"/>
                  </a:xfrm>
                </p:grpSpPr>
                <p:grpSp>
                  <p:nvGrpSpPr>
                    <p:cNvPr id="632" name="Group 7">
                      <a:extLst>
                        <a:ext uri="{FF2B5EF4-FFF2-40B4-BE49-F238E27FC236}">
                          <a16:creationId xmlns:a16="http://schemas.microsoft.com/office/drawing/2014/main" id="{E6D729C8-FFE3-4867-AFC8-A91FF59328C1}"/>
                        </a:ext>
                      </a:extLst>
                    </p:cNvPr>
                    <p:cNvGrpSpPr/>
                    <p:nvPr/>
                  </p:nvGrpSpPr>
                  <p:grpSpPr>
                    <a:xfrm>
                      <a:off x="4567827" y="970271"/>
                      <a:ext cx="1176558" cy="776349"/>
                      <a:chOff x="4567827" y="970271"/>
                      <a:chExt cx="1176558" cy="776349"/>
                    </a:xfrm>
                    <a:solidFill>
                      <a:schemeClr val="accent3">
                        <a:lumMod val="50000"/>
                      </a:schemeClr>
                    </a:solidFill>
                  </p:grpSpPr>
                  <p:sp>
                    <p:nvSpPr>
                      <p:cNvPr id="639" name="Round Diagonal Corner Rectangle 2">
                        <a:extLst>
                          <a:ext uri="{FF2B5EF4-FFF2-40B4-BE49-F238E27FC236}">
                            <a16:creationId xmlns:a16="http://schemas.microsoft.com/office/drawing/2014/main" id="{E37AF3E5-C3DF-4BA3-A37E-F1CC02DEF6E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ound Diagonal Corner Rectangle 3">
                        <a:extLst>
                          <a:ext uri="{FF2B5EF4-FFF2-40B4-BE49-F238E27FC236}">
                            <a16:creationId xmlns:a16="http://schemas.microsoft.com/office/drawing/2014/main" id="{A6E68517-1E6D-43EC-A15C-AC6ABF5D1C9E}"/>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ound Diagonal Corner Rectangle 4">
                        <a:extLst>
                          <a:ext uri="{FF2B5EF4-FFF2-40B4-BE49-F238E27FC236}">
                            <a16:creationId xmlns:a16="http://schemas.microsoft.com/office/drawing/2014/main" id="{38E523C8-5014-4428-9E5E-71CD71C14A6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ound Diagonal Corner Rectangle 5">
                        <a:extLst>
                          <a:ext uri="{FF2B5EF4-FFF2-40B4-BE49-F238E27FC236}">
                            <a16:creationId xmlns:a16="http://schemas.microsoft.com/office/drawing/2014/main" id="{990764D4-B08C-4645-9FAB-1FDAD338ADD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ound Diagonal Corner Rectangle 6">
                        <a:extLst>
                          <a:ext uri="{FF2B5EF4-FFF2-40B4-BE49-F238E27FC236}">
                            <a16:creationId xmlns:a16="http://schemas.microsoft.com/office/drawing/2014/main" id="{62F512AE-F6E5-4C25-845D-6DA029621E5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3" name="Group 8">
                      <a:extLst>
                        <a:ext uri="{FF2B5EF4-FFF2-40B4-BE49-F238E27FC236}">
                          <a16:creationId xmlns:a16="http://schemas.microsoft.com/office/drawing/2014/main" id="{4B84E6A1-E250-45EF-B5AD-E5F91358DA7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34" name="Round Diagonal Corner Rectangle 31">
                        <a:extLst>
                          <a:ext uri="{FF2B5EF4-FFF2-40B4-BE49-F238E27FC236}">
                            <a16:creationId xmlns:a16="http://schemas.microsoft.com/office/drawing/2014/main" id="{D917AFD2-5B3F-42D9-A52C-91F7416027E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ound Diagonal Corner Rectangle 32">
                        <a:extLst>
                          <a:ext uri="{FF2B5EF4-FFF2-40B4-BE49-F238E27FC236}">
                            <a16:creationId xmlns:a16="http://schemas.microsoft.com/office/drawing/2014/main" id="{F58457EC-3698-49A8-8C02-3B9E684B447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 Diagonal Corner Rectangle 33">
                        <a:extLst>
                          <a:ext uri="{FF2B5EF4-FFF2-40B4-BE49-F238E27FC236}">
                            <a16:creationId xmlns:a16="http://schemas.microsoft.com/office/drawing/2014/main" id="{FAE8C1B7-2112-4FF7-8922-C4DD97015D7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ound Diagonal Corner Rectangle 34">
                        <a:extLst>
                          <a:ext uri="{FF2B5EF4-FFF2-40B4-BE49-F238E27FC236}">
                            <a16:creationId xmlns:a16="http://schemas.microsoft.com/office/drawing/2014/main" id="{F6B46504-42F7-486C-AD3F-3362432F78E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ound Diagonal Corner Rectangle 35">
                        <a:extLst>
                          <a:ext uri="{FF2B5EF4-FFF2-40B4-BE49-F238E27FC236}">
                            <a16:creationId xmlns:a16="http://schemas.microsoft.com/office/drawing/2014/main" id="{DD8018E1-13A8-45F1-9EFF-257333E8E05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0" name="Group 579">
                    <a:extLst>
                      <a:ext uri="{FF2B5EF4-FFF2-40B4-BE49-F238E27FC236}">
                        <a16:creationId xmlns:a16="http://schemas.microsoft.com/office/drawing/2014/main" id="{4D2CBAE7-7121-4F8D-9D3A-18D96A2021FD}"/>
                      </a:ext>
                    </a:extLst>
                  </p:cNvPr>
                  <p:cNvGrpSpPr/>
                  <p:nvPr/>
                </p:nvGrpSpPr>
                <p:grpSpPr>
                  <a:xfrm rot="8113811">
                    <a:off x="1943792" y="770000"/>
                    <a:ext cx="1446415" cy="1355079"/>
                    <a:chOff x="4567827" y="970271"/>
                    <a:chExt cx="1595182" cy="1230216"/>
                  </a:xfrm>
                </p:grpSpPr>
                <p:grpSp>
                  <p:nvGrpSpPr>
                    <p:cNvPr id="620" name="Group 7">
                      <a:extLst>
                        <a:ext uri="{FF2B5EF4-FFF2-40B4-BE49-F238E27FC236}">
                          <a16:creationId xmlns:a16="http://schemas.microsoft.com/office/drawing/2014/main" id="{E703BAB0-38FD-4D87-A296-EE2AC07440AB}"/>
                        </a:ext>
                      </a:extLst>
                    </p:cNvPr>
                    <p:cNvGrpSpPr/>
                    <p:nvPr/>
                  </p:nvGrpSpPr>
                  <p:grpSpPr>
                    <a:xfrm>
                      <a:off x="4567827" y="970271"/>
                      <a:ext cx="1176558" cy="776349"/>
                      <a:chOff x="4567827" y="970271"/>
                      <a:chExt cx="1176558" cy="776349"/>
                    </a:xfrm>
                    <a:solidFill>
                      <a:schemeClr val="accent3">
                        <a:lumMod val="50000"/>
                      </a:schemeClr>
                    </a:solidFill>
                  </p:grpSpPr>
                  <p:sp>
                    <p:nvSpPr>
                      <p:cNvPr id="627" name="Round Diagonal Corner Rectangle 2">
                        <a:extLst>
                          <a:ext uri="{FF2B5EF4-FFF2-40B4-BE49-F238E27FC236}">
                            <a16:creationId xmlns:a16="http://schemas.microsoft.com/office/drawing/2014/main" id="{B48D4B17-E02D-44B0-9FE8-AE88B0A8010C}"/>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ound Diagonal Corner Rectangle 3">
                        <a:extLst>
                          <a:ext uri="{FF2B5EF4-FFF2-40B4-BE49-F238E27FC236}">
                            <a16:creationId xmlns:a16="http://schemas.microsoft.com/office/drawing/2014/main" id="{4F3C5264-2E55-49B0-B825-9DC04B2E31E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 Diagonal Corner Rectangle 4">
                        <a:extLst>
                          <a:ext uri="{FF2B5EF4-FFF2-40B4-BE49-F238E27FC236}">
                            <a16:creationId xmlns:a16="http://schemas.microsoft.com/office/drawing/2014/main" id="{CC9184AC-4A0C-4F51-BE54-95775BF9B43D}"/>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Round Diagonal Corner Rectangle 5">
                        <a:extLst>
                          <a:ext uri="{FF2B5EF4-FFF2-40B4-BE49-F238E27FC236}">
                            <a16:creationId xmlns:a16="http://schemas.microsoft.com/office/drawing/2014/main" id="{09155B95-5A74-4D45-90C6-910F116E6F1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ound Diagonal Corner Rectangle 6">
                        <a:extLst>
                          <a:ext uri="{FF2B5EF4-FFF2-40B4-BE49-F238E27FC236}">
                            <a16:creationId xmlns:a16="http://schemas.microsoft.com/office/drawing/2014/main" id="{E4FDC172-BCAD-43F1-9CAC-DFAD9CEC01B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1" name="Group 8">
                      <a:extLst>
                        <a:ext uri="{FF2B5EF4-FFF2-40B4-BE49-F238E27FC236}">
                          <a16:creationId xmlns:a16="http://schemas.microsoft.com/office/drawing/2014/main" id="{BA5E75C1-D915-4B46-A441-A1B0A0A9BD5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22" name="Round Diagonal Corner Rectangle 44">
                        <a:extLst>
                          <a:ext uri="{FF2B5EF4-FFF2-40B4-BE49-F238E27FC236}">
                            <a16:creationId xmlns:a16="http://schemas.microsoft.com/office/drawing/2014/main" id="{11DD0C22-B008-46DE-BD98-27C24F0C6FE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 Diagonal Corner Rectangle 45">
                        <a:extLst>
                          <a:ext uri="{FF2B5EF4-FFF2-40B4-BE49-F238E27FC236}">
                            <a16:creationId xmlns:a16="http://schemas.microsoft.com/office/drawing/2014/main" id="{EE9F284C-B648-463D-B560-CAF99D86FFB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ound Diagonal Corner Rectangle 46">
                        <a:extLst>
                          <a:ext uri="{FF2B5EF4-FFF2-40B4-BE49-F238E27FC236}">
                            <a16:creationId xmlns:a16="http://schemas.microsoft.com/office/drawing/2014/main" id="{652033FD-0CF2-4F4D-8283-D6B501154674}"/>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ound Diagonal Corner Rectangle 47">
                        <a:extLst>
                          <a:ext uri="{FF2B5EF4-FFF2-40B4-BE49-F238E27FC236}">
                            <a16:creationId xmlns:a16="http://schemas.microsoft.com/office/drawing/2014/main" id="{A981400A-7893-47D9-8161-D0987020629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ound Diagonal Corner Rectangle 48">
                        <a:extLst>
                          <a:ext uri="{FF2B5EF4-FFF2-40B4-BE49-F238E27FC236}">
                            <a16:creationId xmlns:a16="http://schemas.microsoft.com/office/drawing/2014/main" id="{8DE89A04-3D6C-4E91-8844-839B92E51B7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1" name="Group 580">
                    <a:extLst>
                      <a:ext uri="{FF2B5EF4-FFF2-40B4-BE49-F238E27FC236}">
                        <a16:creationId xmlns:a16="http://schemas.microsoft.com/office/drawing/2014/main" id="{5DBA9700-D860-4926-959D-7CB5598892C2}"/>
                      </a:ext>
                    </a:extLst>
                  </p:cNvPr>
                  <p:cNvGrpSpPr/>
                  <p:nvPr/>
                </p:nvGrpSpPr>
                <p:grpSpPr>
                  <a:xfrm rot="8113811">
                    <a:off x="1438523" y="2207715"/>
                    <a:ext cx="1390153" cy="762604"/>
                    <a:chOff x="4567827" y="970271"/>
                    <a:chExt cx="1595182" cy="1230216"/>
                  </a:xfrm>
                </p:grpSpPr>
                <p:grpSp>
                  <p:nvGrpSpPr>
                    <p:cNvPr id="608" name="Group 7">
                      <a:extLst>
                        <a:ext uri="{FF2B5EF4-FFF2-40B4-BE49-F238E27FC236}">
                          <a16:creationId xmlns:a16="http://schemas.microsoft.com/office/drawing/2014/main" id="{D5902356-8DA8-4153-8254-F36C9FDE0548}"/>
                        </a:ext>
                      </a:extLst>
                    </p:cNvPr>
                    <p:cNvGrpSpPr/>
                    <p:nvPr/>
                  </p:nvGrpSpPr>
                  <p:grpSpPr>
                    <a:xfrm>
                      <a:off x="4567827" y="970271"/>
                      <a:ext cx="1176558" cy="776349"/>
                      <a:chOff x="4567827" y="970271"/>
                      <a:chExt cx="1176558" cy="776349"/>
                    </a:xfrm>
                    <a:solidFill>
                      <a:schemeClr val="accent3">
                        <a:lumMod val="50000"/>
                      </a:schemeClr>
                    </a:solidFill>
                  </p:grpSpPr>
                  <p:sp>
                    <p:nvSpPr>
                      <p:cNvPr id="615" name="Round Diagonal Corner Rectangle 2">
                        <a:extLst>
                          <a:ext uri="{FF2B5EF4-FFF2-40B4-BE49-F238E27FC236}">
                            <a16:creationId xmlns:a16="http://schemas.microsoft.com/office/drawing/2014/main" id="{38C29240-E12A-4329-867B-F1B4E59577A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 Diagonal Corner Rectangle 3">
                        <a:extLst>
                          <a:ext uri="{FF2B5EF4-FFF2-40B4-BE49-F238E27FC236}">
                            <a16:creationId xmlns:a16="http://schemas.microsoft.com/office/drawing/2014/main" id="{45FAE3DC-3EB7-4876-8195-1FC9341B79E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 Diagonal Corner Rectangle 4">
                        <a:extLst>
                          <a:ext uri="{FF2B5EF4-FFF2-40B4-BE49-F238E27FC236}">
                            <a16:creationId xmlns:a16="http://schemas.microsoft.com/office/drawing/2014/main" id="{F7F97DAC-4C0B-4DFC-A259-AF3B620D1EA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 Diagonal Corner Rectangle 5">
                        <a:extLst>
                          <a:ext uri="{FF2B5EF4-FFF2-40B4-BE49-F238E27FC236}">
                            <a16:creationId xmlns:a16="http://schemas.microsoft.com/office/drawing/2014/main" id="{2B0C935E-4283-4644-BEC6-7F65AEEEC21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ound Diagonal Corner Rectangle 6">
                        <a:extLst>
                          <a:ext uri="{FF2B5EF4-FFF2-40B4-BE49-F238E27FC236}">
                            <a16:creationId xmlns:a16="http://schemas.microsoft.com/office/drawing/2014/main" id="{A2BC9F6F-E6BB-4A45-998A-476693D2485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9" name="Group 8">
                      <a:extLst>
                        <a:ext uri="{FF2B5EF4-FFF2-40B4-BE49-F238E27FC236}">
                          <a16:creationId xmlns:a16="http://schemas.microsoft.com/office/drawing/2014/main" id="{31A161A7-B9AA-4683-B263-FA9F09BF375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10" name="Round Diagonal Corner Rectangle 57">
                        <a:extLst>
                          <a:ext uri="{FF2B5EF4-FFF2-40B4-BE49-F238E27FC236}">
                            <a16:creationId xmlns:a16="http://schemas.microsoft.com/office/drawing/2014/main" id="{A34F4592-9066-4D85-89EC-35B1C4B24EE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ound Diagonal Corner Rectangle 58">
                        <a:extLst>
                          <a:ext uri="{FF2B5EF4-FFF2-40B4-BE49-F238E27FC236}">
                            <a16:creationId xmlns:a16="http://schemas.microsoft.com/office/drawing/2014/main" id="{8AA00464-A16F-4AD7-AD26-631D3720C0A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Round Diagonal Corner Rectangle 59">
                        <a:extLst>
                          <a:ext uri="{FF2B5EF4-FFF2-40B4-BE49-F238E27FC236}">
                            <a16:creationId xmlns:a16="http://schemas.microsoft.com/office/drawing/2014/main" id="{CE7D7561-C512-4154-A59F-1B642395E8D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ound Diagonal Corner Rectangle 60">
                        <a:extLst>
                          <a:ext uri="{FF2B5EF4-FFF2-40B4-BE49-F238E27FC236}">
                            <a16:creationId xmlns:a16="http://schemas.microsoft.com/office/drawing/2014/main" id="{354CA860-426F-4E1F-BE4F-7B210C73115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ound Diagonal Corner Rectangle 61">
                        <a:extLst>
                          <a:ext uri="{FF2B5EF4-FFF2-40B4-BE49-F238E27FC236}">
                            <a16:creationId xmlns:a16="http://schemas.microsoft.com/office/drawing/2014/main" id="{394CEB17-9827-42CB-975D-4960153E4AB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2" name="Group 581">
                    <a:extLst>
                      <a:ext uri="{FF2B5EF4-FFF2-40B4-BE49-F238E27FC236}">
                        <a16:creationId xmlns:a16="http://schemas.microsoft.com/office/drawing/2014/main" id="{C1CB2F0C-6B85-4AE4-ACE5-936A5C971077}"/>
                      </a:ext>
                    </a:extLst>
                  </p:cNvPr>
                  <p:cNvGrpSpPr/>
                  <p:nvPr/>
                </p:nvGrpSpPr>
                <p:grpSpPr>
                  <a:xfrm rot="9089938">
                    <a:off x="2556363" y="1661184"/>
                    <a:ext cx="1090262" cy="771324"/>
                    <a:chOff x="4567827" y="970271"/>
                    <a:chExt cx="1595182" cy="1230216"/>
                  </a:xfrm>
                </p:grpSpPr>
                <p:grpSp>
                  <p:nvGrpSpPr>
                    <p:cNvPr id="596" name="Group 7">
                      <a:extLst>
                        <a:ext uri="{FF2B5EF4-FFF2-40B4-BE49-F238E27FC236}">
                          <a16:creationId xmlns:a16="http://schemas.microsoft.com/office/drawing/2014/main" id="{31D82B6F-B5E8-4F3F-B7D6-5F370BB12E66}"/>
                        </a:ext>
                      </a:extLst>
                    </p:cNvPr>
                    <p:cNvGrpSpPr/>
                    <p:nvPr/>
                  </p:nvGrpSpPr>
                  <p:grpSpPr>
                    <a:xfrm>
                      <a:off x="4567827" y="970271"/>
                      <a:ext cx="1176558" cy="776349"/>
                      <a:chOff x="4567827" y="970271"/>
                      <a:chExt cx="1176558" cy="776349"/>
                    </a:xfrm>
                    <a:solidFill>
                      <a:schemeClr val="accent3">
                        <a:lumMod val="50000"/>
                      </a:schemeClr>
                    </a:solidFill>
                  </p:grpSpPr>
                  <p:sp>
                    <p:nvSpPr>
                      <p:cNvPr id="603" name="Round Diagonal Corner Rectangle 2">
                        <a:extLst>
                          <a:ext uri="{FF2B5EF4-FFF2-40B4-BE49-F238E27FC236}">
                            <a16:creationId xmlns:a16="http://schemas.microsoft.com/office/drawing/2014/main" id="{B6F9F0C3-E160-47D3-9786-504201804E3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 Diagonal Corner Rectangle 3">
                        <a:extLst>
                          <a:ext uri="{FF2B5EF4-FFF2-40B4-BE49-F238E27FC236}">
                            <a16:creationId xmlns:a16="http://schemas.microsoft.com/office/drawing/2014/main" id="{BC143BD9-C8D2-46CA-B5EB-A15FE8F73BF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 Diagonal Corner Rectangle 4">
                        <a:extLst>
                          <a:ext uri="{FF2B5EF4-FFF2-40B4-BE49-F238E27FC236}">
                            <a16:creationId xmlns:a16="http://schemas.microsoft.com/office/drawing/2014/main" id="{B91B0EE2-01E1-4DB6-A5CF-2350C886754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ound Diagonal Corner Rectangle 5">
                        <a:extLst>
                          <a:ext uri="{FF2B5EF4-FFF2-40B4-BE49-F238E27FC236}">
                            <a16:creationId xmlns:a16="http://schemas.microsoft.com/office/drawing/2014/main" id="{6206FF52-7D21-475A-B4B4-C34840A3DE1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ound Diagonal Corner Rectangle 6">
                        <a:extLst>
                          <a:ext uri="{FF2B5EF4-FFF2-40B4-BE49-F238E27FC236}">
                            <a16:creationId xmlns:a16="http://schemas.microsoft.com/office/drawing/2014/main" id="{F9A13735-E637-4444-8AF0-F89544ED3A8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8">
                      <a:extLst>
                        <a:ext uri="{FF2B5EF4-FFF2-40B4-BE49-F238E27FC236}">
                          <a16:creationId xmlns:a16="http://schemas.microsoft.com/office/drawing/2014/main" id="{41394256-85A9-45D7-AA97-5A324C5CDFA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98" name="Round Diagonal Corner Rectangle 70">
                        <a:extLst>
                          <a:ext uri="{FF2B5EF4-FFF2-40B4-BE49-F238E27FC236}">
                            <a16:creationId xmlns:a16="http://schemas.microsoft.com/office/drawing/2014/main" id="{873974CE-EAC8-4FEE-A18B-2451A9070BF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 Diagonal Corner Rectangle 71">
                        <a:extLst>
                          <a:ext uri="{FF2B5EF4-FFF2-40B4-BE49-F238E27FC236}">
                            <a16:creationId xmlns:a16="http://schemas.microsoft.com/office/drawing/2014/main" id="{E5FB7CD7-4652-45E3-A359-4EDF3C6EFF8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 Diagonal Corner Rectangle 72">
                        <a:extLst>
                          <a:ext uri="{FF2B5EF4-FFF2-40B4-BE49-F238E27FC236}">
                            <a16:creationId xmlns:a16="http://schemas.microsoft.com/office/drawing/2014/main" id="{34F3E9C4-2344-4A41-BB8B-56F91CD7E39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ound Diagonal Corner Rectangle 73">
                        <a:extLst>
                          <a:ext uri="{FF2B5EF4-FFF2-40B4-BE49-F238E27FC236}">
                            <a16:creationId xmlns:a16="http://schemas.microsoft.com/office/drawing/2014/main" id="{F73248B3-0445-45ED-838D-946CC80AFDE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ound Diagonal Corner Rectangle 74">
                        <a:extLst>
                          <a:ext uri="{FF2B5EF4-FFF2-40B4-BE49-F238E27FC236}">
                            <a16:creationId xmlns:a16="http://schemas.microsoft.com/office/drawing/2014/main" id="{E2EE8028-549B-4A88-95A9-260CF3F6554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3" name="Group 582">
                    <a:extLst>
                      <a:ext uri="{FF2B5EF4-FFF2-40B4-BE49-F238E27FC236}">
                        <a16:creationId xmlns:a16="http://schemas.microsoft.com/office/drawing/2014/main" id="{29A4C6E8-BC9E-4845-BF4F-19C8D0BDC86F}"/>
                      </a:ext>
                    </a:extLst>
                  </p:cNvPr>
                  <p:cNvGrpSpPr/>
                  <p:nvPr/>
                </p:nvGrpSpPr>
                <p:grpSpPr>
                  <a:xfrm rot="13486189" flipH="1">
                    <a:off x="1389306" y="2685691"/>
                    <a:ext cx="1345945" cy="1037421"/>
                    <a:chOff x="4567827" y="970271"/>
                    <a:chExt cx="1595182" cy="1230216"/>
                  </a:xfrm>
                </p:grpSpPr>
                <p:grpSp>
                  <p:nvGrpSpPr>
                    <p:cNvPr id="584" name="Group 7">
                      <a:extLst>
                        <a:ext uri="{FF2B5EF4-FFF2-40B4-BE49-F238E27FC236}">
                          <a16:creationId xmlns:a16="http://schemas.microsoft.com/office/drawing/2014/main" id="{672C69F1-8635-487E-9CDF-F6A003BA103F}"/>
                        </a:ext>
                      </a:extLst>
                    </p:cNvPr>
                    <p:cNvGrpSpPr/>
                    <p:nvPr/>
                  </p:nvGrpSpPr>
                  <p:grpSpPr>
                    <a:xfrm>
                      <a:off x="4567827" y="970271"/>
                      <a:ext cx="1176558" cy="776349"/>
                      <a:chOff x="4567827" y="970271"/>
                      <a:chExt cx="1176558" cy="776349"/>
                    </a:xfrm>
                    <a:solidFill>
                      <a:schemeClr val="accent3">
                        <a:lumMod val="50000"/>
                      </a:schemeClr>
                    </a:solidFill>
                  </p:grpSpPr>
                  <p:sp>
                    <p:nvSpPr>
                      <p:cNvPr id="591" name="Round Diagonal Corner Rectangle 2">
                        <a:extLst>
                          <a:ext uri="{FF2B5EF4-FFF2-40B4-BE49-F238E27FC236}">
                            <a16:creationId xmlns:a16="http://schemas.microsoft.com/office/drawing/2014/main" id="{E38E818F-72F0-4773-B552-7390C9CC02F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ound Diagonal Corner Rectangle 3">
                        <a:extLst>
                          <a:ext uri="{FF2B5EF4-FFF2-40B4-BE49-F238E27FC236}">
                            <a16:creationId xmlns:a16="http://schemas.microsoft.com/office/drawing/2014/main" id="{62282137-9C6B-49F8-8C7D-49ABD3AA265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ound Diagonal Corner Rectangle 4">
                        <a:extLst>
                          <a:ext uri="{FF2B5EF4-FFF2-40B4-BE49-F238E27FC236}">
                            <a16:creationId xmlns:a16="http://schemas.microsoft.com/office/drawing/2014/main" id="{E03727A8-BA4D-4DB0-82D6-E745021719E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ound Diagonal Corner Rectangle 5">
                        <a:extLst>
                          <a:ext uri="{FF2B5EF4-FFF2-40B4-BE49-F238E27FC236}">
                            <a16:creationId xmlns:a16="http://schemas.microsoft.com/office/drawing/2014/main" id="{A977016E-4EC0-4943-8CB5-F064F73D940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ound Diagonal Corner Rectangle 6">
                        <a:extLst>
                          <a:ext uri="{FF2B5EF4-FFF2-40B4-BE49-F238E27FC236}">
                            <a16:creationId xmlns:a16="http://schemas.microsoft.com/office/drawing/2014/main" id="{018DA71B-06FF-4530-A9F5-A17F56D895A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5" name="Group 8">
                      <a:extLst>
                        <a:ext uri="{FF2B5EF4-FFF2-40B4-BE49-F238E27FC236}">
                          <a16:creationId xmlns:a16="http://schemas.microsoft.com/office/drawing/2014/main" id="{4009181E-B343-4324-AE4B-37447058473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86" name="Round Diagonal Corner Rectangle 83">
                        <a:extLst>
                          <a:ext uri="{FF2B5EF4-FFF2-40B4-BE49-F238E27FC236}">
                            <a16:creationId xmlns:a16="http://schemas.microsoft.com/office/drawing/2014/main" id="{B99894F4-3F5B-4986-B120-ABD0BFFE758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ound Diagonal Corner Rectangle 84">
                        <a:extLst>
                          <a:ext uri="{FF2B5EF4-FFF2-40B4-BE49-F238E27FC236}">
                            <a16:creationId xmlns:a16="http://schemas.microsoft.com/office/drawing/2014/main" id="{71D4BFFD-20ED-4B4D-B652-C580162E344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ound Diagonal Corner Rectangle 85">
                        <a:extLst>
                          <a:ext uri="{FF2B5EF4-FFF2-40B4-BE49-F238E27FC236}">
                            <a16:creationId xmlns:a16="http://schemas.microsoft.com/office/drawing/2014/main" id="{6E3BA34F-38BF-4140-9948-BB172C4CCEC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ound Diagonal Corner Rectangle 86">
                        <a:extLst>
                          <a:ext uri="{FF2B5EF4-FFF2-40B4-BE49-F238E27FC236}">
                            <a16:creationId xmlns:a16="http://schemas.microsoft.com/office/drawing/2014/main" id="{B6F0E1E4-84F1-4E20-BDB4-34492C8E2308}"/>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ound Diagonal Corner Rectangle 87">
                        <a:extLst>
                          <a:ext uri="{FF2B5EF4-FFF2-40B4-BE49-F238E27FC236}">
                            <a16:creationId xmlns:a16="http://schemas.microsoft.com/office/drawing/2014/main" id="{58D5E913-DF1C-41C3-A38C-B3061C4970B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48">
                  <a:extLst>
                    <a:ext uri="{FF2B5EF4-FFF2-40B4-BE49-F238E27FC236}">
                      <a16:creationId xmlns:a16="http://schemas.microsoft.com/office/drawing/2014/main" id="{22DD3C23-363B-44D1-840F-B9293B99879A}"/>
                    </a:ext>
                  </a:extLst>
                </p:cNvPr>
                <p:cNvGrpSpPr/>
                <p:nvPr/>
              </p:nvGrpSpPr>
              <p:grpSpPr>
                <a:xfrm>
                  <a:off x="10109117" y="3634946"/>
                  <a:ext cx="1015120" cy="696482"/>
                  <a:chOff x="3480816" y="1417320"/>
                  <a:chExt cx="4105975" cy="2871216"/>
                </a:xfrm>
              </p:grpSpPr>
              <p:grpSp>
                <p:nvGrpSpPr>
                  <p:cNvPr id="564" name="Group 563">
                    <a:extLst>
                      <a:ext uri="{FF2B5EF4-FFF2-40B4-BE49-F238E27FC236}">
                        <a16:creationId xmlns:a16="http://schemas.microsoft.com/office/drawing/2014/main" id="{716BAFBF-D885-442A-9DE2-8E81AEDBC19E}"/>
                      </a:ext>
                    </a:extLst>
                  </p:cNvPr>
                  <p:cNvGrpSpPr/>
                  <p:nvPr/>
                </p:nvGrpSpPr>
                <p:grpSpPr>
                  <a:xfrm>
                    <a:off x="4489705" y="1779294"/>
                    <a:ext cx="1630864" cy="1887450"/>
                    <a:chOff x="7653422" y="1435608"/>
                    <a:chExt cx="2769586" cy="3757446"/>
                  </a:xfrm>
                </p:grpSpPr>
                <p:sp>
                  <p:nvSpPr>
                    <p:cNvPr id="574" name="Rectangle 2">
                      <a:extLst>
                        <a:ext uri="{FF2B5EF4-FFF2-40B4-BE49-F238E27FC236}">
                          <a16:creationId xmlns:a16="http://schemas.microsoft.com/office/drawing/2014/main" id="{D2BA0980-0CEA-44BE-8DDC-C64578B1A85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Freeform: Shape 574">
                      <a:extLst>
                        <a:ext uri="{FF2B5EF4-FFF2-40B4-BE49-F238E27FC236}">
                          <a16:creationId xmlns:a16="http://schemas.microsoft.com/office/drawing/2014/main" id="{FEA8021D-32A1-4888-B78C-D4C049468AC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5" name="Group 564">
                    <a:extLst>
                      <a:ext uri="{FF2B5EF4-FFF2-40B4-BE49-F238E27FC236}">
                        <a16:creationId xmlns:a16="http://schemas.microsoft.com/office/drawing/2014/main" id="{8344DB75-F697-4FCE-A9E8-0929DBE39E0C}"/>
                      </a:ext>
                    </a:extLst>
                  </p:cNvPr>
                  <p:cNvGrpSpPr/>
                  <p:nvPr/>
                </p:nvGrpSpPr>
                <p:grpSpPr>
                  <a:xfrm>
                    <a:off x="5218177" y="1636776"/>
                    <a:ext cx="1822482" cy="2109216"/>
                    <a:chOff x="7653422" y="1435608"/>
                    <a:chExt cx="2769586" cy="3757446"/>
                  </a:xfrm>
                </p:grpSpPr>
                <p:sp>
                  <p:nvSpPr>
                    <p:cNvPr id="572" name="Rectangle 2">
                      <a:extLst>
                        <a:ext uri="{FF2B5EF4-FFF2-40B4-BE49-F238E27FC236}">
                          <a16:creationId xmlns:a16="http://schemas.microsoft.com/office/drawing/2014/main" id="{9D53143A-C530-434C-A78B-A04FDA7E8D9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Freeform: Shape 572">
                      <a:extLst>
                        <a:ext uri="{FF2B5EF4-FFF2-40B4-BE49-F238E27FC236}">
                          <a16:creationId xmlns:a16="http://schemas.microsoft.com/office/drawing/2014/main" id="{86B7CA95-50FA-462A-B4DE-DAD515B49BC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6" name="Group 565">
                    <a:extLst>
                      <a:ext uri="{FF2B5EF4-FFF2-40B4-BE49-F238E27FC236}">
                        <a16:creationId xmlns:a16="http://schemas.microsoft.com/office/drawing/2014/main" id="{1C31D4D1-D1C8-459B-B509-D8C04DF3CBB8}"/>
                      </a:ext>
                    </a:extLst>
                  </p:cNvPr>
                  <p:cNvGrpSpPr/>
                  <p:nvPr/>
                </p:nvGrpSpPr>
                <p:grpSpPr>
                  <a:xfrm>
                    <a:off x="3480816" y="1417320"/>
                    <a:ext cx="2162223" cy="2502408"/>
                    <a:chOff x="7653422" y="1435608"/>
                    <a:chExt cx="2769586" cy="3757446"/>
                  </a:xfrm>
                </p:grpSpPr>
                <p:sp>
                  <p:nvSpPr>
                    <p:cNvPr id="570" name="Rectangle 2">
                      <a:extLst>
                        <a:ext uri="{FF2B5EF4-FFF2-40B4-BE49-F238E27FC236}">
                          <a16:creationId xmlns:a16="http://schemas.microsoft.com/office/drawing/2014/main" id="{FDF5EE36-EEE4-4418-ACD2-A3555ABE610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Freeform: Shape 570">
                      <a:extLst>
                        <a:ext uri="{FF2B5EF4-FFF2-40B4-BE49-F238E27FC236}">
                          <a16:creationId xmlns:a16="http://schemas.microsoft.com/office/drawing/2014/main" id="{79622C1D-B753-4BE2-8F98-F5D20DEA749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7" name="Group 566">
                    <a:extLst>
                      <a:ext uri="{FF2B5EF4-FFF2-40B4-BE49-F238E27FC236}">
                        <a16:creationId xmlns:a16="http://schemas.microsoft.com/office/drawing/2014/main" id="{5D67EC71-D009-4F27-80B8-9235E161C1E1}"/>
                      </a:ext>
                    </a:extLst>
                  </p:cNvPr>
                  <p:cNvGrpSpPr/>
                  <p:nvPr/>
                </p:nvGrpSpPr>
                <p:grpSpPr>
                  <a:xfrm>
                    <a:off x="5394961" y="1751862"/>
                    <a:ext cx="2191830" cy="2536674"/>
                    <a:chOff x="7653422" y="1435608"/>
                    <a:chExt cx="2769586" cy="3757446"/>
                  </a:xfrm>
                </p:grpSpPr>
                <p:sp>
                  <p:nvSpPr>
                    <p:cNvPr id="568" name="Rectangle 2">
                      <a:extLst>
                        <a:ext uri="{FF2B5EF4-FFF2-40B4-BE49-F238E27FC236}">
                          <a16:creationId xmlns:a16="http://schemas.microsoft.com/office/drawing/2014/main" id="{03E519BA-C333-418F-B89D-9F59C7CFC9F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Freeform: Shape 568">
                      <a:extLst>
                        <a:ext uri="{FF2B5EF4-FFF2-40B4-BE49-F238E27FC236}">
                          <a16:creationId xmlns:a16="http://schemas.microsoft.com/office/drawing/2014/main" id="{78A57176-CCBF-4B21-BEDE-1444B1E2D1E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50" name="Group 49">
                  <a:extLst>
                    <a:ext uri="{FF2B5EF4-FFF2-40B4-BE49-F238E27FC236}">
                      <a16:creationId xmlns:a16="http://schemas.microsoft.com/office/drawing/2014/main" id="{953B9095-0DED-4530-9961-D031ED3400B5}"/>
                    </a:ext>
                  </a:extLst>
                </p:cNvPr>
                <p:cNvGrpSpPr/>
                <p:nvPr/>
              </p:nvGrpSpPr>
              <p:grpSpPr>
                <a:xfrm>
                  <a:off x="10325678" y="3752123"/>
                  <a:ext cx="384925" cy="648379"/>
                  <a:chOff x="1241184" y="770000"/>
                  <a:chExt cx="2405441" cy="4129562"/>
                </a:xfrm>
              </p:grpSpPr>
              <p:grpSp>
                <p:nvGrpSpPr>
                  <p:cNvPr id="472" name="Group 471">
                    <a:extLst>
                      <a:ext uri="{FF2B5EF4-FFF2-40B4-BE49-F238E27FC236}">
                        <a16:creationId xmlns:a16="http://schemas.microsoft.com/office/drawing/2014/main" id="{D89DB90E-EE3F-4F77-9D8A-188B5A7CBDD3}"/>
                      </a:ext>
                    </a:extLst>
                  </p:cNvPr>
                  <p:cNvGrpSpPr/>
                  <p:nvPr/>
                </p:nvGrpSpPr>
                <p:grpSpPr>
                  <a:xfrm>
                    <a:off x="2133600" y="2743200"/>
                    <a:ext cx="1295400" cy="990600"/>
                    <a:chOff x="4567827" y="970271"/>
                    <a:chExt cx="1595182" cy="1230216"/>
                  </a:xfrm>
                </p:grpSpPr>
                <p:grpSp>
                  <p:nvGrpSpPr>
                    <p:cNvPr id="552" name="Group 551">
                      <a:extLst>
                        <a:ext uri="{FF2B5EF4-FFF2-40B4-BE49-F238E27FC236}">
                          <a16:creationId xmlns:a16="http://schemas.microsoft.com/office/drawing/2014/main" id="{EB69D9D0-1D2C-482C-8678-3C736E49EF86}"/>
                        </a:ext>
                      </a:extLst>
                    </p:cNvPr>
                    <p:cNvGrpSpPr/>
                    <p:nvPr/>
                  </p:nvGrpSpPr>
                  <p:grpSpPr>
                    <a:xfrm>
                      <a:off x="4567827" y="970271"/>
                      <a:ext cx="1176558" cy="776349"/>
                      <a:chOff x="4567827" y="970271"/>
                      <a:chExt cx="1176558" cy="776349"/>
                    </a:xfrm>
                    <a:solidFill>
                      <a:schemeClr val="accent3">
                        <a:lumMod val="50000"/>
                      </a:schemeClr>
                    </a:solidFill>
                  </p:grpSpPr>
                  <p:sp>
                    <p:nvSpPr>
                      <p:cNvPr id="559" name="Round Diagonal Corner Rectangle 2">
                        <a:extLst>
                          <a:ext uri="{FF2B5EF4-FFF2-40B4-BE49-F238E27FC236}">
                            <a16:creationId xmlns:a16="http://schemas.microsoft.com/office/drawing/2014/main" id="{F0C7E282-A197-4703-A613-20B4DDF6303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ound Diagonal Corner Rectangle 3">
                        <a:extLst>
                          <a:ext uri="{FF2B5EF4-FFF2-40B4-BE49-F238E27FC236}">
                            <a16:creationId xmlns:a16="http://schemas.microsoft.com/office/drawing/2014/main" id="{6F339EAA-4828-4B6F-97B6-4F6D347E2BF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ound Diagonal Corner Rectangle 4">
                        <a:extLst>
                          <a:ext uri="{FF2B5EF4-FFF2-40B4-BE49-F238E27FC236}">
                            <a16:creationId xmlns:a16="http://schemas.microsoft.com/office/drawing/2014/main" id="{0F1A1AEB-7986-4208-89B2-1495BDADC1E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ound Diagonal Corner Rectangle 5">
                        <a:extLst>
                          <a:ext uri="{FF2B5EF4-FFF2-40B4-BE49-F238E27FC236}">
                            <a16:creationId xmlns:a16="http://schemas.microsoft.com/office/drawing/2014/main" id="{FADDAEC8-8345-4238-9953-F9B801C6BB3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ound Diagonal Corner Rectangle 6">
                        <a:extLst>
                          <a:ext uri="{FF2B5EF4-FFF2-40B4-BE49-F238E27FC236}">
                            <a16:creationId xmlns:a16="http://schemas.microsoft.com/office/drawing/2014/main" id="{9DE186D0-2E6A-4167-A280-8660A6833BD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552">
                      <a:extLst>
                        <a:ext uri="{FF2B5EF4-FFF2-40B4-BE49-F238E27FC236}">
                          <a16:creationId xmlns:a16="http://schemas.microsoft.com/office/drawing/2014/main" id="{C07DEFA2-1276-4024-8774-2768F83FAB7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54" name="Round Diagonal Corner Rectangle 9">
                        <a:extLst>
                          <a:ext uri="{FF2B5EF4-FFF2-40B4-BE49-F238E27FC236}">
                            <a16:creationId xmlns:a16="http://schemas.microsoft.com/office/drawing/2014/main" id="{CACF3381-0DC5-481E-B19B-F9B1F920B54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ound Diagonal Corner Rectangle 10">
                        <a:extLst>
                          <a:ext uri="{FF2B5EF4-FFF2-40B4-BE49-F238E27FC236}">
                            <a16:creationId xmlns:a16="http://schemas.microsoft.com/office/drawing/2014/main" id="{207D512A-7555-4724-B9EB-433CD99332B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ound Diagonal Corner Rectangle 11">
                        <a:extLst>
                          <a:ext uri="{FF2B5EF4-FFF2-40B4-BE49-F238E27FC236}">
                            <a16:creationId xmlns:a16="http://schemas.microsoft.com/office/drawing/2014/main" id="{960036E9-4583-4F5C-BE24-729AC1672E8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ound Diagonal Corner Rectangle 12">
                        <a:extLst>
                          <a:ext uri="{FF2B5EF4-FFF2-40B4-BE49-F238E27FC236}">
                            <a16:creationId xmlns:a16="http://schemas.microsoft.com/office/drawing/2014/main" id="{55852395-E6BC-44CA-ADBF-3447F175AD7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ound Diagonal Corner Rectangle 13">
                        <a:extLst>
                          <a:ext uri="{FF2B5EF4-FFF2-40B4-BE49-F238E27FC236}">
                            <a16:creationId xmlns:a16="http://schemas.microsoft.com/office/drawing/2014/main" id="{1ACA1C17-4995-4C22-B46F-DDEFAF68442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3" name="Double Wave 472">
                    <a:extLst>
                      <a:ext uri="{FF2B5EF4-FFF2-40B4-BE49-F238E27FC236}">
                        <a16:creationId xmlns:a16="http://schemas.microsoft.com/office/drawing/2014/main" id="{D20CC419-D889-46D2-97BC-293FBF59EA73}"/>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4" name="Group 473">
                    <a:extLst>
                      <a:ext uri="{FF2B5EF4-FFF2-40B4-BE49-F238E27FC236}">
                        <a16:creationId xmlns:a16="http://schemas.microsoft.com/office/drawing/2014/main" id="{0A00BFF7-2539-4282-B283-33AFB31778DD}"/>
                      </a:ext>
                    </a:extLst>
                  </p:cNvPr>
                  <p:cNvGrpSpPr/>
                  <p:nvPr/>
                </p:nvGrpSpPr>
                <p:grpSpPr>
                  <a:xfrm rot="3721982">
                    <a:off x="2072705" y="1965154"/>
                    <a:ext cx="1219200" cy="940256"/>
                    <a:chOff x="4567827" y="970271"/>
                    <a:chExt cx="1595182" cy="1230216"/>
                  </a:xfrm>
                </p:grpSpPr>
                <p:grpSp>
                  <p:nvGrpSpPr>
                    <p:cNvPr id="540" name="Group 7">
                      <a:extLst>
                        <a:ext uri="{FF2B5EF4-FFF2-40B4-BE49-F238E27FC236}">
                          <a16:creationId xmlns:a16="http://schemas.microsoft.com/office/drawing/2014/main" id="{16993ECC-A8BC-46B9-A4C3-8AA25143D1B3}"/>
                        </a:ext>
                      </a:extLst>
                    </p:cNvPr>
                    <p:cNvGrpSpPr/>
                    <p:nvPr/>
                  </p:nvGrpSpPr>
                  <p:grpSpPr>
                    <a:xfrm>
                      <a:off x="4567827" y="970271"/>
                      <a:ext cx="1176558" cy="776349"/>
                      <a:chOff x="4567827" y="970271"/>
                      <a:chExt cx="1176558" cy="776349"/>
                    </a:xfrm>
                    <a:solidFill>
                      <a:schemeClr val="accent3">
                        <a:lumMod val="50000"/>
                      </a:schemeClr>
                    </a:solidFill>
                  </p:grpSpPr>
                  <p:sp>
                    <p:nvSpPr>
                      <p:cNvPr id="547" name="Round Diagonal Corner Rectangle 2">
                        <a:extLst>
                          <a:ext uri="{FF2B5EF4-FFF2-40B4-BE49-F238E27FC236}">
                            <a16:creationId xmlns:a16="http://schemas.microsoft.com/office/drawing/2014/main" id="{CDF3B631-66D7-41EB-A853-7B5731A7B84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ound Diagonal Corner Rectangle 3">
                        <a:extLst>
                          <a:ext uri="{FF2B5EF4-FFF2-40B4-BE49-F238E27FC236}">
                            <a16:creationId xmlns:a16="http://schemas.microsoft.com/office/drawing/2014/main" id="{6778F5AE-9462-42E4-BFC6-34EBCD1C213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 Diagonal Corner Rectangle 4">
                        <a:extLst>
                          <a:ext uri="{FF2B5EF4-FFF2-40B4-BE49-F238E27FC236}">
                            <a16:creationId xmlns:a16="http://schemas.microsoft.com/office/drawing/2014/main" id="{7E64B1A7-B6CC-4F4D-9AB9-33B3516926D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ound Diagonal Corner Rectangle 5">
                        <a:extLst>
                          <a:ext uri="{FF2B5EF4-FFF2-40B4-BE49-F238E27FC236}">
                            <a16:creationId xmlns:a16="http://schemas.microsoft.com/office/drawing/2014/main" id="{C9160556-613F-43D9-970E-F31CA86DF2A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ound Diagonal Corner Rectangle 6">
                        <a:extLst>
                          <a:ext uri="{FF2B5EF4-FFF2-40B4-BE49-F238E27FC236}">
                            <a16:creationId xmlns:a16="http://schemas.microsoft.com/office/drawing/2014/main" id="{29457F04-D5C3-4BF3-98BA-4D1A58254C1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8">
                      <a:extLst>
                        <a:ext uri="{FF2B5EF4-FFF2-40B4-BE49-F238E27FC236}">
                          <a16:creationId xmlns:a16="http://schemas.microsoft.com/office/drawing/2014/main" id="{D4BEEAE1-6385-443E-85A2-144670BB248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42" name="Round Diagonal Corner Rectangle 18">
                        <a:extLst>
                          <a:ext uri="{FF2B5EF4-FFF2-40B4-BE49-F238E27FC236}">
                            <a16:creationId xmlns:a16="http://schemas.microsoft.com/office/drawing/2014/main" id="{7C353F8E-2156-44F3-AB4B-D8F45ADC078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 Diagonal Corner Rectangle 19">
                        <a:extLst>
                          <a:ext uri="{FF2B5EF4-FFF2-40B4-BE49-F238E27FC236}">
                            <a16:creationId xmlns:a16="http://schemas.microsoft.com/office/drawing/2014/main" id="{40302500-17A5-4C9B-A1A6-75499561699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 Diagonal Corner Rectangle 20">
                        <a:extLst>
                          <a:ext uri="{FF2B5EF4-FFF2-40B4-BE49-F238E27FC236}">
                            <a16:creationId xmlns:a16="http://schemas.microsoft.com/office/drawing/2014/main" id="{FF7F0FF5-5531-46C3-AE8D-E529F52202F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ound Diagonal Corner Rectangle 21">
                        <a:extLst>
                          <a:ext uri="{FF2B5EF4-FFF2-40B4-BE49-F238E27FC236}">
                            <a16:creationId xmlns:a16="http://schemas.microsoft.com/office/drawing/2014/main" id="{3069A486-9615-49A6-B91A-CE462065D6A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ound Diagonal Corner Rectangle 22">
                        <a:extLst>
                          <a:ext uri="{FF2B5EF4-FFF2-40B4-BE49-F238E27FC236}">
                            <a16:creationId xmlns:a16="http://schemas.microsoft.com/office/drawing/2014/main" id="{4BD27A8E-6315-453E-909D-0166FC6C8EA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5" name="Group 474">
                    <a:extLst>
                      <a:ext uri="{FF2B5EF4-FFF2-40B4-BE49-F238E27FC236}">
                        <a16:creationId xmlns:a16="http://schemas.microsoft.com/office/drawing/2014/main" id="{C3371CF2-1A1F-4DF5-B2C4-28607F1F8E1D}"/>
                      </a:ext>
                    </a:extLst>
                  </p:cNvPr>
                  <p:cNvGrpSpPr/>
                  <p:nvPr/>
                </p:nvGrpSpPr>
                <p:grpSpPr>
                  <a:xfrm rot="20253845">
                    <a:off x="1241184" y="1553241"/>
                    <a:ext cx="1595182" cy="1230216"/>
                    <a:chOff x="4567827" y="970271"/>
                    <a:chExt cx="1595182" cy="1230216"/>
                  </a:xfrm>
                </p:grpSpPr>
                <p:grpSp>
                  <p:nvGrpSpPr>
                    <p:cNvPr id="528" name="Group 7">
                      <a:extLst>
                        <a:ext uri="{FF2B5EF4-FFF2-40B4-BE49-F238E27FC236}">
                          <a16:creationId xmlns:a16="http://schemas.microsoft.com/office/drawing/2014/main" id="{84C128A6-70C5-4732-BD1C-54AE9ABF1AE2}"/>
                        </a:ext>
                      </a:extLst>
                    </p:cNvPr>
                    <p:cNvGrpSpPr/>
                    <p:nvPr/>
                  </p:nvGrpSpPr>
                  <p:grpSpPr>
                    <a:xfrm>
                      <a:off x="4567827" y="970271"/>
                      <a:ext cx="1176558" cy="776349"/>
                      <a:chOff x="4567827" y="970271"/>
                      <a:chExt cx="1176558" cy="776349"/>
                    </a:xfrm>
                    <a:solidFill>
                      <a:schemeClr val="accent3">
                        <a:lumMod val="50000"/>
                      </a:schemeClr>
                    </a:solidFill>
                  </p:grpSpPr>
                  <p:sp>
                    <p:nvSpPr>
                      <p:cNvPr id="535" name="Round Diagonal Corner Rectangle 2">
                        <a:extLst>
                          <a:ext uri="{FF2B5EF4-FFF2-40B4-BE49-F238E27FC236}">
                            <a16:creationId xmlns:a16="http://schemas.microsoft.com/office/drawing/2014/main" id="{14A3793A-C17E-4949-8F7E-0BA595C1DC4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ound Diagonal Corner Rectangle 3">
                        <a:extLst>
                          <a:ext uri="{FF2B5EF4-FFF2-40B4-BE49-F238E27FC236}">
                            <a16:creationId xmlns:a16="http://schemas.microsoft.com/office/drawing/2014/main" id="{6139D71C-DEC5-4BF6-9725-0AD59603524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ound Diagonal Corner Rectangle 4">
                        <a:extLst>
                          <a:ext uri="{FF2B5EF4-FFF2-40B4-BE49-F238E27FC236}">
                            <a16:creationId xmlns:a16="http://schemas.microsoft.com/office/drawing/2014/main" id="{52C7C396-8EE1-40CE-B0FA-EB80277EEAE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ound Diagonal Corner Rectangle 5">
                        <a:extLst>
                          <a:ext uri="{FF2B5EF4-FFF2-40B4-BE49-F238E27FC236}">
                            <a16:creationId xmlns:a16="http://schemas.microsoft.com/office/drawing/2014/main" id="{1D0C1646-EB7E-425B-B316-1D93E32E4B1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 Diagonal Corner Rectangle 6">
                        <a:extLst>
                          <a:ext uri="{FF2B5EF4-FFF2-40B4-BE49-F238E27FC236}">
                            <a16:creationId xmlns:a16="http://schemas.microsoft.com/office/drawing/2014/main" id="{08C307E9-B109-4B8E-A4EA-CDCD5DD6FFB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8">
                      <a:extLst>
                        <a:ext uri="{FF2B5EF4-FFF2-40B4-BE49-F238E27FC236}">
                          <a16:creationId xmlns:a16="http://schemas.microsoft.com/office/drawing/2014/main" id="{4566A200-0EE4-4F68-A2B7-250998202FD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30" name="Round Diagonal Corner Rectangle 31">
                        <a:extLst>
                          <a:ext uri="{FF2B5EF4-FFF2-40B4-BE49-F238E27FC236}">
                            <a16:creationId xmlns:a16="http://schemas.microsoft.com/office/drawing/2014/main" id="{A087E30E-05F5-48EE-BDD6-455D9527BCB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 Diagonal Corner Rectangle 32">
                        <a:extLst>
                          <a:ext uri="{FF2B5EF4-FFF2-40B4-BE49-F238E27FC236}">
                            <a16:creationId xmlns:a16="http://schemas.microsoft.com/office/drawing/2014/main" id="{F3150D20-6A8E-4EA6-B52F-176136C381F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 Diagonal Corner Rectangle 33">
                        <a:extLst>
                          <a:ext uri="{FF2B5EF4-FFF2-40B4-BE49-F238E27FC236}">
                            <a16:creationId xmlns:a16="http://schemas.microsoft.com/office/drawing/2014/main" id="{E5987122-121B-4D1F-866B-6F7F57D355B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ound Diagonal Corner Rectangle 34">
                        <a:extLst>
                          <a:ext uri="{FF2B5EF4-FFF2-40B4-BE49-F238E27FC236}">
                            <a16:creationId xmlns:a16="http://schemas.microsoft.com/office/drawing/2014/main" id="{8D0189F0-75BE-4DF5-9761-2BCA3FC15BC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 Diagonal Corner Rectangle 35">
                        <a:extLst>
                          <a:ext uri="{FF2B5EF4-FFF2-40B4-BE49-F238E27FC236}">
                            <a16:creationId xmlns:a16="http://schemas.microsoft.com/office/drawing/2014/main" id="{060C2D20-2667-4FEF-ACB7-0209D947DAE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6" name="Group 475">
                    <a:extLst>
                      <a:ext uri="{FF2B5EF4-FFF2-40B4-BE49-F238E27FC236}">
                        <a16:creationId xmlns:a16="http://schemas.microsoft.com/office/drawing/2014/main" id="{1444BBD7-D7D6-4699-AAD9-63C51BA4734C}"/>
                      </a:ext>
                    </a:extLst>
                  </p:cNvPr>
                  <p:cNvGrpSpPr/>
                  <p:nvPr/>
                </p:nvGrpSpPr>
                <p:grpSpPr>
                  <a:xfrm rot="8113811">
                    <a:off x="1943792" y="770000"/>
                    <a:ext cx="1446415" cy="1355079"/>
                    <a:chOff x="4567827" y="970271"/>
                    <a:chExt cx="1595182" cy="1230216"/>
                  </a:xfrm>
                </p:grpSpPr>
                <p:grpSp>
                  <p:nvGrpSpPr>
                    <p:cNvPr id="516" name="Group 7">
                      <a:extLst>
                        <a:ext uri="{FF2B5EF4-FFF2-40B4-BE49-F238E27FC236}">
                          <a16:creationId xmlns:a16="http://schemas.microsoft.com/office/drawing/2014/main" id="{0E9761D0-E423-4CBA-A64F-5C5224B1664B}"/>
                        </a:ext>
                      </a:extLst>
                    </p:cNvPr>
                    <p:cNvGrpSpPr/>
                    <p:nvPr/>
                  </p:nvGrpSpPr>
                  <p:grpSpPr>
                    <a:xfrm>
                      <a:off x="4567827" y="970271"/>
                      <a:ext cx="1176558" cy="776349"/>
                      <a:chOff x="4567827" y="970271"/>
                      <a:chExt cx="1176558" cy="776349"/>
                    </a:xfrm>
                    <a:solidFill>
                      <a:schemeClr val="accent3">
                        <a:lumMod val="50000"/>
                      </a:schemeClr>
                    </a:solidFill>
                  </p:grpSpPr>
                  <p:sp>
                    <p:nvSpPr>
                      <p:cNvPr id="523" name="Round Diagonal Corner Rectangle 2">
                        <a:extLst>
                          <a:ext uri="{FF2B5EF4-FFF2-40B4-BE49-F238E27FC236}">
                            <a16:creationId xmlns:a16="http://schemas.microsoft.com/office/drawing/2014/main" id="{04109871-EC6C-4853-A573-F3545A099A9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ound Diagonal Corner Rectangle 3">
                        <a:extLst>
                          <a:ext uri="{FF2B5EF4-FFF2-40B4-BE49-F238E27FC236}">
                            <a16:creationId xmlns:a16="http://schemas.microsoft.com/office/drawing/2014/main" id="{158B4CE1-F229-4563-A3CA-D2C31A861C7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ound Diagonal Corner Rectangle 4">
                        <a:extLst>
                          <a:ext uri="{FF2B5EF4-FFF2-40B4-BE49-F238E27FC236}">
                            <a16:creationId xmlns:a16="http://schemas.microsoft.com/office/drawing/2014/main" id="{8AF024EE-AFFD-455A-900D-A8BC4EE7E911}"/>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ound Diagonal Corner Rectangle 5">
                        <a:extLst>
                          <a:ext uri="{FF2B5EF4-FFF2-40B4-BE49-F238E27FC236}">
                            <a16:creationId xmlns:a16="http://schemas.microsoft.com/office/drawing/2014/main" id="{76D2118E-451A-4341-9AF9-27810760840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ound Diagonal Corner Rectangle 6">
                        <a:extLst>
                          <a:ext uri="{FF2B5EF4-FFF2-40B4-BE49-F238E27FC236}">
                            <a16:creationId xmlns:a16="http://schemas.microsoft.com/office/drawing/2014/main" id="{B22EA619-C176-4A6C-BB62-D04B927478E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7" name="Group 8">
                      <a:extLst>
                        <a:ext uri="{FF2B5EF4-FFF2-40B4-BE49-F238E27FC236}">
                          <a16:creationId xmlns:a16="http://schemas.microsoft.com/office/drawing/2014/main" id="{13D9555D-DD92-4D7C-BE7D-9DA8B6F1C22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18" name="Round Diagonal Corner Rectangle 44">
                        <a:extLst>
                          <a:ext uri="{FF2B5EF4-FFF2-40B4-BE49-F238E27FC236}">
                            <a16:creationId xmlns:a16="http://schemas.microsoft.com/office/drawing/2014/main" id="{453D0A6C-8EA7-4AA8-BD18-44FE9CB19056}"/>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 Diagonal Corner Rectangle 45">
                        <a:extLst>
                          <a:ext uri="{FF2B5EF4-FFF2-40B4-BE49-F238E27FC236}">
                            <a16:creationId xmlns:a16="http://schemas.microsoft.com/office/drawing/2014/main" id="{6136BE31-B45C-4B68-A0D9-0C5AFA82147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 Diagonal Corner Rectangle 46">
                        <a:extLst>
                          <a:ext uri="{FF2B5EF4-FFF2-40B4-BE49-F238E27FC236}">
                            <a16:creationId xmlns:a16="http://schemas.microsoft.com/office/drawing/2014/main" id="{29DEB5D2-267F-41E8-9EDB-F97D0200F1A6}"/>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ound Diagonal Corner Rectangle 47">
                        <a:extLst>
                          <a:ext uri="{FF2B5EF4-FFF2-40B4-BE49-F238E27FC236}">
                            <a16:creationId xmlns:a16="http://schemas.microsoft.com/office/drawing/2014/main" id="{3412CEAE-B43A-4B38-AADA-AC1876A4FE1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ound Diagonal Corner Rectangle 48">
                        <a:extLst>
                          <a:ext uri="{FF2B5EF4-FFF2-40B4-BE49-F238E27FC236}">
                            <a16:creationId xmlns:a16="http://schemas.microsoft.com/office/drawing/2014/main" id="{BAB54304-968C-4664-AA74-F11C0B37E85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7" name="Group 476">
                    <a:extLst>
                      <a:ext uri="{FF2B5EF4-FFF2-40B4-BE49-F238E27FC236}">
                        <a16:creationId xmlns:a16="http://schemas.microsoft.com/office/drawing/2014/main" id="{F50A8CB2-7B46-47FD-9671-9F94B8A3B069}"/>
                      </a:ext>
                    </a:extLst>
                  </p:cNvPr>
                  <p:cNvGrpSpPr/>
                  <p:nvPr/>
                </p:nvGrpSpPr>
                <p:grpSpPr>
                  <a:xfrm rot="8113811">
                    <a:off x="1438523" y="2207715"/>
                    <a:ext cx="1390153" cy="762604"/>
                    <a:chOff x="4567827" y="970271"/>
                    <a:chExt cx="1595182" cy="1230216"/>
                  </a:xfrm>
                </p:grpSpPr>
                <p:grpSp>
                  <p:nvGrpSpPr>
                    <p:cNvPr id="504" name="Group 7">
                      <a:extLst>
                        <a:ext uri="{FF2B5EF4-FFF2-40B4-BE49-F238E27FC236}">
                          <a16:creationId xmlns:a16="http://schemas.microsoft.com/office/drawing/2014/main" id="{4E8010AD-2374-44CA-A42C-B5A8BD08B3D1}"/>
                        </a:ext>
                      </a:extLst>
                    </p:cNvPr>
                    <p:cNvGrpSpPr/>
                    <p:nvPr/>
                  </p:nvGrpSpPr>
                  <p:grpSpPr>
                    <a:xfrm>
                      <a:off x="4567827" y="970271"/>
                      <a:ext cx="1176558" cy="776349"/>
                      <a:chOff x="4567827" y="970271"/>
                      <a:chExt cx="1176558" cy="776349"/>
                    </a:xfrm>
                    <a:solidFill>
                      <a:schemeClr val="accent3">
                        <a:lumMod val="50000"/>
                      </a:schemeClr>
                    </a:solidFill>
                  </p:grpSpPr>
                  <p:sp>
                    <p:nvSpPr>
                      <p:cNvPr id="511" name="Round Diagonal Corner Rectangle 2">
                        <a:extLst>
                          <a:ext uri="{FF2B5EF4-FFF2-40B4-BE49-F238E27FC236}">
                            <a16:creationId xmlns:a16="http://schemas.microsoft.com/office/drawing/2014/main" id="{769EE479-F6DC-421B-B66E-9B9C1C1A6DC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 Diagonal Corner Rectangle 3">
                        <a:extLst>
                          <a:ext uri="{FF2B5EF4-FFF2-40B4-BE49-F238E27FC236}">
                            <a16:creationId xmlns:a16="http://schemas.microsoft.com/office/drawing/2014/main" id="{2E0F2F79-D626-4BE8-B58D-8CCB2FDA9B9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 Diagonal Corner Rectangle 4">
                        <a:extLst>
                          <a:ext uri="{FF2B5EF4-FFF2-40B4-BE49-F238E27FC236}">
                            <a16:creationId xmlns:a16="http://schemas.microsoft.com/office/drawing/2014/main" id="{9957C9A7-B566-45BD-8CCE-6AFFE44514E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ound Diagonal Corner Rectangle 5">
                        <a:extLst>
                          <a:ext uri="{FF2B5EF4-FFF2-40B4-BE49-F238E27FC236}">
                            <a16:creationId xmlns:a16="http://schemas.microsoft.com/office/drawing/2014/main" id="{6918C415-5B67-4A71-8AA0-29DC095FACF0}"/>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ound Diagonal Corner Rectangle 6">
                        <a:extLst>
                          <a:ext uri="{FF2B5EF4-FFF2-40B4-BE49-F238E27FC236}">
                            <a16:creationId xmlns:a16="http://schemas.microsoft.com/office/drawing/2014/main" id="{76F66FAD-5DA4-4EBF-ABF1-5FB30BDA866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8">
                      <a:extLst>
                        <a:ext uri="{FF2B5EF4-FFF2-40B4-BE49-F238E27FC236}">
                          <a16:creationId xmlns:a16="http://schemas.microsoft.com/office/drawing/2014/main" id="{54B57A98-8493-4797-B2EB-C5CF47444CD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06" name="Round Diagonal Corner Rectangle 57">
                        <a:extLst>
                          <a:ext uri="{FF2B5EF4-FFF2-40B4-BE49-F238E27FC236}">
                            <a16:creationId xmlns:a16="http://schemas.microsoft.com/office/drawing/2014/main" id="{04F93759-A549-4CC9-982D-6B98940F811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 Diagonal Corner Rectangle 58">
                        <a:extLst>
                          <a:ext uri="{FF2B5EF4-FFF2-40B4-BE49-F238E27FC236}">
                            <a16:creationId xmlns:a16="http://schemas.microsoft.com/office/drawing/2014/main" id="{CFADABF4-65A8-42BA-BFE6-E006AC11E93B}"/>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 Diagonal Corner Rectangle 59">
                        <a:extLst>
                          <a:ext uri="{FF2B5EF4-FFF2-40B4-BE49-F238E27FC236}">
                            <a16:creationId xmlns:a16="http://schemas.microsoft.com/office/drawing/2014/main" id="{F37045D4-ED5F-4E3C-808B-50A27936C8C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ound Diagonal Corner Rectangle 60">
                        <a:extLst>
                          <a:ext uri="{FF2B5EF4-FFF2-40B4-BE49-F238E27FC236}">
                            <a16:creationId xmlns:a16="http://schemas.microsoft.com/office/drawing/2014/main" id="{B0D416C1-F97F-4A30-9444-583442A730F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ound Diagonal Corner Rectangle 61">
                        <a:extLst>
                          <a:ext uri="{FF2B5EF4-FFF2-40B4-BE49-F238E27FC236}">
                            <a16:creationId xmlns:a16="http://schemas.microsoft.com/office/drawing/2014/main" id="{91C4E5D3-A35F-44C0-8D3D-0844EE09CBA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477">
                    <a:extLst>
                      <a:ext uri="{FF2B5EF4-FFF2-40B4-BE49-F238E27FC236}">
                        <a16:creationId xmlns:a16="http://schemas.microsoft.com/office/drawing/2014/main" id="{AEEE0357-BE54-476D-9070-72DB9F22E570}"/>
                      </a:ext>
                    </a:extLst>
                  </p:cNvPr>
                  <p:cNvGrpSpPr/>
                  <p:nvPr/>
                </p:nvGrpSpPr>
                <p:grpSpPr>
                  <a:xfrm rot="9089938">
                    <a:off x="2556363" y="1661184"/>
                    <a:ext cx="1090262" cy="771324"/>
                    <a:chOff x="4567827" y="970271"/>
                    <a:chExt cx="1595182" cy="1230216"/>
                  </a:xfrm>
                </p:grpSpPr>
                <p:grpSp>
                  <p:nvGrpSpPr>
                    <p:cNvPr id="492" name="Group 7">
                      <a:extLst>
                        <a:ext uri="{FF2B5EF4-FFF2-40B4-BE49-F238E27FC236}">
                          <a16:creationId xmlns:a16="http://schemas.microsoft.com/office/drawing/2014/main" id="{B52F4DC2-A67E-461C-8330-C190F3EABCC2}"/>
                        </a:ext>
                      </a:extLst>
                    </p:cNvPr>
                    <p:cNvGrpSpPr/>
                    <p:nvPr/>
                  </p:nvGrpSpPr>
                  <p:grpSpPr>
                    <a:xfrm>
                      <a:off x="4567827" y="970271"/>
                      <a:ext cx="1176558" cy="776349"/>
                      <a:chOff x="4567827" y="970271"/>
                      <a:chExt cx="1176558" cy="776349"/>
                    </a:xfrm>
                    <a:solidFill>
                      <a:schemeClr val="accent3">
                        <a:lumMod val="50000"/>
                      </a:schemeClr>
                    </a:solidFill>
                  </p:grpSpPr>
                  <p:sp>
                    <p:nvSpPr>
                      <p:cNvPr id="499" name="Round Diagonal Corner Rectangle 2">
                        <a:extLst>
                          <a:ext uri="{FF2B5EF4-FFF2-40B4-BE49-F238E27FC236}">
                            <a16:creationId xmlns:a16="http://schemas.microsoft.com/office/drawing/2014/main" id="{60BC6801-3123-4931-9D99-423F25AF8E6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 Diagonal Corner Rectangle 3">
                        <a:extLst>
                          <a:ext uri="{FF2B5EF4-FFF2-40B4-BE49-F238E27FC236}">
                            <a16:creationId xmlns:a16="http://schemas.microsoft.com/office/drawing/2014/main" id="{F895E96F-D1D8-4DB7-9853-361D61F35D6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 Diagonal Corner Rectangle 4">
                        <a:extLst>
                          <a:ext uri="{FF2B5EF4-FFF2-40B4-BE49-F238E27FC236}">
                            <a16:creationId xmlns:a16="http://schemas.microsoft.com/office/drawing/2014/main" id="{4AFBEBB5-02FF-4790-991A-9FB4F6AFCB5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 Diagonal Corner Rectangle 5">
                        <a:extLst>
                          <a:ext uri="{FF2B5EF4-FFF2-40B4-BE49-F238E27FC236}">
                            <a16:creationId xmlns:a16="http://schemas.microsoft.com/office/drawing/2014/main" id="{71168C40-28D9-48C0-B233-4D67F99927E5}"/>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 Diagonal Corner Rectangle 6">
                        <a:extLst>
                          <a:ext uri="{FF2B5EF4-FFF2-40B4-BE49-F238E27FC236}">
                            <a16:creationId xmlns:a16="http://schemas.microsoft.com/office/drawing/2014/main" id="{AFD7BF07-E479-4C0C-BC8E-BDCEC5090C6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3" name="Group 8">
                      <a:extLst>
                        <a:ext uri="{FF2B5EF4-FFF2-40B4-BE49-F238E27FC236}">
                          <a16:creationId xmlns:a16="http://schemas.microsoft.com/office/drawing/2014/main" id="{117FCCF1-AB41-4DA6-9F5F-4724DCB54E0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94" name="Round Diagonal Corner Rectangle 70">
                        <a:extLst>
                          <a:ext uri="{FF2B5EF4-FFF2-40B4-BE49-F238E27FC236}">
                            <a16:creationId xmlns:a16="http://schemas.microsoft.com/office/drawing/2014/main" id="{F0AE22CA-1A2B-4736-B3D9-057737E5D672}"/>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 Diagonal Corner Rectangle 71">
                        <a:extLst>
                          <a:ext uri="{FF2B5EF4-FFF2-40B4-BE49-F238E27FC236}">
                            <a16:creationId xmlns:a16="http://schemas.microsoft.com/office/drawing/2014/main" id="{6FFAE2AC-373F-4C34-9601-7254D55320F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ound Diagonal Corner Rectangle 72">
                        <a:extLst>
                          <a:ext uri="{FF2B5EF4-FFF2-40B4-BE49-F238E27FC236}">
                            <a16:creationId xmlns:a16="http://schemas.microsoft.com/office/drawing/2014/main" id="{BD1E42C1-EFF0-40C7-80A7-FB8CC0EDD08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 Diagonal Corner Rectangle 73">
                        <a:extLst>
                          <a:ext uri="{FF2B5EF4-FFF2-40B4-BE49-F238E27FC236}">
                            <a16:creationId xmlns:a16="http://schemas.microsoft.com/office/drawing/2014/main" id="{A0BB70E5-8CAA-4C37-8AFC-3131B7B20BF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 Diagonal Corner Rectangle 74">
                        <a:extLst>
                          <a:ext uri="{FF2B5EF4-FFF2-40B4-BE49-F238E27FC236}">
                            <a16:creationId xmlns:a16="http://schemas.microsoft.com/office/drawing/2014/main" id="{9A8B7C91-863B-40E2-BE36-DD92CBB5ACE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478">
                    <a:extLst>
                      <a:ext uri="{FF2B5EF4-FFF2-40B4-BE49-F238E27FC236}">
                        <a16:creationId xmlns:a16="http://schemas.microsoft.com/office/drawing/2014/main" id="{F7266D12-CFEE-4E2A-961B-A3C3668BC5F6}"/>
                      </a:ext>
                    </a:extLst>
                  </p:cNvPr>
                  <p:cNvGrpSpPr/>
                  <p:nvPr/>
                </p:nvGrpSpPr>
                <p:grpSpPr>
                  <a:xfrm rot="13486189" flipH="1">
                    <a:off x="1389306" y="2685691"/>
                    <a:ext cx="1345945" cy="1037421"/>
                    <a:chOff x="4567827" y="970271"/>
                    <a:chExt cx="1595182" cy="1230216"/>
                  </a:xfrm>
                </p:grpSpPr>
                <p:grpSp>
                  <p:nvGrpSpPr>
                    <p:cNvPr id="480" name="Group 7">
                      <a:extLst>
                        <a:ext uri="{FF2B5EF4-FFF2-40B4-BE49-F238E27FC236}">
                          <a16:creationId xmlns:a16="http://schemas.microsoft.com/office/drawing/2014/main" id="{BD2330A3-F5BB-451D-9F11-C9C7286A5BF5}"/>
                        </a:ext>
                      </a:extLst>
                    </p:cNvPr>
                    <p:cNvGrpSpPr/>
                    <p:nvPr/>
                  </p:nvGrpSpPr>
                  <p:grpSpPr>
                    <a:xfrm>
                      <a:off x="4567827" y="970271"/>
                      <a:ext cx="1176558" cy="776349"/>
                      <a:chOff x="4567827" y="970271"/>
                      <a:chExt cx="1176558" cy="776349"/>
                    </a:xfrm>
                    <a:solidFill>
                      <a:schemeClr val="accent3">
                        <a:lumMod val="50000"/>
                      </a:schemeClr>
                    </a:solidFill>
                  </p:grpSpPr>
                  <p:sp>
                    <p:nvSpPr>
                      <p:cNvPr id="487" name="Round Diagonal Corner Rectangle 2">
                        <a:extLst>
                          <a:ext uri="{FF2B5EF4-FFF2-40B4-BE49-F238E27FC236}">
                            <a16:creationId xmlns:a16="http://schemas.microsoft.com/office/drawing/2014/main" id="{7DE5F3FB-432A-40E9-BBCA-BFD27FB46A2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 Diagonal Corner Rectangle 3">
                        <a:extLst>
                          <a:ext uri="{FF2B5EF4-FFF2-40B4-BE49-F238E27FC236}">
                            <a16:creationId xmlns:a16="http://schemas.microsoft.com/office/drawing/2014/main" id="{1B99A7EF-DC49-420F-9FA3-8BB29505B3C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 Diagonal Corner Rectangle 4">
                        <a:extLst>
                          <a:ext uri="{FF2B5EF4-FFF2-40B4-BE49-F238E27FC236}">
                            <a16:creationId xmlns:a16="http://schemas.microsoft.com/office/drawing/2014/main" id="{9AB59F8E-7B11-4952-96D5-7C984166E4E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 Diagonal Corner Rectangle 5">
                        <a:extLst>
                          <a:ext uri="{FF2B5EF4-FFF2-40B4-BE49-F238E27FC236}">
                            <a16:creationId xmlns:a16="http://schemas.microsoft.com/office/drawing/2014/main" id="{FE844451-A425-4E1F-9711-18124C16A48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 Diagonal Corner Rectangle 6">
                        <a:extLst>
                          <a:ext uri="{FF2B5EF4-FFF2-40B4-BE49-F238E27FC236}">
                            <a16:creationId xmlns:a16="http://schemas.microsoft.com/office/drawing/2014/main" id="{66EBE848-2015-48EA-89B0-E4A4D232739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8">
                      <a:extLst>
                        <a:ext uri="{FF2B5EF4-FFF2-40B4-BE49-F238E27FC236}">
                          <a16:creationId xmlns:a16="http://schemas.microsoft.com/office/drawing/2014/main" id="{73B35524-756F-4F0C-AFCC-4B26A3B9A11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82" name="Round Diagonal Corner Rectangle 83">
                        <a:extLst>
                          <a:ext uri="{FF2B5EF4-FFF2-40B4-BE49-F238E27FC236}">
                            <a16:creationId xmlns:a16="http://schemas.microsoft.com/office/drawing/2014/main" id="{ED069244-7F93-47E9-B266-857892EB7DB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 Diagonal Corner Rectangle 84">
                        <a:extLst>
                          <a:ext uri="{FF2B5EF4-FFF2-40B4-BE49-F238E27FC236}">
                            <a16:creationId xmlns:a16="http://schemas.microsoft.com/office/drawing/2014/main" id="{4099CBC1-82D4-4977-828C-6E07D2F5FDA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ound Diagonal Corner Rectangle 85">
                        <a:extLst>
                          <a:ext uri="{FF2B5EF4-FFF2-40B4-BE49-F238E27FC236}">
                            <a16:creationId xmlns:a16="http://schemas.microsoft.com/office/drawing/2014/main" id="{C311EBBB-EF80-4A91-99B6-B5E21793B85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ound Diagonal Corner Rectangle 86">
                        <a:extLst>
                          <a:ext uri="{FF2B5EF4-FFF2-40B4-BE49-F238E27FC236}">
                            <a16:creationId xmlns:a16="http://schemas.microsoft.com/office/drawing/2014/main" id="{00BBB84B-BF1C-472A-94CF-E19C5964EFE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ound Diagonal Corner Rectangle 87">
                        <a:extLst>
                          <a:ext uri="{FF2B5EF4-FFF2-40B4-BE49-F238E27FC236}">
                            <a16:creationId xmlns:a16="http://schemas.microsoft.com/office/drawing/2014/main" id="{F7C866F4-281C-4B9A-A128-F9A42D81DA9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1" name="Group 50">
                  <a:extLst>
                    <a:ext uri="{FF2B5EF4-FFF2-40B4-BE49-F238E27FC236}">
                      <a16:creationId xmlns:a16="http://schemas.microsoft.com/office/drawing/2014/main" id="{279788E7-221F-481D-92F1-B40A286BC443}"/>
                    </a:ext>
                  </a:extLst>
                </p:cNvPr>
                <p:cNvGrpSpPr/>
                <p:nvPr/>
              </p:nvGrpSpPr>
              <p:grpSpPr>
                <a:xfrm>
                  <a:off x="9535873" y="3705252"/>
                  <a:ext cx="1015120" cy="696482"/>
                  <a:chOff x="3480816" y="1417320"/>
                  <a:chExt cx="4105975" cy="2871216"/>
                </a:xfrm>
              </p:grpSpPr>
              <p:grpSp>
                <p:nvGrpSpPr>
                  <p:cNvPr id="460" name="Group 459">
                    <a:extLst>
                      <a:ext uri="{FF2B5EF4-FFF2-40B4-BE49-F238E27FC236}">
                        <a16:creationId xmlns:a16="http://schemas.microsoft.com/office/drawing/2014/main" id="{E34D1311-AABE-4EF3-A943-EE51AED27069}"/>
                      </a:ext>
                    </a:extLst>
                  </p:cNvPr>
                  <p:cNvGrpSpPr/>
                  <p:nvPr/>
                </p:nvGrpSpPr>
                <p:grpSpPr>
                  <a:xfrm>
                    <a:off x="4489705" y="1779294"/>
                    <a:ext cx="1630864" cy="1887450"/>
                    <a:chOff x="7653422" y="1435608"/>
                    <a:chExt cx="2769586" cy="3757446"/>
                  </a:xfrm>
                </p:grpSpPr>
                <p:sp>
                  <p:nvSpPr>
                    <p:cNvPr id="470" name="Rectangle 2">
                      <a:extLst>
                        <a:ext uri="{FF2B5EF4-FFF2-40B4-BE49-F238E27FC236}">
                          <a16:creationId xmlns:a16="http://schemas.microsoft.com/office/drawing/2014/main" id="{165D2CF1-FA32-4C6A-91C9-874D8CA33D3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reeform: Shape 470">
                      <a:extLst>
                        <a:ext uri="{FF2B5EF4-FFF2-40B4-BE49-F238E27FC236}">
                          <a16:creationId xmlns:a16="http://schemas.microsoft.com/office/drawing/2014/main" id="{9E9C8063-E22E-4815-A501-23C2BEE1954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61" name="Group 460">
                    <a:extLst>
                      <a:ext uri="{FF2B5EF4-FFF2-40B4-BE49-F238E27FC236}">
                        <a16:creationId xmlns:a16="http://schemas.microsoft.com/office/drawing/2014/main" id="{25CB507D-CB1E-4E91-B526-EE99810C8648}"/>
                      </a:ext>
                    </a:extLst>
                  </p:cNvPr>
                  <p:cNvGrpSpPr/>
                  <p:nvPr/>
                </p:nvGrpSpPr>
                <p:grpSpPr>
                  <a:xfrm>
                    <a:off x="5218177" y="1636776"/>
                    <a:ext cx="1822482" cy="2109216"/>
                    <a:chOff x="7653422" y="1435608"/>
                    <a:chExt cx="2769586" cy="3757446"/>
                  </a:xfrm>
                </p:grpSpPr>
                <p:sp>
                  <p:nvSpPr>
                    <p:cNvPr id="468" name="Rectangle 2">
                      <a:extLst>
                        <a:ext uri="{FF2B5EF4-FFF2-40B4-BE49-F238E27FC236}">
                          <a16:creationId xmlns:a16="http://schemas.microsoft.com/office/drawing/2014/main" id="{ECE113EC-6E18-47DE-8354-74494AEB2DE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reeform: Shape 468">
                      <a:extLst>
                        <a:ext uri="{FF2B5EF4-FFF2-40B4-BE49-F238E27FC236}">
                          <a16:creationId xmlns:a16="http://schemas.microsoft.com/office/drawing/2014/main" id="{93DB8A6E-016D-493A-89B4-47E99B20DCF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62" name="Group 461">
                    <a:extLst>
                      <a:ext uri="{FF2B5EF4-FFF2-40B4-BE49-F238E27FC236}">
                        <a16:creationId xmlns:a16="http://schemas.microsoft.com/office/drawing/2014/main" id="{099B386C-4275-43E2-896F-B74439E241AB}"/>
                      </a:ext>
                    </a:extLst>
                  </p:cNvPr>
                  <p:cNvGrpSpPr/>
                  <p:nvPr/>
                </p:nvGrpSpPr>
                <p:grpSpPr>
                  <a:xfrm>
                    <a:off x="3480816" y="1417320"/>
                    <a:ext cx="2162223" cy="2502408"/>
                    <a:chOff x="7653422" y="1435608"/>
                    <a:chExt cx="2769586" cy="3757446"/>
                  </a:xfrm>
                </p:grpSpPr>
                <p:sp>
                  <p:nvSpPr>
                    <p:cNvPr id="466" name="Rectangle 2">
                      <a:extLst>
                        <a:ext uri="{FF2B5EF4-FFF2-40B4-BE49-F238E27FC236}">
                          <a16:creationId xmlns:a16="http://schemas.microsoft.com/office/drawing/2014/main" id="{4BC33DB8-B589-4214-BB5D-7A160908284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eeform: Shape 466">
                      <a:extLst>
                        <a:ext uri="{FF2B5EF4-FFF2-40B4-BE49-F238E27FC236}">
                          <a16:creationId xmlns:a16="http://schemas.microsoft.com/office/drawing/2014/main" id="{B9DA78EE-BB42-4E92-B163-6CC0838509F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63" name="Group 462">
                    <a:extLst>
                      <a:ext uri="{FF2B5EF4-FFF2-40B4-BE49-F238E27FC236}">
                        <a16:creationId xmlns:a16="http://schemas.microsoft.com/office/drawing/2014/main" id="{39AD2725-77ED-45E6-BFF1-91E85E54B51B}"/>
                      </a:ext>
                    </a:extLst>
                  </p:cNvPr>
                  <p:cNvGrpSpPr/>
                  <p:nvPr/>
                </p:nvGrpSpPr>
                <p:grpSpPr>
                  <a:xfrm>
                    <a:off x="5394961" y="1751862"/>
                    <a:ext cx="2191830" cy="2536674"/>
                    <a:chOff x="7653422" y="1435608"/>
                    <a:chExt cx="2769586" cy="3757446"/>
                  </a:xfrm>
                </p:grpSpPr>
                <p:sp>
                  <p:nvSpPr>
                    <p:cNvPr id="464" name="Rectangle 2">
                      <a:extLst>
                        <a:ext uri="{FF2B5EF4-FFF2-40B4-BE49-F238E27FC236}">
                          <a16:creationId xmlns:a16="http://schemas.microsoft.com/office/drawing/2014/main" id="{B8974E5B-D308-4E67-91C9-D2B707E7E72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reeform: Shape 464">
                      <a:extLst>
                        <a:ext uri="{FF2B5EF4-FFF2-40B4-BE49-F238E27FC236}">
                          <a16:creationId xmlns:a16="http://schemas.microsoft.com/office/drawing/2014/main" id="{0DA4C497-B30A-431E-82EC-CD1F5CF265D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52" name="Group 51">
                  <a:extLst>
                    <a:ext uri="{FF2B5EF4-FFF2-40B4-BE49-F238E27FC236}">
                      <a16:creationId xmlns:a16="http://schemas.microsoft.com/office/drawing/2014/main" id="{266CBBAB-A7B6-4C69-B6F3-85B3092D10F6}"/>
                    </a:ext>
                  </a:extLst>
                </p:cNvPr>
                <p:cNvGrpSpPr/>
                <p:nvPr/>
              </p:nvGrpSpPr>
              <p:grpSpPr>
                <a:xfrm>
                  <a:off x="9752434" y="3822429"/>
                  <a:ext cx="384925" cy="648379"/>
                  <a:chOff x="1241184" y="770000"/>
                  <a:chExt cx="2405441" cy="4129562"/>
                </a:xfrm>
              </p:grpSpPr>
              <p:grpSp>
                <p:nvGrpSpPr>
                  <p:cNvPr id="368" name="Group 367">
                    <a:extLst>
                      <a:ext uri="{FF2B5EF4-FFF2-40B4-BE49-F238E27FC236}">
                        <a16:creationId xmlns:a16="http://schemas.microsoft.com/office/drawing/2014/main" id="{5004081A-58FA-4E05-9D76-ABBFAAAFE69B}"/>
                      </a:ext>
                    </a:extLst>
                  </p:cNvPr>
                  <p:cNvGrpSpPr/>
                  <p:nvPr/>
                </p:nvGrpSpPr>
                <p:grpSpPr>
                  <a:xfrm>
                    <a:off x="2133600" y="2743200"/>
                    <a:ext cx="1295400" cy="990600"/>
                    <a:chOff x="4567827" y="970271"/>
                    <a:chExt cx="1595182" cy="1230216"/>
                  </a:xfrm>
                </p:grpSpPr>
                <p:grpSp>
                  <p:nvGrpSpPr>
                    <p:cNvPr id="448" name="Group 447">
                      <a:extLst>
                        <a:ext uri="{FF2B5EF4-FFF2-40B4-BE49-F238E27FC236}">
                          <a16:creationId xmlns:a16="http://schemas.microsoft.com/office/drawing/2014/main" id="{148D2000-48F0-4A5B-9594-6F52740EDA77}"/>
                        </a:ext>
                      </a:extLst>
                    </p:cNvPr>
                    <p:cNvGrpSpPr/>
                    <p:nvPr/>
                  </p:nvGrpSpPr>
                  <p:grpSpPr>
                    <a:xfrm>
                      <a:off x="4567827" y="970271"/>
                      <a:ext cx="1176558" cy="776349"/>
                      <a:chOff x="4567827" y="970271"/>
                      <a:chExt cx="1176558" cy="776349"/>
                    </a:xfrm>
                    <a:solidFill>
                      <a:schemeClr val="accent3">
                        <a:lumMod val="50000"/>
                      </a:schemeClr>
                    </a:solidFill>
                  </p:grpSpPr>
                  <p:sp>
                    <p:nvSpPr>
                      <p:cNvPr id="455" name="Round Diagonal Corner Rectangle 2">
                        <a:extLst>
                          <a:ext uri="{FF2B5EF4-FFF2-40B4-BE49-F238E27FC236}">
                            <a16:creationId xmlns:a16="http://schemas.microsoft.com/office/drawing/2014/main" id="{AE17BE2A-30A9-4AD6-96DB-E94751F7095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ound Diagonal Corner Rectangle 3">
                        <a:extLst>
                          <a:ext uri="{FF2B5EF4-FFF2-40B4-BE49-F238E27FC236}">
                            <a16:creationId xmlns:a16="http://schemas.microsoft.com/office/drawing/2014/main" id="{FFA39D32-9511-4638-8A8D-CAC69F4B556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ound Diagonal Corner Rectangle 4">
                        <a:extLst>
                          <a:ext uri="{FF2B5EF4-FFF2-40B4-BE49-F238E27FC236}">
                            <a16:creationId xmlns:a16="http://schemas.microsoft.com/office/drawing/2014/main" id="{2C912871-AC71-457C-9BE5-31F2212BD95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ound Diagonal Corner Rectangle 5">
                        <a:extLst>
                          <a:ext uri="{FF2B5EF4-FFF2-40B4-BE49-F238E27FC236}">
                            <a16:creationId xmlns:a16="http://schemas.microsoft.com/office/drawing/2014/main" id="{2A9C8F36-44D5-408B-96F3-F1578C4489E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 Diagonal Corner Rectangle 6">
                        <a:extLst>
                          <a:ext uri="{FF2B5EF4-FFF2-40B4-BE49-F238E27FC236}">
                            <a16:creationId xmlns:a16="http://schemas.microsoft.com/office/drawing/2014/main" id="{5F63622A-5AF5-4B27-B07A-3C51B28E798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448">
                      <a:extLst>
                        <a:ext uri="{FF2B5EF4-FFF2-40B4-BE49-F238E27FC236}">
                          <a16:creationId xmlns:a16="http://schemas.microsoft.com/office/drawing/2014/main" id="{17534F00-CACA-4B40-A829-489A0EAF0F7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50" name="Round Diagonal Corner Rectangle 9">
                        <a:extLst>
                          <a:ext uri="{FF2B5EF4-FFF2-40B4-BE49-F238E27FC236}">
                            <a16:creationId xmlns:a16="http://schemas.microsoft.com/office/drawing/2014/main" id="{3FE56CE1-F9F0-47E0-BF7E-7D4160FD2B7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ound Diagonal Corner Rectangle 10">
                        <a:extLst>
                          <a:ext uri="{FF2B5EF4-FFF2-40B4-BE49-F238E27FC236}">
                            <a16:creationId xmlns:a16="http://schemas.microsoft.com/office/drawing/2014/main" id="{22C159E8-6F51-458D-9A92-C442533C660F}"/>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 Diagonal Corner Rectangle 11">
                        <a:extLst>
                          <a:ext uri="{FF2B5EF4-FFF2-40B4-BE49-F238E27FC236}">
                            <a16:creationId xmlns:a16="http://schemas.microsoft.com/office/drawing/2014/main" id="{0CC89129-9BC7-4368-A7E0-810697B7D50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 Diagonal Corner Rectangle 12">
                        <a:extLst>
                          <a:ext uri="{FF2B5EF4-FFF2-40B4-BE49-F238E27FC236}">
                            <a16:creationId xmlns:a16="http://schemas.microsoft.com/office/drawing/2014/main" id="{AC86E337-8799-4FB7-A873-AADE1637045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ound Diagonal Corner Rectangle 13">
                        <a:extLst>
                          <a:ext uri="{FF2B5EF4-FFF2-40B4-BE49-F238E27FC236}">
                            <a16:creationId xmlns:a16="http://schemas.microsoft.com/office/drawing/2014/main" id="{F96DB0FD-1C41-44CE-8AE7-451D57C5D2F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9" name="Double Wave 368">
                    <a:extLst>
                      <a:ext uri="{FF2B5EF4-FFF2-40B4-BE49-F238E27FC236}">
                        <a16:creationId xmlns:a16="http://schemas.microsoft.com/office/drawing/2014/main" id="{B3CF1330-22C0-443D-A358-7E66CA470193}"/>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0" name="Group 369">
                    <a:extLst>
                      <a:ext uri="{FF2B5EF4-FFF2-40B4-BE49-F238E27FC236}">
                        <a16:creationId xmlns:a16="http://schemas.microsoft.com/office/drawing/2014/main" id="{A0429DD5-4A6D-493B-987E-76BAC3178D5A}"/>
                      </a:ext>
                    </a:extLst>
                  </p:cNvPr>
                  <p:cNvGrpSpPr/>
                  <p:nvPr/>
                </p:nvGrpSpPr>
                <p:grpSpPr>
                  <a:xfrm rot="3721982">
                    <a:off x="2072705" y="1965154"/>
                    <a:ext cx="1219200" cy="940256"/>
                    <a:chOff x="4567827" y="970271"/>
                    <a:chExt cx="1595182" cy="1230216"/>
                  </a:xfrm>
                </p:grpSpPr>
                <p:grpSp>
                  <p:nvGrpSpPr>
                    <p:cNvPr id="436" name="Group 7">
                      <a:extLst>
                        <a:ext uri="{FF2B5EF4-FFF2-40B4-BE49-F238E27FC236}">
                          <a16:creationId xmlns:a16="http://schemas.microsoft.com/office/drawing/2014/main" id="{6A369041-D3ED-4D31-ADC7-4F6893695EC9}"/>
                        </a:ext>
                      </a:extLst>
                    </p:cNvPr>
                    <p:cNvGrpSpPr/>
                    <p:nvPr/>
                  </p:nvGrpSpPr>
                  <p:grpSpPr>
                    <a:xfrm>
                      <a:off x="4567827" y="970271"/>
                      <a:ext cx="1176558" cy="776349"/>
                      <a:chOff x="4567827" y="970271"/>
                      <a:chExt cx="1176558" cy="776349"/>
                    </a:xfrm>
                    <a:solidFill>
                      <a:schemeClr val="accent3">
                        <a:lumMod val="50000"/>
                      </a:schemeClr>
                    </a:solidFill>
                  </p:grpSpPr>
                  <p:sp>
                    <p:nvSpPr>
                      <p:cNvPr id="443" name="Round Diagonal Corner Rectangle 2">
                        <a:extLst>
                          <a:ext uri="{FF2B5EF4-FFF2-40B4-BE49-F238E27FC236}">
                            <a16:creationId xmlns:a16="http://schemas.microsoft.com/office/drawing/2014/main" id="{2D0B7B0A-414E-4277-B4C9-68339E9F77D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ound Diagonal Corner Rectangle 3">
                        <a:extLst>
                          <a:ext uri="{FF2B5EF4-FFF2-40B4-BE49-F238E27FC236}">
                            <a16:creationId xmlns:a16="http://schemas.microsoft.com/office/drawing/2014/main" id="{869C6108-FE57-469F-8F2B-4F7EF91AD3C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ound Diagonal Corner Rectangle 4">
                        <a:extLst>
                          <a:ext uri="{FF2B5EF4-FFF2-40B4-BE49-F238E27FC236}">
                            <a16:creationId xmlns:a16="http://schemas.microsoft.com/office/drawing/2014/main" id="{CEE233A4-5111-4AE5-BABC-A8F9650857C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 Diagonal Corner Rectangle 5">
                        <a:extLst>
                          <a:ext uri="{FF2B5EF4-FFF2-40B4-BE49-F238E27FC236}">
                            <a16:creationId xmlns:a16="http://schemas.microsoft.com/office/drawing/2014/main" id="{81F0C7AD-7E8B-4127-9E3A-60E16DAA3BB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ound Diagonal Corner Rectangle 6">
                        <a:extLst>
                          <a:ext uri="{FF2B5EF4-FFF2-40B4-BE49-F238E27FC236}">
                            <a16:creationId xmlns:a16="http://schemas.microsoft.com/office/drawing/2014/main" id="{1A334D66-A7DD-4203-8D67-EF390C7E58E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7" name="Group 8">
                      <a:extLst>
                        <a:ext uri="{FF2B5EF4-FFF2-40B4-BE49-F238E27FC236}">
                          <a16:creationId xmlns:a16="http://schemas.microsoft.com/office/drawing/2014/main" id="{1D7F0284-3EE8-4BEC-AD79-2409387AB2A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38" name="Round Diagonal Corner Rectangle 18">
                        <a:extLst>
                          <a:ext uri="{FF2B5EF4-FFF2-40B4-BE49-F238E27FC236}">
                            <a16:creationId xmlns:a16="http://schemas.microsoft.com/office/drawing/2014/main" id="{88F7894A-5881-4596-A3B5-E1751960E25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ound Diagonal Corner Rectangle 19">
                        <a:extLst>
                          <a:ext uri="{FF2B5EF4-FFF2-40B4-BE49-F238E27FC236}">
                            <a16:creationId xmlns:a16="http://schemas.microsoft.com/office/drawing/2014/main" id="{403C3BC3-9EB1-440C-813F-75E3026BB73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ound Diagonal Corner Rectangle 20">
                        <a:extLst>
                          <a:ext uri="{FF2B5EF4-FFF2-40B4-BE49-F238E27FC236}">
                            <a16:creationId xmlns:a16="http://schemas.microsoft.com/office/drawing/2014/main" id="{88054BDA-6924-405D-9CBD-A4BB4126B8F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ound Diagonal Corner Rectangle 21">
                        <a:extLst>
                          <a:ext uri="{FF2B5EF4-FFF2-40B4-BE49-F238E27FC236}">
                            <a16:creationId xmlns:a16="http://schemas.microsoft.com/office/drawing/2014/main" id="{214D2C38-E0DF-4FB1-AE04-2F5ED9983C3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ound Diagonal Corner Rectangle 22">
                        <a:extLst>
                          <a:ext uri="{FF2B5EF4-FFF2-40B4-BE49-F238E27FC236}">
                            <a16:creationId xmlns:a16="http://schemas.microsoft.com/office/drawing/2014/main" id="{4DDDF83E-57F5-40D0-AB6D-FD1F2A0E19D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1" name="Group 370">
                    <a:extLst>
                      <a:ext uri="{FF2B5EF4-FFF2-40B4-BE49-F238E27FC236}">
                        <a16:creationId xmlns:a16="http://schemas.microsoft.com/office/drawing/2014/main" id="{05E7BD42-FFBD-4AFD-9DC3-2C063966AED9}"/>
                      </a:ext>
                    </a:extLst>
                  </p:cNvPr>
                  <p:cNvGrpSpPr/>
                  <p:nvPr/>
                </p:nvGrpSpPr>
                <p:grpSpPr>
                  <a:xfrm rot="20253845">
                    <a:off x="1241184" y="1553241"/>
                    <a:ext cx="1595182" cy="1230216"/>
                    <a:chOff x="4567827" y="970271"/>
                    <a:chExt cx="1595182" cy="1230216"/>
                  </a:xfrm>
                </p:grpSpPr>
                <p:grpSp>
                  <p:nvGrpSpPr>
                    <p:cNvPr id="424" name="Group 7">
                      <a:extLst>
                        <a:ext uri="{FF2B5EF4-FFF2-40B4-BE49-F238E27FC236}">
                          <a16:creationId xmlns:a16="http://schemas.microsoft.com/office/drawing/2014/main" id="{DD541ACB-C6ED-400B-A6B7-1A1538F505D9}"/>
                        </a:ext>
                      </a:extLst>
                    </p:cNvPr>
                    <p:cNvGrpSpPr/>
                    <p:nvPr/>
                  </p:nvGrpSpPr>
                  <p:grpSpPr>
                    <a:xfrm>
                      <a:off x="4567827" y="970271"/>
                      <a:ext cx="1176558" cy="776349"/>
                      <a:chOff x="4567827" y="970271"/>
                      <a:chExt cx="1176558" cy="776349"/>
                    </a:xfrm>
                    <a:solidFill>
                      <a:schemeClr val="accent3">
                        <a:lumMod val="50000"/>
                      </a:schemeClr>
                    </a:solidFill>
                  </p:grpSpPr>
                  <p:sp>
                    <p:nvSpPr>
                      <p:cNvPr id="431" name="Round Diagonal Corner Rectangle 2">
                        <a:extLst>
                          <a:ext uri="{FF2B5EF4-FFF2-40B4-BE49-F238E27FC236}">
                            <a16:creationId xmlns:a16="http://schemas.microsoft.com/office/drawing/2014/main" id="{4B07A9F1-16E1-44B0-BA56-55066D8FDDA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ound Diagonal Corner Rectangle 3">
                        <a:extLst>
                          <a:ext uri="{FF2B5EF4-FFF2-40B4-BE49-F238E27FC236}">
                            <a16:creationId xmlns:a16="http://schemas.microsoft.com/office/drawing/2014/main" id="{5337B715-BD47-4670-8984-7861D948E397}"/>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 Diagonal Corner Rectangle 4">
                        <a:extLst>
                          <a:ext uri="{FF2B5EF4-FFF2-40B4-BE49-F238E27FC236}">
                            <a16:creationId xmlns:a16="http://schemas.microsoft.com/office/drawing/2014/main" id="{D027F60D-78F0-4301-84E7-69148F09904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 Diagonal Corner Rectangle 5">
                        <a:extLst>
                          <a:ext uri="{FF2B5EF4-FFF2-40B4-BE49-F238E27FC236}">
                            <a16:creationId xmlns:a16="http://schemas.microsoft.com/office/drawing/2014/main" id="{EAC65A3E-AB10-4F47-9B5B-3B8BF5C6414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 Diagonal Corner Rectangle 6">
                        <a:extLst>
                          <a:ext uri="{FF2B5EF4-FFF2-40B4-BE49-F238E27FC236}">
                            <a16:creationId xmlns:a16="http://schemas.microsoft.com/office/drawing/2014/main" id="{881296E0-841A-4442-AE14-559D677C474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5" name="Group 8">
                      <a:extLst>
                        <a:ext uri="{FF2B5EF4-FFF2-40B4-BE49-F238E27FC236}">
                          <a16:creationId xmlns:a16="http://schemas.microsoft.com/office/drawing/2014/main" id="{E155FC73-D331-4A7E-A7AE-1BF7A05528F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26" name="Round Diagonal Corner Rectangle 31">
                        <a:extLst>
                          <a:ext uri="{FF2B5EF4-FFF2-40B4-BE49-F238E27FC236}">
                            <a16:creationId xmlns:a16="http://schemas.microsoft.com/office/drawing/2014/main" id="{1533A05C-D634-4672-A25C-DF71BDB0460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 Diagonal Corner Rectangle 32">
                        <a:extLst>
                          <a:ext uri="{FF2B5EF4-FFF2-40B4-BE49-F238E27FC236}">
                            <a16:creationId xmlns:a16="http://schemas.microsoft.com/office/drawing/2014/main" id="{54F8E29E-FC9A-4494-BE30-91F89C5E7CC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 Diagonal Corner Rectangle 33">
                        <a:extLst>
                          <a:ext uri="{FF2B5EF4-FFF2-40B4-BE49-F238E27FC236}">
                            <a16:creationId xmlns:a16="http://schemas.microsoft.com/office/drawing/2014/main" id="{64E30F32-EF02-4CAA-A7B4-E18BC5ADE20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 Diagonal Corner Rectangle 34">
                        <a:extLst>
                          <a:ext uri="{FF2B5EF4-FFF2-40B4-BE49-F238E27FC236}">
                            <a16:creationId xmlns:a16="http://schemas.microsoft.com/office/drawing/2014/main" id="{2C154070-63AF-4F87-99E2-3B24153B7AA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ound Diagonal Corner Rectangle 35">
                        <a:extLst>
                          <a:ext uri="{FF2B5EF4-FFF2-40B4-BE49-F238E27FC236}">
                            <a16:creationId xmlns:a16="http://schemas.microsoft.com/office/drawing/2014/main" id="{C2D20CF4-33E6-4CA1-A8B7-D07E5581036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2" name="Group 371">
                    <a:extLst>
                      <a:ext uri="{FF2B5EF4-FFF2-40B4-BE49-F238E27FC236}">
                        <a16:creationId xmlns:a16="http://schemas.microsoft.com/office/drawing/2014/main" id="{31B5FC60-F90E-436D-882B-1DAF21EE3CE7}"/>
                      </a:ext>
                    </a:extLst>
                  </p:cNvPr>
                  <p:cNvGrpSpPr/>
                  <p:nvPr/>
                </p:nvGrpSpPr>
                <p:grpSpPr>
                  <a:xfrm rot="8113811">
                    <a:off x="1943792" y="770000"/>
                    <a:ext cx="1446415" cy="1355079"/>
                    <a:chOff x="4567827" y="970271"/>
                    <a:chExt cx="1595182" cy="1230216"/>
                  </a:xfrm>
                </p:grpSpPr>
                <p:grpSp>
                  <p:nvGrpSpPr>
                    <p:cNvPr id="412" name="Group 7">
                      <a:extLst>
                        <a:ext uri="{FF2B5EF4-FFF2-40B4-BE49-F238E27FC236}">
                          <a16:creationId xmlns:a16="http://schemas.microsoft.com/office/drawing/2014/main" id="{C40C047E-E45E-4553-B3B7-F40CA02E56F9}"/>
                        </a:ext>
                      </a:extLst>
                    </p:cNvPr>
                    <p:cNvGrpSpPr/>
                    <p:nvPr/>
                  </p:nvGrpSpPr>
                  <p:grpSpPr>
                    <a:xfrm>
                      <a:off x="4567827" y="970271"/>
                      <a:ext cx="1176558" cy="776349"/>
                      <a:chOff x="4567827" y="970271"/>
                      <a:chExt cx="1176558" cy="776349"/>
                    </a:xfrm>
                    <a:solidFill>
                      <a:schemeClr val="accent3">
                        <a:lumMod val="50000"/>
                      </a:schemeClr>
                    </a:solidFill>
                  </p:grpSpPr>
                  <p:sp>
                    <p:nvSpPr>
                      <p:cNvPr id="419" name="Round Diagonal Corner Rectangle 2">
                        <a:extLst>
                          <a:ext uri="{FF2B5EF4-FFF2-40B4-BE49-F238E27FC236}">
                            <a16:creationId xmlns:a16="http://schemas.microsoft.com/office/drawing/2014/main" id="{F7BDDBB4-9D8C-4A1F-B70C-1FCE15778A8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 Diagonal Corner Rectangle 3">
                        <a:extLst>
                          <a:ext uri="{FF2B5EF4-FFF2-40B4-BE49-F238E27FC236}">
                            <a16:creationId xmlns:a16="http://schemas.microsoft.com/office/drawing/2014/main" id="{95E1A425-691A-47EF-9587-473CD11E5D4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 Diagonal Corner Rectangle 4">
                        <a:extLst>
                          <a:ext uri="{FF2B5EF4-FFF2-40B4-BE49-F238E27FC236}">
                            <a16:creationId xmlns:a16="http://schemas.microsoft.com/office/drawing/2014/main" id="{AF5A0E17-84FC-4DB7-8597-84F1739B5ECB}"/>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 Diagonal Corner Rectangle 5">
                        <a:extLst>
                          <a:ext uri="{FF2B5EF4-FFF2-40B4-BE49-F238E27FC236}">
                            <a16:creationId xmlns:a16="http://schemas.microsoft.com/office/drawing/2014/main" id="{330E2804-E333-44A9-8DF7-F36B089F611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 Diagonal Corner Rectangle 6">
                        <a:extLst>
                          <a:ext uri="{FF2B5EF4-FFF2-40B4-BE49-F238E27FC236}">
                            <a16:creationId xmlns:a16="http://schemas.microsoft.com/office/drawing/2014/main" id="{FF0A7730-4859-472F-A6CE-5344776E00D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3" name="Group 8">
                      <a:extLst>
                        <a:ext uri="{FF2B5EF4-FFF2-40B4-BE49-F238E27FC236}">
                          <a16:creationId xmlns:a16="http://schemas.microsoft.com/office/drawing/2014/main" id="{B915C5C2-4EAC-419E-9412-0ED65170C17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14" name="Round Diagonal Corner Rectangle 44">
                        <a:extLst>
                          <a:ext uri="{FF2B5EF4-FFF2-40B4-BE49-F238E27FC236}">
                            <a16:creationId xmlns:a16="http://schemas.microsoft.com/office/drawing/2014/main" id="{678FC615-06EE-4102-A23D-9DD1AC9D3071}"/>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 Diagonal Corner Rectangle 45">
                        <a:extLst>
                          <a:ext uri="{FF2B5EF4-FFF2-40B4-BE49-F238E27FC236}">
                            <a16:creationId xmlns:a16="http://schemas.microsoft.com/office/drawing/2014/main" id="{AD4008EE-9FD8-4BF4-941E-373554C66A4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 Diagonal Corner Rectangle 46">
                        <a:extLst>
                          <a:ext uri="{FF2B5EF4-FFF2-40B4-BE49-F238E27FC236}">
                            <a16:creationId xmlns:a16="http://schemas.microsoft.com/office/drawing/2014/main" id="{C3A18896-658A-4768-BD43-A79BA82C7166}"/>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 Diagonal Corner Rectangle 47">
                        <a:extLst>
                          <a:ext uri="{FF2B5EF4-FFF2-40B4-BE49-F238E27FC236}">
                            <a16:creationId xmlns:a16="http://schemas.microsoft.com/office/drawing/2014/main" id="{96E9474C-8DE6-4FEE-A795-2F8B2B6B65B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 Diagonal Corner Rectangle 48">
                        <a:extLst>
                          <a:ext uri="{FF2B5EF4-FFF2-40B4-BE49-F238E27FC236}">
                            <a16:creationId xmlns:a16="http://schemas.microsoft.com/office/drawing/2014/main" id="{96722CEC-697E-4A95-937C-656CFC4FEF7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3" name="Group 372">
                    <a:extLst>
                      <a:ext uri="{FF2B5EF4-FFF2-40B4-BE49-F238E27FC236}">
                        <a16:creationId xmlns:a16="http://schemas.microsoft.com/office/drawing/2014/main" id="{25AB2D88-4307-4A3E-8868-F31149833997}"/>
                      </a:ext>
                    </a:extLst>
                  </p:cNvPr>
                  <p:cNvGrpSpPr/>
                  <p:nvPr/>
                </p:nvGrpSpPr>
                <p:grpSpPr>
                  <a:xfrm rot="8113811">
                    <a:off x="1438523" y="2207715"/>
                    <a:ext cx="1390153" cy="762604"/>
                    <a:chOff x="4567827" y="970271"/>
                    <a:chExt cx="1595182" cy="1230216"/>
                  </a:xfrm>
                </p:grpSpPr>
                <p:grpSp>
                  <p:nvGrpSpPr>
                    <p:cNvPr id="400" name="Group 7">
                      <a:extLst>
                        <a:ext uri="{FF2B5EF4-FFF2-40B4-BE49-F238E27FC236}">
                          <a16:creationId xmlns:a16="http://schemas.microsoft.com/office/drawing/2014/main" id="{BAE6E6C0-BCE0-40B6-9B91-126093FBF791}"/>
                        </a:ext>
                      </a:extLst>
                    </p:cNvPr>
                    <p:cNvGrpSpPr/>
                    <p:nvPr/>
                  </p:nvGrpSpPr>
                  <p:grpSpPr>
                    <a:xfrm>
                      <a:off x="4567827" y="970271"/>
                      <a:ext cx="1176558" cy="776349"/>
                      <a:chOff x="4567827" y="970271"/>
                      <a:chExt cx="1176558" cy="776349"/>
                    </a:xfrm>
                    <a:solidFill>
                      <a:schemeClr val="accent3">
                        <a:lumMod val="50000"/>
                      </a:schemeClr>
                    </a:solidFill>
                  </p:grpSpPr>
                  <p:sp>
                    <p:nvSpPr>
                      <p:cNvPr id="407" name="Round Diagonal Corner Rectangle 2">
                        <a:extLst>
                          <a:ext uri="{FF2B5EF4-FFF2-40B4-BE49-F238E27FC236}">
                            <a16:creationId xmlns:a16="http://schemas.microsoft.com/office/drawing/2014/main" id="{13B3C560-C591-4018-B233-754758473E3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 Diagonal Corner Rectangle 3">
                        <a:extLst>
                          <a:ext uri="{FF2B5EF4-FFF2-40B4-BE49-F238E27FC236}">
                            <a16:creationId xmlns:a16="http://schemas.microsoft.com/office/drawing/2014/main" id="{02AE7F5F-79E6-4706-9961-2D4DA6F0B91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ound Diagonal Corner Rectangle 4">
                        <a:extLst>
                          <a:ext uri="{FF2B5EF4-FFF2-40B4-BE49-F238E27FC236}">
                            <a16:creationId xmlns:a16="http://schemas.microsoft.com/office/drawing/2014/main" id="{57919E17-C612-4E3A-9870-EF3DA742423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 Diagonal Corner Rectangle 5">
                        <a:extLst>
                          <a:ext uri="{FF2B5EF4-FFF2-40B4-BE49-F238E27FC236}">
                            <a16:creationId xmlns:a16="http://schemas.microsoft.com/office/drawing/2014/main" id="{39AE08BA-38C1-4871-BCF2-BE0F5463E49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 Diagonal Corner Rectangle 6">
                        <a:extLst>
                          <a:ext uri="{FF2B5EF4-FFF2-40B4-BE49-F238E27FC236}">
                            <a16:creationId xmlns:a16="http://schemas.microsoft.com/office/drawing/2014/main" id="{B57FC6A4-4FF1-4CFE-8333-62CEE8D7F78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8">
                      <a:extLst>
                        <a:ext uri="{FF2B5EF4-FFF2-40B4-BE49-F238E27FC236}">
                          <a16:creationId xmlns:a16="http://schemas.microsoft.com/office/drawing/2014/main" id="{4C05DEE1-F1E6-4C6B-B289-111B7332146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02" name="Round Diagonal Corner Rectangle 57">
                        <a:extLst>
                          <a:ext uri="{FF2B5EF4-FFF2-40B4-BE49-F238E27FC236}">
                            <a16:creationId xmlns:a16="http://schemas.microsoft.com/office/drawing/2014/main" id="{C6696301-857E-47A4-81DF-7DBD11A2265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 Diagonal Corner Rectangle 58">
                        <a:extLst>
                          <a:ext uri="{FF2B5EF4-FFF2-40B4-BE49-F238E27FC236}">
                            <a16:creationId xmlns:a16="http://schemas.microsoft.com/office/drawing/2014/main" id="{6A84CEAD-4731-48F5-B774-47DDAA90941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 Diagonal Corner Rectangle 59">
                        <a:extLst>
                          <a:ext uri="{FF2B5EF4-FFF2-40B4-BE49-F238E27FC236}">
                            <a16:creationId xmlns:a16="http://schemas.microsoft.com/office/drawing/2014/main" id="{0E56FC36-455D-4FD5-8B57-7A3F72CB707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 Diagonal Corner Rectangle 60">
                        <a:extLst>
                          <a:ext uri="{FF2B5EF4-FFF2-40B4-BE49-F238E27FC236}">
                            <a16:creationId xmlns:a16="http://schemas.microsoft.com/office/drawing/2014/main" id="{0A39CC72-2C52-4492-81A6-EA8440870B8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 Diagonal Corner Rectangle 61">
                        <a:extLst>
                          <a:ext uri="{FF2B5EF4-FFF2-40B4-BE49-F238E27FC236}">
                            <a16:creationId xmlns:a16="http://schemas.microsoft.com/office/drawing/2014/main" id="{C6B9A438-83C1-4A61-BE67-EA3D0EBFA73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4" name="Group 373">
                    <a:extLst>
                      <a:ext uri="{FF2B5EF4-FFF2-40B4-BE49-F238E27FC236}">
                        <a16:creationId xmlns:a16="http://schemas.microsoft.com/office/drawing/2014/main" id="{571BBD33-C8E7-4EEC-B98C-BC697A9A007F}"/>
                      </a:ext>
                    </a:extLst>
                  </p:cNvPr>
                  <p:cNvGrpSpPr/>
                  <p:nvPr/>
                </p:nvGrpSpPr>
                <p:grpSpPr>
                  <a:xfrm rot="9089938">
                    <a:off x="2556363" y="1661184"/>
                    <a:ext cx="1090262" cy="771324"/>
                    <a:chOff x="4567827" y="970271"/>
                    <a:chExt cx="1595182" cy="1230216"/>
                  </a:xfrm>
                </p:grpSpPr>
                <p:grpSp>
                  <p:nvGrpSpPr>
                    <p:cNvPr id="388" name="Group 7">
                      <a:extLst>
                        <a:ext uri="{FF2B5EF4-FFF2-40B4-BE49-F238E27FC236}">
                          <a16:creationId xmlns:a16="http://schemas.microsoft.com/office/drawing/2014/main" id="{007A23AF-12A8-4936-8139-5DB741CA168D}"/>
                        </a:ext>
                      </a:extLst>
                    </p:cNvPr>
                    <p:cNvGrpSpPr/>
                    <p:nvPr/>
                  </p:nvGrpSpPr>
                  <p:grpSpPr>
                    <a:xfrm>
                      <a:off x="4567827" y="970271"/>
                      <a:ext cx="1176558" cy="776349"/>
                      <a:chOff x="4567827" y="970271"/>
                      <a:chExt cx="1176558" cy="776349"/>
                    </a:xfrm>
                    <a:solidFill>
                      <a:schemeClr val="accent3">
                        <a:lumMod val="50000"/>
                      </a:schemeClr>
                    </a:solidFill>
                  </p:grpSpPr>
                  <p:sp>
                    <p:nvSpPr>
                      <p:cNvPr id="395" name="Round Diagonal Corner Rectangle 2">
                        <a:extLst>
                          <a:ext uri="{FF2B5EF4-FFF2-40B4-BE49-F238E27FC236}">
                            <a16:creationId xmlns:a16="http://schemas.microsoft.com/office/drawing/2014/main" id="{45B0624D-B76C-40A3-9B22-182892053AF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 Diagonal Corner Rectangle 3">
                        <a:extLst>
                          <a:ext uri="{FF2B5EF4-FFF2-40B4-BE49-F238E27FC236}">
                            <a16:creationId xmlns:a16="http://schemas.microsoft.com/office/drawing/2014/main" id="{41B2B16B-2964-4415-8771-52C1277D136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 Diagonal Corner Rectangle 4">
                        <a:extLst>
                          <a:ext uri="{FF2B5EF4-FFF2-40B4-BE49-F238E27FC236}">
                            <a16:creationId xmlns:a16="http://schemas.microsoft.com/office/drawing/2014/main" id="{FE8375CE-93CF-4632-8730-059AE4FA9F3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ound Diagonal Corner Rectangle 5">
                        <a:extLst>
                          <a:ext uri="{FF2B5EF4-FFF2-40B4-BE49-F238E27FC236}">
                            <a16:creationId xmlns:a16="http://schemas.microsoft.com/office/drawing/2014/main" id="{E7346B6A-9905-4A65-AA06-AF0AEBB68E7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 Diagonal Corner Rectangle 6">
                        <a:extLst>
                          <a:ext uri="{FF2B5EF4-FFF2-40B4-BE49-F238E27FC236}">
                            <a16:creationId xmlns:a16="http://schemas.microsoft.com/office/drawing/2014/main" id="{BB8F8AFD-583C-4787-B920-55F4316B877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8">
                      <a:extLst>
                        <a:ext uri="{FF2B5EF4-FFF2-40B4-BE49-F238E27FC236}">
                          <a16:creationId xmlns:a16="http://schemas.microsoft.com/office/drawing/2014/main" id="{A2E4C58C-3F01-4079-A66C-67D73674BE5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90" name="Round Diagonal Corner Rectangle 70">
                        <a:extLst>
                          <a:ext uri="{FF2B5EF4-FFF2-40B4-BE49-F238E27FC236}">
                            <a16:creationId xmlns:a16="http://schemas.microsoft.com/office/drawing/2014/main" id="{D58E8CC6-2392-4834-A894-A447ADB66FB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 Diagonal Corner Rectangle 71">
                        <a:extLst>
                          <a:ext uri="{FF2B5EF4-FFF2-40B4-BE49-F238E27FC236}">
                            <a16:creationId xmlns:a16="http://schemas.microsoft.com/office/drawing/2014/main" id="{2C7B0630-709F-4B42-8905-ECE498F80E0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 Diagonal Corner Rectangle 72">
                        <a:extLst>
                          <a:ext uri="{FF2B5EF4-FFF2-40B4-BE49-F238E27FC236}">
                            <a16:creationId xmlns:a16="http://schemas.microsoft.com/office/drawing/2014/main" id="{4127DDD5-A9BF-429A-ADD2-6BEF3D59E39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 Diagonal Corner Rectangle 73">
                        <a:extLst>
                          <a:ext uri="{FF2B5EF4-FFF2-40B4-BE49-F238E27FC236}">
                            <a16:creationId xmlns:a16="http://schemas.microsoft.com/office/drawing/2014/main" id="{D414F873-66F9-494F-8F1E-16682F0FD6C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 Diagonal Corner Rectangle 74">
                        <a:extLst>
                          <a:ext uri="{FF2B5EF4-FFF2-40B4-BE49-F238E27FC236}">
                            <a16:creationId xmlns:a16="http://schemas.microsoft.com/office/drawing/2014/main" id="{D3738889-70B4-4978-ADE1-918F3343442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5" name="Group 374">
                    <a:extLst>
                      <a:ext uri="{FF2B5EF4-FFF2-40B4-BE49-F238E27FC236}">
                        <a16:creationId xmlns:a16="http://schemas.microsoft.com/office/drawing/2014/main" id="{F5289749-9F0D-474C-A706-A216639FE447}"/>
                      </a:ext>
                    </a:extLst>
                  </p:cNvPr>
                  <p:cNvGrpSpPr/>
                  <p:nvPr/>
                </p:nvGrpSpPr>
                <p:grpSpPr>
                  <a:xfrm rot="13486189" flipH="1">
                    <a:off x="1389306" y="2685691"/>
                    <a:ext cx="1345945" cy="1037421"/>
                    <a:chOff x="4567827" y="970271"/>
                    <a:chExt cx="1595182" cy="1230216"/>
                  </a:xfrm>
                </p:grpSpPr>
                <p:grpSp>
                  <p:nvGrpSpPr>
                    <p:cNvPr id="376" name="Group 7">
                      <a:extLst>
                        <a:ext uri="{FF2B5EF4-FFF2-40B4-BE49-F238E27FC236}">
                          <a16:creationId xmlns:a16="http://schemas.microsoft.com/office/drawing/2014/main" id="{0C13E0CD-0FFB-4C5E-874B-7B94AE6EEEA8}"/>
                        </a:ext>
                      </a:extLst>
                    </p:cNvPr>
                    <p:cNvGrpSpPr/>
                    <p:nvPr/>
                  </p:nvGrpSpPr>
                  <p:grpSpPr>
                    <a:xfrm>
                      <a:off x="4567827" y="970271"/>
                      <a:ext cx="1176558" cy="776349"/>
                      <a:chOff x="4567827" y="970271"/>
                      <a:chExt cx="1176558" cy="776349"/>
                    </a:xfrm>
                    <a:solidFill>
                      <a:schemeClr val="accent3">
                        <a:lumMod val="50000"/>
                      </a:schemeClr>
                    </a:solidFill>
                  </p:grpSpPr>
                  <p:sp>
                    <p:nvSpPr>
                      <p:cNvPr id="383" name="Round Diagonal Corner Rectangle 2">
                        <a:extLst>
                          <a:ext uri="{FF2B5EF4-FFF2-40B4-BE49-F238E27FC236}">
                            <a16:creationId xmlns:a16="http://schemas.microsoft.com/office/drawing/2014/main" id="{D5FDAB64-E59F-437B-9947-9147857580D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 Diagonal Corner Rectangle 3">
                        <a:extLst>
                          <a:ext uri="{FF2B5EF4-FFF2-40B4-BE49-F238E27FC236}">
                            <a16:creationId xmlns:a16="http://schemas.microsoft.com/office/drawing/2014/main" id="{31F7D54E-FAF4-477B-A205-7FCD85B6DDF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 Diagonal Corner Rectangle 4">
                        <a:extLst>
                          <a:ext uri="{FF2B5EF4-FFF2-40B4-BE49-F238E27FC236}">
                            <a16:creationId xmlns:a16="http://schemas.microsoft.com/office/drawing/2014/main" id="{F8C70E8E-EAF8-4036-AD9F-8CFB3EEDDD5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 Diagonal Corner Rectangle 5">
                        <a:extLst>
                          <a:ext uri="{FF2B5EF4-FFF2-40B4-BE49-F238E27FC236}">
                            <a16:creationId xmlns:a16="http://schemas.microsoft.com/office/drawing/2014/main" id="{8FB48BA8-98D2-48C7-889F-282CCAF831E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 Diagonal Corner Rectangle 6">
                        <a:extLst>
                          <a:ext uri="{FF2B5EF4-FFF2-40B4-BE49-F238E27FC236}">
                            <a16:creationId xmlns:a16="http://schemas.microsoft.com/office/drawing/2014/main" id="{10B2D763-0B7A-4C79-A490-884F3842518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8">
                      <a:extLst>
                        <a:ext uri="{FF2B5EF4-FFF2-40B4-BE49-F238E27FC236}">
                          <a16:creationId xmlns:a16="http://schemas.microsoft.com/office/drawing/2014/main" id="{966A19C1-7D67-4276-B2F6-CC9BDD9565D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78" name="Round Diagonal Corner Rectangle 83">
                        <a:extLst>
                          <a:ext uri="{FF2B5EF4-FFF2-40B4-BE49-F238E27FC236}">
                            <a16:creationId xmlns:a16="http://schemas.microsoft.com/office/drawing/2014/main" id="{3E56CEA8-DC38-46C4-9D8A-95891EBE68B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 Diagonal Corner Rectangle 84">
                        <a:extLst>
                          <a:ext uri="{FF2B5EF4-FFF2-40B4-BE49-F238E27FC236}">
                            <a16:creationId xmlns:a16="http://schemas.microsoft.com/office/drawing/2014/main" id="{A90C2E59-7230-4418-8A95-012A57B515C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ound Diagonal Corner Rectangle 85">
                        <a:extLst>
                          <a:ext uri="{FF2B5EF4-FFF2-40B4-BE49-F238E27FC236}">
                            <a16:creationId xmlns:a16="http://schemas.microsoft.com/office/drawing/2014/main" id="{6A550A63-72E4-4952-AC1B-F8E657735D8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 Diagonal Corner Rectangle 86">
                        <a:extLst>
                          <a:ext uri="{FF2B5EF4-FFF2-40B4-BE49-F238E27FC236}">
                            <a16:creationId xmlns:a16="http://schemas.microsoft.com/office/drawing/2014/main" id="{EF3509C6-DD09-407C-A4E8-CF24D5FBD980}"/>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ound Diagonal Corner Rectangle 87">
                        <a:extLst>
                          <a:ext uri="{FF2B5EF4-FFF2-40B4-BE49-F238E27FC236}">
                            <a16:creationId xmlns:a16="http://schemas.microsoft.com/office/drawing/2014/main" id="{7832A359-60C0-4033-99FB-FD85B618D13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3" name="Group 52">
                  <a:extLst>
                    <a:ext uri="{FF2B5EF4-FFF2-40B4-BE49-F238E27FC236}">
                      <a16:creationId xmlns:a16="http://schemas.microsoft.com/office/drawing/2014/main" id="{1308E79F-5767-4271-955E-E8B09EB40396}"/>
                    </a:ext>
                  </a:extLst>
                </p:cNvPr>
                <p:cNvGrpSpPr/>
                <p:nvPr/>
              </p:nvGrpSpPr>
              <p:grpSpPr>
                <a:xfrm>
                  <a:off x="8486520" y="3834147"/>
                  <a:ext cx="384925" cy="648379"/>
                  <a:chOff x="1241184" y="770000"/>
                  <a:chExt cx="2405441" cy="4129562"/>
                </a:xfrm>
              </p:grpSpPr>
              <p:grpSp>
                <p:nvGrpSpPr>
                  <p:cNvPr id="276" name="Group 275">
                    <a:extLst>
                      <a:ext uri="{FF2B5EF4-FFF2-40B4-BE49-F238E27FC236}">
                        <a16:creationId xmlns:a16="http://schemas.microsoft.com/office/drawing/2014/main" id="{5484C1BC-F6FC-405C-9076-1E804A2CB3CE}"/>
                      </a:ext>
                    </a:extLst>
                  </p:cNvPr>
                  <p:cNvGrpSpPr/>
                  <p:nvPr/>
                </p:nvGrpSpPr>
                <p:grpSpPr>
                  <a:xfrm>
                    <a:off x="2133600" y="2743200"/>
                    <a:ext cx="1295400" cy="990600"/>
                    <a:chOff x="4567827" y="970271"/>
                    <a:chExt cx="1595182" cy="1230216"/>
                  </a:xfrm>
                </p:grpSpPr>
                <p:grpSp>
                  <p:nvGrpSpPr>
                    <p:cNvPr id="356" name="Group 355">
                      <a:extLst>
                        <a:ext uri="{FF2B5EF4-FFF2-40B4-BE49-F238E27FC236}">
                          <a16:creationId xmlns:a16="http://schemas.microsoft.com/office/drawing/2014/main" id="{68AB768C-5766-490F-82E1-A827DA21645A}"/>
                        </a:ext>
                      </a:extLst>
                    </p:cNvPr>
                    <p:cNvGrpSpPr/>
                    <p:nvPr/>
                  </p:nvGrpSpPr>
                  <p:grpSpPr>
                    <a:xfrm>
                      <a:off x="4567827" y="970271"/>
                      <a:ext cx="1176558" cy="776349"/>
                      <a:chOff x="4567827" y="970271"/>
                      <a:chExt cx="1176558" cy="776349"/>
                    </a:xfrm>
                    <a:solidFill>
                      <a:schemeClr val="accent3">
                        <a:lumMod val="50000"/>
                      </a:schemeClr>
                    </a:solidFill>
                  </p:grpSpPr>
                  <p:sp>
                    <p:nvSpPr>
                      <p:cNvPr id="363" name="Round Diagonal Corner Rectangle 2">
                        <a:extLst>
                          <a:ext uri="{FF2B5EF4-FFF2-40B4-BE49-F238E27FC236}">
                            <a16:creationId xmlns:a16="http://schemas.microsoft.com/office/drawing/2014/main" id="{5D6240CF-FA16-4141-BC95-E9F1AC7AB55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 Diagonal Corner Rectangle 3">
                        <a:extLst>
                          <a:ext uri="{FF2B5EF4-FFF2-40B4-BE49-F238E27FC236}">
                            <a16:creationId xmlns:a16="http://schemas.microsoft.com/office/drawing/2014/main" id="{DA2289D9-0680-45A2-89D7-B3904D4A72F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 Diagonal Corner Rectangle 4">
                        <a:extLst>
                          <a:ext uri="{FF2B5EF4-FFF2-40B4-BE49-F238E27FC236}">
                            <a16:creationId xmlns:a16="http://schemas.microsoft.com/office/drawing/2014/main" id="{D41E0418-A01F-4BAE-97B8-5E2E20E2ADC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 Diagonal Corner Rectangle 5">
                        <a:extLst>
                          <a:ext uri="{FF2B5EF4-FFF2-40B4-BE49-F238E27FC236}">
                            <a16:creationId xmlns:a16="http://schemas.microsoft.com/office/drawing/2014/main" id="{449BDF84-25F1-47CF-ADFC-B46948437CD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 Diagonal Corner Rectangle 6">
                        <a:extLst>
                          <a:ext uri="{FF2B5EF4-FFF2-40B4-BE49-F238E27FC236}">
                            <a16:creationId xmlns:a16="http://schemas.microsoft.com/office/drawing/2014/main" id="{B135614E-6010-41B0-9BE4-C20375EDEBD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7" name="Group 356">
                      <a:extLst>
                        <a:ext uri="{FF2B5EF4-FFF2-40B4-BE49-F238E27FC236}">
                          <a16:creationId xmlns:a16="http://schemas.microsoft.com/office/drawing/2014/main" id="{1FAE64F4-86CB-4A23-93AA-AE3366C069A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58" name="Round Diagonal Corner Rectangle 9">
                        <a:extLst>
                          <a:ext uri="{FF2B5EF4-FFF2-40B4-BE49-F238E27FC236}">
                            <a16:creationId xmlns:a16="http://schemas.microsoft.com/office/drawing/2014/main" id="{D72ABBA0-2BEC-4709-AEF5-5AF0E75E918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 Diagonal Corner Rectangle 10">
                        <a:extLst>
                          <a:ext uri="{FF2B5EF4-FFF2-40B4-BE49-F238E27FC236}">
                            <a16:creationId xmlns:a16="http://schemas.microsoft.com/office/drawing/2014/main" id="{94284B05-8627-478B-9A49-4EA5BCBAFD3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 Diagonal Corner Rectangle 11">
                        <a:extLst>
                          <a:ext uri="{FF2B5EF4-FFF2-40B4-BE49-F238E27FC236}">
                            <a16:creationId xmlns:a16="http://schemas.microsoft.com/office/drawing/2014/main" id="{17BB1871-A6A8-42BD-B71C-C11A4B33BEC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 Diagonal Corner Rectangle 12">
                        <a:extLst>
                          <a:ext uri="{FF2B5EF4-FFF2-40B4-BE49-F238E27FC236}">
                            <a16:creationId xmlns:a16="http://schemas.microsoft.com/office/drawing/2014/main" id="{B00B8F64-1D76-4C6E-86FD-3F18251B423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 Diagonal Corner Rectangle 13">
                        <a:extLst>
                          <a:ext uri="{FF2B5EF4-FFF2-40B4-BE49-F238E27FC236}">
                            <a16:creationId xmlns:a16="http://schemas.microsoft.com/office/drawing/2014/main" id="{826E29A6-C738-4BE5-9BB5-9389E88F88B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7" name="Double Wave 276">
                    <a:extLst>
                      <a:ext uri="{FF2B5EF4-FFF2-40B4-BE49-F238E27FC236}">
                        <a16:creationId xmlns:a16="http://schemas.microsoft.com/office/drawing/2014/main" id="{3997C17E-D910-4E9E-8812-C1AEEE2D9441}"/>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roup 277">
                    <a:extLst>
                      <a:ext uri="{FF2B5EF4-FFF2-40B4-BE49-F238E27FC236}">
                        <a16:creationId xmlns:a16="http://schemas.microsoft.com/office/drawing/2014/main" id="{DB358BC3-9654-4652-8037-F9A3FB73F9E4}"/>
                      </a:ext>
                    </a:extLst>
                  </p:cNvPr>
                  <p:cNvGrpSpPr/>
                  <p:nvPr/>
                </p:nvGrpSpPr>
                <p:grpSpPr>
                  <a:xfrm rot="3721982">
                    <a:off x="2072705" y="1965154"/>
                    <a:ext cx="1219200" cy="940256"/>
                    <a:chOff x="4567827" y="970271"/>
                    <a:chExt cx="1595182" cy="1230216"/>
                  </a:xfrm>
                </p:grpSpPr>
                <p:grpSp>
                  <p:nvGrpSpPr>
                    <p:cNvPr id="344" name="Group 7">
                      <a:extLst>
                        <a:ext uri="{FF2B5EF4-FFF2-40B4-BE49-F238E27FC236}">
                          <a16:creationId xmlns:a16="http://schemas.microsoft.com/office/drawing/2014/main" id="{AF3F3ECE-B401-4761-8262-04CF065EB3CA}"/>
                        </a:ext>
                      </a:extLst>
                    </p:cNvPr>
                    <p:cNvGrpSpPr/>
                    <p:nvPr/>
                  </p:nvGrpSpPr>
                  <p:grpSpPr>
                    <a:xfrm>
                      <a:off x="4567827" y="970271"/>
                      <a:ext cx="1176558" cy="776349"/>
                      <a:chOff x="4567827" y="970271"/>
                      <a:chExt cx="1176558" cy="776349"/>
                    </a:xfrm>
                    <a:solidFill>
                      <a:schemeClr val="accent3">
                        <a:lumMod val="50000"/>
                      </a:schemeClr>
                    </a:solidFill>
                  </p:grpSpPr>
                  <p:sp>
                    <p:nvSpPr>
                      <p:cNvPr id="351" name="Round Diagonal Corner Rectangle 2">
                        <a:extLst>
                          <a:ext uri="{FF2B5EF4-FFF2-40B4-BE49-F238E27FC236}">
                            <a16:creationId xmlns:a16="http://schemas.microsoft.com/office/drawing/2014/main" id="{EE534878-74AD-4D7C-AE37-B3DDBBA1C19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 Diagonal Corner Rectangle 3">
                        <a:extLst>
                          <a:ext uri="{FF2B5EF4-FFF2-40B4-BE49-F238E27FC236}">
                            <a16:creationId xmlns:a16="http://schemas.microsoft.com/office/drawing/2014/main" id="{369D1BAA-BD88-40B4-9756-35676BFA598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 Diagonal Corner Rectangle 4">
                        <a:extLst>
                          <a:ext uri="{FF2B5EF4-FFF2-40B4-BE49-F238E27FC236}">
                            <a16:creationId xmlns:a16="http://schemas.microsoft.com/office/drawing/2014/main" id="{BFA4ED54-1546-4CCB-A08F-B3D7513C72B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 Diagonal Corner Rectangle 5">
                        <a:extLst>
                          <a:ext uri="{FF2B5EF4-FFF2-40B4-BE49-F238E27FC236}">
                            <a16:creationId xmlns:a16="http://schemas.microsoft.com/office/drawing/2014/main" id="{5D785A6A-B748-4D62-96B8-4E16EBE318A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 Diagonal Corner Rectangle 6">
                        <a:extLst>
                          <a:ext uri="{FF2B5EF4-FFF2-40B4-BE49-F238E27FC236}">
                            <a16:creationId xmlns:a16="http://schemas.microsoft.com/office/drawing/2014/main" id="{6C5ECA7B-FA43-408D-AC14-82BD9DC377F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8">
                      <a:extLst>
                        <a:ext uri="{FF2B5EF4-FFF2-40B4-BE49-F238E27FC236}">
                          <a16:creationId xmlns:a16="http://schemas.microsoft.com/office/drawing/2014/main" id="{0FA0FE98-318A-442A-8B3F-58C5BF4726B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46" name="Round Diagonal Corner Rectangle 18">
                        <a:extLst>
                          <a:ext uri="{FF2B5EF4-FFF2-40B4-BE49-F238E27FC236}">
                            <a16:creationId xmlns:a16="http://schemas.microsoft.com/office/drawing/2014/main" id="{BA0C85CD-0B19-4F9B-8FE1-65E45CC4991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 Diagonal Corner Rectangle 19">
                        <a:extLst>
                          <a:ext uri="{FF2B5EF4-FFF2-40B4-BE49-F238E27FC236}">
                            <a16:creationId xmlns:a16="http://schemas.microsoft.com/office/drawing/2014/main" id="{78307E33-7EEB-4E86-B906-89AF99C201F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 Diagonal Corner Rectangle 20">
                        <a:extLst>
                          <a:ext uri="{FF2B5EF4-FFF2-40B4-BE49-F238E27FC236}">
                            <a16:creationId xmlns:a16="http://schemas.microsoft.com/office/drawing/2014/main" id="{E46C3BB6-9FE3-450D-94F1-C93BEC9A805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 Diagonal Corner Rectangle 21">
                        <a:extLst>
                          <a:ext uri="{FF2B5EF4-FFF2-40B4-BE49-F238E27FC236}">
                            <a16:creationId xmlns:a16="http://schemas.microsoft.com/office/drawing/2014/main" id="{36112F70-E18A-4AF8-AF26-7D0401B6608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 Diagonal Corner Rectangle 22">
                        <a:extLst>
                          <a:ext uri="{FF2B5EF4-FFF2-40B4-BE49-F238E27FC236}">
                            <a16:creationId xmlns:a16="http://schemas.microsoft.com/office/drawing/2014/main" id="{C6CD9527-4EE3-4178-BD5F-0EC3F5328D7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9" name="Group 278">
                    <a:extLst>
                      <a:ext uri="{FF2B5EF4-FFF2-40B4-BE49-F238E27FC236}">
                        <a16:creationId xmlns:a16="http://schemas.microsoft.com/office/drawing/2014/main" id="{6F512473-BD49-416B-9625-B46B7626168A}"/>
                      </a:ext>
                    </a:extLst>
                  </p:cNvPr>
                  <p:cNvGrpSpPr/>
                  <p:nvPr/>
                </p:nvGrpSpPr>
                <p:grpSpPr>
                  <a:xfrm rot="20253845">
                    <a:off x="1241184" y="1553241"/>
                    <a:ext cx="1595182" cy="1230216"/>
                    <a:chOff x="4567827" y="970271"/>
                    <a:chExt cx="1595182" cy="1230216"/>
                  </a:xfrm>
                </p:grpSpPr>
                <p:grpSp>
                  <p:nvGrpSpPr>
                    <p:cNvPr id="332" name="Group 7">
                      <a:extLst>
                        <a:ext uri="{FF2B5EF4-FFF2-40B4-BE49-F238E27FC236}">
                          <a16:creationId xmlns:a16="http://schemas.microsoft.com/office/drawing/2014/main" id="{7C651B92-88AA-4C1B-A47C-C4953B254B54}"/>
                        </a:ext>
                      </a:extLst>
                    </p:cNvPr>
                    <p:cNvGrpSpPr/>
                    <p:nvPr/>
                  </p:nvGrpSpPr>
                  <p:grpSpPr>
                    <a:xfrm>
                      <a:off x="4567827" y="970271"/>
                      <a:ext cx="1176558" cy="776349"/>
                      <a:chOff x="4567827" y="970271"/>
                      <a:chExt cx="1176558" cy="776349"/>
                    </a:xfrm>
                    <a:solidFill>
                      <a:schemeClr val="accent3">
                        <a:lumMod val="50000"/>
                      </a:schemeClr>
                    </a:solidFill>
                  </p:grpSpPr>
                  <p:sp>
                    <p:nvSpPr>
                      <p:cNvPr id="339" name="Round Diagonal Corner Rectangle 2">
                        <a:extLst>
                          <a:ext uri="{FF2B5EF4-FFF2-40B4-BE49-F238E27FC236}">
                            <a16:creationId xmlns:a16="http://schemas.microsoft.com/office/drawing/2014/main" id="{148E6A26-E870-4847-84D4-F94BF194F29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 Diagonal Corner Rectangle 3">
                        <a:extLst>
                          <a:ext uri="{FF2B5EF4-FFF2-40B4-BE49-F238E27FC236}">
                            <a16:creationId xmlns:a16="http://schemas.microsoft.com/office/drawing/2014/main" id="{1EEA61F4-ACB6-4083-8D2A-0DA768DC47E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 Diagonal Corner Rectangle 4">
                        <a:extLst>
                          <a:ext uri="{FF2B5EF4-FFF2-40B4-BE49-F238E27FC236}">
                            <a16:creationId xmlns:a16="http://schemas.microsoft.com/office/drawing/2014/main" id="{5CA542E3-DBB6-46E9-A326-E01F9648082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ound Diagonal Corner Rectangle 5">
                        <a:extLst>
                          <a:ext uri="{FF2B5EF4-FFF2-40B4-BE49-F238E27FC236}">
                            <a16:creationId xmlns:a16="http://schemas.microsoft.com/office/drawing/2014/main" id="{EBCAAFAF-D0BF-4FCE-A62E-8207786B18C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ound Diagonal Corner Rectangle 6">
                        <a:extLst>
                          <a:ext uri="{FF2B5EF4-FFF2-40B4-BE49-F238E27FC236}">
                            <a16:creationId xmlns:a16="http://schemas.microsoft.com/office/drawing/2014/main" id="{9CE94872-8F95-41F1-A834-93744796500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8">
                      <a:extLst>
                        <a:ext uri="{FF2B5EF4-FFF2-40B4-BE49-F238E27FC236}">
                          <a16:creationId xmlns:a16="http://schemas.microsoft.com/office/drawing/2014/main" id="{F532FFD7-F13D-4EA8-ABE2-63B2A142665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34" name="Round Diagonal Corner Rectangle 31">
                        <a:extLst>
                          <a:ext uri="{FF2B5EF4-FFF2-40B4-BE49-F238E27FC236}">
                            <a16:creationId xmlns:a16="http://schemas.microsoft.com/office/drawing/2014/main" id="{DFD9C8D8-5703-44A2-91BA-4F1A7C4C21E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ound Diagonal Corner Rectangle 32">
                        <a:extLst>
                          <a:ext uri="{FF2B5EF4-FFF2-40B4-BE49-F238E27FC236}">
                            <a16:creationId xmlns:a16="http://schemas.microsoft.com/office/drawing/2014/main" id="{1EAD588A-9DCA-4460-B28F-DF31338E3BB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 Diagonal Corner Rectangle 33">
                        <a:extLst>
                          <a:ext uri="{FF2B5EF4-FFF2-40B4-BE49-F238E27FC236}">
                            <a16:creationId xmlns:a16="http://schemas.microsoft.com/office/drawing/2014/main" id="{24BC41BC-2990-48E7-80C9-87465E91E3E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 Diagonal Corner Rectangle 34">
                        <a:extLst>
                          <a:ext uri="{FF2B5EF4-FFF2-40B4-BE49-F238E27FC236}">
                            <a16:creationId xmlns:a16="http://schemas.microsoft.com/office/drawing/2014/main" id="{E0CE54BE-D91E-4135-BB72-48D19AAB02E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 Diagonal Corner Rectangle 35">
                        <a:extLst>
                          <a:ext uri="{FF2B5EF4-FFF2-40B4-BE49-F238E27FC236}">
                            <a16:creationId xmlns:a16="http://schemas.microsoft.com/office/drawing/2014/main" id="{FF4ECD41-1EC0-4128-83EE-EFB7A5DE128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0" name="Group 279">
                    <a:extLst>
                      <a:ext uri="{FF2B5EF4-FFF2-40B4-BE49-F238E27FC236}">
                        <a16:creationId xmlns:a16="http://schemas.microsoft.com/office/drawing/2014/main" id="{0CB42949-FC96-41C3-9547-43D3F0E7707A}"/>
                      </a:ext>
                    </a:extLst>
                  </p:cNvPr>
                  <p:cNvGrpSpPr/>
                  <p:nvPr/>
                </p:nvGrpSpPr>
                <p:grpSpPr>
                  <a:xfrm rot="8113811">
                    <a:off x="1943792" y="770000"/>
                    <a:ext cx="1446415" cy="1355079"/>
                    <a:chOff x="4567827" y="970271"/>
                    <a:chExt cx="1595182" cy="1230216"/>
                  </a:xfrm>
                </p:grpSpPr>
                <p:grpSp>
                  <p:nvGrpSpPr>
                    <p:cNvPr id="320" name="Group 7">
                      <a:extLst>
                        <a:ext uri="{FF2B5EF4-FFF2-40B4-BE49-F238E27FC236}">
                          <a16:creationId xmlns:a16="http://schemas.microsoft.com/office/drawing/2014/main" id="{C130E2CA-3BC6-44DA-B086-4FD6F966AD0E}"/>
                        </a:ext>
                      </a:extLst>
                    </p:cNvPr>
                    <p:cNvGrpSpPr/>
                    <p:nvPr/>
                  </p:nvGrpSpPr>
                  <p:grpSpPr>
                    <a:xfrm>
                      <a:off x="4567827" y="970271"/>
                      <a:ext cx="1176558" cy="776349"/>
                      <a:chOff x="4567827" y="970271"/>
                      <a:chExt cx="1176558" cy="776349"/>
                    </a:xfrm>
                    <a:solidFill>
                      <a:schemeClr val="accent3">
                        <a:lumMod val="50000"/>
                      </a:schemeClr>
                    </a:solidFill>
                  </p:grpSpPr>
                  <p:sp>
                    <p:nvSpPr>
                      <p:cNvPr id="327" name="Round Diagonal Corner Rectangle 2">
                        <a:extLst>
                          <a:ext uri="{FF2B5EF4-FFF2-40B4-BE49-F238E27FC236}">
                            <a16:creationId xmlns:a16="http://schemas.microsoft.com/office/drawing/2014/main" id="{6EBC07FF-A58F-47ED-A1A3-93E3F15940C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 Diagonal Corner Rectangle 3">
                        <a:extLst>
                          <a:ext uri="{FF2B5EF4-FFF2-40B4-BE49-F238E27FC236}">
                            <a16:creationId xmlns:a16="http://schemas.microsoft.com/office/drawing/2014/main" id="{A9FF2967-E657-4BB6-86BE-D2C72796C68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 Diagonal Corner Rectangle 4">
                        <a:extLst>
                          <a:ext uri="{FF2B5EF4-FFF2-40B4-BE49-F238E27FC236}">
                            <a16:creationId xmlns:a16="http://schemas.microsoft.com/office/drawing/2014/main" id="{420796C9-8B80-4E11-8B0D-1A94F41868DD}"/>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 Diagonal Corner Rectangle 5">
                        <a:extLst>
                          <a:ext uri="{FF2B5EF4-FFF2-40B4-BE49-F238E27FC236}">
                            <a16:creationId xmlns:a16="http://schemas.microsoft.com/office/drawing/2014/main" id="{A8DEA87D-0050-4317-9313-6D4938FB409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 Diagonal Corner Rectangle 6">
                        <a:extLst>
                          <a:ext uri="{FF2B5EF4-FFF2-40B4-BE49-F238E27FC236}">
                            <a16:creationId xmlns:a16="http://schemas.microsoft.com/office/drawing/2014/main" id="{C1068F83-5647-4986-9551-7811D43DB9C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8">
                      <a:extLst>
                        <a:ext uri="{FF2B5EF4-FFF2-40B4-BE49-F238E27FC236}">
                          <a16:creationId xmlns:a16="http://schemas.microsoft.com/office/drawing/2014/main" id="{FE6972AA-D57E-49D1-BB4C-CAF10A5696D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22" name="Round Diagonal Corner Rectangle 44">
                        <a:extLst>
                          <a:ext uri="{FF2B5EF4-FFF2-40B4-BE49-F238E27FC236}">
                            <a16:creationId xmlns:a16="http://schemas.microsoft.com/office/drawing/2014/main" id="{782E0498-E3F4-4BE3-9035-E6A4BE43D07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 Diagonal Corner Rectangle 45">
                        <a:extLst>
                          <a:ext uri="{FF2B5EF4-FFF2-40B4-BE49-F238E27FC236}">
                            <a16:creationId xmlns:a16="http://schemas.microsoft.com/office/drawing/2014/main" id="{DD02E10A-B51F-41EB-A8B3-1F407BBABDD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 Diagonal Corner Rectangle 46">
                        <a:extLst>
                          <a:ext uri="{FF2B5EF4-FFF2-40B4-BE49-F238E27FC236}">
                            <a16:creationId xmlns:a16="http://schemas.microsoft.com/office/drawing/2014/main" id="{5402FED5-9EBE-42F1-9AEC-2A8BD345FBFF}"/>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 Diagonal Corner Rectangle 47">
                        <a:extLst>
                          <a:ext uri="{FF2B5EF4-FFF2-40B4-BE49-F238E27FC236}">
                            <a16:creationId xmlns:a16="http://schemas.microsoft.com/office/drawing/2014/main" id="{C86F6479-6350-4CCD-B889-E679DEB9954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 Diagonal Corner Rectangle 48">
                        <a:extLst>
                          <a:ext uri="{FF2B5EF4-FFF2-40B4-BE49-F238E27FC236}">
                            <a16:creationId xmlns:a16="http://schemas.microsoft.com/office/drawing/2014/main" id="{52D92389-CF25-40E2-A74B-4ADDDBB2998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1" name="Group 280">
                    <a:extLst>
                      <a:ext uri="{FF2B5EF4-FFF2-40B4-BE49-F238E27FC236}">
                        <a16:creationId xmlns:a16="http://schemas.microsoft.com/office/drawing/2014/main" id="{DC17222A-3BB5-4C6C-8944-18595D5DA544}"/>
                      </a:ext>
                    </a:extLst>
                  </p:cNvPr>
                  <p:cNvGrpSpPr/>
                  <p:nvPr/>
                </p:nvGrpSpPr>
                <p:grpSpPr>
                  <a:xfrm rot="8113811">
                    <a:off x="1438523" y="2207715"/>
                    <a:ext cx="1390153" cy="762604"/>
                    <a:chOff x="4567827" y="970271"/>
                    <a:chExt cx="1595182" cy="1230216"/>
                  </a:xfrm>
                </p:grpSpPr>
                <p:grpSp>
                  <p:nvGrpSpPr>
                    <p:cNvPr id="308" name="Group 7">
                      <a:extLst>
                        <a:ext uri="{FF2B5EF4-FFF2-40B4-BE49-F238E27FC236}">
                          <a16:creationId xmlns:a16="http://schemas.microsoft.com/office/drawing/2014/main" id="{617AB524-04BC-4638-8504-4EC228F412EF}"/>
                        </a:ext>
                      </a:extLst>
                    </p:cNvPr>
                    <p:cNvGrpSpPr/>
                    <p:nvPr/>
                  </p:nvGrpSpPr>
                  <p:grpSpPr>
                    <a:xfrm>
                      <a:off x="4567827" y="970271"/>
                      <a:ext cx="1176558" cy="776349"/>
                      <a:chOff x="4567827" y="970271"/>
                      <a:chExt cx="1176558" cy="776349"/>
                    </a:xfrm>
                    <a:solidFill>
                      <a:schemeClr val="accent3">
                        <a:lumMod val="50000"/>
                      </a:schemeClr>
                    </a:solidFill>
                  </p:grpSpPr>
                  <p:sp>
                    <p:nvSpPr>
                      <p:cNvPr id="315" name="Round Diagonal Corner Rectangle 2">
                        <a:extLst>
                          <a:ext uri="{FF2B5EF4-FFF2-40B4-BE49-F238E27FC236}">
                            <a16:creationId xmlns:a16="http://schemas.microsoft.com/office/drawing/2014/main" id="{9ED0AA9A-39B5-480C-BA91-49F5F79B978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 Diagonal Corner Rectangle 3">
                        <a:extLst>
                          <a:ext uri="{FF2B5EF4-FFF2-40B4-BE49-F238E27FC236}">
                            <a16:creationId xmlns:a16="http://schemas.microsoft.com/office/drawing/2014/main" id="{C2BABC37-0D04-48CC-A9B9-79235AA9096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4">
                        <a:extLst>
                          <a:ext uri="{FF2B5EF4-FFF2-40B4-BE49-F238E27FC236}">
                            <a16:creationId xmlns:a16="http://schemas.microsoft.com/office/drawing/2014/main" id="{82729978-92F0-403A-A3DB-3CD3DBAEC5A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5">
                        <a:extLst>
                          <a:ext uri="{FF2B5EF4-FFF2-40B4-BE49-F238E27FC236}">
                            <a16:creationId xmlns:a16="http://schemas.microsoft.com/office/drawing/2014/main" id="{0E8CCA43-646D-4B6F-8325-7B8F77A7D99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 Diagonal Corner Rectangle 6">
                        <a:extLst>
                          <a:ext uri="{FF2B5EF4-FFF2-40B4-BE49-F238E27FC236}">
                            <a16:creationId xmlns:a16="http://schemas.microsoft.com/office/drawing/2014/main" id="{411279A2-D0B2-4E6A-94EE-D50CF3B71B4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8">
                      <a:extLst>
                        <a:ext uri="{FF2B5EF4-FFF2-40B4-BE49-F238E27FC236}">
                          <a16:creationId xmlns:a16="http://schemas.microsoft.com/office/drawing/2014/main" id="{599D263D-9654-443C-AAE8-C43010C2802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10" name="Round Diagonal Corner Rectangle 57">
                        <a:extLst>
                          <a:ext uri="{FF2B5EF4-FFF2-40B4-BE49-F238E27FC236}">
                            <a16:creationId xmlns:a16="http://schemas.microsoft.com/office/drawing/2014/main" id="{F2A9FAD2-7AF2-44BB-902C-1587EAF67F8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 Diagonal Corner Rectangle 58">
                        <a:extLst>
                          <a:ext uri="{FF2B5EF4-FFF2-40B4-BE49-F238E27FC236}">
                            <a16:creationId xmlns:a16="http://schemas.microsoft.com/office/drawing/2014/main" id="{3D4A550E-DB3B-4EC6-9CA2-BEDB67F5BEB6}"/>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 Diagonal Corner Rectangle 59">
                        <a:extLst>
                          <a:ext uri="{FF2B5EF4-FFF2-40B4-BE49-F238E27FC236}">
                            <a16:creationId xmlns:a16="http://schemas.microsoft.com/office/drawing/2014/main" id="{1F2A0C4D-51E4-4E66-93AB-6417B3A0EAF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 Diagonal Corner Rectangle 60">
                        <a:extLst>
                          <a:ext uri="{FF2B5EF4-FFF2-40B4-BE49-F238E27FC236}">
                            <a16:creationId xmlns:a16="http://schemas.microsoft.com/office/drawing/2014/main" id="{351D632B-FB24-41FC-B2BE-744070E5761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 Diagonal Corner Rectangle 61">
                        <a:extLst>
                          <a:ext uri="{FF2B5EF4-FFF2-40B4-BE49-F238E27FC236}">
                            <a16:creationId xmlns:a16="http://schemas.microsoft.com/office/drawing/2014/main" id="{C5A5198E-B116-46B5-B0CA-CB0C796C155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0F77FB12-137C-4C70-AC1A-98432D9F5321}"/>
                      </a:ext>
                    </a:extLst>
                  </p:cNvPr>
                  <p:cNvGrpSpPr/>
                  <p:nvPr/>
                </p:nvGrpSpPr>
                <p:grpSpPr>
                  <a:xfrm rot="9089938">
                    <a:off x="2556363" y="1661184"/>
                    <a:ext cx="1090262" cy="771324"/>
                    <a:chOff x="4567827" y="970271"/>
                    <a:chExt cx="1595182" cy="1230216"/>
                  </a:xfrm>
                </p:grpSpPr>
                <p:grpSp>
                  <p:nvGrpSpPr>
                    <p:cNvPr id="296" name="Group 7">
                      <a:extLst>
                        <a:ext uri="{FF2B5EF4-FFF2-40B4-BE49-F238E27FC236}">
                          <a16:creationId xmlns:a16="http://schemas.microsoft.com/office/drawing/2014/main" id="{A977AF97-0383-4E11-8FB3-2E0DC2A06133}"/>
                        </a:ext>
                      </a:extLst>
                    </p:cNvPr>
                    <p:cNvGrpSpPr/>
                    <p:nvPr/>
                  </p:nvGrpSpPr>
                  <p:grpSpPr>
                    <a:xfrm>
                      <a:off x="4567827" y="970271"/>
                      <a:ext cx="1176558" cy="776349"/>
                      <a:chOff x="4567827" y="970271"/>
                      <a:chExt cx="1176558" cy="776349"/>
                    </a:xfrm>
                    <a:solidFill>
                      <a:schemeClr val="accent3">
                        <a:lumMod val="50000"/>
                      </a:schemeClr>
                    </a:solidFill>
                  </p:grpSpPr>
                  <p:sp>
                    <p:nvSpPr>
                      <p:cNvPr id="303" name="Round Diagonal Corner Rectangle 2">
                        <a:extLst>
                          <a:ext uri="{FF2B5EF4-FFF2-40B4-BE49-F238E27FC236}">
                            <a16:creationId xmlns:a16="http://schemas.microsoft.com/office/drawing/2014/main" id="{FFB3C62A-271C-42C4-8A78-4F599318A70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
                        <a:extLst>
                          <a:ext uri="{FF2B5EF4-FFF2-40B4-BE49-F238E27FC236}">
                            <a16:creationId xmlns:a16="http://schemas.microsoft.com/office/drawing/2014/main" id="{16E6D53A-64E4-46ED-8000-D7211F6D86F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4">
                        <a:extLst>
                          <a:ext uri="{FF2B5EF4-FFF2-40B4-BE49-F238E27FC236}">
                            <a16:creationId xmlns:a16="http://schemas.microsoft.com/office/drawing/2014/main" id="{4D955472-58BC-4EF1-A5F2-47A1933B847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5">
                        <a:extLst>
                          <a:ext uri="{FF2B5EF4-FFF2-40B4-BE49-F238E27FC236}">
                            <a16:creationId xmlns:a16="http://schemas.microsoft.com/office/drawing/2014/main" id="{48DDF6D1-F0B1-4DEF-BB5E-A4F7B33A77D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 Diagonal Corner Rectangle 6">
                        <a:extLst>
                          <a:ext uri="{FF2B5EF4-FFF2-40B4-BE49-F238E27FC236}">
                            <a16:creationId xmlns:a16="http://schemas.microsoft.com/office/drawing/2014/main" id="{A29A4A76-F3C5-4887-8447-CE1C5CCB680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8">
                      <a:extLst>
                        <a:ext uri="{FF2B5EF4-FFF2-40B4-BE49-F238E27FC236}">
                          <a16:creationId xmlns:a16="http://schemas.microsoft.com/office/drawing/2014/main" id="{4ED58E17-01C3-46AC-8A5B-FFD91850BAA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98" name="Round Diagonal Corner Rectangle 70">
                        <a:extLst>
                          <a:ext uri="{FF2B5EF4-FFF2-40B4-BE49-F238E27FC236}">
                            <a16:creationId xmlns:a16="http://schemas.microsoft.com/office/drawing/2014/main" id="{871E78A2-B0D8-4D62-85E2-5F49486A7222}"/>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71">
                        <a:extLst>
                          <a:ext uri="{FF2B5EF4-FFF2-40B4-BE49-F238E27FC236}">
                            <a16:creationId xmlns:a16="http://schemas.microsoft.com/office/drawing/2014/main" id="{3F2199A6-59E7-44AC-BE0F-92633A03CA2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72">
                        <a:extLst>
                          <a:ext uri="{FF2B5EF4-FFF2-40B4-BE49-F238E27FC236}">
                            <a16:creationId xmlns:a16="http://schemas.microsoft.com/office/drawing/2014/main" id="{CE30D0F4-997F-47CF-9D14-85324DD5A28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73">
                        <a:extLst>
                          <a:ext uri="{FF2B5EF4-FFF2-40B4-BE49-F238E27FC236}">
                            <a16:creationId xmlns:a16="http://schemas.microsoft.com/office/drawing/2014/main" id="{CA11367B-96A5-42DE-BB5B-2140885FA72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74">
                        <a:extLst>
                          <a:ext uri="{FF2B5EF4-FFF2-40B4-BE49-F238E27FC236}">
                            <a16:creationId xmlns:a16="http://schemas.microsoft.com/office/drawing/2014/main" id="{10CC1C35-5FD7-43F3-9478-EC4836ABA9C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282">
                    <a:extLst>
                      <a:ext uri="{FF2B5EF4-FFF2-40B4-BE49-F238E27FC236}">
                        <a16:creationId xmlns:a16="http://schemas.microsoft.com/office/drawing/2014/main" id="{3A0432C1-2A40-4777-9196-94875CAE21FB}"/>
                      </a:ext>
                    </a:extLst>
                  </p:cNvPr>
                  <p:cNvGrpSpPr/>
                  <p:nvPr/>
                </p:nvGrpSpPr>
                <p:grpSpPr>
                  <a:xfrm rot="13486189" flipH="1">
                    <a:off x="1389306" y="2685691"/>
                    <a:ext cx="1345945" cy="1037421"/>
                    <a:chOff x="4567827" y="970271"/>
                    <a:chExt cx="1595182" cy="1230216"/>
                  </a:xfrm>
                </p:grpSpPr>
                <p:grpSp>
                  <p:nvGrpSpPr>
                    <p:cNvPr id="284" name="Group 7">
                      <a:extLst>
                        <a:ext uri="{FF2B5EF4-FFF2-40B4-BE49-F238E27FC236}">
                          <a16:creationId xmlns:a16="http://schemas.microsoft.com/office/drawing/2014/main" id="{84AED995-4AF2-42DE-8A7A-8F69C4EEE03A}"/>
                        </a:ext>
                      </a:extLst>
                    </p:cNvPr>
                    <p:cNvGrpSpPr/>
                    <p:nvPr/>
                  </p:nvGrpSpPr>
                  <p:grpSpPr>
                    <a:xfrm>
                      <a:off x="4567827" y="970271"/>
                      <a:ext cx="1176558" cy="776349"/>
                      <a:chOff x="4567827" y="970271"/>
                      <a:chExt cx="1176558" cy="776349"/>
                    </a:xfrm>
                    <a:solidFill>
                      <a:schemeClr val="accent3">
                        <a:lumMod val="50000"/>
                      </a:schemeClr>
                    </a:solidFill>
                  </p:grpSpPr>
                  <p:sp>
                    <p:nvSpPr>
                      <p:cNvPr id="291" name="Round Diagonal Corner Rectangle 2">
                        <a:extLst>
                          <a:ext uri="{FF2B5EF4-FFF2-40B4-BE49-F238E27FC236}">
                            <a16:creationId xmlns:a16="http://schemas.microsoft.com/office/drawing/2014/main" id="{3D1F73A5-91F0-4E04-979C-31A7F885962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 Diagonal Corner Rectangle 3">
                        <a:extLst>
                          <a:ext uri="{FF2B5EF4-FFF2-40B4-BE49-F238E27FC236}">
                            <a16:creationId xmlns:a16="http://schemas.microsoft.com/office/drawing/2014/main" id="{145D2342-B8CF-47D7-8985-F184A878FFB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 Diagonal Corner Rectangle 4">
                        <a:extLst>
                          <a:ext uri="{FF2B5EF4-FFF2-40B4-BE49-F238E27FC236}">
                            <a16:creationId xmlns:a16="http://schemas.microsoft.com/office/drawing/2014/main" id="{19AFD21F-2245-42EB-95F4-D3576573BF5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 Diagonal Corner Rectangle 5">
                        <a:extLst>
                          <a:ext uri="{FF2B5EF4-FFF2-40B4-BE49-F238E27FC236}">
                            <a16:creationId xmlns:a16="http://schemas.microsoft.com/office/drawing/2014/main" id="{E4F78A38-4992-4372-8E1E-CC65A0EE4E1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6">
                        <a:extLst>
                          <a:ext uri="{FF2B5EF4-FFF2-40B4-BE49-F238E27FC236}">
                            <a16:creationId xmlns:a16="http://schemas.microsoft.com/office/drawing/2014/main" id="{74A96FBC-2155-42D9-8029-AB059989517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8">
                      <a:extLst>
                        <a:ext uri="{FF2B5EF4-FFF2-40B4-BE49-F238E27FC236}">
                          <a16:creationId xmlns:a16="http://schemas.microsoft.com/office/drawing/2014/main" id="{2EE76CE5-6044-4B1F-A7EA-D3D1E8B73FC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86" name="Round Diagonal Corner Rectangle 83">
                        <a:extLst>
                          <a:ext uri="{FF2B5EF4-FFF2-40B4-BE49-F238E27FC236}">
                            <a16:creationId xmlns:a16="http://schemas.microsoft.com/office/drawing/2014/main" id="{AD43BAE6-EDB6-4F75-81E6-BA1657B4822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 Diagonal Corner Rectangle 84">
                        <a:extLst>
                          <a:ext uri="{FF2B5EF4-FFF2-40B4-BE49-F238E27FC236}">
                            <a16:creationId xmlns:a16="http://schemas.microsoft.com/office/drawing/2014/main" id="{70285405-9888-4C95-907B-DE8D4F73378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 Diagonal Corner Rectangle 85">
                        <a:extLst>
                          <a:ext uri="{FF2B5EF4-FFF2-40B4-BE49-F238E27FC236}">
                            <a16:creationId xmlns:a16="http://schemas.microsoft.com/office/drawing/2014/main" id="{FA5780DB-D41C-457D-B025-48A5F74B7E9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 Diagonal Corner Rectangle 86">
                        <a:extLst>
                          <a:ext uri="{FF2B5EF4-FFF2-40B4-BE49-F238E27FC236}">
                            <a16:creationId xmlns:a16="http://schemas.microsoft.com/office/drawing/2014/main" id="{6A39CF3E-B1A8-427C-9FFF-7B374F76FB85}"/>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 Diagonal Corner Rectangle 87">
                        <a:extLst>
                          <a:ext uri="{FF2B5EF4-FFF2-40B4-BE49-F238E27FC236}">
                            <a16:creationId xmlns:a16="http://schemas.microsoft.com/office/drawing/2014/main" id="{D5483764-8025-4643-94AF-A29AFAF3271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4" name="Group 53">
                  <a:extLst>
                    <a:ext uri="{FF2B5EF4-FFF2-40B4-BE49-F238E27FC236}">
                      <a16:creationId xmlns:a16="http://schemas.microsoft.com/office/drawing/2014/main" id="{34814A48-7416-4708-AF69-57F729AD48AF}"/>
                    </a:ext>
                  </a:extLst>
                </p:cNvPr>
                <p:cNvGrpSpPr/>
                <p:nvPr/>
              </p:nvGrpSpPr>
              <p:grpSpPr>
                <a:xfrm>
                  <a:off x="8879031" y="3752123"/>
                  <a:ext cx="1015120" cy="696482"/>
                  <a:chOff x="3480816" y="1417320"/>
                  <a:chExt cx="4105975" cy="2871216"/>
                </a:xfrm>
              </p:grpSpPr>
              <p:grpSp>
                <p:nvGrpSpPr>
                  <p:cNvPr id="264" name="Group 263">
                    <a:extLst>
                      <a:ext uri="{FF2B5EF4-FFF2-40B4-BE49-F238E27FC236}">
                        <a16:creationId xmlns:a16="http://schemas.microsoft.com/office/drawing/2014/main" id="{296606E1-779B-4DEA-9268-4308EB60B9E1}"/>
                      </a:ext>
                    </a:extLst>
                  </p:cNvPr>
                  <p:cNvGrpSpPr/>
                  <p:nvPr/>
                </p:nvGrpSpPr>
                <p:grpSpPr>
                  <a:xfrm>
                    <a:off x="4489705" y="1779294"/>
                    <a:ext cx="1630864" cy="1887450"/>
                    <a:chOff x="7653422" y="1435608"/>
                    <a:chExt cx="2769586" cy="3757446"/>
                  </a:xfrm>
                </p:grpSpPr>
                <p:sp>
                  <p:nvSpPr>
                    <p:cNvPr id="274" name="Rectangle 2">
                      <a:extLst>
                        <a:ext uri="{FF2B5EF4-FFF2-40B4-BE49-F238E27FC236}">
                          <a16:creationId xmlns:a16="http://schemas.microsoft.com/office/drawing/2014/main" id="{7F93C727-F760-4DE1-B7B5-4369CCE7A96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555CBC78-167E-4400-B1AE-CF7CB2B37D6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5" name="Group 264">
                    <a:extLst>
                      <a:ext uri="{FF2B5EF4-FFF2-40B4-BE49-F238E27FC236}">
                        <a16:creationId xmlns:a16="http://schemas.microsoft.com/office/drawing/2014/main" id="{D67CE72E-B224-425A-9E52-733FBFA0053B}"/>
                      </a:ext>
                    </a:extLst>
                  </p:cNvPr>
                  <p:cNvGrpSpPr/>
                  <p:nvPr/>
                </p:nvGrpSpPr>
                <p:grpSpPr>
                  <a:xfrm>
                    <a:off x="5218177" y="1636776"/>
                    <a:ext cx="1822482" cy="2109216"/>
                    <a:chOff x="7653422" y="1435608"/>
                    <a:chExt cx="2769586" cy="3757446"/>
                  </a:xfrm>
                </p:grpSpPr>
                <p:sp>
                  <p:nvSpPr>
                    <p:cNvPr id="272" name="Rectangle 2">
                      <a:extLst>
                        <a:ext uri="{FF2B5EF4-FFF2-40B4-BE49-F238E27FC236}">
                          <a16:creationId xmlns:a16="http://schemas.microsoft.com/office/drawing/2014/main" id="{17DACC9C-C100-425C-91F4-9DECE9BFDF9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07BDD6D8-E04E-459E-9852-99416A871AA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6" name="Group 265">
                    <a:extLst>
                      <a:ext uri="{FF2B5EF4-FFF2-40B4-BE49-F238E27FC236}">
                        <a16:creationId xmlns:a16="http://schemas.microsoft.com/office/drawing/2014/main" id="{C22E1E4D-40E7-4967-BB63-98E0F166C490}"/>
                      </a:ext>
                    </a:extLst>
                  </p:cNvPr>
                  <p:cNvGrpSpPr/>
                  <p:nvPr/>
                </p:nvGrpSpPr>
                <p:grpSpPr>
                  <a:xfrm>
                    <a:off x="3480816" y="1417320"/>
                    <a:ext cx="2162223" cy="2502408"/>
                    <a:chOff x="7653422" y="1435608"/>
                    <a:chExt cx="2769586" cy="3757446"/>
                  </a:xfrm>
                </p:grpSpPr>
                <p:sp>
                  <p:nvSpPr>
                    <p:cNvPr id="270" name="Rectangle 2">
                      <a:extLst>
                        <a:ext uri="{FF2B5EF4-FFF2-40B4-BE49-F238E27FC236}">
                          <a16:creationId xmlns:a16="http://schemas.microsoft.com/office/drawing/2014/main" id="{BFDC77F2-BD1F-4896-AA0A-32AB0B10AE3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251D4EC4-5FDF-40D1-B47B-CA0F7855120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7" name="Group 266">
                    <a:extLst>
                      <a:ext uri="{FF2B5EF4-FFF2-40B4-BE49-F238E27FC236}">
                        <a16:creationId xmlns:a16="http://schemas.microsoft.com/office/drawing/2014/main" id="{FA111818-FF83-49E3-9505-54E7BD10CD50}"/>
                      </a:ext>
                    </a:extLst>
                  </p:cNvPr>
                  <p:cNvGrpSpPr/>
                  <p:nvPr/>
                </p:nvGrpSpPr>
                <p:grpSpPr>
                  <a:xfrm>
                    <a:off x="5394961" y="1751862"/>
                    <a:ext cx="2191830" cy="2536674"/>
                    <a:chOff x="7653422" y="1435608"/>
                    <a:chExt cx="2769586" cy="3757446"/>
                  </a:xfrm>
                </p:grpSpPr>
                <p:sp>
                  <p:nvSpPr>
                    <p:cNvPr id="268" name="Rectangle 2">
                      <a:extLst>
                        <a:ext uri="{FF2B5EF4-FFF2-40B4-BE49-F238E27FC236}">
                          <a16:creationId xmlns:a16="http://schemas.microsoft.com/office/drawing/2014/main" id="{F34CB245-7466-455B-BB06-A996480B07D6}"/>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1C93E0EB-488B-452F-888E-843853ABC20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55" name="Group 54">
                  <a:extLst>
                    <a:ext uri="{FF2B5EF4-FFF2-40B4-BE49-F238E27FC236}">
                      <a16:creationId xmlns:a16="http://schemas.microsoft.com/office/drawing/2014/main" id="{5C7BB1A3-ECBC-4A48-B465-F801342AFB30}"/>
                    </a:ext>
                  </a:extLst>
                </p:cNvPr>
                <p:cNvGrpSpPr/>
                <p:nvPr/>
              </p:nvGrpSpPr>
              <p:grpSpPr>
                <a:xfrm>
                  <a:off x="9095592" y="3869300"/>
                  <a:ext cx="384925" cy="648379"/>
                  <a:chOff x="1241184" y="770000"/>
                  <a:chExt cx="2405441" cy="4129562"/>
                </a:xfrm>
              </p:grpSpPr>
              <p:grpSp>
                <p:nvGrpSpPr>
                  <p:cNvPr id="172" name="Group 171">
                    <a:extLst>
                      <a:ext uri="{FF2B5EF4-FFF2-40B4-BE49-F238E27FC236}">
                        <a16:creationId xmlns:a16="http://schemas.microsoft.com/office/drawing/2014/main" id="{B86C0857-BF8C-40C6-BF12-F06905D973D4}"/>
                      </a:ext>
                    </a:extLst>
                  </p:cNvPr>
                  <p:cNvGrpSpPr/>
                  <p:nvPr/>
                </p:nvGrpSpPr>
                <p:grpSpPr>
                  <a:xfrm>
                    <a:off x="2133600" y="2743200"/>
                    <a:ext cx="1295400" cy="990600"/>
                    <a:chOff x="4567827" y="970271"/>
                    <a:chExt cx="1595182" cy="1230216"/>
                  </a:xfrm>
                </p:grpSpPr>
                <p:grpSp>
                  <p:nvGrpSpPr>
                    <p:cNvPr id="252" name="Group 251">
                      <a:extLst>
                        <a:ext uri="{FF2B5EF4-FFF2-40B4-BE49-F238E27FC236}">
                          <a16:creationId xmlns:a16="http://schemas.microsoft.com/office/drawing/2014/main" id="{4696E9D8-D4B7-424C-8178-3A96ACF80826}"/>
                        </a:ext>
                      </a:extLst>
                    </p:cNvPr>
                    <p:cNvGrpSpPr/>
                    <p:nvPr/>
                  </p:nvGrpSpPr>
                  <p:grpSpPr>
                    <a:xfrm>
                      <a:off x="4567827" y="970271"/>
                      <a:ext cx="1176558" cy="776349"/>
                      <a:chOff x="4567827" y="970271"/>
                      <a:chExt cx="1176558" cy="776349"/>
                    </a:xfrm>
                    <a:solidFill>
                      <a:schemeClr val="accent3">
                        <a:lumMod val="50000"/>
                      </a:schemeClr>
                    </a:solidFill>
                  </p:grpSpPr>
                  <p:sp>
                    <p:nvSpPr>
                      <p:cNvPr id="259" name="Round Diagonal Corner Rectangle 2">
                        <a:extLst>
                          <a:ext uri="{FF2B5EF4-FFF2-40B4-BE49-F238E27FC236}">
                            <a16:creationId xmlns:a16="http://schemas.microsoft.com/office/drawing/2014/main" id="{457FBC75-DE0C-4292-BA4C-6302D357F3B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 Diagonal Corner Rectangle 3">
                        <a:extLst>
                          <a:ext uri="{FF2B5EF4-FFF2-40B4-BE49-F238E27FC236}">
                            <a16:creationId xmlns:a16="http://schemas.microsoft.com/office/drawing/2014/main" id="{8105FEAD-9043-47B5-A148-ED091103A00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 Diagonal Corner Rectangle 4">
                        <a:extLst>
                          <a:ext uri="{FF2B5EF4-FFF2-40B4-BE49-F238E27FC236}">
                            <a16:creationId xmlns:a16="http://schemas.microsoft.com/office/drawing/2014/main" id="{A8E4F6B0-BE88-4F59-A036-ADC8B736948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 Diagonal Corner Rectangle 5">
                        <a:extLst>
                          <a:ext uri="{FF2B5EF4-FFF2-40B4-BE49-F238E27FC236}">
                            <a16:creationId xmlns:a16="http://schemas.microsoft.com/office/drawing/2014/main" id="{4361C431-5EDA-463F-BCD9-B131A185A85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 Diagonal Corner Rectangle 6">
                        <a:extLst>
                          <a:ext uri="{FF2B5EF4-FFF2-40B4-BE49-F238E27FC236}">
                            <a16:creationId xmlns:a16="http://schemas.microsoft.com/office/drawing/2014/main" id="{1E3A3EB8-14B6-47EA-9F87-D3A03195A23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a:extLst>
                        <a:ext uri="{FF2B5EF4-FFF2-40B4-BE49-F238E27FC236}">
                          <a16:creationId xmlns:a16="http://schemas.microsoft.com/office/drawing/2014/main" id="{340A6843-66F0-44D4-9AAA-F5299D20C08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54" name="Round Diagonal Corner Rectangle 9">
                        <a:extLst>
                          <a:ext uri="{FF2B5EF4-FFF2-40B4-BE49-F238E27FC236}">
                            <a16:creationId xmlns:a16="http://schemas.microsoft.com/office/drawing/2014/main" id="{AF03A728-2C59-4D3B-A4FF-A8D06576E68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 Diagonal Corner Rectangle 10">
                        <a:extLst>
                          <a:ext uri="{FF2B5EF4-FFF2-40B4-BE49-F238E27FC236}">
                            <a16:creationId xmlns:a16="http://schemas.microsoft.com/office/drawing/2014/main" id="{93B5922A-1F0E-4659-B11B-6A4EB59A08E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ound Diagonal Corner Rectangle 11">
                        <a:extLst>
                          <a:ext uri="{FF2B5EF4-FFF2-40B4-BE49-F238E27FC236}">
                            <a16:creationId xmlns:a16="http://schemas.microsoft.com/office/drawing/2014/main" id="{ADF75A8C-98CD-4A7C-B5EC-451693B993A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 Diagonal Corner Rectangle 12">
                        <a:extLst>
                          <a:ext uri="{FF2B5EF4-FFF2-40B4-BE49-F238E27FC236}">
                            <a16:creationId xmlns:a16="http://schemas.microsoft.com/office/drawing/2014/main" id="{4D1098B4-5F22-48E0-AA86-53DFD7CB799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 Diagonal Corner Rectangle 13">
                        <a:extLst>
                          <a:ext uri="{FF2B5EF4-FFF2-40B4-BE49-F238E27FC236}">
                            <a16:creationId xmlns:a16="http://schemas.microsoft.com/office/drawing/2014/main" id="{29385006-7FB6-4CC6-9969-A077CD917CD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3" name="Double Wave 172">
                    <a:extLst>
                      <a:ext uri="{FF2B5EF4-FFF2-40B4-BE49-F238E27FC236}">
                        <a16:creationId xmlns:a16="http://schemas.microsoft.com/office/drawing/2014/main" id="{4458C8D5-DBCA-49E0-A44E-128AC2EBC54D}"/>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73">
                    <a:extLst>
                      <a:ext uri="{FF2B5EF4-FFF2-40B4-BE49-F238E27FC236}">
                        <a16:creationId xmlns:a16="http://schemas.microsoft.com/office/drawing/2014/main" id="{D34B8A15-EC4A-4B7E-86BA-7F6BB18FE47B}"/>
                      </a:ext>
                    </a:extLst>
                  </p:cNvPr>
                  <p:cNvGrpSpPr/>
                  <p:nvPr/>
                </p:nvGrpSpPr>
                <p:grpSpPr>
                  <a:xfrm rot="3721982">
                    <a:off x="2072705" y="1965154"/>
                    <a:ext cx="1219200" cy="940256"/>
                    <a:chOff x="4567827" y="970271"/>
                    <a:chExt cx="1595182" cy="1230216"/>
                  </a:xfrm>
                </p:grpSpPr>
                <p:grpSp>
                  <p:nvGrpSpPr>
                    <p:cNvPr id="240" name="Group 7">
                      <a:extLst>
                        <a:ext uri="{FF2B5EF4-FFF2-40B4-BE49-F238E27FC236}">
                          <a16:creationId xmlns:a16="http://schemas.microsoft.com/office/drawing/2014/main" id="{6F60FD57-2F5A-47FE-B353-8E2E3EA923E8}"/>
                        </a:ext>
                      </a:extLst>
                    </p:cNvPr>
                    <p:cNvGrpSpPr/>
                    <p:nvPr/>
                  </p:nvGrpSpPr>
                  <p:grpSpPr>
                    <a:xfrm>
                      <a:off x="4567827" y="970271"/>
                      <a:ext cx="1176558" cy="776349"/>
                      <a:chOff x="4567827" y="970271"/>
                      <a:chExt cx="1176558" cy="776349"/>
                    </a:xfrm>
                    <a:solidFill>
                      <a:schemeClr val="accent3">
                        <a:lumMod val="50000"/>
                      </a:schemeClr>
                    </a:solidFill>
                  </p:grpSpPr>
                  <p:sp>
                    <p:nvSpPr>
                      <p:cNvPr id="247" name="Round Diagonal Corner Rectangle 2">
                        <a:extLst>
                          <a:ext uri="{FF2B5EF4-FFF2-40B4-BE49-F238E27FC236}">
                            <a16:creationId xmlns:a16="http://schemas.microsoft.com/office/drawing/2014/main" id="{E191DFB2-881B-4CD4-A735-1952FB06A1E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 Diagonal Corner Rectangle 3">
                        <a:extLst>
                          <a:ext uri="{FF2B5EF4-FFF2-40B4-BE49-F238E27FC236}">
                            <a16:creationId xmlns:a16="http://schemas.microsoft.com/office/drawing/2014/main" id="{BA1AF310-95E5-488C-9855-486A1F4BFBF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ound Diagonal Corner Rectangle 4">
                        <a:extLst>
                          <a:ext uri="{FF2B5EF4-FFF2-40B4-BE49-F238E27FC236}">
                            <a16:creationId xmlns:a16="http://schemas.microsoft.com/office/drawing/2014/main" id="{C81EF32C-8A06-4AF9-A068-3353DBA5399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 Diagonal Corner Rectangle 5">
                        <a:extLst>
                          <a:ext uri="{FF2B5EF4-FFF2-40B4-BE49-F238E27FC236}">
                            <a16:creationId xmlns:a16="http://schemas.microsoft.com/office/drawing/2014/main" id="{0678E9E4-DEE2-416A-B58F-641D67BEE57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 Diagonal Corner Rectangle 6">
                        <a:extLst>
                          <a:ext uri="{FF2B5EF4-FFF2-40B4-BE49-F238E27FC236}">
                            <a16:creationId xmlns:a16="http://schemas.microsoft.com/office/drawing/2014/main" id="{2482AA21-7673-4B4E-B949-1EF3505F4C2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8">
                      <a:extLst>
                        <a:ext uri="{FF2B5EF4-FFF2-40B4-BE49-F238E27FC236}">
                          <a16:creationId xmlns:a16="http://schemas.microsoft.com/office/drawing/2014/main" id="{63DF8CD4-5B95-464A-9727-B43FF174133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42" name="Round Diagonal Corner Rectangle 18">
                        <a:extLst>
                          <a:ext uri="{FF2B5EF4-FFF2-40B4-BE49-F238E27FC236}">
                            <a16:creationId xmlns:a16="http://schemas.microsoft.com/office/drawing/2014/main" id="{D31491CF-4426-46DC-8352-E9B7770AEE2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 Diagonal Corner Rectangle 19">
                        <a:extLst>
                          <a:ext uri="{FF2B5EF4-FFF2-40B4-BE49-F238E27FC236}">
                            <a16:creationId xmlns:a16="http://schemas.microsoft.com/office/drawing/2014/main" id="{18D417DE-5F76-4B1C-9692-F76A0204668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 Diagonal Corner Rectangle 20">
                        <a:extLst>
                          <a:ext uri="{FF2B5EF4-FFF2-40B4-BE49-F238E27FC236}">
                            <a16:creationId xmlns:a16="http://schemas.microsoft.com/office/drawing/2014/main" id="{94F235AA-4151-471B-A591-CAEF275A6DE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 Diagonal Corner Rectangle 21">
                        <a:extLst>
                          <a:ext uri="{FF2B5EF4-FFF2-40B4-BE49-F238E27FC236}">
                            <a16:creationId xmlns:a16="http://schemas.microsoft.com/office/drawing/2014/main" id="{F1143213-BE1F-4B38-8AA2-91F7E6541CB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 Diagonal Corner Rectangle 22">
                        <a:extLst>
                          <a:ext uri="{FF2B5EF4-FFF2-40B4-BE49-F238E27FC236}">
                            <a16:creationId xmlns:a16="http://schemas.microsoft.com/office/drawing/2014/main" id="{D96AF9B9-1553-4BC8-BDCC-7DDF85C77E2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5" name="Group 174">
                    <a:extLst>
                      <a:ext uri="{FF2B5EF4-FFF2-40B4-BE49-F238E27FC236}">
                        <a16:creationId xmlns:a16="http://schemas.microsoft.com/office/drawing/2014/main" id="{89A63A42-9F8C-4AE1-9863-00D910B26F61}"/>
                      </a:ext>
                    </a:extLst>
                  </p:cNvPr>
                  <p:cNvGrpSpPr/>
                  <p:nvPr/>
                </p:nvGrpSpPr>
                <p:grpSpPr>
                  <a:xfrm rot="20253845">
                    <a:off x="1241184" y="1553241"/>
                    <a:ext cx="1595182" cy="1230216"/>
                    <a:chOff x="4567827" y="970271"/>
                    <a:chExt cx="1595182" cy="1230216"/>
                  </a:xfrm>
                </p:grpSpPr>
                <p:grpSp>
                  <p:nvGrpSpPr>
                    <p:cNvPr id="228" name="Group 7">
                      <a:extLst>
                        <a:ext uri="{FF2B5EF4-FFF2-40B4-BE49-F238E27FC236}">
                          <a16:creationId xmlns:a16="http://schemas.microsoft.com/office/drawing/2014/main" id="{0F31C249-2CF5-4176-8297-1A7796735C68}"/>
                        </a:ext>
                      </a:extLst>
                    </p:cNvPr>
                    <p:cNvGrpSpPr/>
                    <p:nvPr/>
                  </p:nvGrpSpPr>
                  <p:grpSpPr>
                    <a:xfrm>
                      <a:off x="4567827" y="970271"/>
                      <a:ext cx="1176558" cy="776349"/>
                      <a:chOff x="4567827" y="970271"/>
                      <a:chExt cx="1176558" cy="776349"/>
                    </a:xfrm>
                    <a:solidFill>
                      <a:schemeClr val="accent3">
                        <a:lumMod val="50000"/>
                      </a:schemeClr>
                    </a:solidFill>
                  </p:grpSpPr>
                  <p:sp>
                    <p:nvSpPr>
                      <p:cNvPr id="235" name="Round Diagonal Corner Rectangle 2">
                        <a:extLst>
                          <a:ext uri="{FF2B5EF4-FFF2-40B4-BE49-F238E27FC236}">
                            <a16:creationId xmlns:a16="http://schemas.microsoft.com/office/drawing/2014/main" id="{8AF12077-6D3B-4989-823B-E03FF9C2EAE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 Diagonal Corner Rectangle 3">
                        <a:extLst>
                          <a:ext uri="{FF2B5EF4-FFF2-40B4-BE49-F238E27FC236}">
                            <a16:creationId xmlns:a16="http://schemas.microsoft.com/office/drawing/2014/main" id="{152E26B0-1EC1-45E0-B338-1FA91AD68A5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 Diagonal Corner Rectangle 4">
                        <a:extLst>
                          <a:ext uri="{FF2B5EF4-FFF2-40B4-BE49-F238E27FC236}">
                            <a16:creationId xmlns:a16="http://schemas.microsoft.com/office/drawing/2014/main" id="{8FAD29E2-38EA-4174-ACD2-9398E31C8BB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 Diagonal Corner Rectangle 5">
                        <a:extLst>
                          <a:ext uri="{FF2B5EF4-FFF2-40B4-BE49-F238E27FC236}">
                            <a16:creationId xmlns:a16="http://schemas.microsoft.com/office/drawing/2014/main" id="{2EAB2CD8-3D1E-4895-A2E4-8E3ED327ADB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 Diagonal Corner Rectangle 6">
                        <a:extLst>
                          <a:ext uri="{FF2B5EF4-FFF2-40B4-BE49-F238E27FC236}">
                            <a16:creationId xmlns:a16="http://schemas.microsoft.com/office/drawing/2014/main" id="{53CFAF23-E160-4602-9AF8-CC445B832C0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8">
                      <a:extLst>
                        <a:ext uri="{FF2B5EF4-FFF2-40B4-BE49-F238E27FC236}">
                          <a16:creationId xmlns:a16="http://schemas.microsoft.com/office/drawing/2014/main" id="{47AB91BB-0276-47A9-A6A8-DA99BA15945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30" name="Round Diagonal Corner Rectangle 31">
                        <a:extLst>
                          <a:ext uri="{FF2B5EF4-FFF2-40B4-BE49-F238E27FC236}">
                            <a16:creationId xmlns:a16="http://schemas.microsoft.com/office/drawing/2014/main" id="{A50DD366-5C7D-45FB-B553-DE09D2F4515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 Diagonal Corner Rectangle 32">
                        <a:extLst>
                          <a:ext uri="{FF2B5EF4-FFF2-40B4-BE49-F238E27FC236}">
                            <a16:creationId xmlns:a16="http://schemas.microsoft.com/office/drawing/2014/main" id="{57C82627-8062-409B-BDDD-934ECECD067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 Diagonal Corner Rectangle 33">
                        <a:extLst>
                          <a:ext uri="{FF2B5EF4-FFF2-40B4-BE49-F238E27FC236}">
                            <a16:creationId xmlns:a16="http://schemas.microsoft.com/office/drawing/2014/main" id="{AB0D5A19-78BD-485F-AEE7-B99382761A6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34">
                        <a:extLst>
                          <a:ext uri="{FF2B5EF4-FFF2-40B4-BE49-F238E27FC236}">
                            <a16:creationId xmlns:a16="http://schemas.microsoft.com/office/drawing/2014/main" id="{B5809313-3091-48A4-8B50-8874A2221E0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 Diagonal Corner Rectangle 35">
                        <a:extLst>
                          <a:ext uri="{FF2B5EF4-FFF2-40B4-BE49-F238E27FC236}">
                            <a16:creationId xmlns:a16="http://schemas.microsoft.com/office/drawing/2014/main" id="{8D011EB7-41C8-4D9E-A9AF-869DF9D9A73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 name="Group 175">
                    <a:extLst>
                      <a:ext uri="{FF2B5EF4-FFF2-40B4-BE49-F238E27FC236}">
                        <a16:creationId xmlns:a16="http://schemas.microsoft.com/office/drawing/2014/main" id="{22E9E05A-1B5E-4853-A44D-0532C53A7EED}"/>
                      </a:ext>
                    </a:extLst>
                  </p:cNvPr>
                  <p:cNvGrpSpPr/>
                  <p:nvPr/>
                </p:nvGrpSpPr>
                <p:grpSpPr>
                  <a:xfrm rot="8113811">
                    <a:off x="1943792" y="770000"/>
                    <a:ext cx="1446415" cy="1355079"/>
                    <a:chOff x="4567827" y="970271"/>
                    <a:chExt cx="1595182" cy="1230216"/>
                  </a:xfrm>
                </p:grpSpPr>
                <p:grpSp>
                  <p:nvGrpSpPr>
                    <p:cNvPr id="216" name="Group 7">
                      <a:extLst>
                        <a:ext uri="{FF2B5EF4-FFF2-40B4-BE49-F238E27FC236}">
                          <a16:creationId xmlns:a16="http://schemas.microsoft.com/office/drawing/2014/main" id="{40535683-76B5-4722-BBB5-0E002D729D48}"/>
                        </a:ext>
                      </a:extLst>
                    </p:cNvPr>
                    <p:cNvGrpSpPr/>
                    <p:nvPr/>
                  </p:nvGrpSpPr>
                  <p:grpSpPr>
                    <a:xfrm>
                      <a:off x="4567827" y="970271"/>
                      <a:ext cx="1176558" cy="776349"/>
                      <a:chOff x="4567827" y="970271"/>
                      <a:chExt cx="1176558" cy="776349"/>
                    </a:xfrm>
                    <a:solidFill>
                      <a:schemeClr val="accent3">
                        <a:lumMod val="50000"/>
                      </a:schemeClr>
                    </a:solidFill>
                  </p:grpSpPr>
                  <p:sp>
                    <p:nvSpPr>
                      <p:cNvPr id="223" name="Round Diagonal Corner Rectangle 2">
                        <a:extLst>
                          <a:ext uri="{FF2B5EF4-FFF2-40B4-BE49-F238E27FC236}">
                            <a16:creationId xmlns:a16="http://schemas.microsoft.com/office/drawing/2014/main" id="{7BA79FF0-CE14-4DCC-B911-E7E1F20A7795}"/>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 Diagonal Corner Rectangle 3">
                        <a:extLst>
                          <a:ext uri="{FF2B5EF4-FFF2-40B4-BE49-F238E27FC236}">
                            <a16:creationId xmlns:a16="http://schemas.microsoft.com/office/drawing/2014/main" id="{18307E53-7A4A-4184-8A07-0BFB62DF460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 Diagonal Corner Rectangle 4">
                        <a:extLst>
                          <a:ext uri="{FF2B5EF4-FFF2-40B4-BE49-F238E27FC236}">
                            <a16:creationId xmlns:a16="http://schemas.microsoft.com/office/drawing/2014/main" id="{CC20BAB7-7334-4284-9F73-D6E445CB865F}"/>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 Diagonal Corner Rectangle 5">
                        <a:extLst>
                          <a:ext uri="{FF2B5EF4-FFF2-40B4-BE49-F238E27FC236}">
                            <a16:creationId xmlns:a16="http://schemas.microsoft.com/office/drawing/2014/main" id="{3F987BF6-258A-4B65-A8D9-41E02A561B1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 Diagonal Corner Rectangle 6">
                        <a:extLst>
                          <a:ext uri="{FF2B5EF4-FFF2-40B4-BE49-F238E27FC236}">
                            <a16:creationId xmlns:a16="http://schemas.microsoft.com/office/drawing/2014/main" id="{81C4AE94-EEDB-4DAE-A4F3-F6366DC6E74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8">
                      <a:extLst>
                        <a:ext uri="{FF2B5EF4-FFF2-40B4-BE49-F238E27FC236}">
                          <a16:creationId xmlns:a16="http://schemas.microsoft.com/office/drawing/2014/main" id="{FE947556-0386-4EB2-95C7-775A4C8EE11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18" name="Round Diagonal Corner Rectangle 44">
                        <a:extLst>
                          <a:ext uri="{FF2B5EF4-FFF2-40B4-BE49-F238E27FC236}">
                            <a16:creationId xmlns:a16="http://schemas.microsoft.com/office/drawing/2014/main" id="{2897E5F2-AF5C-49DB-AE84-40A4FA6EA5E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 Diagonal Corner Rectangle 45">
                        <a:extLst>
                          <a:ext uri="{FF2B5EF4-FFF2-40B4-BE49-F238E27FC236}">
                            <a16:creationId xmlns:a16="http://schemas.microsoft.com/office/drawing/2014/main" id="{AADC1775-4317-4014-879E-F84E373D627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 Diagonal Corner Rectangle 46">
                        <a:extLst>
                          <a:ext uri="{FF2B5EF4-FFF2-40B4-BE49-F238E27FC236}">
                            <a16:creationId xmlns:a16="http://schemas.microsoft.com/office/drawing/2014/main" id="{7D211573-F53F-4775-8F51-7089EC36AF4A}"/>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 Diagonal Corner Rectangle 47">
                        <a:extLst>
                          <a:ext uri="{FF2B5EF4-FFF2-40B4-BE49-F238E27FC236}">
                            <a16:creationId xmlns:a16="http://schemas.microsoft.com/office/drawing/2014/main" id="{FEEABA24-3B9C-407C-84BA-FAE50794864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Diagonal Corner Rectangle 48">
                        <a:extLst>
                          <a:ext uri="{FF2B5EF4-FFF2-40B4-BE49-F238E27FC236}">
                            <a16:creationId xmlns:a16="http://schemas.microsoft.com/office/drawing/2014/main" id="{DF890012-B644-4DCB-A927-467813C8736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176">
                    <a:extLst>
                      <a:ext uri="{FF2B5EF4-FFF2-40B4-BE49-F238E27FC236}">
                        <a16:creationId xmlns:a16="http://schemas.microsoft.com/office/drawing/2014/main" id="{5335733B-2AB9-4A5B-9AAC-42C99078F6CE}"/>
                      </a:ext>
                    </a:extLst>
                  </p:cNvPr>
                  <p:cNvGrpSpPr/>
                  <p:nvPr/>
                </p:nvGrpSpPr>
                <p:grpSpPr>
                  <a:xfrm rot="8113811">
                    <a:off x="1438523" y="2207715"/>
                    <a:ext cx="1390153" cy="762604"/>
                    <a:chOff x="4567827" y="970271"/>
                    <a:chExt cx="1595182" cy="1230216"/>
                  </a:xfrm>
                </p:grpSpPr>
                <p:grpSp>
                  <p:nvGrpSpPr>
                    <p:cNvPr id="204" name="Group 7">
                      <a:extLst>
                        <a:ext uri="{FF2B5EF4-FFF2-40B4-BE49-F238E27FC236}">
                          <a16:creationId xmlns:a16="http://schemas.microsoft.com/office/drawing/2014/main" id="{7501DCB1-8F70-4E4C-A760-4A20C3507181}"/>
                        </a:ext>
                      </a:extLst>
                    </p:cNvPr>
                    <p:cNvGrpSpPr/>
                    <p:nvPr/>
                  </p:nvGrpSpPr>
                  <p:grpSpPr>
                    <a:xfrm>
                      <a:off x="4567827" y="970271"/>
                      <a:ext cx="1176558" cy="776349"/>
                      <a:chOff x="4567827" y="970271"/>
                      <a:chExt cx="1176558" cy="776349"/>
                    </a:xfrm>
                    <a:solidFill>
                      <a:schemeClr val="accent3">
                        <a:lumMod val="50000"/>
                      </a:schemeClr>
                    </a:solidFill>
                  </p:grpSpPr>
                  <p:sp>
                    <p:nvSpPr>
                      <p:cNvPr id="211" name="Round Diagonal Corner Rectangle 2">
                        <a:extLst>
                          <a:ext uri="{FF2B5EF4-FFF2-40B4-BE49-F238E27FC236}">
                            <a16:creationId xmlns:a16="http://schemas.microsoft.com/office/drawing/2014/main" id="{2E54BA51-CA24-41B2-A87E-AC9BDBD2240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 Diagonal Corner Rectangle 3">
                        <a:extLst>
                          <a:ext uri="{FF2B5EF4-FFF2-40B4-BE49-F238E27FC236}">
                            <a16:creationId xmlns:a16="http://schemas.microsoft.com/office/drawing/2014/main" id="{1F71B30B-0DB8-4B1F-B34F-8B1A15A9F63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 Diagonal Corner Rectangle 4">
                        <a:extLst>
                          <a:ext uri="{FF2B5EF4-FFF2-40B4-BE49-F238E27FC236}">
                            <a16:creationId xmlns:a16="http://schemas.microsoft.com/office/drawing/2014/main" id="{E1B57FC8-2AB5-42A5-B181-5AA639AD0D9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 Diagonal Corner Rectangle 5">
                        <a:extLst>
                          <a:ext uri="{FF2B5EF4-FFF2-40B4-BE49-F238E27FC236}">
                            <a16:creationId xmlns:a16="http://schemas.microsoft.com/office/drawing/2014/main" id="{CAB4A26D-0FBC-495E-AE9D-4EC8DCB0C9D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 Diagonal Corner Rectangle 6">
                        <a:extLst>
                          <a:ext uri="{FF2B5EF4-FFF2-40B4-BE49-F238E27FC236}">
                            <a16:creationId xmlns:a16="http://schemas.microsoft.com/office/drawing/2014/main" id="{9A925F6E-1D3E-4B06-8E3B-5EB3420EE91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8">
                      <a:extLst>
                        <a:ext uri="{FF2B5EF4-FFF2-40B4-BE49-F238E27FC236}">
                          <a16:creationId xmlns:a16="http://schemas.microsoft.com/office/drawing/2014/main" id="{73F90824-9347-4A1D-98D9-C2936C071FB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06" name="Round Diagonal Corner Rectangle 57">
                        <a:extLst>
                          <a:ext uri="{FF2B5EF4-FFF2-40B4-BE49-F238E27FC236}">
                            <a16:creationId xmlns:a16="http://schemas.microsoft.com/office/drawing/2014/main" id="{02A09C4B-DAB8-4A5E-B063-FBE99A7686B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 Diagonal Corner Rectangle 58">
                        <a:extLst>
                          <a:ext uri="{FF2B5EF4-FFF2-40B4-BE49-F238E27FC236}">
                            <a16:creationId xmlns:a16="http://schemas.microsoft.com/office/drawing/2014/main" id="{7DE01FC7-24B1-4386-B846-672E4ACD6CC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 Diagonal Corner Rectangle 59">
                        <a:extLst>
                          <a:ext uri="{FF2B5EF4-FFF2-40B4-BE49-F238E27FC236}">
                            <a16:creationId xmlns:a16="http://schemas.microsoft.com/office/drawing/2014/main" id="{319964D3-AB1B-484C-B32F-8CBB9E4640F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 Diagonal Corner Rectangle 60">
                        <a:extLst>
                          <a:ext uri="{FF2B5EF4-FFF2-40B4-BE49-F238E27FC236}">
                            <a16:creationId xmlns:a16="http://schemas.microsoft.com/office/drawing/2014/main" id="{EC5B3BDC-A753-4972-A29C-7E0D97FAE8C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 Diagonal Corner Rectangle 61">
                        <a:extLst>
                          <a:ext uri="{FF2B5EF4-FFF2-40B4-BE49-F238E27FC236}">
                            <a16:creationId xmlns:a16="http://schemas.microsoft.com/office/drawing/2014/main" id="{43677B7A-CB86-4A39-842D-0DA919BBDC8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8" name="Group 177">
                    <a:extLst>
                      <a:ext uri="{FF2B5EF4-FFF2-40B4-BE49-F238E27FC236}">
                        <a16:creationId xmlns:a16="http://schemas.microsoft.com/office/drawing/2014/main" id="{352932D2-1BEA-481A-BC6E-AC999706C387}"/>
                      </a:ext>
                    </a:extLst>
                  </p:cNvPr>
                  <p:cNvGrpSpPr/>
                  <p:nvPr/>
                </p:nvGrpSpPr>
                <p:grpSpPr>
                  <a:xfrm rot="9089938">
                    <a:off x="2556363" y="1661184"/>
                    <a:ext cx="1090262" cy="771324"/>
                    <a:chOff x="4567827" y="970271"/>
                    <a:chExt cx="1595182" cy="1230216"/>
                  </a:xfrm>
                </p:grpSpPr>
                <p:grpSp>
                  <p:nvGrpSpPr>
                    <p:cNvPr id="192" name="Group 7">
                      <a:extLst>
                        <a:ext uri="{FF2B5EF4-FFF2-40B4-BE49-F238E27FC236}">
                          <a16:creationId xmlns:a16="http://schemas.microsoft.com/office/drawing/2014/main" id="{D847A599-78B7-431D-8700-F70A4C132943}"/>
                        </a:ext>
                      </a:extLst>
                    </p:cNvPr>
                    <p:cNvGrpSpPr/>
                    <p:nvPr/>
                  </p:nvGrpSpPr>
                  <p:grpSpPr>
                    <a:xfrm>
                      <a:off x="4567827" y="970271"/>
                      <a:ext cx="1176558" cy="776349"/>
                      <a:chOff x="4567827" y="970271"/>
                      <a:chExt cx="1176558" cy="776349"/>
                    </a:xfrm>
                    <a:solidFill>
                      <a:schemeClr val="accent3">
                        <a:lumMod val="50000"/>
                      </a:schemeClr>
                    </a:solidFill>
                  </p:grpSpPr>
                  <p:sp>
                    <p:nvSpPr>
                      <p:cNvPr id="199" name="Round Diagonal Corner Rectangle 2">
                        <a:extLst>
                          <a:ext uri="{FF2B5EF4-FFF2-40B4-BE49-F238E27FC236}">
                            <a16:creationId xmlns:a16="http://schemas.microsoft.com/office/drawing/2014/main" id="{5532C2A3-5940-484B-9295-854E515D1B4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 Diagonal Corner Rectangle 3">
                        <a:extLst>
                          <a:ext uri="{FF2B5EF4-FFF2-40B4-BE49-F238E27FC236}">
                            <a16:creationId xmlns:a16="http://schemas.microsoft.com/office/drawing/2014/main" id="{3CE1E0AD-2871-49FF-8FE6-0AEC4CB12B5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 Diagonal Corner Rectangle 4">
                        <a:extLst>
                          <a:ext uri="{FF2B5EF4-FFF2-40B4-BE49-F238E27FC236}">
                            <a16:creationId xmlns:a16="http://schemas.microsoft.com/office/drawing/2014/main" id="{9DE65A0B-FD85-4383-8047-F1392C0809A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 Diagonal Corner Rectangle 5">
                        <a:extLst>
                          <a:ext uri="{FF2B5EF4-FFF2-40B4-BE49-F238E27FC236}">
                            <a16:creationId xmlns:a16="http://schemas.microsoft.com/office/drawing/2014/main" id="{5853EFD5-0AF1-4868-9594-6ECCFD0AF08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 Diagonal Corner Rectangle 6">
                        <a:extLst>
                          <a:ext uri="{FF2B5EF4-FFF2-40B4-BE49-F238E27FC236}">
                            <a16:creationId xmlns:a16="http://schemas.microsoft.com/office/drawing/2014/main" id="{48362481-1643-4640-A1BC-A3219D5F564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8">
                      <a:extLst>
                        <a:ext uri="{FF2B5EF4-FFF2-40B4-BE49-F238E27FC236}">
                          <a16:creationId xmlns:a16="http://schemas.microsoft.com/office/drawing/2014/main" id="{285FF647-6498-4728-A472-993A2DAB876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94" name="Round Diagonal Corner Rectangle 70">
                        <a:extLst>
                          <a:ext uri="{FF2B5EF4-FFF2-40B4-BE49-F238E27FC236}">
                            <a16:creationId xmlns:a16="http://schemas.microsoft.com/office/drawing/2014/main" id="{75F2A064-D257-4046-BBE2-821AA343BDE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 Diagonal Corner Rectangle 71">
                        <a:extLst>
                          <a:ext uri="{FF2B5EF4-FFF2-40B4-BE49-F238E27FC236}">
                            <a16:creationId xmlns:a16="http://schemas.microsoft.com/office/drawing/2014/main" id="{5D725D1E-0082-44A8-B514-5654FA404BB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 Diagonal Corner Rectangle 72">
                        <a:extLst>
                          <a:ext uri="{FF2B5EF4-FFF2-40B4-BE49-F238E27FC236}">
                            <a16:creationId xmlns:a16="http://schemas.microsoft.com/office/drawing/2014/main" id="{16A99C37-C18C-4D51-B96A-7142C15FE7B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 Diagonal Corner Rectangle 73">
                        <a:extLst>
                          <a:ext uri="{FF2B5EF4-FFF2-40B4-BE49-F238E27FC236}">
                            <a16:creationId xmlns:a16="http://schemas.microsoft.com/office/drawing/2014/main" id="{3EBE2087-842D-4FF1-8728-910DFBEED51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 Diagonal Corner Rectangle 74">
                        <a:extLst>
                          <a:ext uri="{FF2B5EF4-FFF2-40B4-BE49-F238E27FC236}">
                            <a16:creationId xmlns:a16="http://schemas.microsoft.com/office/drawing/2014/main" id="{63AF6795-B3EE-4E8B-ADF0-D99F8D4D27D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 name="Group 178">
                    <a:extLst>
                      <a:ext uri="{FF2B5EF4-FFF2-40B4-BE49-F238E27FC236}">
                        <a16:creationId xmlns:a16="http://schemas.microsoft.com/office/drawing/2014/main" id="{4F07F3FA-93BB-4DA1-8C32-CDA08AB98ED6}"/>
                      </a:ext>
                    </a:extLst>
                  </p:cNvPr>
                  <p:cNvGrpSpPr/>
                  <p:nvPr/>
                </p:nvGrpSpPr>
                <p:grpSpPr>
                  <a:xfrm rot="13486189" flipH="1">
                    <a:off x="1389306" y="2685691"/>
                    <a:ext cx="1345945" cy="1037421"/>
                    <a:chOff x="4567827" y="970271"/>
                    <a:chExt cx="1595182" cy="1230216"/>
                  </a:xfrm>
                </p:grpSpPr>
                <p:grpSp>
                  <p:nvGrpSpPr>
                    <p:cNvPr id="180" name="Group 7">
                      <a:extLst>
                        <a:ext uri="{FF2B5EF4-FFF2-40B4-BE49-F238E27FC236}">
                          <a16:creationId xmlns:a16="http://schemas.microsoft.com/office/drawing/2014/main" id="{EEF8341C-0B33-427C-AA40-B9F874C4AC01}"/>
                        </a:ext>
                      </a:extLst>
                    </p:cNvPr>
                    <p:cNvGrpSpPr/>
                    <p:nvPr/>
                  </p:nvGrpSpPr>
                  <p:grpSpPr>
                    <a:xfrm>
                      <a:off x="4567827" y="970271"/>
                      <a:ext cx="1176558" cy="776349"/>
                      <a:chOff x="4567827" y="970271"/>
                      <a:chExt cx="1176558" cy="776349"/>
                    </a:xfrm>
                    <a:solidFill>
                      <a:schemeClr val="accent3">
                        <a:lumMod val="50000"/>
                      </a:schemeClr>
                    </a:solidFill>
                  </p:grpSpPr>
                  <p:sp>
                    <p:nvSpPr>
                      <p:cNvPr id="187" name="Round Diagonal Corner Rectangle 2">
                        <a:extLst>
                          <a:ext uri="{FF2B5EF4-FFF2-40B4-BE49-F238E27FC236}">
                            <a16:creationId xmlns:a16="http://schemas.microsoft.com/office/drawing/2014/main" id="{11BBF461-F54B-48E9-AB6E-635B1AC3749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 Diagonal Corner Rectangle 3">
                        <a:extLst>
                          <a:ext uri="{FF2B5EF4-FFF2-40B4-BE49-F238E27FC236}">
                            <a16:creationId xmlns:a16="http://schemas.microsoft.com/office/drawing/2014/main" id="{618EC3E6-37CA-4747-92DF-65A91721823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 Diagonal Corner Rectangle 4">
                        <a:extLst>
                          <a:ext uri="{FF2B5EF4-FFF2-40B4-BE49-F238E27FC236}">
                            <a16:creationId xmlns:a16="http://schemas.microsoft.com/office/drawing/2014/main" id="{5A062221-C475-4DA3-AF71-2F004CE2E2E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 Diagonal Corner Rectangle 5">
                        <a:extLst>
                          <a:ext uri="{FF2B5EF4-FFF2-40B4-BE49-F238E27FC236}">
                            <a16:creationId xmlns:a16="http://schemas.microsoft.com/office/drawing/2014/main" id="{06ECD6A3-8EF2-4345-89E6-F109C1C07C5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 Diagonal Corner Rectangle 6">
                        <a:extLst>
                          <a:ext uri="{FF2B5EF4-FFF2-40B4-BE49-F238E27FC236}">
                            <a16:creationId xmlns:a16="http://schemas.microsoft.com/office/drawing/2014/main" id="{00521B1C-F668-4A9E-BDB6-540226DA284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8">
                      <a:extLst>
                        <a:ext uri="{FF2B5EF4-FFF2-40B4-BE49-F238E27FC236}">
                          <a16:creationId xmlns:a16="http://schemas.microsoft.com/office/drawing/2014/main" id="{8F66F62E-A9DC-489B-889C-E71714A9D76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82" name="Round Diagonal Corner Rectangle 83">
                        <a:extLst>
                          <a:ext uri="{FF2B5EF4-FFF2-40B4-BE49-F238E27FC236}">
                            <a16:creationId xmlns:a16="http://schemas.microsoft.com/office/drawing/2014/main" id="{7EFBB4EE-44EC-4193-B6B8-E634D496B5E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 Diagonal Corner Rectangle 84">
                        <a:extLst>
                          <a:ext uri="{FF2B5EF4-FFF2-40B4-BE49-F238E27FC236}">
                            <a16:creationId xmlns:a16="http://schemas.microsoft.com/office/drawing/2014/main" id="{54D6A498-3D81-4703-ADD9-D4700D893B1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 Diagonal Corner Rectangle 85">
                        <a:extLst>
                          <a:ext uri="{FF2B5EF4-FFF2-40B4-BE49-F238E27FC236}">
                            <a16:creationId xmlns:a16="http://schemas.microsoft.com/office/drawing/2014/main" id="{F242F832-F350-427A-92C3-6C8FF1184F0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 Diagonal Corner Rectangle 86">
                        <a:extLst>
                          <a:ext uri="{FF2B5EF4-FFF2-40B4-BE49-F238E27FC236}">
                            <a16:creationId xmlns:a16="http://schemas.microsoft.com/office/drawing/2014/main" id="{08E46B75-69C8-42A2-B375-003A38F9C820}"/>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 Diagonal Corner Rectangle 87">
                        <a:extLst>
                          <a:ext uri="{FF2B5EF4-FFF2-40B4-BE49-F238E27FC236}">
                            <a16:creationId xmlns:a16="http://schemas.microsoft.com/office/drawing/2014/main" id="{5FF43F9E-4266-44D1-8009-0118C4ABC83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 name="Group 55">
                  <a:extLst>
                    <a:ext uri="{FF2B5EF4-FFF2-40B4-BE49-F238E27FC236}">
                      <a16:creationId xmlns:a16="http://schemas.microsoft.com/office/drawing/2014/main" id="{3FCB5212-E8DD-4CE5-AB49-B0D15FAC1FDC}"/>
                    </a:ext>
                  </a:extLst>
                </p:cNvPr>
                <p:cNvGrpSpPr/>
                <p:nvPr/>
              </p:nvGrpSpPr>
              <p:grpSpPr>
                <a:xfrm>
                  <a:off x="7744485" y="3845865"/>
                  <a:ext cx="1015120" cy="696482"/>
                  <a:chOff x="3480816" y="1417320"/>
                  <a:chExt cx="4105975" cy="2871216"/>
                </a:xfrm>
              </p:grpSpPr>
              <p:grpSp>
                <p:nvGrpSpPr>
                  <p:cNvPr id="160" name="Group 159">
                    <a:extLst>
                      <a:ext uri="{FF2B5EF4-FFF2-40B4-BE49-F238E27FC236}">
                        <a16:creationId xmlns:a16="http://schemas.microsoft.com/office/drawing/2014/main" id="{C2132812-A78F-4909-BCED-22977A24D78D}"/>
                      </a:ext>
                    </a:extLst>
                  </p:cNvPr>
                  <p:cNvGrpSpPr/>
                  <p:nvPr/>
                </p:nvGrpSpPr>
                <p:grpSpPr>
                  <a:xfrm>
                    <a:off x="4489705" y="1779294"/>
                    <a:ext cx="1630864" cy="1887450"/>
                    <a:chOff x="7653422" y="1435608"/>
                    <a:chExt cx="2769586" cy="3757446"/>
                  </a:xfrm>
                </p:grpSpPr>
                <p:sp>
                  <p:nvSpPr>
                    <p:cNvPr id="170" name="Rectangle 2">
                      <a:extLst>
                        <a:ext uri="{FF2B5EF4-FFF2-40B4-BE49-F238E27FC236}">
                          <a16:creationId xmlns:a16="http://schemas.microsoft.com/office/drawing/2014/main" id="{DE098E44-8D13-480A-9CDF-A54F444864A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21EFCD5-0C33-466C-9FDE-F9C8D0B01F1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61" name="Group 160">
                    <a:extLst>
                      <a:ext uri="{FF2B5EF4-FFF2-40B4-BE49-F238E27FC236}">
                        <a16:creationId xmlns:a16="http://schemas.microsoft.com/office/drawing/2014/main" id="{A18CDECC-6599-4830-9576-720FCB0A936C}"/>
                      </a:ext>
                    </a:extLst>
                  </p:cNvPr>
                  <p:cNvGrpSpPr/>
                  <p:nvPr/>
                </p:nvGrpSpPr>
                <p:grpSpPr>
                  <a:xfrm>
                    <a:off x="5218177" y="1636776"/>
                    <a:ext cx="1822482" cy="2109216"/>
                    <a:chOff x="7653422" y="1435608"/>
                    <a:chExt cx="2769586" cy="3757446"/>
                  </a:xfrm>
                </p:grpSpPr>
                <p:sp>
                  <p:nvSpPr>
                    <p:cNvPr id="168" name="Rectangle 2">
                      <a:extLst>
                        <a:ext uri="{FF2B5EF4-FFF2-40B4-BE49-F238E27FC236}">
                          <a16:creationId xmlns:a16="http://schemas.microsoft.com/office/drawing/2014/main" id="{E67A710E-2E93-4040-8A84-402DC76689A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AC0633CD-63D6-4DB1-BB35-71BEB2BEFA3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62" name="Group 161">
                    <a:extLst>
                      <a:ext uri="{FF2B5EF4-FFF2-40B4-BE49-F238E27FC236}">
                        <a16:creationId xmlns:a16="http://schemas.microsoft.com/office/drawing/2014/main" id="{F71E5A72-D902-47FA-BD5E-789F15BAFA35}"/>
                      </a:ext>
                    </a:extLst>
                  </p:cNvPr>
                  <p:cNvGrpSpPr/>
                  <p:nvPr/>
                </p:nvGrpSpPr>
                <p:grpSpPr>
                  <a:xfrm>
                    <a:off x="3480816" y="1417320"/>
                    <a:ext cx="2162223" cy="2502408"/>
                    <a:chOff x="7653422" y="1435608"/>
                    <a:chExt cx="2769586" cy="3757446"/>
                  </a:xfrm>
                </p:grpSpPr>
                <p:sp>
                  <p:nvSpPr>
                    <p:cNvPr id="166" name="Rectangle 2">
                      <a:extLst>
                        <a:ext uri="{FF2B5EF4-FFF2-40B4-BE49-F238E27FC236}">
                          <a16:creationId xmlns:a16="http://schemas.microsoft.com/office/drawing/2014/main" id="{72EB13A4-09EC-4BBF-8B7E-BF2B99DCC73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8E62FD9-5007-4710-B109-C3258CEE131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63" name="Group 162">
                    <a:extLst>
                      <a:ext uri="{FF2B5EF4-FFF2-40B4-BE49-F238E27FC236}">
                        <a16:creationId xmlns:a16="http://schemas.microsoft.com/office/drawing/2014/main" id="{4BA6AF95-D5F3-4292-909E-81F44C615BC5}"/>
                      </a:ext>
                    </a:extLst>
                  </p:cNvPr>
                  <p:cNvGrpSpPr/>
                  <p:nvPr/>
                </p:nvGrpSpPr>
                <p:grpSpPr>
                  <a:xfrm>
                    <a:off x="5394961" y="1751862"/>
                    <a:ext cx="2191830" cy="2536674"/>
                    <a:chOff x="7653422" y="1435608"/>
                    <a:chExt cx="2769586" cy="3757446"/>
                  </a:xfrm>
                </p:grpSpPr>
                <p:sp>
                  <p:nvSpPr>
                    <p:cNvPr id="164" name="Rectangle 2">
                      <a:extLst>
                        <a:ext uri="{FF2B5EF4-FFF2-40B4-BE49-F238E27FC236}">
                          <a16:creationId xmlns:a16="http://schemas.microsoft.com/office/drawing/2014/main" id="{D3E682E3-991A-4FEE-8C7C-871701874E3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BD26EF3C-BD32-4400-B019-5CE91C7A0A3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57" name="Group 56">
                  <a:extLst>
                    <a:ext uri="{FF2B5EF4-FFF2-40B4-BE49-F238E27FC236}">
                      <a16:creationId xmlns:a16="http://schemas.microsoft.com/office/drawing/2014/main" id="{C09588A1-83AF-4F28-B324-176AC998083F}"/>
                    </a:ext>
                  </a:extLst>
                </p:cNvPr>
                <p:cNvGrpSpPr/>
                <p:nvPr/>
              </p:nvGrpSpPr>
              <p:grpSpPr>
                <a:xfrm>
                  <a:off x="7961046" y="3963042"/>
                  <a:ext cx="384925" cy="648379"/>
                  <a:chOff x="1241184" y="770000"/>
                  <a:chExt cx="2405441" cy="4129562"/>
                </a:xfrm>
              </p:grpSpPr>
              <p:grpSp>
                <p:nvGrpSpPr>
                  <p:cNvPr id="68" name="Group 67">
                    <a:extLst>
                      <a:ext uri="{FF2B5EF4-FFF2-40B4-BE49-F238E27FC236}">
                        <a16:creationId xmlns:a16="http://schemas.microsoft.com/office/drawing/2014/main" id="{BF7FCB4A-1F1E-4DB6-B26D-C3D207CFD586}"/>
                      </a:ext>
                    </a:extLst>
                  </p:cNvPr>
                  <p:cNvGrpSpPr/>
                  <p:nvPr/>
                </p:nvGrpSpPr>
                <p:grpSpPr>
                  <a:xfrm>
                    <a:off x="2133600" y="2743200"/>
                    <a:ext cx="1295400" cy="990600"/>
                    <a:chOff x="4567827" y="970271"/>
                    <a:chExt cx="1595182" cy="1230216"/>
                  </a:xfrm>
                </p:grpSpPr>
                <p:grpSp>
                  <p:nvGrpSpPr>
                    <p:cNvPr id="148" name="Group 147">
                      <a:extLst>
                        <a:ext uri="{FF2B5EF4-FFF2-40B4-BE49-F238E27FC236}">
                          <a16:creationId xmlns:a16="http://schemas.microsoft.com/office/drawing/2014/main" id="{F89E5A08-D533-4433-A5EF-758B9E88D5D3}"/>
                        </a:ext>
                      </a:extLst>
                    </p:cNvPr>
                    <p:cNvGrpSpPr/>
                    <p:nvPr/>
                  </p:nvGrpSpPr>
                  <p:grpSpPr>
                    <a:xfrm>
                      <a:off x="4567827" y="970271"/>
                      <a:ext cx="1176558" cy="776349"/>
                      <a:chOff x="4567827" y="970271"/>
                      <a:chExt cx="1176558" cy="776349"/>
                    </a:xfrm>
                    <a:solidFill>
                      <a:schemeClr val="accent3">
                        <a:lumMod val="50000"/>
                      </a:schemeClr>
                    </a:solidFill>
                  </p:grpSpPr>
                  <p:sp>
                    <p:nvSpPr>
                      <p:cNvPr id="155" name="Round Diagonal Corner Rectangle 2">
                        <a:extLst>
                          <a:ext uri="{FF2B5EF4-FFF2-40B4-BE49-F238E27FC236}">
                            <a16:creationId xmlns:a16="http://schemas.microsoft.com/office/drawing/2014/main" id="{A6DBC915-5CB4-455A-BEE9-787EA04FEAB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3">
                        <a:extLst>
                          <a:ext uri="{FF2B5EF4-FFF2-40B4-BE49-F238E27FC236}">
                            <a16:creationId xmlns:a16="http://schemas.microsoft.com/office/drawing/2014/main" id="{23A7E189-F3A7-4BFE-8274-2CF10726446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 Diagonal Corner Rectangle 4">
                        <a:extLst>
                          <a:ext uri="{FF2B5EF4-FFF2-40B4-BE49-F238E27FC236}">
                            <a16:creationId xmlns:a16="http://schemas.microsoft.com/office/drawing/2014/main" id="{AC9F1244-F628-4E7F-AAF3-51B2007A9C1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 Diagonal Corner Rectangle 5">
                        <a:extLst>
                          <a:ext uri="{FF2B5EF4-FFF2-40B4-BE49-F238E27FC236}">
                            <a16:creationId xmlns:a16="http://schemas.microsoft.com/office/drawing/2014/main" id="{69A0595F-5DCC-4002-8A5F-AAF8E3330A2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 Diagonal Corner Rectangle 6">
                        <a:extLst>
                          <a:ext uri="{FF2B5EF4-FFF2-40B4-BE49-F238E27FC236}">
                            <a16:creationId xmlns:a16="http://schemas.microsoft.com/office/drawing/2014/main" id="{5A4A3F73-2B58-42E4-9C1B-B7746CA4C72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672B946B-0D5A-41BE-885D-E110ADD4A97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50" name="Round Diagonal Corner Rectangle 9">
                        <a:extLst>
                          <a:ext uri="{FF2B5EF4-FFF2-40B4-BE49-F238E27FC236}">
                            <a16:creationId xmlns:a16="http://schemas.microsoft.com/office/drawing/2014/main" id="{C7B6307E-FBC4-4DA0-8753-1F80962B939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10">
                        <a:extLst>
                          <a:ext uri="{FF2B5EF4-FFF2-40B4-BE49-F238E27FC236}">
                            <a16:creationId xmlns:a16="http://schemas.microsoft.com/office/drawing/2014/main" id="{2BDA23AB-CBAA-4804-8BBF-8998B262FB98}"/>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 Diagonal Corner Rectangle 11">
                        <a:extLst>
                          <a:ext uri="{FF2B5EF4-FFF2-40B4-BE49-F238E27FC236}">
                            <a16:creationId xmlns:a16="http://schemas.microsoft.com/office/drawing/2014/main" id="{971B1C8D-D2C1-4A7E-8183-462B0F9E98D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 Diagonal Corner Rectangle 12">
                        <a:extLst>
                          <a:ext uri="{FF2B5EF4-FFF2-40B4-BE49-F238E27FC236}">
                            <a16:creationId xmlns:a16="http://schemas.microsoft.com/office/drawing/2014/main" id="{8B57675E-EA1F-412F-8C45-DE8DD70448D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 Diagonal Corner Rectangle 13">
                        <a:extLst>
                          <a:ext uri="{FF2B5EF4-FFF2-40B4-BE49-F238E27FC236}">
                            <a16:creationId xmlns:a16="http://schemas.microsoft.com/office/drawing/2014/main" id="{CFB7F305-1D94-445D-995F-DC346EB1783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Double Wave 68">
                    <a:extLst>
                      <a:ext uri="{FF2B5EF4-FFF2-40B4-BE49-F238E27FC236}">
                        <a16:creationId xmlns:a16="http://schemas.microsoft.com/office/drawing/2014/main" id="{81C25180-A354-4237-98CF-76F471A280D9}"/>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A4C8DF3C-60B2-41DF-B727-FFC1702A5FB7}"/>
                      </a:ext>
                    </a:extLst>
                  </p:cNvPr>
                  <p:cNvGrpSpPr/>
                  <p:nvPr/>
                </p:nvGrpSpPr>
                <p:grpSpPr>
                  <a:xfrm rot="3721982">
                    <a:off x="2072705" y="1965154"/>
                    <a:ext cx="1219200" cy="940256"/>
                    <a:chOff x="4567827" y="970271"/>
                    <a:chExt cx="1595182" cy="1230216"/>
                  </a:xfrm>
                </p:grpSpPr>
                <p:grpSp>
                  <p:nvGrpSpPr>
                    <p:cNvPr id="136" name="Group 7">
                      <a:extLst>
                        <a:ext uri="{FF2B5EF4-FFF2-40B4-BE49-F238E27FC236}">
                          <a16:creationId xmlns:a16="http://schemas.microsoft.com/office/drawing/2014/main" id="{E128B768-C41A-453A-8CC3-81BE76A3A0D2}"/>
                        </a:ext>
                      </a:extLst>
                    </p:cNvPr>
                    <p:cNvGrpSpPr/>
                    <p:nvPr/>
                  </p:nvGrpSpPr>
                  <p:grpSpPr>
                    <a:xfrm>
                      <a:off x="4567827" y="970271"/>
                      <a:ext cx="1176558" cy="776349"/>
                      <a:chOff x="4567827" y="970271"/>
                      <a:chExt cx="1176558" cy="776349"/>
                    </a:xfrm>
                    <a:solidFill>
                      <a:schemeClr val="accent3">
                        <a:lumMod val="50000"/>
                      </a:schemeClr>
                    </a:solidFill>
                  </p:grpSpPr>
                  <p:sp>
                    <p:nvSpPr>
                      <p:cNvPr id="143" name="Round Diagonal Corner Rectangle 2">
                        <a:extLst>
                          <a:ext uri="{FF2B5EF4-FFF2-40B4-BE49-F238E27FC236}">
                            <a16:creationId xmlns:a16="http://schemas.microsoft.com/office/drawing/2014/main" id="{89C3D7F6-0338-48BB-9568-3F33BCC1BD6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 Diagonal Corner Rectangle 3">
                        <a:extLst>
                          <a:ext uri="{FF2B5EF4-FFF2-40B4-BE49-F238E27FC236}">
                            <a16:creationId xmlns:a16="http://schemas.microsoft.com/office/drawing/2014/main" id="{3E68EAF0-1577-4A3F-B4A7-F164583E915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4">
                        <a:extLst>
                          <a:ext uri="{FF2B5EF4-FFF2-40B4-BE49-F238E27FC236}">
                            <a16:creationId xmlns:a16="http://schemas.microsoft.com/office/drawing/2014/main" id="{629831A9-2418-4407-9FB5-A06AF2DFD69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5">
                        <a:extLst>
                          <a:ext uri="{FF2B5EF4-FFF2-40B4-BE49-F238E27FC236}">
                            <a16:creationId xmlns:a16="http://schemas.microsoft.com/office/drawing/2014/main" id="{3494C466-EF3C-43B8-B750-587A760B15B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 Diagonal Corner Rectangle 6">
                        <a:extLst>
                          <a:ext uri="{FF2B5EF4-FFF2-40B4-BE49-F238E27FC236}">
                            <a16:creationId xmlns:a16="http://schemas.microsoft.com/office/drawing/2014/main" id="{8DE6BE98-8BD7-4659-A6CC-FEF1B12388D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8">
                      <a:extLst>
                        <a:ext uri="{FF2B5EF4-FFF2-40B4-BE49-F238E27FC236}">
                          <a16:creationId xmlns:a16="http://schemas.microsoft.com/office/drawing/2014/main" id="{315FD2C7-3187-446C-924C-27CB2702897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38" name="Round Diagonal Corner Rectangle 18">
                        <a:extLst>
                          <a:ext uri="{FF2B5EF4-FFF2-40B4-BE49-F238E27FC236}">
                            <a16:creationId xmlns:a16="http://schemas.microsoft.com/office/drawing/2014/main" id="{FBBE3F97-4570-445A-A365-33AAFB1255F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9">
                        <a:extLst>
                          <a:ext uri="{FF2B5EF4-FFF2-40B4-BE49-F238E27FC236}">
                            <a16:creationId xmlns:a16="http://schemas.microsoft.com/office/drawing/2014/main" id="{AF4D1347-530C-4B07-90EF-1BCF4244E36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20">
                        <a:extLst>
                          <a:ext uri="{FF2B5EF4-FFF2-40B4-BE49-F238E27FC236}">
                            <a16:creationId xmlns:a16="http://schemas.microsoft.com/office/drawing/2014/main" id="{220891BD-EF0D-4F13-8268-AA6CF205FA9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 Diagonal Corner Rectangle 21">
                        <a:extLst>
                          <a:ext uri="{FF2B5EF4-FFF2-40B4-BE49-F238E27FC236}">
                            <a16:creationId xmlns:a16="http://schemas.microsoft.com/office/drawing/2014/main" id="{EE8DC42D-0885-4996-81FE-7228C6A96E9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 Diagonal Corner Rectangle 22">
                        <a:extLst>
                          <a:ext uri="{FF2B5EF4-FFF2-40B4-BE49-F238E27FC236}">
                            <a16:creationId xmlns:a16="http://schemas.microsoft.com/office/drawing/2014/main" id="{BFC15CC9-6A2C-448C-AC72-EF4C13477C7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70">
                    <a:extLst>
                      <a:ext uri="{FF2B5EF4-FFF2-40B4-BE49-F238E27FC236}">
                        <a16:creationId xmlns:a16="http://schemas.microsoft.com/office/drawing/2014/main" id="{8300D2CA-07DA-43B4-BF86-DEC7B53A0F12}"/>
                      </a:ext>
                    </a:extLst>
                  </p:cNvPr>
                  <p:cNvGrpSpPr/>
                  <p:nvPr/>
                </p:nvGrpSpPr>
                <p:grpSpPr>
                  <a:xfrm rot="20253845">
                    <a:off x="1241184" y="1553241"/>
                    <a:ext cx="1595182" cy="1230216"/>
                    <a:chOff x="4567827" y="970271"/>
                    <a:chExt cx="1595182" cy="1230216"/>
                  </a:xfrm>
                </p:grpSpPr>
                <p:grpSp>
                  <p:nvGrpSpPr>
                    <p:cNvPr id="124" name="Group 7">
                      <a:extLst>
                        <a:ext uri="{FF2B5EF4-FFF2-40B4-BE49-F238E27FC236}">
                          <a16:creationId xmlns:a16="http://schemas.microsoft.com/office/drawing/2014/main" id="{EB9FCCFA-6311-498A-84F7-A6868C6063BB}"/>
                        </a:ext>
                      </a:extLst>
                    </p:cNvPr>
                    <p:cNvGrpSpPr/>
                    <p:nvPr/>
                  </p:nvGrpSpPr>
                  <p:grpSpPr>
                    <a:xfrm>
                      <a:off x="4567827" y="970271"/>
                      <a:ext cx="1176558" cy="776349"/>
                      <a:chOff x="4567827" y="970271"/>
                      <a:chExt cx="1176558" cy="776349"/>
                    </a:xfrm>
                    <a:solidFill>
                      <a:schemeClr val="accent3">
                        <a:lumMod val="50000"/>
                      </a:schemeClr>
                    </a:solidFill>
                  </p:grpSpPr>
                  <p:sp>
                    <p:nvSpPr>
                      <p:cNvPr id="131" name="Round Diagonal Corner Rectangle 2">
                        <a:extLst>
                          <a:ext uri="{FF2B5EF4-FFF2-40B4-BE49-F238E27FC236}">
                            <a16:creationId xmlns:a16="http://schemas.microsoft.com/office/drawing/2014/main" id="{EFDA1A1B-C57C-442B-A5ED-4BDAC500EBE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 Diagonal Corner Rectangle 3">
                        <a:extLst>
                          <a:ext uri="{FF2B5EF4-FFF2-40B4-BE49-F238E27FC236}">
                            <a16:creationId xmlns:a16="http://schemas.microsoft.com/office/drawing/2014/main" id="{ED679A8B-83DB-4D6E-BE62-DC658256C1F6}"/>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 Diagonal Corner Rectangle 4">
                        <a:extLst>
                          <a:ext uri="{FF2B5EF4-FFF2-40B4-BE49-F238E27FC236}">
                            <a16:creationId xmlns:a16="http://schemas.microsoft.com/office/drawing/2014/main" id="{7FF7755E-E434-4D30-953E-B49F9B82121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 Diagonal Corner Rectangle 5">
                        <a:extLst>
                          <a:ext uri="{FF2B5EF4-FFF2-40B4-BE49-F238E27FC236}">
                            <a16:creationId xmlns:a16="http://schemas.microsoft.com/office/drawing/2014/main" id="{A891F46E-9CD7-4D2A-AB93-EF1C986AA87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6">
                        <a:extLst>
                          <a:ext uri="{FF2B5EF4-FFF2-40B4-BE49-F238E27FC236}">
                            <a16:creationId xmlns:a16="http://schemas.microsoft.com/office/drawing/2014/main" id="{670513F2-1758-45C6-9800-41696B3F031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8">
                      <a:extLst>
                        <a:ext uri="{FF2B5EF4-FFF2-40B4-BE49-F238E27FC236}">
                          <a16:creationId xmlns:a16="http://schemas.microsoft.com/office/drawing/2014/main" id="{53E9D640-605B-4234-9DC8-12846FC932B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26" name="Round Diagonal Corner Rectangle 31">
                        <a:extLst>
                          <a:ext uri="{FF2B5EF4-FFF2-40B4-BE49-F238E27FC236}">
                            <a16:creationId xmlns:a16="http://schemas.microsoft.com/office/drawing/2014/main" id="{E1B7EC93-97F0-437E-BEB6-4460A3C3F7F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32">
                        <a:extLst>
                          <a:ext uri="{FF2B5EF4-FFF2-40B4-BE49-F238E27FC236}">
                            <a16:creationId xmlns:a16="http://schemas.microsoft.com/office/drawing/2014/main" id="{5B184903-0298-438F-B71A-CFE9FEA3829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Diagonal Corner Rectangle 33">
                        <a:extLst>
                          <a:ext uri="{FF2B5EF4-FFF2-40B4-BE49-F238E27FC236}">
                            <a16:creationId xmlns:a16="http://schemas.microsoft.com/office/drawing/2014/main" id="{60B9D8A1-4BEE-449B-97AC-3CDDC5E83F8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 Diagonal Corner Rectangle 34">
                        <a:extLst>
                          <a:ext uri="{FF2B5EF4-FFF2-40B4-BE49-F238E27FC236}">
                            <a16:creationId xmlns:a16="http://schemas.microsoft.com/office/drawing/2014/main" id="{4ACFC4C9-A08F-4075-9F71-5C295A3552F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 Diagonal Corner Rectangle 35">
                        <a:extLst>
                          <a:ext uri="{FF2B5EF4-FFF2-40B4-BE49-F238E27FC236}">
                            <a16:creationId xmlns:a16="http://schemas.microsoft.com/office/drawing/2014/main" id="{60469787-3233-4C72-AB59-6648450EBDA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71">
                    <a:extLst>
                      <a:ext uri="{FF2B5EF4-FFF2-40B4-BE49-F238E27FC236}">
                        <a16:creationId xmlns:a16="http://schemas.microsoft.com/office/drawing/2014/main" id="{D8E12089-CEA4-4E5E-8D22-329937189BA1}"/>
                      </a:ext>
                    </a:extLst>
                  </p:cNvPr>
                  <p:cNvGrpSpPr/>
                  <p:nvPr/>
                </p:nvGrpSpPr>
                <p:grpSpPr>
                  <a:xfrm rot="8113811">
                    <a:off x="1943792" y="770000"/>
                    <a:ext cx="1446415" cy="1355079"/>
                    <a:chOff x="4567827" y="970271"/>
                    <a:chExt cx="1595182" cy="1230216"/>
                  </a:xfrm>
                </p:grpSpPr>
                <p:grpSp>
                  <p:nvGrpSpPr>
                    <p:cNvPr id="112" name="Group 7">
                      <a:extLst>
                        <a:ext uri="{FF2B5EF4-FFF2-40B4-BE49-F238E27FC236}">
                          <a16:creationId xmlns:a16="http://schemas.microsoft.com/office/drawing/2014/main" id="{86A20CE5-4FCB-4E01-A2E3-8076CD05CD84}"/>
                        </a:ext>
                      </a:extLst>
                    </p:cNvPr>
                    <p:cNvGrpSpPr/>
                    <p:nvPr/>
                  </p:nvGrpSpPr>
                  <p:grpSpPr>
                    <a:xfrm>
                      <a:off x="4567827" y="970271"/>
                      <a:ext cx="1176558" cy="776349"/>
                      <a:chOff x="4567827" y="970271"/>
                      <a:chExt cx="1176558" cy="776349"/>
                    </a:xfrm>
                    <a:solidFill>
                      <a:schemeClr val="accent3">
                        <a:lumMod val="50000"/>
                      </a:schemeClr>
                    </a:solidFill>
                  </p:grpSpPr>
                  <p:sp>
                    <p:nvSpPr>
                      <p:cNvPr id="119" name="Round Diagonal Corner Rectangle 2">
                        <a:extLst>
                          <a:ext uri="{FF2B5EF4-FFF2-40B4-BE49-F238E27FC236}">
                            <a16:creationId xmlns:a16="http://schemas.microsoft.com/office/drawing/2014/main" id="{52266BF4-F5D0-4FC5-A95D-227F4C30F7BC}"/>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 Diagonal Corner Rectangle 3">
                        <a:extLst>
                          <a:ext uri="{FF2B5EF4-FFF2-40B4-BE49-F238E27FC236}">
                            <a16:creationId xmlns:a16="http://schemas.microsoft.com/office/drawing/2014/main" id="{18240615-5BDF-484B-811F-75443977497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4">
                        <a:extLst>
                          <a:ext uri="{FF2B5EF4-FFF2-40B4-BE49-F238E27FC236}">
                            <a16:creationId xmlns:a16="http://schemas.microsoft.com/office/drawing/2014/main" id="{4EE0E1DF-6553-4BAC-9D4F-27C1BF1401D7}"/>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5">
                        <a:extLst>
                          <a:ext uri="{FF2B5EF4-FFF2-40B4-BE49-F238E27FC236}">
                            <a16:creationId xmlns:a16="http://schemas.microsoft.com/office/drawing/2014/main" id="{B559F4DA-BDF6-45BF-9A71-A95A6D7AF77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 Diagonal Corner Rectangle 6">
                        <a:extLst>
                          <a:ext uri="{FF2B5EF4-FFF2-40B4-BE49-F238E27FC236}">
                            <a16:creationId xmlns:a16="http://schemas.microsoft.com/office/drawing/2014/main" id="{8D09D9E7-2B6E-46CC-8AF7-1B4AF526DCE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8">
                      <a:extLst>
                        <a:ext uri="{FF2B5EF4-FFF2-40B4-BE49-F238E27FC236}">
                          <a16:creationId xmlns:a16="http://schemas.microsoft.com/office/drawing/2014/main" id="{2E1F9DA9-B49A-4130-B3A0-11A850B4148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4" name="Round Diagonal Corner Rectangle 44">
                        <a:extLst>
                          <a:ext uri="{FF2B5EF4-FFF2-40B4-BE49-F238E27FC236}">
                            <a16:creationId xmlns:a16="http://schemas.microsoft.com/office/drawing/2014/main" id="{78B58A21-9010-4247-A05F-660D17C41B40}"/>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 Diagonal Corner Rectangle 45">
                        <a:extLst>
                          <a:ext uri="{FF2B5EF4-FFF2-40B4-BE49-F238E27FC236}">
                            <a16:creationId xmlns:a16="http://schemas.microsoft.com/office/drawing/2014/main" id="{206C81BC-2CC3-477B-9E36-FD067526652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46">
                        <a:extLst>
                          <a:ext uri="{FF2B5EF4-FFF2-40B4-BE49-F238E27FC236}">
                            <a16:creationId xmlns:a16="http://schemas.microsoft.com/office/drawing/2014/main" id="{31FD5F93-ACEF-4713-9660-B946774203A1}"/>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47">
                        <a:extLst>
                          <a:ext uri="{FF2B5EF4-FFF2-40B4-BE49-F238E27FC236}">
                            <a16:creationId xmlns:a16="http://schemas.microsoft.com/office/drawing/2014/main" id="{CFB8D6FB-E41D-47E0-BFDC-AC32B4A54A9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Diagonal Corner Rectangle 48">
                        <a:extLst>
                          <a:ext uri="{FF2B5EF4-FFF2-40B4-BE49-F238E27FC236}">
                            <a16:creationId xmlns:a16="http://schemas.microsoft.com/office/drawing/2014/main" id="{B7B9CF7B-6E0E-4EEB-8AF1-F18979F5A76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F8E16311-3F37-4478-A6EC-EC3B445274CB}"/>
                      </a:ext>
                    </a:extLst>
                  </p:cNvPr>
                  <p:cNvGrpSpPr/>
                  <p:nvPr/>
                </p:nvGrpSpPr>
                <p:grpSpPr>
                  <a:xfrm rot="8113811">
                    <a:off x="1438523" y="2207715"/>
                    <a:ext cx="1390153" cy="762604"/>
                    <a:chOff x="4567827" y="970271"/>
                    <a:chExt cx="1595182" cy="1230216"/>
                  </a:xfrm>
                </p:grpSpPr>
                <p:grpSp>
                  <p:nvGrpSpPr>
                    <p:cNvPr id="100" name="Group 7">
                      <a:extLst>
                        <a:ext uri="{FF2B5EF4-FFF2-40B4-BE49-F238E27FC236}">
                          <a16:creationId xmlns:a16="http://schemas.microsoft.com/office/drawing/2014/main" id="{6D76DEB4-EC19-43D4-908B-3C6BDD112D37}"/>
                        </a:ext>
                      </a:extLst>
                    </p:cNvPr>
                    <p:cNvGrpSpPr/>
                    <p:nvPr/>
                  </p:nvGrpSpPr>
                  <p:grpSpPr>
                    <a:xfrm>
                      <a:off x="4567827" y="970271"/>
                      <a:ext cx="1176558" cy="776349"/>
                      <a:chOff x="4567827" y="970271"/>
                      <a:chExt cx="1176558" cy="776349"/>
                    </a:xfrm>
                    <a:solidFill>
                      <a:schemeClr val="accent3">
                        <a:lumMod val="50000"/>
                      </a:schemeClr>
                    </a:solidFill>
                  </p:grpSpPr>
                  <p:sp>
                    <p:nvSpPr>
                      <p:cNvPr id="107" name="Round Diagonal Corner Rectangle 2">
                        <a:extLst>
                          <a:ext uri="{FF2B5EF4-FFF2-40B4-BE49-F238E27FC236}">
                            <a16:creationId xmlns:a16="http://schemas.microsoft.com/office/drawing/2014/main" id="{386F7FDF-DE5C-4915-9D54-A585BBE8F8A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3">
                        <a:extLst>
                          <a:ext uri="{FF2B5EF4-FFF2-40B4-BE49-F238E27FC236}">
                            <a16:creationId xmlns:a16="http://schemas.microsoft.com/office/drawing/2014/main" id="{043739A9-726B-43AA-8251-3EBC8C9FA5C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4">
                        <a:extLst>
                          <a:ext uri="{FF2B5EF4-FFF2-40B4-BE49-F238E27FC236}">
                            <a16:creationId xmlns:a16="http://schemas.microsoft.com/office/drawing/2014/main" id="{FD8A440E-FBE5-4610-863D-60CDDCC4D94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 Diagonal Corner Rectangle 5">
                        <a:extLst>
                          <a:ext uri="{FF2B5EF4-FFF2-40B4-BE49-F238E27FC236}">
                            <a16:creationId xmlns:a16="http://schemas.microsoft.com/office/drawing/2014/main" id="{4E46DE34-03D3-4430-8716-633E87EBFFF0}"/>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 Diagonal Corner Rectangle 6">
                        <a:extLst>
                          <a:ext uri="{FF2B5EF4-FFF2-40B4-BE49-F238E27FC236}">
                            <a16:creationId xmlns:a16="http://schemas.microsoft.com/office/drawing/2014/main" id="{C84D7A6E-571C-4F42-BA43-FB7F2AF18E3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8">
                      <a:extLst>
                        <a:ext uri="{FF2B5EF4-FFF2-40B4-BE49-F238E27FC236}">
                          <a16:creationId xmlns:a16="http://schemas.microsoft.com/office/drawing/2014/main" id="{9CA6DE28-BAAE-4856-BE06-7DB31DE46FD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2" name="Round Diagonal Corner Rectangle 57">
                        <a:extLst>
                          <a:ext uri="{FF2B5EF4-FFF2-40B4-BE49-F238E27FC236}">
                            <a16:creationId xmlns:a16="http://schemas.microsoft.com/office/drawing/2014/main" id="{929895A1-B1C9-409D-95A8-957C33CE479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 Diagonal Corner Rectangle 58">
                        <a:extLst>
                          <a:ext uri="{FF2B5EF4-FFF2-40B4-BE49-F238E27FC236}">
                            <a16:creationId xmlns:a16="http://schemas.microsoft.com/office/drawing/2014/main" id="{C733EA03-556A-43A6-B97A-2AD02BC8DC9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 Diagonal Corner Rectangle 59">
                        <a:extLst>
                          <a:ext uri="{FF2B5EF4-FFF2-40B4-BE49-F238E27FC236}">
                            <a16:creationId xmlns:a16="http://schemas.microsoft.com/office/drawing/2014/main" id="{B75CBDAD-2AF8-414D-8C6E-3122A8FAF15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 Diagonal Corner Rectangle 60">
                        <a:extLst>
                          <a:ext uri="{FF2B5EF4-FFF2-40B4-BE49-F238E27FC236}">
                            <a16:creationId xmlns:a16="http://schemas.microsoft.com/office/drawing/2014/main" id="{DEE169B3-CB2E-4DF2-962D-081B057C775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 Diagonal Corner Rectangle 61">
                        <a:extLst>
                          <a:ext uri="{FF2B5EF4-FFF2-40B4-BE49-F238E27FC236}">
                            <a16:creationId xmlns:a16="http://schemas.microsoft.com/office/drawing/2014/main" id="{86543415-E4FA-44EF-8D3E-5D0938D8F22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a:extLst>
                      <a:ext uri="{FF2B5EF4-FFF2-40B4-BE49-F238E27FC236}">
                        <a16:creationId xmlns:a16="http://schemas.microsoft.com/office/drawing/2014/main" id="{45A948A5-C220-427D-A3B8-C16B0689998F}"/>
                      </a:ext>
                    </a:extLst>
                  </p:cNvPr>
                  <p:cNvGrpSpPr/>
                  <p:nvPr/>
                </p:nvGrpSpPr>
                <p:grpSpPr>
                  <a:xfrm rot="9089938">
                    <a:off x="2556363" y="1661184"/>
                    <a:ext cx="1090262" cy="771324"/>
                    <a:chOff x="4567827" y="970271"/>
                    <a:chExt cx="1595182" cy="1230216"/>
                  </a:xfrm>
                </p:grpSpPr>
                <p:grpSp>
                  <p:nvGrpSpPr>
                    <p:cNvPr id="88" name="Group 7">
                      <a:extLst>
                        <a:ext uri="{FF2B5EF4-FFF2-40B4-BE49-F238E27FC236}">
                          <a16:creationId xmlns:a16="http://schemas.microsoft.com/office/drawing/2014/main" id="{985DB062-7404-43E4-8474-54F958B6BB8B}"/>
                        </a:ext>
                      </a:extLst>
                    </p:cNvPr>
                    <p:cNvGrpSpPr/>
                    <p:nvPr/>
                  </p:nvGrpSpPr>
                  <p:grpSpPr>
                    <a:xfrm>
                      <a:off x="4567827" y="970271"/>
                      <a:ext cx="1176558" cy="776349"/>
                      <a:chOff x="4567827" y="970271"/>
                      <a:chExt cx="1176558" cy="776349"/>
                    </a:xfrm>
                    <a:solidFill>
                      <a:schemeClr val="accent3">
                        <a:lumMod val="50000"/>
                      </a:schemeClr>
                    </a:solidFill>
                  </p:grpSpPr>
                  <p:sp>
                    <p:nvSpPr>
                      <p:cNvPr id="95" name="Round Diagonal Corner Rectangle 2">
                        <a:extLst>
                          <a:ext uri="{FF2B5EF4-FFF2-40B4-BE49-F238E27FC236}">
                            <a16:creationId xmlns:a16="http://schemas.microsoft.com/office/drawing/2014/main" id="{6A535092-6FDA-45DB-835B-69BDA40E94E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3">
                        <a:extLst>
                          <a:ext uri="{FF2B5EF4-FFF2-40B4-BE49-F238E27FC236}">
                            <a16:creationId xmlns:a16="http://schemas.microsoft.com/office/drawing/2014/main" id="{0976A848-0AD4-4D29-A7CF-5A2B876E5EA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4">
                        <a:extLst>
                          <a:ext uri="{FF2B5EF4-FFF2-40B4-BE49-F238E27FC236}">
                            <a16:creationId xmlns:a16="http://schemas.microsoft.com/office/drawing/2014/main" id="{8AD05639-8DF9-43CA-B0FD-062B891CF6F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5">
                        <a:extLst>
                          <a:ext uri="{FF2B5EF4-FFF2-40B4-BE49-F238E27FC236}">
                            <a16:creationId xmlns:a16="http://schemas.microsoft.com/office/drawing/2014/main" id="{C7578167-8842-4F1E-A0F2-AD75DD50C8E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6">
                        <a:extLst>
                          <a:ext uri="{FF2B5EF4-FFF2-40B4-BE49-F238E27FC236}">
                            <a16:creationId xmlns:a16="http://schemas.microsoft.com/office/drawing/2014/main" id="{2D5E8C61-DBE7-401F-B202-58BADE827F3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
                      <a:extLst>
                        <a:ext uri="{FF2B5EF4-FFF2-40B4-BE49-F238E27FC236}">
                          <a16:creationId xmlns:a16="http://schemas.microsoft.com/office/drawing/2014/main" id="{1530CB2B-0DA2-48B5-8897-1093824F0AF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0" name="Round Diagonal Corner Rectangle 70">
                        <a:extLst>
                          <a:ext uri="{FF2B5EF4-FFF2-40B4-BE49-F238E27FC236}">
                            <a16:creationId xmlns:a16="http://schemas.microsoft.com/office/drawing/2014/main" id="{DFB8D0AF-5B61-4452-913B-049748CFE8E9}"/>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71">
                        <a:extLst>
                          <a:ext uri="{FF2B5EF4-FFF2-40B4-BE49-F238E27FC236}">
                            <a16:creationId xmlns:a16="http://schemas.microsoft.com/office/drawing/2014/main" id="{A65CB2B3-5025-4CB7-9FA0-DFFADF8D33A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72">
                        <a:extLst>
                          <a:ext uri="{FF2B5EF4-FFF2-40B4-BE49-F238E27FC236}">
                            <a16:creationId xmlns:a16="http://schemas.microsoft.com/office/drawing/2014/main" id="{C1590553-A24B-4DB5-9FFF-62708F697A8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73">
                        <a:extLst>
                          <a:ext uri="{FF2B5EF4-FFF2-40B4-BE49-F238E27FC236}">
                            <a16:creationId xmlns:a16="http://schemas.microsoft.com/office/drawing/2014/main" id="{44260420-5C3A-4B0B-81AD-BCF80DE3E92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Diagonal Corner Rectangle 74">
                        <a:extLst>
                          <a:ext uri="{FF2B5EF4-FFF2-40B4-BE49-F238E27FC236}">
                            <a16:creationId xmlns:a16="http://schemas.microsoft.com/office/drawing/2014/main" id="{CE49EACD-1B80-45BF-815B-3EB173369A2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15D0B1AD-48AB-4097-8296-D3E37D952AA3}"/>
                      </a:ext>
                    </a:extLst>
                  </p:cNvPr>
                  <p:cNvGrpSpPr/>
                  <p:nvPr/>
                </p:nvGrpSpPr>
                <p:grpSpPr>
                  <a:xfrm rot="13486189" flipH="1">
                    <a:off x="1389306" y="2685691"/>
                    <a:ext cx="1345945" cy="1037421"/>
                    <a:chOff x="4567827" y="970271"/>
                    <a:chExt cx="1595182" cy="1230216"/>
                  </a:xfrm>
                </p:grpSpPr>
                <p:grpSp>
                  <p:nvGrpSpPr>
                    <p:cNvPr id="76" name="Group 7">
                      <a:extLst>
                        <a:ext uri="{FF2B5EF4-FFF2-40B4-BE49-F238E27FC236}">
                          <a16:creationId xmlns:a16="http://schemas.microsoft.com/office/drawing/2014/main" id="{9596E31E-0F83-4F9F-8776-78E11F128E61}"/>
                        </a:ext>
                      </a:extLst>
                    </p:cNvPr>
                    <p:cNvGrpSpPr/>
                    <p:nvPr/>
                  </p:nvGrpSpPr>
                  <p:grpSpPr>
                    <a:xfrm>
                      <a:off x="4567827" y="970271"/>
                      <a:ext cx="1176558" cy="776349"/>
                      <a:chOff x="4567827" y="970271"/>
                      <a:chExt cx="1176558" cy="776349"/>
                    </a:xfrm>
                    <a:solidFill>
                      <a:schemeClr val="accent3">
                        <a:lumMod val="50000"/>
                      </a:schemeClr>
                    </a:solidFill>
                  </p:grpSpPr>
                  <p:sp>
                    <p:nvSpPr>
                      <p:cNvPr id="83" name="Round Diagonal Corner Rectangle 2">
                        <a:extLst>
                          <a:ext uri="{FF2B5EF4-FFF2-40B4-BE49-F238E27FC236}">
                            <a16:creationId xmlns:a16="http://schemas.microsoft.com/office/drawing/2014/main" id="{E75C70F6-54D6-46FF-8539-8FB13D6B746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3">
                        <a:extLst>
                          <a:ext uri="{FF2B5EF4-FFF2-40B4-BE49-F238E27FC236}">
                            <a16:creationId xmlns:a16="http://schemas.microsoft.com/office/drawing/2014/main" id="{6CB6E9B8-D8B4-4336-BFEF-F70D0F53B02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4">
                        <a:extLst>
                          <a:ext uri="{FF2B5EF4-FFF2-40B4-BE49-F238E27FC236}">
                            <a16:creationId xmlns:a16="http://schemas.microsoft.com/office/drawing/2014/main" id="{2E41CA97-ACA6-42EC-A16C-BD62BA3C706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5">
                        <a:extLst>
                          <a:ext uri="{FF2B5EF4-FFF2-40B4-BE49-F238E27FC236}">
                            <a16:creationId xmlns:a16="http://schemas.microsoft.com/office/drawing/2014/main" id="{70E30CFC-BE85-4119-9F56-4D1E9758C48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6">
                        <a:extLst>
                          <a:ext uri="{FF2B5EF4-FFF2-40B4-BE49-F238E27FC236}">
                            <a16:creationId xmlns:a16="http://schemas.microsoft.com/office/drawing/2014/main" id="{9260203C-C4B2-4EAC-A2A8-2E6082CFF1A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8">
                      <a:extLst>
                        <a:ext uri="{FF2B5EF4-FFF2-40B4-BE49-F238E27FC236}">
                          <a16:creationId xmlns:a16="http://schemas.microsoft.com/office/drawing/2014/main" id="{B09BFA61-3DD3-4C5D-BCBE-24300E61821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8" name="Round Diagonal Corner Rectangle 83">
                        <a:extLst>
                          <a:ext uri="{FF2B5EF4-FFF2-40B4-BE49-F238E27FC236}">
                            <a16:creationId xmlns:a16="http://schemas.microsoft.com/office/drawing/2014/main" id="{403F73C8-DF31-41AE-9EC2-D3778D93970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84">
                        <a:extLst>
                          <a:ext uri="{FF2B5EF4-FFF2-40B4-BE49-F238E27FC236}">
                            <a16:creationId xmlns:a16="http://schemas.microsoft.com/office/drawing/2014/main" id="{701C264E-811B-4CA5-85E5-2ADCC5CD478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85">
                        <a:extLst>
                          <a:ext uri="{FF2B5EF4-FFF2-40B4-BE49-F238E27FC236}">
                            <a16:creationId xmlns:a16="http://schemas.microsoft.com/office/drawing/2014/main" id="{F1D680F9-68BF-4280-9F2B-5E1ACBFDA29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6">
                        <a:extLst>
                          <a:ext uri="{FF2B5EF4-FFF2-40B4-BE49-F238E27FC236}">
                            <a16:creationId xmlns:a16="http://schemas.microsoft.com/office/drawing/2014/main" id="{857A1F62-AE5D-4FAC-B45A-D9EBDE03642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7">
                        <a:extLst>
                          <a:ext uri="{FF2B5EF4-FFF2-40B4-BE49-F238E27FC236}">
                            <a16:creationId xmlns:a16="http://schemas.microsoft.com/office/drawing/2014/main" id="{C39D71AC-E753-4CB9-A015-846738CD047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 name="Group 57">
                  <a:extLst>
                    <a:ext uri="{FF2B5EF4-FFF2-40B4-BE49-F238E27FC236}">
                      <a16:creationId xmlns:a16="http://schemas.microsoft.com/office/drawing/2014/main" id="{41CDD4E0-CFF0-4851-89A0-2890B72032B9}"/>
                    </a:ext>
                  </a:extLst>
                </p:cNvPr>
                <p:cNvGrpSpPr/>
                <p:nvPr/>
              </p:nvGrpSpPr>
              <p:grpSpPr>
                <a:xfrm>
                  <a:off x="8519386" y="3770205"/>
                  <a:ext cx="765692" cy="643248"/>
                  <a:chOff x="4489705" y="1636776"/>
                  <a:chExt cx="3097086" cy="2651760"/>
                </a:xfrm>
              </p:grpSpPr>
              <p:grpSp>
                <p:nvGrpSpPr>
                  <p:cNvPr id="59" name="Group 58">
                    <a:extLst>
                      <a:ext uri="{FF2B5EF4-FFF2-40B4-BE49-F238E27FC236}">
                        <a16:creationId xmlns:a16="http://schemas.microsoft.com/office/drawing/2014/main" id="{9EA667EC-8292-4F4B-B13C-FAC3DD035B62}"/>
                      </a:ext>
                    </a:extLst>
                  </p:cNvPr>
                  <p:cNvGrpSpPr/>
                  <p:nvPr/>
                </p:nvGrpSpPr>
                <p:grpSpPr>
                  <a:xfrm>
                    <a:off x="4489705" y="1779294"/>
                    <a:ext cx="1630864" cy="1887450"/>
                    <a:chOff x="7653422" y="1435608"/>
                    <a:chExt cx="2769586" cy="3757446"/>
                  </a:xfrm>
                </p:grpSpPr>
                <p:sp>
                  <p:nvSpPr>
                    <p:cNvPr id="66" name="Rectangle 2">
                      <a:extLst>
                        <a:ext uri="{FF2B5EF4-FFF2-40B4-BE49-F238E27FC236}">
                          <a16:creationId xmlns:a16="http://schemas.microsoft.com/office/drawing/2014/main" id="{0E3E2200-B3CF-44B2-AB79-2DDE0C73D6C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2EF93662-DCC6-4D12-A715-DA9A3F1A1F1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0" name="Group 59">
                    <a:extLst>
                      <a:ext uri="{FF2B5EF4-FFF2-40B4-BE49-F238E27FC236}">
                        <a16:creationId xmlns:a16="http://schemas.microsoft.com/office/drawing/2014/main" id="{007B27A9-85F5-4949-8E00-1EA1EB5C572D}"/>
                      </a:ext>
                    </a:extLst>
                  </p:cNvPr>
                  <p:cNvGrpSpPr/>
                  <p:nvPr/>
                </p:nvGrpSpPr>
                <p:grpSpPr>
                  <a:xfrm>
                    <a:off x="5218177" y="1636776"/>
                    <a:ext cx="1822482" cy="2109216"/>
                    <a:chOff x="7653422" y="1435608"/>
                    <a:chExt cx="2769586" cy="3757446"/>
                  </a:xfrm>
                </p:grpSpPr>
                <p:sp>
                  <p:nvSpPr>
                    <p:cNvPr id="64" name="Rectangle 2">
                      <a:extLst>
                        <a:ext uri="{FF2B5EF4-FFF2-40B4-BE49-F238E27FC236}">
                          <a16:creationId xmlns:a16="http://schemas.microsoft.com/office/drawing/2014/main" id="{4E2E9383-5789-4876-ADFA-0E3581DAE3B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C6A0617-FF27-4F11-A72A-A2FCE6CCFE4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1" name="Group 60">
                    <a:extLst>
                      <a:ext uri="{FF2B5EF4-FFF2-40B4-BE49-F238E27FC236}">
                        <a16:creationId xmlns:a16="http://schemas.microsoft.com/office/drawing/2014/main" id="{D49A92B0-0A33-4B8B-B984-FC6DC46D3B51}"/>
                      </a:ext>
                    </a:extLst>
                  </p:cNvPr>
                  <p:cNvGrpSpPr/>
                  <p:nvPr/>
                </p:nvGrpSpPr>
                <p:grpSpPr>
                  <a:xfrm>
                    <a:off x="5394961" y="1751862"/>
                    <a:ext cx="2191830" cy="2536674"/>
                    <a:chOff x="7653422" y="1435608"/>
                    <a:chExt cx="2769586" cy="3757446"/>
                  </a:xfrm>
                </p:grpSpPr>
                <p:sp>
                  <p:nvSpPr>
                    <p:cNvPr id="62" name="Rectangle 2">
                      <a:extLst>
                        <a:ext uri="{FF2B5EF4-FFF2-40B4-BE49-F238E27FC236}">
                          <a16:creationId xmlns:a16="http://schemas.microsoft.com/office/drawing/2014/main" id="{12D2C9A4-C913-4EF2-88F8-8B24D8009C84}"/>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8439ED3-5796-4FF6-9C4F-3F6D653FE8F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34" name="Arrow: Down 33">
                <a:extLst>
                  <a:ext uri="{FF2B5EF4-FFF2-40B4-BE49-F238E27FC236}">
                    <a16:creationId xmlns:a16="http://schemas.microsoft.com/office/drawing/2014/main" id="{2C5353D7-13A0-43BD-882F-C8131E0D7AE4}"/>
                  </a:ext>
                </a:extLst>
              </p:cNvPr>
              <p:cNvSpPr/>
              <p:nvPr/>
            </p:nvSpPr>
            <p:spPr>
              <a:xfrm rot="10800000">
                <a:off x="4925084" y="3621386"/>
                <a:ext cx="197092" cy="643838"/>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8259C45-B05D-4807-A484-12F0B5D97D37}"/>
                  </a:ext>
                </a:extLst>
              </p:cNvPr>
              <p:cNvSpPr txBox="1"/>
              <p:nvPr/>
            </p:nvSpPr>
            <p:spPr>
              <a:xfrm>
                <a:off x="4504758" y="3829902"/>
                <a:ext cx="626934" cy="276999"/>
              </a:xfrm>
              <a:prstGeom prst="rect">
                <a:avLst/>
              </a:prstGeom>
              <a:noFill/>
            </p:spPr>
            <p:txBody>
              <a:bodyPr wrap="square" rtlCol="0">
                <a:spAutoFit/>
              </a:bodyPr>
              <a:lstStyle/>
              <a:p>
                <a:r>
                  <a:rPr lang="en-US" sz="1200" dirty="0">
                    <a:solidFill>
                      <a:schemeClr val="bg1"/>
                    </a:solidFill>
                  </a:rPr>
                  <a:t>North</a:t>
                </a:r>
              </a:p>
            </p:txBody>
          </p:sp>
          <p:grpSp>
            <p:nvGrpSpPr>
              <p:cNvPr id="36" name="Group 35">
                <a:extLst>
                  <a:ext uri="{FF2B5EF4-FFF2-40B4-BE49-F238E27FC236}">
                    <a16:creationId xmlns:a16="http://schemas.microsoft.com/office/drawing/2014/main" id="{7FF7A123-E7CB-473D-8167-2AE3865CDF23}"/>
                  </a:ext>
                </a:extLst>
              </p:cNvPr>
              <p:cNvGrpSpPr/>
              <p:nvPr/>
            </p:nvGrpSpPr>
            <p:grpSpPr>
              <a:xfrm>
                <a:off x="2525069" y="4572000"/>
                <a:ext cx="770392" cy="739177"/>
                <a:chOff x="7948094" y="4661026"/>
                <a:chExt cx="707019" cy="758704"/>
              </a:xfrm>
            </p:grpSpPr>
            <p:sp>
              <p:nvSpPr>
                <p:cNvPr id="43" name="TextBox 42">
                  <a:extLst>
                    <a:ext uri="{FF2B5EF4-FFF2-40B4-BE49-F238E27FC236}">
                      <a16:creationId xmlns:a16="http://schemas.microsoft.com/office/drawing/2014/main" id="{7077B48D-9580-42D4-BC66-4A2350DFEB8D}"/>
                    </a:ext>
                  </a:extLst>
                </p:cNvPr>
                <p:cNvSpPr txBox="1"/>
                <p:nvPr/>
              </p:nvSpPr>
              <p:spPr>
                <a:xfrm>
                  <a:off x="7948094" y="4783533"/>
                  <a:ext cx="707019" cy="636197"/>
                </a:xfrm>
                <a:prstGeom prst="rect">
                  <a:avLst/>
                </a:prstGeom>
                <a:noFill/>
              </p:spPr>
              <p:txBody>
                <a:bodyPr wrap="square" rtlCol="0">
                  <a:spAutoFit/>
                </a:bodyPr>
                <a:lstStyle/>
                <a:p>
                  <a:r>
                    <a:rPr lang="en-US" sz="1200" dirty="0">
                      <a:solidFill>
                        <a:schemeClr val="bg1"/>
                      </a:solidFill>
                    </a:rPr>
                    <a:t>Nephi</a:t>
                  </a:r>
                </a:p>
              </p:txBody>
            </p:sp>
            <p:sp>
              <p:nvSpPr>
                <p:cNvPr id="44" name="Star: 5 Points 43">
                  <a:extLst>
                    <a:ext uri="{FF2B5EF4-FFF2-40B4-BE49-F238E27FC236}">
                      <a16:creationId xmlns:a16="http://schemas.microsoft.com/office/drawing/2014/main" id="{CADF1BB6-6E92-40A3-80A9-1FA2906EF75D}"/>
                    </a:ext>
                  </a:extLst>
                </p:cNvPr>
                <p:cNvSpPr/>
                <p:nvPr/>
              </p:nvSpPr>
              <p:spPr>
                <a:xfrm>
                  <a:off x="8155663" y="4661026"/>
                  <a:ext cx="204765"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37" name="Group 36">
                <a:extLst>
                  <a:ext uri="{FF2B5EF4-FFF2-40B4-BE49-F238E27FC236}">
                    <a16:creationId xmlns:a16="http://schemas.microsoft.com/office/drawing/2014/main" id="{3E4C6834-6EFB-4F29-87A3-5231BA746508}"/>
                  </a:ext>
                </a:extLst>
              </p:cNvPr>
              <p:cNvGrpSpPr/>
              <p:nvPr/>
            </p:nvGrpSpPr>
            <p:grpSpPr>
              <a:xfrm>
                <a:off x="2487344" y="2107947"/>
                <a:ext cx="1106882" cy="391082"/>
                <a:chOff x="8335883" y="4407529"/>
                <a:chExt cx="1525339" cy="538931"/>
              </a:xfrm>
            </p:grpSpPr>
            <p:sp>
              <p:nvSpPr>
                <p:cNvPr id="41" name="TextBox 40">
                  <a:extLst>
                    <a:ext uri="{FF2B5EF4-FFF2-40B4-BE49-F238E27FC236}">
                      <a16:creationId xmlns:a16="http://schemas.microsoft.com/office/drawing/2014/main" id="{85F320CC-D7B5-40D6-9930-7B24A819D533}"/>
                    </a:ext>
                  </a:extLst>
                </p:cNvPr>
                <p:cNvSpPr txBox="1"/>
                <p:nvPr/>
              </p:nvSpPr>
              <p:spPr>
                <a:xfrm>
                  <a:off x="8335883" y="4564741"/>
                  <a:ext cx="1525339" cy="381719"/>
                </a:xfrm>
                <a:prstGeom prst="rect">
                  <a:avLst/>
                </a:prstGeom>
                <a:noFill/>
              </p:spPr>
              <p:txBody>
                <a:bodyPr wrap="square" rtlCol="0">
                  <a:spAutoFit/>
                </a:bodyPr>
                <a:lstStyle/>
                <a:p>
                  <a:r>
                    <a:rPr lang="en-US" sz="1200" dirty="0" err="1">
                      <a:solidFill>
                        <a:schemeClr val="bg1"/>
                      </a:solidFill>
                    </a:rPr>
                    <a:t>Ammonihah</a:t>
                  </a:r>
                  <a:endParaRPr lang="en-US" sz="1200" dirty="0">
                    <a:solidFill>
                      <a:schemeClr val="bg1"/>
                    </a:solidFill>
                  </a:endParaRPr>
                </a:p>
              </p:txBody>
            </p:sp>
            <p:sp>
              <p:nvSpPr>
                <p:cNvPr id="42" name="Star: 5 Points 41">
                  <a:extLst>
                    <a:ext uri="{FF2B5EF4-FFF2-40B4-BE49-F238E27FC236}">
                      <a16:creationId xmlns:a16="http://schemas.microsoft.com/office/drawing/2014/main" id="{0A3CB03A-BAB0-4C31-9532-FE25D197FAAC}"/>
                    </a:ext>
                  </a:extLst>
                </p:cNvPr>
                <p:cNvSpPr/>
                <p:nvPr/>
              </p:nvSpPr>
              <p:spPr>
                <a:xfrm>
                  <a:off x="8753193" y="4407529"/>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38" name="Group 37">
                <a:extLst>
                  <a:ext uri="{FF2B5EF4-FFF2-40B4-BE49-F238E27FC236}">
                    <a16:creationId xmlns:a16="http://schemas.microsoft.com/office/drawing/2014/main" id="{E20B29B1-7E6C-420E-A1F4-BAE361D4FCC3}"/>
                  </a:ext>
                </a:extLst>
              </p:cNvPr>
              <p:cNvGrpSpPr/>
              <p:nvPr/>
            </p:nvGrpSpPr>
            <p:grpSpPr>
              <a:xfrm>
                <a:off x="2824824" y="3078180"/>
                <a:ext cx="1185860" cy="759306"/>
                <a:chOff x="7698561" y="2987432"/>
                <a:chExt cx="1086271" cy="818435"/>
              </a:xfrm>
            </p:grpSpPr>
            <p:sp>
              <p:nvSpPr>
                <p:cNvPr id="39" name="TextBox 38">
                  <a:extLst>
                    <a:ext uri="{FF2B5EF4-FFF2-40B4-BE49-F238E27FC236}">
                      <a16:creationId xmlns:a16="http://schemas.microsoft.com/office/drawing/2014/main" id="{CEF8AF63-EBA5-41D1-9854-269EA52B7737}"/>
                    </a:ext>
                  </a:extLst>
                </p:cNvPr>
                <p:cNvSpPr txBox="1"/>
                <p:nvPr/>
              </p:nvSpPr>
              <p:spPr>
                <a:xfrm>
                  <a:off x="7698561" y="3169670"/>
                  <a:ext cx="1086271" cy="636197"/>
                </a:xfrm>
                <a:prstGeom prst="rect">
                  <a:avLst/>
                </a:prstGeom>
                <a:noFill/>
              </p:spPr>
              <p:txBody>
                <a:bodyPr wrap="square" rtlCol="0">
                  <a:spAutoFit/>
                </a:bodyPr>
                <a:lstStyle/>
                <a:p>
                  <a:r>
                    <a:rPr lang="en-US" sz="1200" dirty="0">
                      <a:solidFill>
                        <a:schemeClr val="bg1"/>
                      </a:solidFill>
                    </a:rPr>
                    <a:t>Zarahemla</a:t>
                  </a:r>
                </a:p>
              </p:txBody>
            </p:sp>
            <p:sp>
              <p:nvSpPr>
                <p:cNvPr id="40" name="Star: 5 Points 39">
                  <a:extLst>
                    <a:ext uri="{FF2B5EF4-FFF2-40B4-BE49-F238E27FC236}">
                      <a16:creationId xmlns:a16="http://schemas.microsoft.com/office/drawing/2014/main" id="{F3B3BC01-D1E2-48BE-8A62-4E5BED0A6F8E}"/>
                    </a:ext>
                  </a:extLst>
                </p:cNvPr>
                <p:cNvSpPr/>
                <p:nvPr/>
              </p:nvSpPr>
              <p:spPr>
                <a:xfrm>
                  <a:off x="7984408" y="2987432"/>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grpSp>
          <p:nvGrpSpPr>
            <p:cNvPr id="15" name="Group 14">
              <a:extLst>
                <a:ext uri="{FF2B5EF4-FFF2-40B4-BE49-F238E27FC236}">
                  <a16:creationId xmlns:a16="http://schemas.microsoft.com/office/drawing/2014/main" id="{7D3487FC-707B-485B-BFD2-74995F14B2A4}"/>
                </a:ext>
              </a:extLst>
            </p:cNvPr>
            <p:cNvGrpSpPr/>
            <p:nvPr/>
          </p:nvGrpSpPr>
          <p:grpSpPr>
            <a:xfrm>
              <a:off x="6777178" y="3926186"/>
              <a:ext cx="1106882" cy="391082"/>
              <a:chOff x="7537669" y="3645528"/>
              <a:chExt cx="1106882" cy="391082"/>
            </a:xfrm>
          </p:grpSpPr>
          <p:sp>
            <p:nvSpPr>
              <p:cNvPr id="30" name="TextBox 29">
                <a:extLst>
                  <a:ext uri="{FF2B5EF4-FFF2-40B4-BE49-F238E27FC236}">
                    <a16:creationId xmlns:a16="http://schemas.microsoft.com/office/drawing/2014/main" id="{F63078B7-C3AF-4DC3-A8B5-6AD4ED9E7DCE}"/>
                  </a:ext>
                </a:extLst>
              </p:cNvPr>
              <p:cNvSpPr txBox="1"/>
              <p:nvPr/>
            </p:nvSpPr>
            <p:spPr>
              <a:xfrm>
                <a:off x="7537669" y="3759611"/>
                <a:ext cx="1106882" cy="276999"/>
              </a:xfrm>
              <a:prstGeom prst="rect">
                <a:avLst/>
              </a:prstGeom>
              <a:noFill/>
            </p:spPr>
            <p:txBody>
              <a:bodyPr wrap="square" rtlCol="0">
                <a:spAutoFit/>
              </a:bodyPr>
              <a:lstStyle/>
              <a:p>
                <a:r>
                  <a:rPr lang="en-US" sz="1200" dirty="0">
                    <a:solidFill>
                      <a:schemeClr val="bg1"/>
                    </a:solidFill>
                  </a:rPr>
                  <a:t>Land of Noah</a:t>
                </a:r>
              </a:p>
            </p:txBody>
          </p:sp>
          <p:sp>
            <p:nvSpPr>
              <p:cNvPr id="31" name="Star: 5 Points 30">
                <a:extLst>
                  <a:ext uri="{FF2B5EF4-FFF2-40B4-BE49-F238E27FC236}">
                    <a16:creationId xmlns:a16="http://schemas.microsoft.com/office/drawing/2014/main" id="{997741B7-1A69-4B12-9926-67753FBEAFA4}"/>
                  </a:ext>
                </a:extLst>
              </p:cNvPr>
              <p:cNvSpPr/>
              <p:nvPr/>
            </p:nvSpPr>
            <p:spPr>
              <a:xfrm>
                <a:off x="7840495" y="3645528"/>
                <a:ext cx="170814" cy="164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6" name="Group 15">
              <a:extLst>
                <a:ext uri="{FF2B5EF4-FFF2-40B4-BE49-F238E27FC236}">
                  <a16:creationId xmlns:a16="http://schemas.microsoft.com/office/drawing/2014/main" id="{7E4BB41D-CBC2-4E31-B951-0101A1B9B5B6}"/>
                </a:ext>
              </a:extLst>
            </p:cNvPr>
            <p:cNvGrpSpPr/>
            <p:nvPr/>
          </p:nvGrpSpPr>
          <p:grpSpPr>
            <a:xfrm>
              <a:off x="7997887" y="3734554"/>
              <a:ext cx="1106882" cy="391082"/>
              <a:chOff x="7537669" y="3645528"/>
              <a:chExt cx="1106882" cy="391082"/>
            </a:xfrm>
          </p:grpSpPr>
          <p:sp>
            <p:nvSpPr>
              <p:cNvPr id="28" name="TextBox 27">
                <a:extLst>
                  <a:ext uri="{FF2B5EF4-FFF2-40B4-BE49-F238E27FC236}">
                    <a16:creationId xmlns:a16="http://schemas.microsoft.com/office/drawing/2014/main" id="{5FA63DB9-6257-48DF-BA7B-F6B1E2627524}"/>
                  </a:ext>
                </a:extLst>
              </p:cNvPr>
              <p:cNvSpPr txBox="1"/>
              <p:nvPr/>
            </p:nvSpPr>
            <p:spPr>
              <a:xfrm>
                <a:off x="7537669" y="3759611"/>
                <a:ext cx="1106882" cy="276999"/>
              </a:xfrm>
              <a:prstGeom prst="rect">
                <a:avLst/>
              </a:prstGeom>
              <a:noFill/>
            </p:spPr>
            <p:txBody>
              <a:bodyPr wrap="square" rtlCol="0">
                <a:spAutoFit/>
              </a:bodyPr>
              <a:lstStyle/>
              <a:p>
                <a:r>
                  <a:rPr lang="en-US" sz="1200" dirty="0">
                    <a:solidFill>
                      <a:schemeClr val="bg1"/>
                    </a:solidFill>
                  </a:rPr>
                  <a:t>Sidon</a:t>
                </a:r>
              </a:p>
            </p:txBody>
          </p:sp>
          <p:sp>
            <p:nvSpPr>
              <p:cNvPr id="29" name="Star: 5 Points 28">
                <a:extLst>
                  <a:ext uri="{FF2B5EF4-FFF2-40B4-BE49-F238E27FC236}">
                    <a16:creationId xmlns:a16="http://schemas.microsoft.com/office/drawing/2014/main" id="{B2878BC5-B869-416F-B8A2-E33378EC6E76}"/>
                  </a:ext>
                </a:extLst>
              </p:cNvPr>
              <p:cNvSpPr/>
              <p:nvPr/>
            </p:nvSpPr>
            <p:spPr>
              <a:xfrm>
                <a:off x="7840495" y="3645528"/>
                <a:ext cx="170814" cy="164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7" name="Freeform: Shape 16">
              <a:extLst>
                <a:ext uri="{FF2B5EF4-FFF2-40B4-BE49-F238E27FC236}">
                  <a16:creationId xmlns:a16="http://schemas.microsoft.com/office/drawing/2014/main" id="{9F26F702-84D5-420C-9048-1CE3357C15D4}"/>
                </a:ext>
              </a:extLst>
            </p:cNvPr>
            <p:cNvSpPr/>
            <p:nvPr/>
          </p:nvSpPr>
          <p:spPr>
            <a:xfrm>
              <a:off x="8752810" y="2706986"/>
              <a:ext cx="1215090" cy="2534970"/>
            </a:xfrm>
            <a:custGeom>
              <a:avLst/>
              <a:gdLst>
                <a:gd name="connsiteX0" fmla="*/ 29051 w 1215090"/>
                <a:gd name="connsiteY0" fmla="*/ 2136618 h 2136618"/>
                <a:gd name="connsiteX1" fmla="*/ 10944 w 1215090"/>
                <a:gd name="connsiteY1" fmla="*/ 1421394 h 2136618"/>
                <a:gd name="connsiteX2" fmla="*/ 19997 w 1215090"/>
                <a:gd name="connsiteY2" fmla="*/ 1167897 h 2136618"/>
                <a:gd name="connsiteX3" fmla="*/ 38104 w 1215090"/>
                <a:gd name="connsiteY3" fmla="*/ 1077362 h 2136618"/>
                <a:gd name="connsiteX4" fmla="*/ 47158 w 1215090"/>
                <a:gd name="connsiteY4" fmla="*/ 1050202 h 2136618"/>
                <a:gd name="connsiteX5" fmla="*/ 65265 w 1215090"/>
                <a:gd name="connsiteY5" fmla="*/ 1023041 h 2136618"/>
                <a:gd name="connsiteX6" fmla="*/ 74318 w 1215090"/>
                <a:gd name="connsiteY6" fmla="*/ 995881 h 2136618"/>
                <a:gd name="connsiteX7" fmla="*/ 110532 w 1215090"/>
                <a:gd name="connsiteY7" fmla="*/ 932507 h 2136618"/>
                <a:gd name="connsiteX8" fmla="*/ 128639 w 1215090"/>
                <a:gd name="connsiteY8" fmla="*/ 878186 h 2136618"/>
                <a:gd name="connsiteX9" fmla="*/ 164853 w 1215090"/>
                <a:gd name="connsiteY9" fmla="*/ 814812 h 2136618"/>
                <a:gd name="connsiteX10" fmla="*/ 192013 w 1215090"/>
                <a:gd name="connsiteY10" fmla="*/ 751437 h 2136618"/>
                <a:gd name="connsiteX11" fmla="*/ 201067 w 1215090"/>
                <a:gd name="connsiteY11" fmla="*/ 724277 h 2136618"/>
                <a:gd name="connsiteX12" fmla="*/ 228227 w 1215090"/>
                <a:gd name="connsiteY12" fmla="*/ 715223 h 2136618"/>
                <a:gd name="connsiteX13" fmla="*/ 282548 w 1215090"/>
                <a:gd name="connsiteY13" fmla="*/ 679010 h 2136618"/>
                <a:gd name="connsiteX14" fmla="*/ 345922 w 1215090"/>
                <a:gd name="connsiteY14" fmla="*/ 651849 h 2136618"/>
                <a:gd name="connsiteX15" fmla="*/ 400243 w 1215090"/>
                <a:gd name="connsiteY15" fmla="*/ 624689 h 2136618"/>
                <a:gd name="connsiteX16" fmla="*/ 481724 w 1215090"/>
                <a:gd name="connsiteY16" fmla="*/ 561315 h 2136618"/>
                <a:gd name="connsiteX17" fmla="*/ 508884 w 1215090"/>
                <a:gd name="connsiteY17" fmla="*/ 543208 h 2136618"/>
                <a:gd name="connsiteX18" fmla="*/ 536045 w 1215090"/>
                <a:gd name="connsiteY18" fmla="*/ 525101 h 2136618"/>
                <a:gd name="connsiteX19" fmla="*/ 617526 w 1215090"/>
                <a:gd name="connsiteY19" fmla="*/ 452673 h 2136618"/>
                <a:gd name="connsiteX20" fmla="*/ 635633 w 1215090"/>
                <a:gd name="connsiteY20" fmla="*/ 425513 h 2136618"/>
                <a:gd name="connsiteX21" fmla="*/ 689954 w 1215090"/>
                <a:gd name="connsiteY21" fmla="*/ 398352 h 2136618"/>
                <a:gd name="connsiteX22" fmla="*/ 717114 w 1215090"/>
                <a:gd name="connsiteY22" fmla="*/ 380245 h 2136618"/>
                <a:gd name="connsiteX23" fmla="*/ 762382 w 1215090"/>
                <a:gd name="connsiteY23" fmla="*/ 371192 h 2136618"/>
                <a:gd name="connsiteX24" fmla="*/ 816702 w 1215090"/>
                <a:gd name="connsiteY24" fmla="*/ 353085 h 2136618"/>
                <a:gd name="connsiteX25" fmla="*/ 898184 w 1215090"/>
                <a:gd name="connsiteY25" fmla="*/ 289711 h 2136618"/>
                <a:gd name="connsiteX26" fmla="*/ 925344 w 1215090"/>
                <a:gd name="connsiteY26" fmla="*/ 271604 h 2136618"/>
                <a:gd name="connsiteX27" fmla="*/ 952504 w 1215090"/>
                <a:gd name="connsiteY27" fmla="*/ 253497 h 2136618"/>
                <a:gd name="connsiteX28" fmla="*/ 979665 w 1215090"/>
                <a:gd name="connsiteY28" fmla="*/ 226336 h 2136618"/>
                <a:gd name="connsiteX29" fmla="*/ 1033985 w 1215090"/>
                <a:gd name="connsiteY29" fmla="*/ 208229 h 2136618"/>
                <a:gd name="connsiteX30" fmla="*/ 1115467 w 1215090"/>
                <a:gd name="connsiteY30" fmla="*/ 172016 h 2136618"/>
                <a:gd name="connsiteX31" fmla="*/ 1142627 w 1215090"/>
                <a:gd name="connsiteY31" fmla="*/ 162962 h 2136618"/>
                <a:gd name="connsiteX32" fmla="*/ 1169787 w 1215090"/>
                <a:gd name="connsiteY32" fmla="*/ 135802 h 2136618"/>
                <a:gd name="connsiteX33" fmla="*/ 1178841 w 1215090"/>
                <a:gd name="connsiteY33" fmla="*/ 108641 h 2136618"/>
                <a:gd name="connsiteX34" fmla="*/ 1196948 w 1215090"/>
                <a:gd name="connsiteY34" fmla="*/ 36214 h 2136618"/>
                <a:gd name="connsiteX35" fmla="*/ 1215055 w 1215090"/>
                <a:gd name="connsiteY35" fmla="*/ 0 h 213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5090" h="2136618">
                  <a:moveTo>
                    <a:pt x="29051" y="2136618"/>
                  </a:moveTo>
                  <a:cubicBezTo>
                    <a:pt x="-23167" y="1875539"/>
                    <a:pt x="10944" y="2060434"/>
                    <a:pt x="10944" y="1421394"/>
                  </a:cubicBezTo>
                  <a:cubicBezTo>
                    <a:pt x="10944" y="1336841"/>
                    <a:pt x="15032" y="1252304"/>
                    <a:pt x="19997" y="1167897"/>
                  </a:cubicBezTo>
                  <a:cubicBezTo>
                    <a:pt x="21314" y="1145509"/>
                    <a:pt x="31230" y="1101420"/>
                    <a:pt x="38104" y="1077362"/>
                  </a:cubicBezTo>
                  <a:cubicBezTo>
                    <a:pt x="40726" y="1068186"/>
                    <a:pt x="42890" y="1058738"/>
                    <a:pt x="47158" y="1050202"/>
                  </a:cubicBezTo>
                  <a:cubicBezTo>
                    <a:pt x="52024" y="1040470"/>
                    <a:pt x="59229" y="1032095"/>
                    <a:pt x="65265" y="1023041"/>
                  </a:cubicBezTo>
                  <a:cubicBezTo>
                    <a:pt x="68283" y="1013988"/>
                    <a:pt x="70050" y="1004417"/>
                    <a:pt x="74318" y="995881"/>
                  </a:cubicBezTo>
                  <a:cubicBezTo>
                    <a:pt x="106985" y="930547"/>
                    <a:pt x="78785" y="1011874"/>
                    <a:pt x="110532" y="932507"/>
                  </a:cubicBezTo>
                  <a:cubicBezTo>
                    <a:pt x="117621" y="914786"/>
                    <a:pt x="118052" y="894067"/>
                    <a:pt x="128639" y="878186"/>
                  </a:cubicBezTo>
                  <a:cubicBezTo>
                    <a:pt x="154232" y="839796"/>
                    <a:pt x="141880" y="860757"/>
                    <a:pt x="164853" y="814812"/>
                  </a:cubicBezTo>
                  <a:cubicBezTo>
                    <a:pt x="183693" y="739449"/>
                    <a:pt x="160753" y="813955"/>
                    <a:pt x="192013" y="751437"/>
                  </a:cubicBezTo>
                  <a:cubicBezTo>
                    <a:pt x="196281" y="742901"/>
                    <a:pt x="194319" y="731025"/>
                    <a:pt x="201067" y="724277"/>
                  </a:cubicBezTo>
                  <a:cubicBezTo>
                    <a:pt x="207815" y="717529"/>
                    <a:pt x="219885" y="719858"/>
                    <a:pt x="228227" y="715223"/>
                  </a:cubicBezTo>
                  <a:cubicBezTo>
                    <a:pt x="247250" y="704655"/>
                    <a:pt x="261903" y="685892"/>
                    <a:pt x="282548" y="679010"/>
                  </a:cubicBezTo>
                  <a:cubicBezTo>
                    <a:pt x="313018" y="668853"/>
                    <a:pt x="314598" y="669748"/>
                    <a:pt x="345922" y="651849"/>
                  </a:cubicBezTo>
                  <a:cubicBezTo>
                    <a:pt x="395062" y="623769"/>
                    <a:pt x="350448" y="641287"/>
                    <a:pt x="400243" y="624689"/>
                  </a:cubicBezTo>
                  <a:cubicBezTo>
                    <a:pt x="442792" y="582139"/>
                    <a:pt x="416748" y="604632"/>
                    <a:pt x="481724" y="561315"/>
                  </a:cubicBezTo>
                  <a:lnTo>
                    <a:pt x="508884" y="543208"/>
                  </a:lnTo>
                  <a:cubicBezTo>
                    <a:pt x="517938" y="537172"/>
                    <a:pt x="528351" y="532795"/>
                    <a:pt x="536045" y="525101"/>
                  </a:cubicBezTo>
                  <a:cubicBezTo>
                    <a:pt x="598060" y="463086"/>
                    <a:pt x="569060" y="484984"/>
                    <a:pt x="617526" y="452673"/>
                  </a:cubicBezTo>
                  <a:cubicBezTo>
                    <a:pt x="623562" y="443620"/>
                    <a:pt x="627939" y="433207"/>
                    <a:pt x="635633" y="425513"/>
                  </a:cubicBezTo>
                  <a:cubicBezTo>
                    <a:pt x="661579" y="399567"/>
                    <a:pt x="660500" y="413079"/>
                    <a:pt x="689954" y="398352"/>
                  </a:cubicBezTo>
                  <a:cubicBezTo>
                    <a:pt x="699686" y="393486"/>
                    <a:pt x="706926" y="384065"/>
                    <a:pt x="717114" y="380245"/>
                  </a:cubicBezTo>
                  <a:cubicBezTo>
                    <a:pt x="731522" y="374842"/>
                    <a:pt x="747536" y="375241"/>
                    <a:pt x="762382" y="371192"/>
                  </a:cubicBezTo>
                  <a:cubicBezTo>
                    <a:pt x="780796" y="366170"/>
                    <a:pt x="816702" y="353085"/>
                    <a:pt x="816702" y="353085"/>
                  </a:cubicBezTo>
                  <a:cubicBezTo>
                    <a:pt x="859252" y="310535"/>
                    <a:pt x="833207" y="333028"/>
                    <a:pt x="898184" y="289711"/>
                  </a:cubicBezTo>
                  <a:lnTo>
                    <a:pt x="925344" y="271604"/>
                  </a:lnTo>
                  <a:cubicBezTo>
                    <a:pt x="934397" y="265568"/>
                    <a:pt x="944810" y="261191"/>
                    <a:pt x="952504" y="253497"/>
                  </a:cubicBezTo>
                  <a:cubicBezTo>
                    <a:pt x="961558" y="244443"/>
                    <a:pt x="968472" y="232554"/>
                    <a:pt x="979665" y="226336"/>
                  </a:cubicBezTo>
                  <a:cubicBezTo>
                    <a:pt x="996349" y="217067"/>
                    <a:pt x="1018104" y="218816"/>
                    <a:pt x="1033985" y="208229"/>
                  </a:cubicBezTo>
                  <a:cubicBezTo>
                    <a:pt x="1077028" y="179536"/>
                    <a:pt x="1050822" y="193565"/>
                    <a:pt x="1115467" y="172016"/>
                  </a:cubicBezTo>
                  <a:lnTo>
                    <a:pt x="1142627" y="162962"/>
                  </a:lnTo>
                  <a:cubicBezTo>
                    <a:pt x="1151680" y="153909"/>
                    <a:pt x="1162685" y="146455"/>
                    <a:pt x="1169787" y="135802"/>
                  </a:cubicBezTo>
                  <a:cubicBezTo>
                    <a:pt x="1175081" y="127861"/>
                    <a:pt x="1176330" y="117848"/>
                    <a:pt x="1178841" y="108641"/>
                  </a:cubicBezTo>
                  <a:cubicBezTo>
                    <a:pt x="1185389" y="84633"/>
                    <a:pt x="1183144" y="56920"/>
                    <a:pt x="1196948" y="36214"/>
                  </a:cubicBezTo>
                  <a:cubicBezTo>
                    <a:pt x="1216729" y="6542"/>
                    <a:pt x="1215055" y="19934"/>
                    <a:pt x="1215055" y="0"/>
                  </a:cubicBezTo>
                </a:path>
              </a:pathLst>
            </a:cu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FD26532-EEC2-4C47-B23F-DC81ECB745DB}"/>
                </a:ext>
              </a:extLst>
            </p:cNvPr>
            <p:cNvGrpSpPr/>
            <p:nvPr/>
          </p:nvGrpSpPr>
          <p:grpSpPr>
            <a:xfrm>
              <a:off x="8224223" y="4929612"/>
              <a:ext cx="1106882" cy="391082"/>
              <a:chOff x="7537669" y="3645528"/>
              <a:chExt cx="1106882" cy="391082"/>
            </a:xfrm>
          </p:grpSpPr>
          <p:sp>
            <p:nvSpPr>
              <p:cNvPr id="26" name="TextBox 25">
                <a:extLst>
                  <a:ext uri="{FF2B5EF4-FFF2-40B4-BE49-F238E27FC236}">
                    <a16:creationId xmlns:a16="http://schemas.microsoft.com/office/drawing/2014/main" id="{B1B49921-D66E-492C-B7CB-2020A6E92CFF}"/>
                  </a:ext>
                </a:extLst>
              </p:cNvPr>
              <p:cNvSpPr txBox="1"/>
              <p:nvPr/>
            </p:nvSpPr>
            <p:spPr>
              <a:xfrm>
                <a:off x="7537669" y="3759611"/>
                <a:ext cx="1106882" cy="276999"/>
              </a:xfrm>
              <a:prstGeom prst="rect">
                <a:avLst/>
              </a:prstGeom>
              <a:noFill/>
            </p:spPr>
            <p:txBody>
              <a:bodyPr wrap="square" rtlCol="0">
                <a:spAutoFit/>
              </a:bodyPr>
              <a:lstStyle/>
              <a:p>
                <a:r>
                  <a:rPr lang="en-US" sz="1200" dirty="0" err="1">
                    <a:solidFill>
                      <a:schemeClr val="bg1"/>
                    </a:solidFill>
                  </a:rPr>
                  <a:t>Minon</a:t>
                </a:r>
                <a:endParaRPr lang="en-US" sz="1200" dirty="0">
                  <a:solidFill>
                    <a:schemeClr val="bg1"/>
                  </a:solidFill>
                </a:endParaRPr>
              </a:p>
            </p:txBody>
          </p:sp>
          <p:sp>
            <p:nvSpPr>
              <p:cNvPr id="27" name="Star: 5 Points 26">
                <a:extLst>
                  <a:ext uri="{FF2B5EF4-FFF2-40B4-BE49-F238E27FC236}">
                    <a16:creationId xmlns:a16="http://schemas.microsoft.com/office/drawing/2014/main" id="{7D7DEDD4-F2E6-41E2-8DDC-BCB29408CAF1}"/>
                  </a:ext>
                </a:extLst>
              </p:cNvPr>
              <p:cNvSpPr/>
              <p:nvPr/>
            </p:nvSpPr>
            <p:spPr>
              <a:xfrm>
                <a:off x="7840495" y="3645528"/>
                <a:ext cx="170814" cy="164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9" name="Group 18">
              <a:extLst>
                <a:ext uri="{FF2B5EF4-FFF2-40B4-BE49-F238E27FC236}">
                  <a16:creationId xmlns:a16="http://schemas.microsoft.com/office/drawing/2014/main" id="{3E499F67-2D90-434C-B6F8-ADC4669F53B3}"/>
                </a:ext>
              </a:extLst>
            </p:cNvPr>
            <p:cNvGrpSpPr/>
            <p:nvPr/>
          </p:nvGrpSpPr>
          <p:grpSpPr>
            <a:xfrm>
              <a:off x="6920525" y="4775703"/>
              <a:ext cx="1106882" cy="391082"/>
              <a:chOff x="7655364" y="3645528"/>
              <a:chExt cx="1106882" cy="391082"/>
            </a:xfrm>
          </p:grpSpPr>
          <p:sp>
            <p:nvSpPr>
              <p:cNvPr id="24" name="TextBox 23">
                <a:extLst>
                  <a:ext uri="{FF2B5EF4-FFF2-40B4-BE49-F238E27FC236}">
                    <a16:creationId xmlns:a16="http://schemas.microsoft.com/office/drawing/2014/main" id="{AB82CBB3-A067-47A5-99D8-CF193433D4E9}"/>
                  </a:ext>
                </a:extLst>
              </p:cNvPr>
              <p:cNvSpPr txBox="1"/>
              <p:nvPr/>
            </p:nvSpPr>
            <p:spPr>
              <a:xfrm>
                <a:off x="7655364" y="3759611"/>
                <a:ext cx="1106882" cy="276999"/>
              </a:xfrm>
              <a:prstGeom prst="rect">
                <a:avLst/>
              </a:prstGeom>
              <a:noFill/>
            </p:spPr>
            <p:txBody>
              <a:bodyPr wrap="square" rtlCol="0">
                <a:spAutoFit/>
              </a:bodyPr>
              <a:lstStyle/>
              <a:p>
                <a:r>
                  <a:rPr lang="en-US" sz="1200" dirty="0" err="1">
                    <a:solidFill>
                      <a:schemeClr val="bg1"/>
                    </a:solidFill>
                  </a:rPr>
                  <a:t>Melek</a:t>
                </a:r>
                <a:endParaRPr lang="en-US" sz="1200" dirty="0">
                  <a:solidFill>
                    <a:schemeClr val="bg1"/>
                  </a:solidFill>
                </a:endParaRPr>
              </a:p>
            </p:txBody>
          </p:sp>
          <p:sp>
            <p:nvSpPr>
              <p:cNvPr id="25" name="Star: 5 Points 24">
                <a:extLst>
                  <a:ext uri="{FF2B5EF4-FFF2-40B4-BE49-F238E27FC236}">
                    <a16:creationId xmlns:a16="http://schemas.microsoft.com/office/drawing/2014/main" id="{312CC5F8-37B4-4495-8F74-B9336FF892D3}"/>
                  </a:ext>
                </a:extLst>
              </p:cNvPr>
              <p:cNvSpPr/>
              <p:nvPr/>
            </p:nvSpPr>
            <p:spPr>
              <a:xfrm>
                <a:off x="7840495" y="3645528"/>
                <a:ext cx="170814" cy="164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0" name="Group 19">
              <a:extLst>
                <a:ext uri="{FF2B5EF4-FFF2-40B4-BE49-F238E27FC236}">
                  <a16:creationId xmlns:a16="http://schemas.microsoft.com/office/drawing/2014/main" id="{F12B26F8-6438-4DCD-A733-5ED8E50FD030}"/>
                </a:ext>
              </a:extLst>
            </p:cNvPr>
            <p:cNvGrpSpPr/>
            <p:nvPr/>
          </p:nvGrpSpPr>
          <p:grpSpPr>
            <a:xfrm>
              <a:off x="9119006" y="4013703"/>
              <a:ext cx="1310585" cy="593856"/>
              <a:chOff x="7193636" y="3047999"/>
              <a:chExt cx="1310585" cy="593856"/>
            </a:xfrm>
          </p:grpSpPr>
          <p:sp>
            <p:nvSpPr>
              <p:cNvPr id="22" name="TextBox 21">
                <a:extLst>
                  <a:ext uri="{FF2B5EF4-FFF2-40B4-BE49-F238E27FC236}">
                    <a16:creationId xmlns:a16="http://schemas.microsoft.com/office/drawing/2014/main" id="{6DB302A1-F527-4AA3-89A3-6E20B89017E6}"/>
                  </a:ext>
                </a:extLst>
              </p:cNvPr>
              <p:cNvSpPr txBox="1"/>
              <p:nvPr/>
            </p:nvSpPr>
            <p:spPr>
              <a:xfrm>
                <a:off x="7193636" y="3180190"/>
                <a:ext cx="1310585" cy="461665"/>
              </a:xfrm>
              <a:prstGeom prst="rect">
                <a:avLst/>
              </a:prstGeom>
              <a:noFill/>
            </p:spPr>
            <p:txBody>
              <a:bodyPr wrap="square" rtlCol="0">
                <a:spAutoFit/>
              </a:bodyPr>
              <a:lstStyle/>
              <a:p>
                <a:pPr algn="ctr"/>
                <a:r>
                  <a:rPr lang="en-US" sz="1200" dirty="0" err="1">
                    <a:solidFill>
                      <a:schemeClr val="bg1"/>
                    </a:solidFill>
                  </a:rPr>
                  <a:t>Morianton</a:t>
                </a:r>
                <a:r>
                  <a:rPr lang="en-US" sz="1200" dirty="0">
                    <a:solidFill>
                      <a:schemeClr val="bg1"/>
                    </a:solidFill>
                  </a:rPr>
                  <a:t> and Land of Lehi</a:t>
                </a:r>
              </a:p>
            </p:txBody>
          </p:sp>
          <p:sp>
            <p:nvSpPr>
              <p:cNvPr id="23" name="Star: 5 Points 22">
                <a:extLst>
                  <a:ext uri="{FF2B5EF4-FFF2-40B4-BE49-F238E27FC236}">
                    <a16:creationId xmlns:a16="http://schemas.microsoft.com/office/drawing/2014/main" id="{53A499A5-4C00-44A7-8A91-7A54688A992A}"/>
                  </a:ext>
                </a:extLst>
              </p:cNvPr>
              <p:cNvSpPr/>
              <p:nvPr/>
            </p:nvSpPr>
            <p:spPr>
              <a:xfrm>
                <a:off x="7704692" y="3047999"/>
                <a:ext cx="170814" cy="164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1" name="TextBox 20">
              <a:extLst>
                <a:ext uri="{FF2B5EF4-FFF2-40B4-BE49-F238E27FC236}">
                  <a16:creationId xmlns:a16="http://schemas.microsoft.com/office/drawing/2014/main" id="{30AD8765-9022-413F-BF64-86EE895F11A3}"/>
                </a:ext>
              </a:extLst>
            </p:cNvPr>
            <p:cNvSpPr txBox="1"/>
            <p:nvPr/>
          </p:nvSpPr>
          <p:spPr>
            <a:xfrm>
              <a:off x="9008856" y="3492535"/>
              <a:ext cx="922796" cy="461665"/>
            </a:xfrm>
            <a:prstGeom prst="rect">
              <a:avLst/>
            </a:prstGeom>
            <a:noFill/>
          </p:spPr>
          <p:txBody>
            <a:bodyPr wrap="square" rtlCol="0">
              <a:spAutoFit/>
            </a:bodyPr>
            <a:lstStyle/>
            <a:p>
              <a:pPr algn="ctr"/>
              <a:r>
                <a:rPr lang="en-US" sz="1200" dirty="0">
                  <a:solidFill>
                    <a:schemeClr val="bg1"/>
                  </a:solidFill>
                </a:rPr>
                <a:t>Land of </a:t>
              </a:r>
              <a:r>
                <a:rPr lang="en-US" sz="1200" dirty="0" err="1">
                  <a:solidFill>
                    <a:schemeClr val="bg1"/>
                  </a:solidFill>
                </a:rPr>
                <a:t>Jershon</a:t>
              </a:r>
              <a:endParaRPr lang="en-US" sz="1200" dirty="0">
                <a:solidFill>
                  <a:schemeClr val="bg1"/>
                </a:solidFill>
              </a:endParaRPr>
            </a:p>
          </p:txBody>
        </p:sp>
      </p:grpSp>
      <p:sp>
        <p:nvSpPr>
          <p:cNvPr id="2" name="Circle: Hollow 1">
            <a:extLst>
              <a:ext uri="{FF2B5EF4-FFF2-40B4-BE49-F238E27FC236}">
                <a16:creationId xmlns:a16="http://schemas.microsoft.com/office/drawing/2014/main" id="{F8B7981A-1E03-4553-A72D-6838CCC9FE3C}"/>
              </a:ext>
            </a:extLst>
          </p:cNvPr>
          <p:cNvSpPr/>
          <p:nvPr/>
        </p:nvSpPr>
        <p:spPr>
          <a:xfrm>
            <a:off x="9008198" y="2046083"/>
            <a:ext cx="1176951" cy="1149790"/>
          </a:xfrm>
          <a:prstGeom prst="donut">
            <a:avLst>
              <a:gd name="adj" fmla="val 200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4" name="TextBox 783">
            <a:extLst>
              <a:ext uri="{FF2B5EF4-FFF2-40B4-BE49-F238E27FC236}">
                <a16:creationId xmlns:a16="http://schemas.microsoft.com/office/drawing/2014/main" id="{53AC6147-359F-4114-B8FA-126F6876057A}"/>
              </a:ext>
            </a:extLst>
          </p:cNvPr>
          <p:cNvSpPr txBox="1"/>
          <p:nvPr/>
        </p:nvSpPr>
        <p:spPr>
          <a:xfrm>
            <a:off x="9090337" y="2641510"/>
            <a:ext cx="1310585" cy="461665"/>
          </a:xfrm>
          <a:prstGeom prst="rect">
            <a:avLst/>
          </a:prstGeom>
          <a:noFill/>
        </p:spPr>
        <p:txBody>
          <a:bodyPr wrap="square" rtlCol="0">
            <a:spAutoFit/>
          </a:bodyPr>
          <a:lstStyle/>
          <a:p>
            <a:pPr algn="ctr"/>
            <a:r>
              <a:rPr lang="en-US" sz="1200" dirty="0" err="1">
                <a:solidFill>
                  <a:schemeClr val="bg1"/>
                </a:solidFill>
              </a:rPr>
              <a:t>Morianton</a:t>
            </a:r>
            <a:r>
              <a:rPr lang="en-US" sz="1200" dirty="0">
                <a:solidFill>
                  <a:schemeClr val="bg1"/>
                </a:solidFill>
              </a:rPr>
              <a:t> and Land of Lehi</a:t>
            </a:r>
          </a:p>
        </p:txBody>
      </p:sp>
      <p:sp>
        <p:nvSpPr>
          <p:cNvPr id="785" name="Star: 5 Points 784">
            <a:extLst>
              <a:ext uri="{FF2B5EF4-FFF2-40B4-BE49-F238E27FC236}">
                <a16:creationId xmlns:a16="http://schemas.microsoft.com/office/drawing/2014/main" id="{AEB14B5C-E22D-48D9-9CCD-1F692988852A}"/>
              </a:ext>
            </a:extLst>
          </p:cNvPr>
          <p:cNvSpPr/>
          <p:nvPr/>
        </p:nvSpPr>
        <p:spPr>
          <a:xfrm>
            <a:off x="9601393" y="2509319"/>
            <a:ext cx="170814" cy="164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181249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89FE6EED-FF64-42FC-9957-ABA563F830F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52401"/>
            <a:ext cx="8763000" cy="769441"/>
          </a:xfrm>
          <a:prstGeom prst="rect">
            <a:avLst/>
          </a:prstGeom>
          <a:noFill/>
        </p:spPr>
        <p:txBody>
          <a:bodyPr wrap="square" rtlCol="0">
            <a:spAutoFit/>
          </a:bodyPr>
          <a:lstStyle/>
          <a:p>
            <a:pPr algn="ctr"/>
            <a:r>
              <a:rPr lang="en-US" sz="4400" dirty="0" err="1">
                <a:solidFill>
                  <a:schemeClr val="bg1"/>
                </a:solidFill>
                <a:latin typeface="Bookman Old Style" pitchFamily="18" charset="0"/>
              </a:rPr>
              <a:t>Morianton</a:t>
            </a:r>
            <a:endParaRPr lang="en-US" sz="4400" dirty="0">
              <a:solidFill>
                <a:schemeClr val="bg1"/>
              </a:solidFill>
              <a:latin typeface="Bookman Old Style" pitchFamily="18" charset="0"/>
            </a:endParaRPr>
          </a:p>
        </p:txBody>
      </p:sp>
      <p:sp>
        <p:nvSpPr>
          <p:cNvPr id="6" name="TextBox 5"/>
          <p:cNvSpPr txBox="1"/>
          <p:nvPr/>
        </p:nvSpPr>
        <p:spPr>
          <a:xfrm>
            <a:off x="217283" y="838200"/>
            <a:ext cx="7555117" cy="5632311"/>
          </a:xfrm>
          <a:prstGeom prst="rect">
            <a:avLst/>
          </a:prstGeom>
          <a:noFill/>
        </p:spPr>
        <p:txBody>
          <a:bodyPr wrap="square" rtlCol="0">
            <a:spAutoFit/>
          </a:bodyPr>
          <a:lstStyle/>
          <a:p>
            <a:r>
              <a:rPr lang="en-US" dirty="0">
                <a:solidFill>
                  <a:schemeClr val="bg1"/>
                </a:solidFill>
              </a:rPr>
              <a:t>He was a Nephite introduced in about 68 BC</a:t>
            </a:r>
          </a:p>
          <a:p>
            <a:endParaRPr lang="en-US" dirty="0">
              <a:solidFill>
                <a:schemeClr val="bg1"/>
              </a:solidFill>
            </a:endParaRPr>
          </a:p>
          <a:p>
            <a:r>
              <a:rPr lang="en-US" dirty="0">
                <a:solidFill>
                  <a:schemeClr val="bg1"/>
                </a:solidFill>
              </a:rPr>
              <a:t>He caused a rebellion among the people living in </a:t>
            </a:r>
            <a:r>
              <a:rPr lang="en-US" dirty="0" err="1">
                <a:solidFill>
                  <a:schemeClr val="bg1"/>
                </a:solidFill>
              </a:rPr>
              <a:t>Morianton</a:t>
            </a:r>
            <a:r>
              <a:rPr lang="en-US" dirty="0">
                <a:solidFill>
                  <a:schemeClr val="bg1"/>
                </a:solidFill>
              </a:rPr>
              <a:t> and the city of Lehi</a:t>
            </a:r>
          </a:p>
          <a:p>
            <a:endParaRPr lang="en-US" dirty="0">
              <a:solidFill>
                <a:schemeClr val="bg1"/>
              </a:solidFill>
            </a:endParaRPr>
          </a:p>
          <a:p>
            <a:r>
              <a:rPr lang="en-US" dirty="0">
                <a:solidFill>
                  <a:schemeClr val="bg1"/>
                </a:solidFill>
              </a:rPr>
              <a:t>He claimed that part of the property of city of Lehi belonged to the people living in </a:t>
            </a:r>
            <a:r>
              <a:rPr lang="en-US" dirty="0" err="1">
                <a:solidFill>
                  <a:schemeClr val="bg1"/>
                </a:solidFill>
              </a:rPr>
              <a:t>Morianton</a:t>
            </a:r>
            <a:endParaRPr lang="en-US" dirty="0">
              <a:solidFill>
                <a:schemeClr val="bg1"/>
              </a:solidFill>
            </a:endParaRPr>
          </a:p>
          <a:p>
            <a:endParaRPr lang="en-US" dirty="0">
              <a:solidFill>
                <a:schemeClr val="bg1"/>
              </a:solidFill>
            </a:endParaRPr>
          </a:p>
          <a:p>
            <a:r>
              <a:rPr lang="en-US" dirty="0">
                <a:solidFill>
                  <a:schemeClr val="bg1"/>
                </a:solidFill>
              </a:rPr>
              <a:t>Because the problem was presented to Moroni, </a:t>
            </a:r>
            <a:r>
              <a:rPr lang="en-US" dirty="0" err="1">
                <a:solidFill>
                  <a:schemeClr val="bg1"/>
                </a:solidFill>
              </a:rPr>
              <a:t>Morianton</a:t>
            </a:r>
            <a:r>
              <a:rPr lang="en-US" dirty="0">
                <a:solidFill>
                  <a:schemeClr val="bg1"/>
                </a:solidFill>
              </a:rPr>
              <a:t> and his followers went into the land northward (Land of Desolation)</a:t>
            </a:r>
          </a:p>
          <a:p>
            <a:endParaRPr lang="en-US" dirty="0">
              <a:solidFill>
                <a:schemeClr val="bg1"/>
              </a:solidFill>
            </a:endParaRPr>
          </a:p>
          <a:p>
            <a:r>
              <a:rPr lang="en-US" dirty="0">
                <a:solidFill>
                  <a:schemeClr val="bg1"/>
                </a:solidFill>
              </a:rPr>
              <a:t>He beat one of his maid servants who went and told Moroni’s camp about the incident</a:t>
            </a:r>
          </a:p>
          <a:p>
            <a:endParaRPr lang="en-US" dirty="0">
              <a:solidFill>
                <a:schemeClr val="bg1"/>
              </a:solidFill>
            </a:endParaRPr>
          </a:p>
          <a:p>
            <a:r>
              <a:rPr lang="en-US" dirty="0">
                <a:solidFill>
                  <a:schemeClr val="bg1"/>
                </a:solidFill>
              </a:rPr>
              <a:t>Moroni sent </a:t>
            </a:r>
            <a:r>
              <a:rPr lang="en-US" dirty="0" err="1">
                <a:solidFill>
                  <a:schemeClr val="bg1"/>
                </a:solidFill>
              </a:rPr>
              <a:t>Teanchum</a:t>
            </a:r>
            <a:r>
              <a:rPr lang="en-US" dirty="0">
                <a:solidFill>
                  <a:schemeClr val="bg1"/>
                </a:solidFill>
              </a:rPr>
              <a:t> and his army to head off the forces of </a:t>
            </a:r>
            <a:r>
              <a:rPr lang="en-US" dirty="0" err="1">
                <a:solidFill>
                  <a:schemeClr val="bg1"/>
                </a:solidFill>
              </a:rPr>
              <a:t>Morianton</a:t>
            </a:r>
            <a:endParaRPr lang="en-US" dirty="0">
              <a:solidFill>
                <a:schemeClr val="bg1"/>
              </a:solidFill>
            </a:endParaRPr>
          </a:p>
          <a:p>
            <a:endParaRPr lang="en-US" dirty="0">
              <a:solidFill>
                <a:schemeClr val="bg1"/>
              </a:solidFill>
            </a:endParaRPr>
          </a:p>
          <a:p>
            <a:r>
              <a:rPr lang="en-US" dirty="0">
                <a:solidFill>
                  <a:schemeClr val="bg1"/>
                </a:solidFill>
              </a:rPr>
              <a:t>He was killed during this battle</a:t>
            </a:r>
          </a:p>
          <a:p>
            <a:endParaRPr lang="en-US" dirty="0">
              <a:solidFill>
                <a:schemeClr val="bg1"/>
              </a:solidFill>
            </a:endParaRPr>
          </a:p>
          <a:p>
            <a:r>
              <a:rPr lang="en-US" dirty="0">
                <a:solidFill>
                  <a:schemeClr val="bg1"/>
                </a:solidFill>
              </a:rPr>
              <a:t>The people of </a:t>
            </a:r>
            <a:r>
              <a:rPr lang="en-US" dirty="0" err="1">
                <a:solidFill>
                  <a:schemeClr val="bg1"/>
                </a:solidFill>
              </a:rPr>
              <a:t>Morianton</a:t>
            </a:r>
            <a:r>
              <a:rPr lang="en-US" dirty="0">
                <a:solidFill>
                  <a:schemeClr val="bg1"/>
                </a:solidFill>
              </a:rPr>
              <a:t> covenanted to maintain peace with their neighbors and was sent back to their land</a:t>
            </a:r>
          </a:p>
        </p:txBody>
      </p:sp>
      <p:sp>
        <p:nvSpPr>
          <p:cNvPr id="9" name="TextBox 8"/>
          <p:cNvSpPr txBox="1"/>
          <p:nvPr/>
        </p:nvSpPr>
        <p:spPr>
          <a:xfrm>
            <a:off x="9645713" y="6416240"/>
            <a:ext cx="2362200" cy="369332"/>
          </a:xfrm>
          <a:prstGeom prst="rect">
            <a:avLst/>
          </a:prstGeom>
          <a:noFill/>
        </p:spPr>
        <p:txBody>
          <a:bodyPr wrap="square" rtlCol="0">
            <a:spAutoFit/>
          </a:bodyPr>
          <a:lstStyle/>
          <a:p>
            <a:pPr algn="r"/>
            <a:r>
              <a:rPr lang="en-US" dirty="0">
                <a:solidFill>
                  <a:schemeClr val="bg1"/>
                </a:solidFill>
              </a:rPr>
              <a:t>Who’s Who</a:t>
            </a:r>
          </a:p>
        </p:txBody>
      </p:sp>
      <p:grpSp>
        <p:nvGrpSpPr>
          <p:cNvPr id="11" name="Group 10"/>
          <p:cNvGrpSpPr/>
          <p:nvPr/>
        </p:nvGrpSpPr>
        <p:grpSpPr>
          <a:xfrm>
            <a:off x="8560052" y="1505893"/>
            <a:ext cx="2374147" cy="4288248"/>
            <a:chOff x="2286000" y="1066800"/>
            <a:chExt cx="2374147" cy="4288248"/>
          </a:xfrm>
        </p:grpSpPr>
        <p:sp>
          <p:nvSpPr>
            <p:cNvPr id="12" name="Oval 11"/>
            <p:cNvSpPr/>
            <p:nvPr/>
          </p:nvSpPr>
          <p:spPr>
            <a:xfrm rot="20950279">
              <a:off x="3000836" y="4997671"/>
              <a:ext cx="509414" cy="3573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950279">
              <a:off x="3458035" y="4997670"/>
              <a:ext cx="509414" cy="3573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2743200" y="2819400"/>
              <a:ext cx="1524000" cy="2286000"/>
            </a:xfrm>
            <a:prstGeom prst="trapezoid">
              <a:avLst>
                <a:gd name="adj" fmla="val 33441"/>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671173" flipH="1">
              <a:off x="2227767" y="3635121"/>
              <a:ext cx="509414" cy="3929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381348" flipH="1">
              <a:off x="2642804" y="2413063"/>
              <a:ext cx="674398" cy="1507432"/>
            </a:xfrm>
            <a:prstGeom prst="trapezoid">
              <a:avLst>
                <a:gd name="adj" fmla="val 3035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2798953" y="2600036"/>
              <a:ext cx="1447800" cy="1895764"/>
            </a:xfrm>
            <a:prstGeom prst="trapezoid">
              <a:avLst>
                <a:gd name="adj" fmla="val 33441"/>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3718254" flipH="1">
              <a:off x="4208967" y="3711321"/>
              <a:ext cx="509414" cy="3929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9819352" flipH="1">
              <a:off x="3763467" y="2444212"/>
              <a:ext cx="741258" cy="1547451"/>
            </a:xfrm>
            <a:prstGeom prst="trapezoid">
              <a:avLst>
                <a:gd name="adj" fmla="val 4536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3256153" y="2161763"/>
              <a:ext cx="477647" cy="810035"/>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671737">
              <a:off x="2799465" y="1358685"/>
              <a:ext cx="718435" cy="107468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20928263" flipH="1">
              <a:off x="3626911" y="1419163"/>
              <a:ext cx="749635" cy="95988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71800" y="1219200"/>
              <a:ext cx="1103841" cy="14539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7"/>
            <p:cNvGrpSpPr/>
            <p:nvPr/>
          </p:nvGrpSpPr>
          <p:grpSpPr>
            <a:xfrm>
              <a:off x="3048000" y="2590800"/>
              <a:ext cx="990600" cy="1119809"/>
              <a:chOff x="5715000" y="990600"/>
              <a:chExt cx="1752600" cy="1981200"/>
            </a:xfrm>
          </p:grpSpPr>
          <p:grpSp>
            <p:nvGrpSpPr>
              <p:cNvPr id="46" name="Group 44"/>
              <p:cNvGrpSpPr/>
              <p:nvPr/>
            </p:nvGrpSpPr>
            <p:grpSpPr>
              <a:xfrm>
                <a:off x="5715000" y="990600"/>
                <a:ext cx="1752600" cy="1143000"/>
                <a:chOff x="3416724" y="3667852"/>
                <a:chExt cx="2655030" cy="1513748"/>
              </a:xfrm>
            </p:grpSpPr>
            <p:grpSp>
              <p:nvGrpSpPr>
                <p:cNvPr id="59" name="Group 31"/>
                <p:cNvGrpSpPr/>
                <p:nvPr/>
              </p:nvGrpSpPr>
              <p:grpSpPr>
                <a:xfrm>
                  <a:off x="4114800" y="4495800"/>
                  <a:ext cx="1219200" cy="685800"/>
                  <a:chOff x="4114800" y="4495800"/>
                  <a:chExt cx="1219200" cy="685800"/>
                </a:xfrm>
              </p:grpSpPr>
              <p:sp>
                <p:nvSpPr>
                  <p:cNvPr id="68"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6"/>
                <p:cNvGrpSpPr/>
                <p:nvPr/>
              </p:nvGrpSpPr>
              <p:grpSpPr>
                <a:xfrm rot="3976231">
                  <a:off x="3150024" y="3934552"/>
                  <a:ext cx="1219200" cy="685800"/>
                  <a:chOff x="4114800" y="4495800"/>
                  <a:chExt cx="1219200" cy="685800"/>
                </a:xfrm>
              </p:grpSpPr>
              <p:sp>
                <p:nvSpPr>
                  <p:cNvPr id="65" name="Trapezoid 64"/>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40"/>
                <p:cNvGrpSpPr/>
                <p:nvPr/>
              </p:nvGrpSpPr>
              <p:grpSpPr>
                <a:xfrm rot="18434064">
                  <a:off x="5119254" y="3990109"/>
                  <a:ext cx="1219200" cy="685800"/>
                  <a:chOff x="4114800" y="4495800"/>
                  <a:chExt cx="1219200" cy="685800"/>
                </a:xfrm>
              </p:grpSpPr>
              <p:sp>
                <p:nvSpPr>
                  <p:cNvPr id="62" name="Trapezoid 61"/>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Quad Arrow 46"/>
              <p:cNvSpPr/>
              <p:nvPr/>
            </p:nvSpPr>
            <p:spPr>
              <a:xfrm>
                <a:off x="5867400" y="1600200"/>
                <a:ext cx="533400" cy="5334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6705600" y="1600200"/>
                <a:ext cx="533400" cy="5334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6324600" y="1905000"/>
                <a:ext cx="533400" cy="5334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6324600" y="23622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6477000" y="25146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6629400" y="23622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477000" y="2362200"/>
                <a:ext cx="2286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324600" y="1905000"/>
                <a:ext cx="2286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629400" y="1905000"/>
                <a:ext cx="2286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867400" y="1676400"/>
                <a:ext cx="2286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010400" y="1676400"/>
                <a:ext cx="2286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477000" y="2819400"/>
                <a:ext cx="2286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94"/>
            <p:cNvGrpSpPr/>
            <p:nvPr/>
          </p:nvGrpSpPr>
          <p:grpSpPr>
            <a:xfrm>
              <a:off x="2971800" y="1447800"/>
              <a:ext cx="1143000" cy="331796"/>
              <a:chOff x="5562600" y="4019006"/>
              <a:chExt cx="1905000" cy="552994"/>
            </a:xfrm>
          </p:grpSpPr>
          <p:sp>
            <p:nvSpPr>
              <p:cNvPr id="37" name="Rounded Rectangle 36"/>
              <p:cNvSpPr/>
              <p:nvPr/>
            </p:nvSpPr>
            <p:spPr>
              <a:xfrm>
                <a:off x="5562600" y="4049486"/>
                <a:ext cx="1905000" cy="522514"/>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5666664" y="4061355"/>
                <a:ext cx="345222" cy="4527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6026331" y="4069080"/>
                <a:ext cx="345222" cy="4527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6355080" y="4058194"/>
                <a:ext cx="345222" cy="4527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6683829" y="4047308"/>
                <a:ext cx="345222" cy="4527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7012578" y="4036422"/>
                <a:ext cx="345222" cy="4527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42"/>
              <p:cNvSpPr/>
              <p:nvPr/>
            </p:nvSpPr>
            <p:spPr>
              <a:xfrm>
                <a:off x="5780314" y="4019006"/>
                <a:ext cx="533400" cy="5334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6283235" y="4025537"/>
                <a:ext cx="533400" cy="5334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44"/>
              <p:cNvSpPr/>
              <p:nvPr/>
            </p:nvSpPr>
            <p:spPr>
              <a:xfrm>
                <a:off x="6770914" y="4032069"/>
                <a:ext cx="533400" cy="5334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25"/>
            <p:cNvSpPr/>
            <p:nvPr/>
          </p:nvSpPr>
          <p:spPr>
            <a:xfrm flipH="1">
              <a:off x="3047999" y="1066800"/>
              <a:ext cx="1051541" cy="533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97"/>
            <p:cNvGrpSpPr/>
            <p:nvPr/>
          </p:nvGrpSpPr>
          <p:grpSpPr>
            <a:xfrm>
              <a:off x="2819400" y="4876800"/>
              <a:ext cx="1371600" cy="204651"/>
              <a:chOff x="5562600" y="4019006"/>
              <a:chExt cx="1905000" cy="552994"/>
            </a:xfrm>
          </p:grpSpPr>
          <p:sp>
            <p:nvSpPr>
              <p:cNvPr id="28" name="Rounded Rectangle 27"/>
              <p:cNvSpPr/>
              <p:nvPr/>
            </p:nvSpPr>
            <p:spPr>
              <a:xfrm>
                <a:off x="5562600" y="4049486"/>
                <a:ext cx="1905000" cy="522514"/>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5666664" y="4061355"/>
                <a:ext cx="345222" cy="4527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6026331" y="4069080"/>
                <a:ext cx="345222" cy="4527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6355080" y="4058194"/>
                <a:ext cx="345222" cy="4527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6683829" y="4047308"/>
                <a:ext cx="345222" cy="4527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7012578" y="4036422"/>
                <a:ext cx="345222" cy="4527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5780314" y="4019006"/>
                <a:ext cx="533400" cy="5334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34"/>
              <p:cNvSpPr/>
              <p:nvPr/>
            </p:nvSpPr>
            <p:spPr>
              <a:xfrm>
                <a:off x="6283235" y="4025537"/>
                <a:ext cx="533400" cy="5334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5"/>
              <p:cNvSpPr/>
              <p:nvPr/>
            </p:nvSpPr>
            <p:spPr>
              <a:xfrm>
                <a:off x="6770914" y="4032069"/>
                <a:ext cx="533400" cy="5334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2987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80">
                                          <p:stCondLst>
                                            <p:cond delay="0"/>
                                          </p:stCondLst>
                                        </p:cTn>
                                        <p:tgtEl>
                                          <p:spTgt spid="11"/>
                                        </p:tgtEl>
                                      </p:cBhvr>
                                    </p:animEffect>
                                    <p:anim calcmode="lin" valueType="num">
                                      <p:cBhvr>
                                        <p:cTn id="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 dur="26">
                                          <p:stCondLst>
                                            <p:cond delay="650"/>
                                          </p:stCondLst>
                                        </p:cTn>
                                        <p:tgtEl>
                                          <p:spTgt spid="11"/>
                                        </p:tgtEl>
                                      </p:cBhvr>
                                      <p:to x="100000" y="60000"/>
                                    </p:animScale>
                                    <p:animScale>
                                      <p:cBhvr>
                                        <p:cTn id="16" dur="166" decel="50000">
                                          <p:stCondLst>
                                            <p:cond delay="676"/>
                                          </p:stCondLst>
                                        </p:cTn>
                                        <p:tgtEl>
                                          <p:spTgt spid="11"/>
                                        </p:tgtEl>
                                      </p:cBhvr>
                                      <p:to x="100000" y="100000"/>
                                    </p:animScale>
                                    <p:animScale>
                                      <p:cBhvr>
                                        <p:cTn id="17" dur="26">
                                          <p:stCondLst>
                                            <p:cond delay="1312"/>
                                          </p:stCondLst>
                                        </p:cTn>
                                        <p:tgtEl>
                                          <p:spTgt spid="11"/>
                                        </p:tgtEl>
                                      </p:cBhvr>
                                      <p:to x="100000" y="80000"/>
                                    </p:animScale>
                                    <p:animScale>
                                      <p:cBhvr>
                                        <p:cTn id="18" dur="166" decel="50000">
                                          <p:stCondLst>
                                            <p:cond delay="1338"/>
                                          </p:stCondLst>
                                        </p:cTn>
                                        <p:tgtEl>
                                          <p:spTgt spid="11"/>
                                        </p:tgtEl>
                                      </p:cBhvr>
                                      <p:to x="100000" y="100000"/>
                                    </p:animScale>
                                    <p:animScale>
                                      <p:cBhvr>
                                        <p:cTn id="19" dur="26">
                                          <p:stCondLst>
                                            <p:cond delay="1642"/>
                                          </p:stCondLst>
                                        </p:cTn>
                                        <p:tgtEl>
                                          <p:spTgt spid="11"/>
                                        </p:tgtEl>
                                      </p:cBhvr>
                                      <p:to x="100000" y="90000"/>
                                    </p:animScale>
                                    <p:animScale>
                                      <p:cBhvr>
                                        <p:cTn id="20" dur="166" decel="50000">
                                          <p:stCondLst>
                                            <p:cond delay="1668"/>
                                          </p:stCondLst>
                                        </p:cTn>
                                        <p:tgtEl>
                                          <p:spTgt spid="11"/>
                                        </p:tgtEl>
                                      </p:cBhvr>
                                      <p:to x="100000" y="100000"/>
                                    </p:animScale>
                                    <p:animScale>
                                      <p:cBhvr>
                                        <p:cTn id="21" dur="26">
                                          <p:stCondLst>
                                            <p:cond delay="1808"/>
                                          </p:stCondLst>
                                        </p:cTn>
                                        <p:tgtEl>
                                          <p:spTgt spid="11"/>
                                        </p:tgtEl>
                                      </p:cBhvr>
                                      <p:to x="100000" y="95000"/>
                                    </p:animScale>
                                    <p:animScale>
                                      <p:cBhvr>
                                        <p:cTn id="22" dur="166" decel="50000">
                                          <p:stCondLst>
                                            <p:cond delay="1834"/>
                                          </p:stCondLst>
                                        </p:cTn>
                                        <p:tgtEl>
                                          <p:spTgt spid="1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4">
            <a:extLst>
              <a:ext uri="{FF2B5EF4-FFF2-40B4-BE49-F238E27FC236}">
                <a16:creationId xmlns:a16="http://schemas.microsoft.com/office/drawing/2014/main" id="{BF135308-ED78-479A-BE40-564C5B60861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52401"/>
            <a:ext cx="8763000" cy="769441"/>
          </a:xfrm>
          <a:prstGeom prst="rect">
            <a:avLst/>
          </a:prstGeom>
          <a:noFill/>
        </p:spPr>
        <p:txBody>
          <a:bodyPr wrap="square" rtlCol="0">
            <a:spAutoFit/>
          </a:bodyPr>
          <a:lstStyle/>
          <a:p>
            <a:pPr algn="ctr"/>
            <a:r>
              <a:rPr lang="en-US" sz="4400" dirty="0" err="1">
                <a:solidFill>
                  <a:schemeClr val="bg1"/>
                </a:solidFill>
                <a:latin typeface="Bookman Old Style" pitchFamily="18" charset="0"/>
              </a:rPr>
              <a:t>Teancum</a:t>
            </a:r>
            <a:endParaRPr lang="en-US" sz="4400" dirty="0">
              <a:solidFill>
                <a:schemeClr val="bg1"/>
              </a:solidFill>
              <a:latin typeface="Bookman Old Style" pitchFamily="18" charset="0"/>
            </a:endParaRPr>
          </a:p>
        </p:txBody>
      </p:sp>
      <p:sp>
        <p:nvSpPr>
          <p:cNvPr id="6" name="TextBox 5"/>
          <p:cNvSpPr txBox="1"/>
          <p:nvPr/>
        </p:nvSpPr>
        <p:spPr>
          <a:xfrm>
            <a:off x="226337" y="838201"/>
            <a:ext cx="7698463" cy="4801314"/>
          </a:xfrm>
          <a:prstGeom prst="rect">
            <a:avLst/>
          </a:prstGeom>
          <a:noFill/>
        </p:spPr>
        <p:txBody>
          <a:bodyPr wrap="square" rtlCol="0">
            <a:spAutoFit/>
          </a:bodyPr>
          <a:lstStyle/>
          <a:p>
            <a:r>
              <a:rPr lang="en-US" dirty="0">
                <a:solidFill>
                  <a:schemeClr val="bg1"/>
                </a:solidFill>
              </a:rPr>
              <a:t>He was a commander of the Nephite forces from around 74 BC until 56 BC</a:t>
            </a:r>
          </a:p>
          <a:p>
            <a:endParaRPr lang="en-US" dirty="0">
              <a:solidFill>
                <a:schemeClr val="bg1"/>
              </a:solidFill>
            </a:endParaRPr>
          </a:p>
          <a:p>
            <a:r>
              <a:rPr lang="en-US" dirty="0">
                <a:solidFill>
                  <a:schemeClr val="bg1"/>
                </a:solidFill>
              </a:rPr>
              <a:t>Moroni place him in  charge of a quelling rebellion between two Nephite groups (one led by </a:t>
            </a:r>
            <a:r>
              <a:rPr lang="en-US" dirty="0" err="1">
                <a:solidFill>
                  <a:schemeClr val="bg1"/>
                </a:solidFill>
              </a:rPr>
              <a:t>Morianton</a:t>
            </a:r>
            <a:r>
              <a:rPr lang="en-US" dirty="0">
                <a:solidFill>
                  <a:schemeClr val="bg1"/>
                </a:solidFill>
              </a:rPr>
              <a:t>)</a:t>
            </a:r>
          </a:p>
          <a:p>
            <a:endParaRPr lang="en-US" dirty="0">
              <a:solidFill>
                <a:schemeClr val="bg1"/>
              </a:solidFill>
            </a:endParaRPr>
          </a:p>
          <a:p>
            <a:r>
              <a:rPr lang="en-US" dirty="0">
                <a:solidFill>
                  <a:schemeClr val="bg1"/>
                </a:solidFill>
              </a:rPr>
              <a:t>He engaged in forces of the Lamanite army under </a:t>
            </a:r>
            <a:r>
              <a:rPr lang="en-US" dirty="0" err="1">
                <a:solidFill>
                  <a:schemeClr val="bg1"/>
                </a:solidFill>
              </a:rPr>
              <a:t>Amalickiah</a:t>
            </a:r>
            <a:r>
              <a:rPr lang="en-US" dirty="0">
                <a:solidFill>
                  <a:schemeClr val="bg1"/>
                </a:solidFill>
              </a:rPr>
              <a:t>, a Nephite dissenter</a:t>
            </a:r>
          </a:p>
          <a:p>
            <a:endParaRPr lang="en-US" dirty="0">
              <a:solidFill>
                <a:schemeClr val="bg1"/>
              </a:solidFill>
            </a:endParaRPr>
          </a:p>
          <a:p>
            <a:r>
              <a:rPr lang="en-US" dirty="0">
                <a:solidFill>
                  <a:schemeClr val="bg1"/>
                </a:solidFill>
              </a:rPr>
              <a:t>He killed </a:t>
            </a:r>
            <a:r>
              <a:rPr lang="en-US" dirty="0" err="1">
                <a:solidFill>
                  <a:schemeClr val="bg1"/>
                </a:solidFill>
              </a:rPr>
              <a:t>Amalickiah</a:t>
            </a:r>
            <a:r>
              <a:rPr lang="en-US" dirty="0">
                <a:solidFill>
                  <a:schemeClr val="bg1"/>
                </a:solidFill>
              </a:rPr>
              <a:t> one night in Amalickiah’s battle tent by putting a javelin in Amalickiah’s heart</a:t>
            </a:r>
          </a:p>
          <a:p>
            <a:endParaRPr lang="en-US" dirty="0">
              <a:solidFill>
                <a:schemeClr val="bg1"/>
              </a:solidFill>
            </a:endParaRPr>
          </a:p>
          <a:p>
            <a:r>
              <a:rPr lang="en-US" dirty="0">
                <a:solidFill>
                  <a:schemeClr val="bg1"/>
                </a:solidFill>
              </a:rPr>
              <a:t>Toward the end of Moroni’s career </a:t>
            </a:r>
            <a:r>
              <a:rPr lang="en-US" dirty="0" err="1">
                <a:solidFill>
                  <a:schemeClr val="bg1"/>
                </a:solidFill>
              </a:rPr>
              <a:t>Teancum</a:t>
            </a:r>
            <a:r>
              <a:rPr lang="en-US" dirty="0">
                <a:solidFill>
                  <a:schemeClr val="bg1"/>
                </a:solidFill>
              </a:rPr>
              <a:t> and Lehi were placed in charge of the Nephite forces in battle</a:t>
            </a:r>
          </a:p>
          <a:p>
            <a:endParaRPr lang="en-US" dirty="0">
              <a:solidFill>
                <a:schemeClr val="bg1"/>
              </a:solidFill>
            </a:endParaRPr>
          </a:p>
          <a:p>
            <a:r>
              <a:rPr lang="en-US" dirty="0">
                <a:solidFill>
                  <a:schemeClr val="bg1"/>
                </a:solidFill>
              </a:rPr>
              <a:t>He also thrust a javelin in the heart of Amalickiah’s brother, </a:t>
            </a:r>
            <a:r>
              <a:rPr lang="en-US" dirty="0" err="1">
                <a:solidFill>
                  <a:schemeClr val="bg1"/>
                </a:solidFill>
              </a:rPr>
              <a:t>Ammoron</a:t>
            </a:r>
            <a:endParaRPr lang="en-US" dirty="0">
              <a:solidFill>
                <a:schemeClr val="bg1"/>
              </a:solidFill>
            </a:endParaRPr>
          </a:p>
          <a:p>
            <a:endParaRPr lang="en-US" dirty="0">
              <a:solidFill>
                <a:schemeClr val="bg1"/>
              </a:solidFill>
            </a:endParaRPr>
          </a:p>
          <a:p>
            <a:r>
              <a:rPr lang="en-US" dirty="0">
                <a:solidFill>
                  <a:schemeClr val="bg1"/>
                </a:solidFill>
              </a:rPr>
              <a:t>The king, during this time, alerted the guards and killed </a:t>
            </a:r>
            <a:r>
              <a:rPr lang="en-US" dirty="0" err="1">
                <a:solidFill>
                  <a:schemeClr val="bg1"/>
                </a:solidFill>
              </a:rPr>
              <a:t>Teancum</a:t>
            </a:r>
            <a:r>
              <a:rPr lang="en-US" dirty="0">
                <a:solidFill>
                  <a:schemeClr val="bg1"/>
                </a:solidFill>
              </a:rPr>
              <a:t> in about 56 BC</a:t>
            </a:r>
          </a:p>
        </p:txBody>
      </p:sp>
      <p:sp>
        <p:nvSpPr>
          <p:cNvPr id="9" name="TextBox 8"/>
          <p:cNvSpPr txBox="1"/>
          <p:nvPr/>
        </p:nvSpPr>
        <p:spPr>
          <a:xfrm>
            <a:off x="8305800" y="6488668"/>
            <a:ext cx="2362200" cy="369332"/>
          </a:xfrm>
          <a:prstGeom prst="rect">
            <a:avLst/>
          </a:prstGeom>
          <a:noFill/>
        </p:spPr>
        <p:txBody>
          <a:bodyPr wrap="square" rtlCol="0">
            <a:spAutoFit/>
          </a:bodyPr>
          <a:lstStyle/>
          <a:p>
            <a:pPr algn="r"/>
            <a:r>
              <a:rPr lang="en-US" dirty="0">
                <a:solidFill>
                  <a:schemeClr val="bg1"/>
                </a:solidFill>
              </a:rPr>
              <a:t>Who’s Who</a:t>
            </a:r>
          </a:p>
        </p:txBody>
      </p:sp>
      <p:grpSp>
        <p:nvGrpSpPr>
          <p:cNvPr id="71" name="Group 70"/>
          <p:cNvGrpSpPr/>
          <p:nvPr/>
        </p:nvGrpSpPr>
        <p:grpSpPr>
          <a:xfrm>
            <a:off x="8962176" y="1275784"/>
            <a:ext cx="2438400" cy="4343400"/>
            <a:chOff x="1447800" y="762000"/>
            <a:chExt cx="2930470" cy="4920546"/>
          </a:xfrm>
        </p:grpSpPr>
        <p:sp>
          <p:nvSpPr>
            <p:cNvPr id="72" name="Moon 71"/>
            <p:cNvSpPr/>
            <p:nvPr/>
          </p:nvSpPr>
          <p:spPr>
            <a:xfrm rot="10359865">
              <a:off x="3367532" y="1312806"/>
              <a:ext cx="365466" cy="1447800"/>
            </a:xfrm>
            <a:prstGeom prst="moon">
              <a:avLst>
                <a:gd name="adj" fmla="val 875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2289138">
              <a:off x="3069443" y="1750317"/>
              <a:ext cx="676190" cy="549957"/>
            </a:xfrm>
            <a:prstGeom prst="round2DiagRect">
              <a:avLst>
                <a:gd name="adj1" fmla="val 16667"/>
                <a:gd name="adj2" fmla="val 500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20411470">
              <a:off x="3278628" y="1211708"/>
              <a:ext cx="365466" cy="1447800"/>
            </a:xfrm>
            <a:prstGeom prst="moon">
              <a:avLst>
                <a:gd name="adj" fmla="val 875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2"/>
            <p:cNvSpPr/>
            <p:nvPr/>
          </p:nvSpPr>
          <p:spPr>
            <a:xfrm rot="20847300">
              <a:off x="3286945" y="3332140"/>
              <a:ext cx="446855" cy="7166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3"/>
            <p:cNvSpPr/>
            <p:nvPr/>
          </p:nvSpPr>
          <p:spPr>
            <a:xfrm>
              <a:off x="1447800" y="3459304"/>
              <a:ext cx="446855" cy="7166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327004">
              <a:off x="1694873" y="2218202"/>
              <a:ext cx="770340" cy="1795400"/>
            </a:xfrm>
            <a:prstGeom prst="trapezoid">
              <a:avLst>
                <a:gd name="adj" fmla="val 3413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4"/>
            <p:cNvSpPr/>
            <p:nvPr/>
          </p:nvSpPr>
          <p:spPr>
            <a:xfrm rot="19975199">
              <a:off x="2736717" y="2054404"/>
              <a:ext cx="770340" cy="1795400"/>
            </a:xfrm>
            <a:prstGeom prst="trapezoid">
              <a:avLst>
                <a:gd name="adj" fmla="val 3413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2"/>
            <p:cNvSpPr/>
            <p:nvPr/>
          </p:nvSpPr>
          <p:spPr>
            <a:xfrm rot="1267050">
              <a:off x="1955976" y="4868526"/>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9394983">
              <a:off x="2626624" y="4878333"/>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6"/>
            <p:cNvSpPr/>
            <p:nvPr/>
          </p:nvSpPr>
          <p:spPr>
            <a:xfrm>
              <a:off x="1799956" y="2057400"/>
              <a:ext cx="1659194" cy="3250862"/>
            </a:xfrm>
            <a:prstGeom prst="trapezoid">
              <a:avLst>
                <a:gd name="adj" fmla="val 32559"/>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rot="10800000">
              <a:off x="2309678" y="2286000"/>
              <a:ext cx="528233" cy="65495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905000" y="1099131"/>
              <a:ext cx="14478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8238105">
              <a:off x="1852049" y="838200"/>
              <a:ext cx="838200" cy="685800"/>
            </a:xfrm>
            <a:prstGeom prst="round2DiagRect">
              <a:avLst>
                <a:gd name="adj1" fmla="val 16667"/>
                <a:gd name="adj2" fmla="val 500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1074138">
              <a:off x="2549099" y="975107"/>
              <a:ext cx="953379" cy="711411"/>
            </a:xfrm>
            <a:prstGeom prst="round2DiagRect">
              <a:avLst>
                <a:gd name="adj1" fmla="val 16667"/>
                <a:gd name="adj2" fmla="val 500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324"/>
            <p:cNvGrpSpPr/>
            <p:nvPr/>
          </p:nvGrpSpPr>
          <p:grpSpPr>
            <a:xfrm>
              <a:off x="1905000" y="2895600"/>
              <a:ext cx="1524000" cy="1371600"/>
              <a:chOff x="1828800" y="3352800"/>
              <a:chExt cx="1066800" cy="1447800"/>
            </a:xfrm>
          </p:grpSpPr>
          <p:sp>
            <p:nvSpPr>
              <p:cNvPr id="143" name="Trapezoid 142"/>
              <p:cNvSpPr/>
              <p:nvPr/>
            </p:nvSpPr>
            <p:spPr>
              <a:xfrm>
                <a:off x="1828800" y="3352800"/>
                <a:ext cx="1066800" cy="1447800"/>
              </a:xfrm>
              <a:prstGeom prst="trapezoi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45"/>
              <p:cNvSpPr/>
              <p:nvPr/>
            </p:nvSpPr>
            <p:spPr>
              <a:xfrm>
                <a:off x="2042160" y="3415748"/>
                <a:ext cx="304800" cy="389709"/>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73"/>
            <p:cNvGrpSpPr/>
            <p:nvPr/>
          </p:nvGrpSpPr>
          <p:grpSpPr>
            <a:xfrm>
              <a:off x="2209800" y="2438400"/>
              <a:ext cx="265191" cy="473556"/>
              <a:chOff x="4206817" y="974244"/>
              <a:chExt cx="1066799" cy="1905002"/>
            </a:xfrm>
          </p:grpSpPr>
          <p:sp>
            <p:nvSpPr>
              <p:cNvPr id="140" name="Oval 28"/>
              <p:cNvSpPr/>
              <p:nvPr/>
            </p:nvSpPr>
            <p:spPr>
              <a:xfrm rot="19654610">
                <a:off x="4206817" y="974244"/>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19654610">
                <a:off x="4435416" y="1355245"/>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9654610">
                <a:off x="4740216" y="1812445"/>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74"/>
            <p:cNvGrpSpPr/>
            <p:nvPr/>
          </p:nvGrpSpPr>
          <p:grpSpPr>
            <a:xfrm flipH="1">
              <a:off x="2819400" y="2438400"/>
              <a:ext cx="265191" cy="473556"/>
              <a:chOff x="4206817" y="974244"/>
              <a:chExt cx="1066799" cy="1905002"/>
            </a:xfrm>
          </p:grpSpPr>
          <p:sp>
            <p:nvSpPr>
              <p:cNvPr id="137" name="Oval 136"/>
              <p:cNvSpPr/>
              <p:nvPr/>
            </p:nvSpPr>
            <p:spPr>
              <a:xfrm rot="19654610">
                <a:off x="4206817" y="974244"/>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9654610">
                <a:off x="4435416" y="1355245"/>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9654610">
                <a:off x="4740216" y="1812445"/>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Quad Arrow 88"/>
            <p:cNvSpPr/>
            <p:nvPr/>
          </p:nvSpPr>
          <p:spPr>
            <a:xfrm>
              <a:off x="2514600" y="3200400"/>
              <a:ext cx="435429" cy="471753"/>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89"/>
            <p:cNvSpPr/>
            <p:nvPr/>
          </p:nvSpPr>
          <p:spPr>
            <a:xfrm>
              <a:off x="2209800" y="3505200"/>
              <a:ext cx="435429" cy="471753"/>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90"/>
            <p:cNvSpPr/>
            <p:nvPr/>
          </p:nvSpPr>
          <p:spPr>
            <a:xfrm>
              <a:off x="2514600" y="3657600"/>
              <a:ext cx="435429" cy="471753"/>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91"/>
            <p:cNvSpPr/>
            <p:nvPr/>
          </p:nvSpPr>
          <p:spPr>
            <a:xfrm>
              <a:off x="2819400" y="3429000"/>
              <a:ext cx="435429" cy="471753"/>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84"/>
            <p:cNvGrpSpPr/>
            <p:nvPr/>
          </p:nvGrpSpPr>
          <p:grpSpPr>
            <a:xfrm>
              <a:off x="1905000" y="3962400"/>
              <a:ext cx="1506994" cy="1066800"/>
              <a:chOff x="1905000" y="3810000"/>
              <a:chExt cx="1506994" cy="1713575"/>
            </a:xfrm>
          </p:grpSpPr>
          <p:sp>
            <p:nvSpPr>
              <p:cNvPr id="133" name="Moon 132"/>
              <p:cNvSpPr/>
              <p:nvPr/>
            </p:nvSpPr>
            <p:spPr>
              <a:xfrm>
                <a:off x="1905000" y="3810000"/>
                <a:ext cx="440194" cy="1637375"/>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10800000">
                <a:off x="2971800" y="3810000"/>
                <a:ext cx="440194" cy="1555506"/>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a:off x="2209800" y="3886200"/>
                <a:ext cx="440194" cy="1637375"/>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10800000">
                <a:off x="2743200" y="3886200"/>
                <a:ext cx="440194" cy="1555506"/>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Moon 93"/>
            <p:cNvSpPr/>
            <p:nvPr/>
          </p:nvSpPr>
          <p:spPr>
            <a:xfrm rot="10800000">
              <a:off x="2514600" y="4038600"/>
              <a:ext cx="440194" cy="968393"/>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161"/>
            <p:cNvGrpSpPr/>
            <p:nvPr/>
          </p:nvGrpSpPr>
          <p:grpSpPr>
            <a:xfrm>
              <a:off x="1905000" y="3962400"/>
              <a:ext cx="1600200" cy="381000"/>
              <a:chOff x="5486400" y="381000"/>
              <a:chExt cx="1600200" cy="381000"/>
            </a:xfrm>
          </p:grpSpPr>
          <p:sp>
            <p:nvSpPr>
              <p:cNvPr id="126" name="Rounded Rectangle 16"/>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55"/>
              <p:cNvGrpSpPr/>
              <p:nvPr/>
            </p:nvGrpSpPr>
            <p:grpSpPr>
              <a:xfrm>
                <a:off x="5562600" y="381000"/>
                <a:ext cx="1371600" cy="381000"/>
                <a:chOff x="4876800" y="-304800"/>
                <a:chExt cx="3048000" cy="1066800"/>
              </a:xfrm>
            </p:grpSpPr>
            <p:sp>
              <p:nvSpPr>
                <p:cNvPr id="128" name="Quad Arrow 18"/>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128"/>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Quad Arrow 129"/>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130"/>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131"/>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312"/>
            <p:cNvGrpSpPr/>
            <p:nvPr/>
          </p:nvGrpSpPr>
          <p:grpSpPr>
            <a:xfrm rot="1486815">
              <a:off x="3352800" y="3276600"/>
              <a:ext cx="1025470" cy="1565822"/>
              <a:chOff x="3657600" y="1676400"/>
              <a:chExt cx="1219200" cy="2057400"/>
            </a:xfrm>
          </p:grpSpPr>
          <p:sp>
            <p:nvSpPr>
              <p:cNvPr id="121" name="Oval 120"/>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121"/>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122"/>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123"/>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124"/>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61"/>
            <p:cNvGrpSpPr/>
            <p:nvPr/>
          </p:nvGrpSpPr>
          <p:grpSpPr>
            <a:xfrm>
              <a:off x="1828800" y="1219200"/>
              <a:ext cx="1752600" cy="381000"/>
              <a:chOff x="5486400" y="381000"/>
              <a:chExt cx="1600200" cy="381000"/>
            </a:xfrm>
          </p:grpSpPr>
          <p:sp>
            <p:nvSpPr>
              <p:cNvPr id="114" name="Rounded Rectangle 113"/>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55"/>
              <p:cNvGrpSpPr/>
              <p:nvPr/>
            </p:nvGrpSpPr>
            <p:grpSpPr>
              <a:xfrm>
                <a:off x="5562600" y="381000"/>
                <a:ext cx="1371600" cy="381000"/>
                <a:chOff x="4876800" y="-304800"/>
                <a:chExt cx="3048000" cy="1066800"/>
              </a:xfrm>
            </p:grpSpPr>
            <p:sp>
              <p:nvSpPr>
                <p:cNvPr id="116" name="Quad Arrow 115"/>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116"/>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118"/>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119"/>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108"/>
            <p:cNvGrpSpPr/>
            <p:nvPr/>
          </p:nvGrpSpPr>
          <p:grpSpPr>
            <a:xfrm>
              <a:off x="1524000" y="762000"/>
              <a:ext cx="304800" cy="4724400"/>
              <a:chOff x="4635137" y="533400"/>
              <a:chExt cx="457200" cy="4724400"/>
            </a:xfrm>
          </p:grpSpPr>
          <p:sp>
            <p:nvSpPr>
              <p:cNvPr id="100" name="Rounded Rectangle 99"/>
              <p:cNvSpPr/>
              <p:nvPr/>
            </p:nvSpPr>
            <p:spPr>
              <a:xfrm>
                <a:off x="4724400" y="1600200"/>
                <a:ext cx="228600" cy="3657600"/>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00"/>
              <p:cNvSpPr/>
              <p:nvPr/>
            </p:nvSpPr>
            <p:spPr>
              <a:xfrm>
                <a:off x="4648200" y="533400"/>
                <a:ext cx="381000" cy="1066800"/>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99"/>
              <p:cNvGrpSpPr/>
              <p:nvPr/>
            </p:nvGrpSpPr>
            <p:grpSpPr>
              <a:xfrm>
                <a:off x="4724400" y="1676400"/>
                <a:ext cx="304462" cy="666709"/>
                <a:chOff x="6553538" y="1619291"/>
                <a:chExt cx="752032" cy="1524000"/>
              </a:xfrm>
            </p:grpSpPr>
            <p:sp>
              <p:nvSpPr>
                <p:cNvPr id="111" name="Moon 110"/>
                <p:cNvSpPr/>
                <p:nvPr/>
              </p:nvSpPr>
              <p:spPr>
                <a:xfrm rot="20411470">
                  <a:off x="6787705" y="1695491"/>
                  <a:ext cx="365466" cy="1447800"/>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21230815">
                  <a:off x="6553538" y="1691816"/>
                  <a:ext cx="365466" cy="1447800"/>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19423103">
                  <a:off x="6940104" y="1619291"/>
                  <a:ext cx="365466" cy="1447800"/>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61"/>
              <p:cNvGrpSpPr/>
              <p:nvPr/>
            </p:nvGrpSpPr>
            <p:grpSpPr>
              <a:xfrm>
                <a:off x="4635137" y="1506583"/>
                <a:ext cx="457200" cy="304800"/>
                <a:chOff x="5486400" y="381000"/>
                <a:chExt cx="1600200" cy="381000"/>
              </a:xfrm>
            </p:grpSpPr>
            <p:sp>
              <p:nvSpPr>
                <p:cNvPr id="104" name="Rounded Rectangle 103"/>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55"/>
                <p:cNvGrpSpPr/>
                <p:nvPr/>
              </p:nvGrpSpPr>
              <p:grpSpPr>
                <a:xfrm>
                  <a:off x="5562600" y="381000"/>
                  <a:ext cx="1371600" cy="381000"/>
                  <a:chOff x="4876800" y="-304800"/>
                  <a:chExt cx="3048000" cy="1066800"/>
                </a:xfrm>
              </p:grpSpPr>
              <p:sp>
                <p:nvSpPr>
                  <p:cNvPr id="106" name="Quad Arrow 105"/>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106"/>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107"/>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108"/>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109"/>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9" name="Oval 98"/>
            <p:cNvSpPr/>
            <p:nvPr/>
          </p:nvSpPr>
          <p:spPr>
            <a:xfrm rot="19654610">
              <a:off x="1562776" y="3843036"/>
              <a:ext cx="214794" cy="3149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237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animEffect transition="in" filter="wipe(down)">
                                      <p:cBhvr>
                                        <p:cTn id="9" dur="580">
                                          <p:stCondLst>
                                            <p:cond delay="0"/>
                                          </p:stCondLst>
                                        </p:cTn>
                                        <p:tgtEl>
                                          <p:spTgt spid="71"/>
                                        </p:tgtEl>
                                      </p:cBhvr>
                                    </p:animEffect>
                                    <p:anim calcmode="lin" valueType="num">
                                      <p:cBhvr>
                                        <p:cTn id="10"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5" dur="26">
                                          <p:stCondLst>
                                            <p:cond delay="650"/>
                                          </p:stCondLst>
                                        </p:cTn>
                                        <p:tgtEl>
                                          <p:spTgt spid="71"/>
                                        </p:tgtEl>
                                      </p:cBhvr>
                                      <p:to x="100000" y="60000"/>
                                    </p:animScale>
                                    <p:animScale>
                                      <p:cBhvr>
                                        <p:cTn id="16" dur="166" decel="50000">
                                          <p:stCondLst>
                                            <p:cond delay="676"/>
                                          </p:stCondLst>
                                        </p:cTn>
                                        <p:tgtEl>
                                          <p:spTgt spid="71"/>
                                        </p:tgtEl>
                                      </p:cBhvr>
                                      <p:to x="100000" y="100000"/>
                                    </p:animScale>
                                    <p:animScale>
                                      <p:cBhvr>
                                        <p:cTn id="17" dur="26">
                                          <p:stCondLst>
                                            <p:cond delay="1312"/>
                                          </p:stCondLst>
                                        </p:cTn>
                                        <p:tgtEl>
                                          <p:spTgt spid="71"/>
                                        </p:tgtEl>
                                      </p:cBhvr>
                                      <p:to x="100000" y="80000"/>
                                    </p:animScale>
                                    <p:animScale>
                                      <p:cBhvr>
                                        <p:cTn id="18" dur="166" decel="50000">
                                          <p:stCondLst>
                                            <p:cond delay="1338"/>
                                          </p:stCondLst>
                                        </p:cTn>
                                        <p:tgtEl>
                                          <p:spTgt spid="71"/>
                                        </p:tgtEl>
                                      </p:cBhvr>
                                      <p:to x="100000" y="100000"/>
                                    </p:animScale>
                                    <p:animScale>
                                      <p:cBhvr>
                                        <p:cTn id="19" dur="26">
                                          <p:stCondLst>
                                            <p:cond delay="1642"/>
                                          </p:stCondLst>
                                        </p:cTn>
                                        <p:tgtEl>
                                          <p:spTgt spid="71"/>
                                        </p:tgtEl>
                                      </p:cBhvr>
                                      <p:to x="100000" y="90000"/>
                                    </p:animScale>
                                    <p:animScale>
                                      <p:cBhvr>
                                        <p:cTn id="20" dur="166" decel="50000">
                                          <p:stCondLst>
                                            <p:cond delay="1668"/>
                                          </p:stCondLst>
                                        </p:cTn>
                                        <p:tgtEl>
                                          <p:spTgt spid="71"/>
                                        </p:tgtEl>
                                      </p:cBhvr>
                                      <p:to x="100000" y="100000"/>
                                    </p:animScale>
                                    <p:animScale>
                                      <p:cBhvr>
                                        <p:cTn id="21" dur="26">
                                          <p:stCondLst>
                                            <p:cond delay="1808"/>
                                          </p:stCondLst>
                                        </p:cTn>
                                        <p:tgtEl>
                                          <p:spTgt spid="71"/>
                                        </p:tgtEl>
                                      </p:cBhvr>
                                      <p:to x="100000" y="95000"/>
                                    </p:animScale>
                                    <p:animScale>
                                      <p:cBhvr>
                                        <p:cTn id="22" dur="166" decel="50000">
                                          <p:stCondLst>
                                            <p:cond delay="1834"/>
                                          </p:stCondLst>
                                        </p:cTn>
                                        <p:tgtEl>
                                          <p:spTgt spid="7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15E65A-C1D4-4E23-8B59-CBF62E0EC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269" name="Picture 5"/>
          <p:cNvPicPr>
            <a:picLocks noChangeAspect="1" noChangeArrowheads="1"/>
          </p:cNvPicPr>
          <p:nvPr/>
        </p:nvPicPr>
        <p:blipFill>
          <a:blip r:embed="rId3" cstate="print"/>
          <a:srcRect/>
          <a:stretch>
            <a:fillRect/>
          </a:stretch>
        </p:blipFill>
        <p:spPr bwMode="auto">
          <a:xfrm>
            <a:off x="1524001" y="152401"/>
            <a:ext cx="2181225" cy="409575"/>
          </a:xfrm>
          <a:prstGeom prst="rect">
            <a:avLst/>
          </a:prstGeom>
          <a:noFill/>
          <a:ln w="9525">
            <a:noFill/>
            <a:miter lim="800000"/>
            <a:headEnd/>
            <a:tailEnd/>
          </a:ln>
          <a:effectLst/>
        </p:spPr>
      </p:pic>
      <p:sp>
        <p:nvSpPr>
          <p:cNvPr id="7" name="TextBox 6"/>
          <p:cNvSpPr txBox="1"/>
          <p:nvPr/>
        </p:nvSpPr>
        <p:spPr>
          <a:xfrm>
            <a:off x="1752600" y="152400"/>
            <a:ext cx="8763000" cy="923330"/>
          </a:xfrm>
          <a:prstGeom prst="rect">
            <a:avLst/>
          </a:prstGeom>
          <a:noFill/>
        </p:spPr>
        <p:txBody>
          <a:bodyPr wrap="square" rtlCol="0">
            <a:spAutoFit/>
          </a:bodyPr>
          <a:lstStyle/>
          <a:p>
            <a:pPr algn="ctr"/>
            <a:r>
              <a:rPr lang="en-US" sz="5400" dirty="0" err="1">
                <a:solidFill>
                  <a:schemeClr val="bg1"/>
                </a:solidFill>
                <a:latin typeface="Bookman Old Style" pitchFamily="18" charset="0"/>
              </a:rPr>
              <a:t>Ammonihah</a:t>
            </a:r>
            <a:endParaRPr lang="en-US" sz="5400" dirty="0">
              <a:solidFill>
                <a:schemeClr val="bg1"/>
              </a:solidFill>
              <a:latin typeface="Bookman Old Style" pitchFamily="18" charset="0"/>
            </a:endParaRPr>
          </a:p>
        </p:txBody>
      </p:sp>
      <p:sp>
        <p:nvSpPr>
          <p:cNvPr id="6" name="TextBox 5"/>
          <p:cNvSpPr txBox="1"/>
          <p:nvPr/>
        </p:nvSpPr>
        <p:spPr>
          <a:xfrm>
            <a:off x="4332837" y="1133948"/>
            <a:ext cx="2133600" cy="1200329"/>
          </a:xfrm>
          <a:prstGeom prst="rect">
            <a:avLst/>
          </a:prstGeom>
          <a:noFill/>
        </p:spPr>
        <p:txBody>
          <a:bodyPr wrap="square" rtlCol="0">
            <a:spAutoFit/>
          </a:bodyPr>
          <a:lstStyle/>
          <a:p>
            <a:r>
              <a:rPr lang="en-US" dirty="0">
                <a:solidFill>
                  <a:schemeClr val="bg1"/>
                </a:solidFill>
              </a:rPr>
              <a:t>The Lamanites were seen approaching towards the land of </a:t>
            </a:r>
            <a:r>
              <a:rPr lang="en-US" dirty="0" err="1">
                <a:solidFill>
                  <a:schemeClr val="bg1"/>
                </a:solidFill>
              </a:rPr>
              <a:t>Ammonihah</a:t>
            </a:r>
            <a:endParaRPr lang="en-US" dirty="0">
              <a:solidFill>
                <a:schemeClr val="bg1"/>
              </a:solidFill>
            </a:endParaRPr>
          </a:p>
        </p:txBody>
      </p:sp>
      <p:sp>
        <p:nvSpPr>
          <p:cNvPr id="8" name="TextBox 7"/>
          <p:cNvSpPr txBox="1"/>
          <p:nvPr/>
        </p:nvSpPr>
        <p:spPr>
          <a:xfrm>
            <a:off x="7848600" y="1752601"/>
            <a:ext cx="2362200" cy="1200329"/>
          </a:xfrm>
          <a:prstGeom prst="rect">
            <a:avLst/>
          </a:prstGeom>
          <a:noFill/>
        </p:spPr>
        <p:txBody>
          <a:bodyPr wrap="square" rtlCol="0">
            <a:spAutoFit/>
          </a:bodyPr>
          <a:lstStyle/>
          <a:p>
            <a:r>
              <a:rPr lang="en-US" dirty="0">
                <a:solidFill>
                  <a:schemeClr val="bg1"/>
                </a:solidFill>
              </a:rPr>
              <a:t>The city had been rebuilt and Moroni had stationed an army by the borders of the city</a:t>
            </a:r>
          </a:p>
        </p:txBody>
      </p:sp>
      <p:grpSp>
        <p:nvGrpSpPr>
          <p:cNvPr id="9" name="Group 8"/>
          <p:cNvGrpSpPr/>
          <p:nvPr/>
        </p:nvGrpSpPr>
        <p:grpSpPr>
          <a:xfrm>
            <a:off x="5562600" y="3124200"/>
            <a:ext cx="4191000" cy="3352800"/>
            <a:chOff x="0" y="0"/>
            <a:chExt cx="9144000" cy="6858000"/>
          </a:xfrm>
        </p:grpSpPr>
        <p:sp>
          <p:nvSpPr>
            <p:cNvPr id="10" name="Rectangle 9"/>
            <p:cNvSpPr/>
            <p:nvPr/>
          </p:nvSpPr>
          <p:spPr>
            <a:xfrm>
              <a:off x="0" y="914400"/>
              <a:ext cx="9144000" cy="5943600"/>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9144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880"/>
            <p:cNvGrpSpPr/>
            <p:nvPr/>
          </p:nvGrpSpPr>
          <p:grpSpPr>
            <a:xfrm>
              <a:off x="2438400" y="762000"/>
              <a:ext cx="1574073" cy="1002884"/>
              <a:chOff x="2286000" y="457200"/>
              <a:chExt cx="1574073" cy="1002884"/>
            </a:xfrm>
          </p:grpSpPr>
          <p:grpSp>
            <p:nvGrpSpPr>
              <p:cNvPr id="412" name="Group 834"/>
              <p:cNvGrpSpPr/>
              <p:nvPr/>
            </p:nvGrpSpPr>
            <p:grpSpPr>
              <a:xfrm>
                <a:off x="2286000" y="659440"/>
                <a:ext cx="1574073" cy="800644"/>
                <a:chOff x="5810794" y="191588"/>
                <a:chExt cx="2392679" cy="1217024"/>
              </a:xfrm>
            </p:grpSpPr>
            <p:sp>
              <p:nvSpPr>
                <p:cNvPr id="414" name="Rounded Rectangle 11"/>
                <p:cNvSpPr/>
                <p:nvPr/>
              </p:nvSpPr>
              <p:spPr>
                <a:xfrm>
                  <a:off x="6096000" y="457200"/>
                  <a:ext cx="1782212" cy="690041"/>
                </a:xfrm>
                <a:prstGeom prst="roundRect">
                  <a:avLst>
                    <a:gd name="adj" fmla="val 5014"/>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14"/>
                <p:cNvSpPr/>
                <p:nvPr/>
              </p:nvSpPr>
              <p:spPr>
                <a:xfrm>
                  <a:off x="6019800" y="1143000"/>
                  <a:ext cx="1905000" cy="76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6" name="Group 575"/>
                <p:cNvGrpSpPr/>
                <p:nvPr/>
              </p:nvGrpSpPr>
              <p:grpSpPr>
                <a:xfrm>
                  <a:off x="6172200" y="457200"/>
                  <a:ext cx="304800" cy="685800"/>
                  <a:chOff x="4419600" y="2514600"/>
                  <a:chExt cx="533400" cy="990600"/>
                </a:xfrm>
              </p:grpSpPr>
              <p:grpSp>
                <p:nvGrpSpPr>
                  <p:cNvPr id="451" name="Group 564"/>
                  <p:cNvGrpSpPr/>
                  <p:nvPr/>
                </p:nvGrpSpPr>
                <p:grpSpPr>
                  <a:xfrm>
                    <a:off x="4500154" y="2560319"/>
                    <a:ext cx="346166" cy="888274"/>
                    <a:chOff x="6629400" y="2362200"/>
                    <a:chExt cx="685800" cy="3429000"/>
                  </a:xfrm>
                </p:grpSpPr>
                <p:sp>
                  <p:nvSpPr>
                    <p:cNvPr id="454" name="Rounded Rectangle 453"/>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ounded Rectangle 454"/>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ounded Rectangle 455"/>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2" name="Trapezoid 451"/>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rapezoid 452"/>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7" name="Group 575"/>
                <p:cNvGrpSpPr/>
                <p:nvPr/>
              </p:nvGrpSpPr>
              <p:grpSpPr>
                <a:xfrm>
                  <a:off x="6781800" y="457200"/>
                  <a:ext cx="304800" cy="685800"/>
                  <a:chOff x="4419600" y="2514600"/>
                  <a:chExt cx="533400" cy="990600"/>
                </a:xfrm>
              </p:grpSpPr>
              <p:grpSp>
                <p:nvGrpSpPr>
                  <p:cNvPr id="445" name="Group 564"/>
                  <p:cNvGrpSpPr/>
                  <p:nvPr/>
                </p:nvGrpSpPr>
                <p:grpSpPr>
                  <a:xfrm>
                    <a:off x="4500154" y="2560319"/>
                    <a:ext cx="346166" cy="888274"/>
                    <a:chOff x="6629400" y="2362200"/>
                    <a:chExt cx="685800" cy="3429000"/>
                  </a:xfrm>
                </p:grpSpPr>
                <p:sp>
                  <p:nvSpPr>
                    <p:cNvPr id="448" name="Rounded Rectangle 447"/>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ed Rectangle 448"/>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ed Rectangle 449"/>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6" name="Trapezoid 445"/>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Trapezoid 446"/>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8" name="Group 575"/>
                <p:cNvGrpSpPr/>
                <p:nvPr/>
              </p:nvGrpSpPr>
              <p:grpSpPr>
                <a:xfrm>
                  <a:off x="7315200" y="457200"/>
                  <a:ext cx="304800" cy="685800"/>
                  <a:chOff x="4419600" y="2514600"/>
                  <a:chExt cx="533400" cy="990600"/>
                </a:xfrm>
              </p:grpSpPr>
              <p:grpSp>
                <p:nvGrpSpPr>
                  <p:cNvPr id="439" name="Group 564"/>
                  <p:cNvGrpSpPr/>
                  <p:nvPr/>
                </p:nvGrpSpPr>
                <p:grpSpPr>
                  <a:xfrm>
                    <a:off x="4500154" y="2560319"/>
                    <a:ext cx="346166" cy="888274"/>
                    <a:chOff x="6629400" y="2362200"/>
                    <a:chExt cx="685800" cy="3429000"/>
                  </a:xfrm>
                </p:grpSpPr>
                <p:sp>
                  <p:nvSpPr>
                    <p:cNvPr id="442" name="Rounded Rectangle 441"/>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ed Rectangle 442"/>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ounded Rectangle 443"/>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0" name="Trapezoid 439"/>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Trapezoid 440"/>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9" name="Rounded Rectangle 418"/>
                <p:cNvSpPr/>
                <p:nvPr/>
              </p:nvSpPr>
              <p:spPr>
                <a:xfrm>
                  <a:off x="5867400" y="1219200"/>
                  <a:ext cx="2209800" cy="76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ed Rectangle 419"/>
                <p:cNvSpPr/>
                <p:nvPr/>
              </p:nvSpPr>
              <p:spPr>
                <a:xfrm>
                  <a:off x="5810794" y="1280160"/>
                  <a:ext cx="2392679" cy="12845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1" name="Group 65"/>
                <p:cNvGrpSpPr/>
                <p:nvPr/>
              </p:nvGrpSpPr>
              <p:grpSpPr>
                <a:xfrm>
                  <a:off x="5943600" y="304801"/>
                  <a:ext cx="2133600" cy="152400"/>
                  <a:chOff x="1447799" y="3505200"/>
                  <a:chExt cx="2063364" cy="609600"/>
                </a:xfrm>
                <a:solidFill>
                  <a:schemeClr val="bg1">
                    <a:lumMod val="75000"/>
                  </a:schemeClr>
                </a:solidFill>
              </p:grpSpPr>
              <p:sp>
                <p:nvSpPr>
                  <p:cNvPr id="431" name="Rounded Rectangle 430"/>
                  <p:cNvSpPr/>
                  <p:nvPr/>
                </p:nvSpPr>
                <p:spPr>
                  <a:xfrm>
                    <a:off x="14478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ounded Rectangle 431"/>
                  <p:cNvSpPr/>
                  <p:nvPr/>
                </p:nvSpPr>
                <p:spPr>
                  <a:xfrm>
                    <a:off x="19050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ed Rectangle 432"/>
                  <p:cNvSpPr/>
                  <p:nvPr/>
                </p:nvSpPr>
                <p:spPr>
                  <a:xfrm>
                    <a:off x="24384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ed Rectangle 433"/>
                  <p:cNvSpPr/>
                  <p:nvPr/>
                </p:nvSpPr>
                <p:spPr>
                  <a:xfrm>
                    <a:off x="29718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ed Rectangle 434"/>
                  <p:cNvSpPr/>
                  <p:nvPr/>
                </p:nvSpPr>
                <p:spPr>
                  <a:xfrm rot="10800000">
                    <a:off x="1447799" y="3505200"/>
                    <a:ext cx="685800"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ed Rectangle 435"/>
                  <p:cNvSpPr/>
                  <p:nvPr/>
                </p:nvSpPr>
                <p:spPr>
                  <a:xfrm rot="10800000">
                    <a:off x="2133599" y="3505200"/>
                    <a:ext cx="457199"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ounded Rectangle 436"/>
                  <p:cNvSpPr/>
                  <p:nvPr/>
                </p:nvSpPr>
                <p:spPr>
                  <a:xfrm rot="10800000">
                    <a:off x="3124200" y="3505200"/>
                    <a:ext cx="381000"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ounded Rectangle 437"/>
                  <p:cNvSpPr/>
                  <p:nvPr/>
                </p:nvSpPr>
                <p:spPr>
                  <a:xfrm rot="10800000">
                    <a:off x="2590800" y="35052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65"/>
                <p:cNvGrpSpPr/>
                <p:nvPr/>
              </p:nvGrpSpPr>
              <p:grpSpPr>
                <a:xfrm>
                  <a:off x="6161315" y="191588"/>
                  <a:ext cx="1676400" cy="115389"/>
                  <a:chOff x="1447799" y="3505200"/>
                  <a:chExt cx="2063364" cy="609600"/>
                </a:xfrm>
                <a:solidFill>
                  <a:schemeClr val="bg1">
                    <a:lumMod val="75000"/>
                  </a:schemeClr>
                </a:solidFill>
              </p:grpSpPr>
              <p:sp>
                <p:nvSpPr>
                  <p:cNvPr id="423" name="Rounded Rectangle 422"/>
                  <p:cNvSpPr/>
                  <p:nvPr/>
                </p:nvSpPr>
                <p:spPr>
                  <a:xfrm>
                    <a:off x="14478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ounded Rectangle 423"/>
                  <p:cNvSpPr/>
                  <p:nvPr/>
                </p:nvSpPr>
                <p:spPr>
                  <a:xfrm>
                    <a:off x="19050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ed Rectangle 424"/>
                  <p:cNvSpPr/>
                  <p:nvPr/>
                </p:nvSpPr>
                <p:spPr>
                  <a:xfrm>
                    <a:off x="24384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ed Rectangle 425"/>
                  <p:cNvSpPr/>
                  <p:nvPr/>
                </p:nvSpPr>
                <p:spPr>
                  <a:xfrm>
                    <a:off x="29718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ed Rectangle 426"/>
                  <p:cNvSpPr/>
                  <p:nvPr/>
                </p:nvSpPr>
                <p:spPr>
                  <a:xfrm rot="10800000">
                    <a:off x="1447799" y="3505200"/>
                    <a:ext cx="685800"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ed Rectangle 427"/>
                  <p:cNvSpPr/>
                  <p:nvPr/>
                </p:nvSpPr>
                <p:spPr>
                  <a:xfrm rot="10800000">
                    <a:off x="2133599" y="3505200"/>
                    <a:ext cx="457199"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ed Rectangle 428"/>
                  <p:cNvSpPr/>
                  <p:nvPr/>
                </p:nvSpPr>
                <p:spPr>
                  <a:xfrm rot="10800000">
                    <a:off x="3124200" y="3505200"/>
                    <a:ext cx="381000"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ounded Rectangle 429"/>
                  <p:cNvSpPr/>
                  <p:nvPr/>
                </p:nvSpPr>
                <p:spPr>
                  <a:xfrm rot="10800000">
                    <a:off x="2590800" y="35052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3" name="Trapezoid 412"/>
              <p:cNvSpPr/>
              <p:nvPr/>
            </p:nvSpPr>
            <p:spPr>
              <a:xfrm>
                <a:off x="2514600" y="457200"/>
                <a:ext cx="1066800" cy="2286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788"/>
            <p:cNvGrpSpPr/>
            <p:nvPr/>
          </p:nvGrpSpPr>
          <p:grpSpPr>
            <a:xfrm>
              <a:off x="6324600" y="609600"/>
              <a:ext cx="1574073" cy="926684"/>
              <a:chOff x="5810794" y="0"/>
              <a:chExt cx="2392679" cy="1408612"/>
            </a:xfrm>
          </p:grpSpPr>
          <p:sp>
            <p:nvSpPr>
              <p:cNvPr id="368" name="Rounded Rectangle 367"/>
              <p:cNvSpPr/>
              <p:nvPr/>
            </p:nvSpPr>
            <p:spPr>
              <a:xfrm>
                <a:off x="6172200" y="0"/>
                <a:ext cx="1600200" cy="222069"/>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ed Rectangle 11"/>
              <p:cNvSpPr/>
              <p:nvPr/>
            </p:nvSpPr>
            <p:spPr>
              <a:xfrm>
                <a:off x="6096000" y="457200"/>
                <a:ext cx="1782212" cy="690041"/>
              </a:xfrm>
              <a:prstGeom prst="roundRect">
                <a:avLst>
                  <a:gd name="adj" fmla="val 5014"/>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
              <p:cNvSpPr/>
              <p:nvPr/>
            </p:nvSpPr>
            <p:spPr>
              <a:xfrm>
                <a:off x="6019800" y="1143000"/>
                <a:ext cx="1905000" cy="76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1" name="Group 575"/>
              <p:cNvGrpSpPr/>
              <p:nvPr/>
            </p:nvGrpSpPr>
            <p:grpSpPr>
              <a:xfrm>
                <a:off x="6172200" y="457200"/>
                <a:ext cx="304800" cy="685800"/>
                <a:chOff x="4419600" y="2514600"/>
                <a:chExt cx="533400" cy="990600"/>
              </a:xfrm>
            </p:grpSpPr>
            <p:grpSp>
              <p:nvGrpSpPr>
                <p:cNvPr id="406" name="Group 564"/>
                <p:cNvGrpSpPr/>
                <p:nvPr/>
              </p:nvGrpSpPr>
              <p:grpSpPr>
                <a:xfrm>
                  <a:off x="4500154" y="2560319"/>
                  <a:ext cx="346166" cy="888274"/>
                  <a:chOff x="6629400" y="2362200"/>
                  <a:chExt cx="685800" cy="3429000"/>
                </a:xfrm>
              </p:grpSpPr>
              <p:sp>
                <p:nvSpPr>
                  <p:cNvPr id="409" name="Rounded Rectangle 408"/>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ed Rectangle 409"/>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7" name="Trapezoid 406"/>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Trapezoid 407"/>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575"/>
              <p:cNvGrpSpPr/>
              <p:nvPr/>
            </p:nvGrpSpPr>
            <p:grpSpPr>
              <a:xfrm>
                <a:off x="6781800" y="457200"/>
                <a:ext cx="304800" cy="685800"/>
                <a:chOff x="4419600" y="2514600"/>
                <a:chExt cx="533400" cy="990600"/>
              </a:xfrm>
            </p:grpSpPr>
            <p:grpSp>
              <p:nvGrpSpPr>
                <p:cNvPr id="400" name="Group 564"/>
                <p:cNvGrpSpPr/>
                <p:nvPr/>
              </p:nvGrpSpPr>
              <p:grpSpPr>
                <a:xfrm>
                  <a:off x="4500154" y="2560319"/>
                  <a:ext cx="346166" cy="888274"/>
                  <a:chOff x="6629400" y="2362200"/>
                  <a:chExt cx="685800" cy="3429000"/>
                </a:xfrm>
              </p:grpSpPr>
              <p:sp>
                <p:nvSpPr>
                  <p:cNvPr id="403" name="Rounded Rectangle 402"/>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04"/>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1" name="Trapezoid 400"/>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Trapezoid 401"/>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575"/>
              <p:cNvGrpSpPr/>
              <p:nvPr/>
            </p:nvGrpSpPr>
            <p:grpSpPr>
              <a:xfrm>
                <a:off x="7315200" y="457200"/>
                <a:ext cx="304800" cy="685800"/>
                <a:chOff x="4419600" y="2514600"/>
                <a:chExt cx="533400" cy="990600"/>
              </a:xfrm>
            </p:grpSpPr>
            <p:grpSp>
              <p:nvGrpSpPr>
                <p:cNvPr id="394" name="Group 564"/>
                <p:cNvGrpSpPr/>
                <p:nvPr/>
              </p:nvGrpSpPr>
              <p:grpSpPr>
                <a:xfrm>
                  <a:off x="4500154" y="2560319"/>
                  <a:ext cx="346166" cy="888274"/>
                  <a:chOff x="6629400" y="2362200"/>
                  <a:chExt cx="685800" cy="3429000"/>
                </a:xfrm>
              </p:grpSpPr>
              <p:sp>
                <p:nvSpPr>
                  <p:cNvPr id="397" name="Rounded Rectangle 396"/>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ounded Rectangle 397"/>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ed Rectangle 398"/>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5" name="Trapezoid 394"/>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Trapezoid 395"/>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4" name="Rounded Rectangle 373"/>
              <p:cNvSpPr/>
              <p:nvPr/>
            </p:nvSpPr>
            <p:spPr>
              <a:xfrm>
                <a:off x="5867400" y="1219200"/>
                <a:ext cx="2209800" cy="76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ed Rectangle 374"/>
              <p:cNvSpPr/>
              <p:nvPr/>
            </p:nvSpPr>
            <p:spPr>
              <a:xfrm>
                <a:off x="5810794" y="1280160"/>
                <a:ext cx="2392679" cy="12845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6" name="Group 65"/>
              <p:cNvGrpSpPr/>
              <p:nvPr/>
            </p:nvGrpSpPr>
            <p:grpSpPr>
              <a:xfrm>
                <a:off x="5943600" y="304801"/>
                <a:ext cx="2133600" cy="152400"/>
                <a:chOff x="1447799" y="3505200"/>
                <a:chExt cx="2063364" cy="609600"/>
              </a:xfrm>
              <a:solidFill>
                <a:schemeClr val="bg1">
                  <a:lumMod val="75000"/>
                </a:schemeClr>
              </a:solidFill>
            </p:grpSpPr>
            <p:sp>
              <p:nvSpPr>
                <p:cNvPr id="386" name="Rounded Rectangle 385"/>
                <p:cNvSpPr/>
                <p:nvPr/>
              </p:nvSpPr>
              <p:spPr>
                <a:xfrm>
                  <a:off x="14478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ed Rectangle 386"/>
                <p:cNvSpPr/>
                <p:nvPr/>
              </p:nvSpPr>
              <p:spPr>
                <a:xfrm>
                  <a:off x="19050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ed Rectangle 387"/>
                <p:cNvSpPr/>
                <p:nvPr/>
              </p:nvSpPr>
              <p:spPr>
                <a:xfrm>
                  <a:off x="24384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207"/>
                <p:cNvSpPr/>
                <p:nvPr/>
              </p:nvSpPr>
              <p:spPr>
                <a:xfrm>
                  <a:off x="29718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ed Rectangle 389"/>
                <p:cNvSpPr/>
                <p:nvPr/>
              </p:nvSpPr>
              <p:spPr>
                <a:xfrm rot="10800000">
                  <a:off x="1447799" y="3505200"/>
                  <a:ext cx="685800"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ed Rectangle 390"/>
                <p:cNvSpPr/>
                <p:nvPr/>
              </p:nvSpPr>
              <p:spPr>
                <a:xfrm rot="10800000">
                  <a:off x="2133599" y="3505200"/>
                  <a:ext cx="457199"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ed Rectangle 391"/>
                <p:cNvSpPr/>
                <p:nvPr/>
              </p:nvSpPr>
              <p:spPr>
                <a:xfrm rot="10800000">
                  <a:off x="3124200" y="3505200"/>
                  <a:ext cx="381000"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ed Rectangle 392"/>
                <p:cNvSpPr/>
                <p:nvPr/>
              </p:nvSpPr>
              <p:spPr>
                <a:xfrm rot="10800000">
                  <a:off x="2590800" y="35052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65"/>
              <p:cNvGrpSpPr/>
              <p:nvPr/>
            </p:nvGrpSpPr>
            <p:grpSpPr>
              <a:xfrm>
                <a:off x="6161315" y="191588"/>
                <a:ext cx="1676400" cy="115389"/>
                <a:chOff x="1447799" y="3505200"/>
                <a:chExt cx="2063364" cy="609600"/>
              </a:xfrm>
              <a:solidFill>
                <a:schemeClr val="bg1">
                  <a:lumMod val="75000"/>
                </a:schemeClr>
              </a:solidFill>
            </p:grpSpPr>
            <p:sp>
              <p:nvSpPr>
                <p:cNvPr id="378" name="Rounded Rectangle 377"/>
                <p:cNvSpPr/>
                <p:nvPr/>
              </p:nvSpPr>
              <p:spPr>
                <a:xfrm>
                  <a:off x="14478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378"/>
                <p:cNvSpPr/>
                <p:nvPr/>
              </p:nvSpPr>
              <p:spPr>
                <a:xfrm>
                  <a:off x="19050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ounded Rectangle 379"/>
                <p:cNvSpPr/>
                <p:nvPr/>
              </p:nvSpPr>
              <p:spPr>
                <a:xfrm>
                  <a:off x="24384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ed Rectangle 380"/>
                <p:cNvSpPr/>
                <p:nvPr/>
              </p:nvSpPr>
              <p:spPr>
                <a:xfrm>
                  <a:off x="29718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ounded Rectangle 381"/>
                <p:cNvSpPr/>
                <p:nvPr/>
              </p:nvSpPr>
              <p:spPr>
                <a:xfrm rot="10800000">
                  <a:off x="1447799" y="3505200"/>
                  <a:ext cx="685800"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ounded Rectangle 382"/>
                <p:cNvSpPr/>
                <p:nvPr/>
              </p:nvSpPr>
              <p:spPr>
                <a:xfrm rot="10800000">
                  <a:off x="2133599" y="3505200"/>
                  <a:ext cx="457199"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ed Rectangle 383"/>
                <p:cNvSpPr/>
                <p:nvPr/>
              </p:nvSpPr>
              <p:spPr>
                <a:xfrm rot="10800000">
                  <a:off x="3124200" y="3505200"/>
                  <a:ext cx="381000"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ed Rectangle 384"/>
                <p:cNvSpPr/>
                <p:nvPr/>
              </p:nvSpPr>
              <p:spPr>
                <a:xfrm rot="10800000">
                  <a:off x="2590800" y="35052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733"/>
            <p:cNvGrpSpPr/>
            <p:nvPr/>
          </p:nvGrpSpPr>
          <p:grpSpPr>
            <a:xfrm>
              <a:off x="0" y="1524000"/>
              <a:ext cx="9144000" cy="533400"/>
              <a:chOff x="705625" y="5257800"/>
              <a:chExt cx="7632390" cy="1066800"/>
            </a:xfrm>
          </p:grpSpPr>
          <p:grpSp>
            <p:nvGrpSpPr>
              <p:cNvPr id="318" name="Group 503"/>
              <p:cNvGrpSpPr/>
              <p:nvPr/>
            </p:nvGrpSpPr>
            <p:grpSpPr>
              <a:xfrm>
                <a:off x="762000" y="5867400"/>
                <a:ext cx="7543800" cy="228600"/>
                <a:chOff x="838200" y="5029200"/>
                <a:chExt cx="7543800" cy="228600"/>
              </a:xfrm>
            </p:grpSpPr>
            <p:sp>
              <p:nvSpPr>
                <p:cNvPr id="357" name="Rounded Rectangle 356"/>
                <p:cNvSpPr/>
                <p:nvPr/>
              </p:nvSpPr>
              <p:spPr>
                <a:xfrm>
                  <a:off x="838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ed Rectangle 357"/>
                <p:cNvSpPr/>
                <p:nvPr/>
              </p:nvSpPr>
              <p:spPr>
                <a:xfrm>
                  <a:off x="15240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ed Rectangle 358"/>
                <p:cNvSpPr/>
                <p:nvPr/>
              </p:nvSpPr>
              <p:spPr>
                <a:xfrm>
                  <a:off x="22098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28956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35814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361"/>
                <p:cNvSpPr/>
                <p:nvPr/>
              </p:nvSpPr>
              <p:spPr>
                <a:xfrm>
                  <a:off x="4267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362"/>
                <p:cNvSpPr/>
                <p:nvPr/>
              </p:nvSpPr>
              <p:spPr>
                <a:xfrm>
                  <a:off x="49530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a:off x="56388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63246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a:off x="70104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ed Rectangle 366"/>
                <p:cNvSpPr/>
                <p:nvPr/>
              </p:nvSpPr>
              <p:spPr>
                <a:xfrm>
                  <a:off x="7696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517"/>
              <p:cNvGrpSpPr/>
              <p:nvPr/>
            </p:nvGrpSpPr>
            <p:grpSpPr>
              <a:xfrm>
                <a:off x="762000" y="5638800"/>
                <a:ext cx="7543800" cy="228600"/>
                <a:chOff x="838200" y="4800600"/>
                <a:chExt cx="7543800" cy="228600"/>
              </a:xfrm>
            </p:grpSpPr>
            <p:grpSp>
              <p:nvGrpSpPr>
                <p:cNvPr id="344" name="Group 504"/>
                <p:cNvGrpSpPr/>
                <p:nvPr/>
              </p:nvGrpSpPr>
              <p:grpSpPr>
                <a:xfrm>
                  <a:off x="1143000" y="4800600"/>
                  <a:ext cx="7239000" cy="228600"/>
                  <a:chOff x="838200" y="5029200"/>
                  <a:chExt cx="7239000" cy="228600"/>
                </a:xfrm>
              </p:grpSpPr>
              <p:sp>
                <p:nvSpPr>
                  <p:cNvPr id="346" name="Rounded Rectangle 345"/>
                  <p:cNvSpPr/>
                  <p:nvPr/>
                </p:nvSpPr>
                <p:spPr>
                  <a:xfrm>
                    <a:off x="838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ed Rectangle 346"/>
                  <p:cNvSpPr/>
                  <p:nvPr/>
                </p:nvSpPr>
                <p:spPr>
                  <a:xfrm>
                    <a:off x="15240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ed Rectangle 347"/>
                  <p:cNvSpPr/>
                  <p:nvPr/>
                </p:nvSpPr>
                <p:spPr>
                  <a:xfrm>
                    <a:off x="22098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348"/>
                  <p:cNvSpPr/>
                  <p:nvPr/>
                </p:nvSpPr>
                <p:spPr>
                  <a:xfrm>
                    <a:off x="28956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ed Rectangle 349"/>
                  <p:cNvSpPr/>
                  <p:nvPr/>
                </p:nvSpPr>
                <p:spPr>
                  <a:xfrm>
                    <a:off x="35814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350"/>
                  <p:cNvSpPr/>
                  <p:nvPr/>
                </p:nvSpPr>
                <p:spPr>
                  <a:xfrm>
                    <a:off x="4267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351"/>
                  <p:cNvSpPr/>
                  <p:nvPr/>
                </p:nvSpPr>
                <p:spPr>
                  <a:xfrm>
                    <a:off x="49530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ed Rectangle 352"/>
                  <p:cNvSpPr/>
                  <p:nvPr/>
                </p:nvSpPr>
                <p:spPr>
                  <a:xfrm>
                    <a:off x="56388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353"/>
                  <p:cNvSpPr/>
                  <p:nvPr/>
                </p:nvSpPr>
                <p:spPr>
                  <a:xfrm>
                    <a:off x="63246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ed Rectangle 354"/>
                  <p:cNvSpPr/>
                  <p:nvPr/>
                </p:nvSpPr>
                <p:spPr>
                  <a:xfrm>
                    <a:off x="70104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ed Rectangle 355"/>
                  <p:cNvSpPr/>
                  <p:nvPr/>
                </p:nvSpPr>
                <p:spPr>
                  <a:xfrm>
                    <a:off x="7696200" y="5029200"/>
                    <a:ext cx="381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5" name="Rounded Rectangle 344"/>
                <p:cNvSpPr/>
                <p:nvPr/>
              </p:nvSpPr>
              <p:spPr>
                <a:xfrm>
                  <a:off x="838200" y="4800600"/>
                  <a:ext cx="304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519"/>
              <p:cNvGrpSpPr/>
              <p:nvPr/>
            </p:nvGrpSpPr>
            <p:grpSpPr>
              <a:xfrm>
                <a:off x="762000" y="5410200"/>
                <a:ext cx="7543800" cy="228600"/>
                <a:chOff x="838200" y="5029200"/>
                <a:chExt cx="7543800" cy="228600"/>
              </a:xfrm>
            </p:grpSpPr>
            <p:sp>
              <p:nvSpPr>
                <p:cNvPr id="333" name="Rounded Rectangle 332"/>
                <p:cNvSpPr/>
                <p:nvPr/>
              </p:nvSpPr>
              <p:spPr>
                <a:xfrm>
                  <a:off x="838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ed Rectangle 333"/>
                <p:cNvSpPr/>
                <p:nvPr/>
              </p:nvSpPr>
              <p:spPr>
                <a:xfrm>
                  <a:off x="15240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ounded Rectangle 334"/>
                <p:cNvSpPr/>
                <p:nvPr/>
              </p:nvSpPr>
              <p:spPr>
                <a:xfrm>
                  <a:off x="22098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ed Rectangle 335"/>
                <p:cNvSpPr/>
                <p:nvPr/>
              </p:nvSpPr>
              <p:spPr>
                <a:xfrm>
                  <a:off x="28956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ed Rectangle 336"/>
                <p:cNvSpPr/>
                <p:nvPr/>
              </p:nvSpPr>
              <p:spPr>
                <a:xfrm>
                  <a:off x="35814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337"/>
                <p:cNvSpPr/>
                <p:nvPr/>
              </p:nvSpPr>
              <p:spPr>
                <a:xfrm>
                  <a:off x="4267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49530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ed Rectangle 339"/>
                <p:cNvSpPr/>
                <p:nvPr/>
              </p:nvSpPr>
              <p:spPr>
                <a:xfrm>
                  <a:off x="56388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ed Rectangle 340"/>
                <p:cNvSpPr/>
                <p:nvPr/>
              </p:nvSpPr>
              <p:spPr>
                <a:xfrm>
                  <a:off x="63246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ounded Rectangle 341"/>
                <p:cNvSpPr/>
                <p:nvPr/>
              </p:nvSpPr>
              <p:spPr>
                <a:xfrm>
                  <a:off x="70104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ounded Rectangle 342"/>
                <p:cNvSpPr/>
                <p:nvPr/>
              </p:nvSpPr>
              <p:spPr>
                <a:xfrm>
                  <a:off x="7696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504"/>
              <p:cNvGrpSpPr/>
              <p:nvPr/>
            </p:nvGrpSpPr>
            <p:grpSpPr>
              <a:xfrm>
                <a:off x="705625" y="6096000"/>
                <a:ext cx="7632390" cy="228600"/>
                <a:chOff x="962722" y="5029200"/>
                <a:chExt cx="6869151" cy="228600"/>
              </a:xfrm>
            </p:grpSpPr>
            <p:sp>
              <p:nvSpPr>
                <p:cNvPr id="323" name="Rounded Rectangle 322"/>
                <p:cNvSpPr/>
                <p:nvPr/>
              </p:nvSpPr>
              <p:spPr>
                <a:xfrm>
                  <a:off x="962722" y="5029200"/>
                  <a:ext cx="561278"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ed Rectangle 323"/>
                <p:cNvSpPr/>
                <p:nvPr/>
              </p:nvSpPr>
              <p:spPr>
                <a:xfrm>
                  <a:off x="15240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ed Rectangle 324"/>
                <p:cNvSpPr/>
                <p:nvPr/>
              </p:nvSpPr>
              <p:spPr>
                <a:xfrm>
                  <a:off x="22098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ed Rectangle 325"/>
                <p:cNvSpPr/>
                <p:nvPr/>
              </p:nvSpPr>
              <p:spPr>
                <a:xfrm>
                  <a:off x="28956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p:nvSpPr>
              <p:spPr>
                <a:xfrm>
                  <a:off x="35814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327"/>
                <p:cNvSpPr/>
                <p:nvPr/>
              </p:nvSpPr>
              <p:spPr>
                <a:xfrm>
                  <a:off x="4267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ed Rectangle 328"/>
                <p:cNvSpPr/>
                <p:nvPr/>
              </p:nvSpPr>
              <p:spPr>
                <a:xfrm>
                  <a:off x="49530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ed Rectangle 329"/>
                <p:cNvSpPr/>
                <p:nvPr/>
              </p:nvSpPr>
              <p:spPr>
                <a:xfrm>
                  <a:off x="56388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ed Rectangle 330"/>
                <p:cNvSpPr/>
                <p:nvPr/>
              </p:nvSpPr>
              <p:spPr>
                <a:xfrm>
                  <a:off x="63246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31"/>
                <p:cNvSpPr/>
                <p:nvPr/>
              </p:nvSpPr>
              <p:spPr>
                <a:xfrm>
                  <a:off x="7010400" y="5029200"/>
                  <a:ext cx="821473"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Rounded Rectangle 9"/>
              <p:cNvSpPr/>
              <p:nvPr/>
            </p:nvSpPr>
            <p:spPr>
              <a:xfrm>
                <a:off x="762000" y="5257800"/>
                <a:ext cx="7507868" cy="152400"/>
              </a:xfrm>
              <a:prstGeom prst="roundRect">
                <a:avLst>
                  <a:gd name="adj" fmla="val 10173"/>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60"/>
            <p:cNvGrpSpPr/>
            <p:nvPr/>
          </p:nvGrpSpPr>
          <p:grpSpPr>
            <a:xfrm>
              <a:off x="685800" y="1905000"/>
              <a:ext cx="1600200" cy="1219200"/>
              <a:chOff x="838200" y="4419600"/>
              <a:chExt cx="3965271" cy="2564483"/>
            </a:xfrm>
            <a:solidFill>
              <a:schemeClr val="bg1">
                <a:lumMod val="65000"/>
              </a:schemeClr>
            </a:solidFill>
          </p:grpSpPr>
          <p:grpSp>
            <p:nvGrpSpPr>
              <p:cNvPr id="301" name="Group 135"/>
              <p:cNvGrpSpPr/>
              <p:nvPr/>
            </p:nvGrpSpPr>
            <p:grpSpPr>
              <a:xfrm>
                <a:off x="886675" y="4419600"/>
                <a:ext cx="3813449" cy="2564483"/>
                <a:chOff x="2286000" y="4648199"/>
                <a:chExt cx="1143000" cy="768649"/>
              </a:xfrm>
              <a:grpFill/>
            </p:grpSpPr>
            <p:sp>
              <p:nvSpPr>
                <p:cNvPr id="316" name="Rounded Rectangle 139"/>
                <p:cNvSpPr/>
                <p:nvPr/>
              </p:nvSpPr>
              <p:spPr>
                <a:xfrm>
                  <a:off x="2286000" y="4648199"/>
                  <a:ext cx="1143000" cy="762000"/>
                </a:xfrm>
                <a:prstGeom prst="roundRect">
                  <a:avLst>
                    <a:gd name="adj" fmla="val 303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ed Rectangle 140"/>
                <p:cNvSpPr/>
                <p:nvPr/>
              </p:nvSpPr>
              <p:spPr>
                <a:xfrm>
                  <a:off x="2751096" y="4945111"/>
                  <a:ext cx="179643" cy="471737"/>
                </a:xfrm>
                <a:prstGeom prst="roundRect">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142"/>
              <p:cNvGrpSpPr/>
              <p:nvPr/>
            </p:nvGrpSpPr>
            <p:grpSpPr>
              <a:xfrm>
                <a:off x="838200" y="6324600"/>
                <a:ext cx="1450671" cy="643278"/>
                <a:chOff x="402787" y="2139292"/>
                <a:chExt cx="1450671" cy="643278"/>
              </a:xfrm>
              <a:grpFill/>
            </p:grpSpPr>
            <p:sp>
              <p:nvSpPr>
                <p:cNvPr id="308" name="Rounded Rectangle 307"/>
                <p:cNvSpPr/>
                <p:nvPr/>
              </p:nvSpPr>
              <p:spPr>
                <a:xfrm>
                  <a:off x="1301000" y="2353718"/>
                  <a:ext cx="269464" cy="214426"/>
                </a:xfrm>
                <a:prstGeom prst="roundRect">
                  <a:avLst>
                    <a:gd name="adj"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402787" y="2568144"/>
                  <a:ext cx="372816" cy="214426"/>
                </a:xfrm>
                <a:prstGeom prst="roundRect">
                  <a:avLst>
                    <a:gd name="adj"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ed Rectangle 309"/>
                <p:cNvSpPr/>
                <p:nvPr/>
              </p:nvSpPr>
              <p:spPr>
                <a:xfrm>
                  <a:off x="762072" y="2568144"/>
                  <a:ext cx="372816" cy="214426"/>
                </a:xfrm>
                <a:prstGeom prst="roundRect">
                  <a:avLst>
                    <a:gd name="adj"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ed Rectangle 310"/>
                <p:cNvSpPr/>
                <p:nvPr/>
              </p:nvSpPr>
              <p:spPr>
                <a:xfrm>
                  <a:off x="1121357" y="2568144"/>
                  <a:ext cx="372816" cy="214426"/>
                </a:xfrm>
                <a:prstGeom prst="roundRect">
                  <a:avLst>
                    <a:gd name="adj"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ed Rectangle 311"/>
                <p:cNvSpPr/>
                <p:nvPr/>
              </p:nvSpPr>
              <p:spPr>
                <a:xfrm>
                  <a:off x="1480642" y="2568144"/>
                  <a:ext cx="372816" cy="214426"/>
                </a:xfrm>
                <a:prstGeom prst="roundRect">
                  <a:avLst>
                    <a:gd name="adj"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ed Rectangle 114"/>
                <p:cNvSpPr/>
                <p:nvPr/>
              </p:nvSpPr>
              <p:spPr>
                <a:xfrm>
                  <a:off x="582430" y="2353718"/>
                  <a:ext cx="372816" cy="214426"/>
                </a:xfrm>
                <a:prstGeom prst="roundRect">
                  <a:avLst>
                    <a:gd name="adj"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p:cNvSpPr/>
                <p:nvPr/>
              </p:nvSpPr>
              <p:spPr>
                <a:xfrm>
                  <a:off x="941715" y="2353718"/>
                  <a:ext cx="372816" cy="214426"/>
                </a:xfrm>
                <a:prstGeom prst="roundRect">
                  <a:avLst>
                    <a:gd name="adj"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ed Rectangle 116"/>
                <p:cNvSpPr/>
                <p:nvPr/>
              </p:nvSpPr>
              <p:spPr>
                <a:xfrm>
                  <a:off x="672251" y="2139292"/>
                  <a:ext cx="372816" cy="214426"/>
                </a:xfrm>
                <a:prstGeom prst="roundRect">
                  <a:avLst>
                    <a:gd name="adj"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151"/>
              <p:cNvGrpSpPr/>
              <p:nvPr/>
            </p:nvGrpSpPr>
            <p:grpSpPr>
              <a:xfrm flipH="1">
                <a:off x="3352800" y="6753452"/>
                <a:ext cx="1450671" cy="214426"/>
                <a:chOff x="402787" y="2568144"/>
                <a:chExt cx="1450671" cy="214426"/>
              </a:xfrm>
              <a:grpFill/>
            </p:grpSpPr>
            <p:sp>
              <p:nvSpPr>
                <p:cNvPr id="304" name="Rounded Rectangle 303"/>
                <p:cNvSpPr/>
                <p:nvPr/>
              </p:nvSpPr>
              <p:spPr>
                <a:xfrm>
                  <a:off x="402787" y="2568144"/>
                  <a:ext cx="372816" cy="214426"/>
                </a:xfrm>
                <a:prstGeom prst="roundRect">
                  <a:avLst>
                    <a:gd name="adj"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ed Rectangle 304"/>
                <p:cNvSpPr/>
                <p:nvPr/>
              </p:nvSpPr>
              <p:spPr>
                <a:xfrm>
                  <a:off x="762072" y="2568144"/>
                  <a:ext cx="372816" cy="214426"/>
                </a:xfrm>
                <a:prstGeom prst="roundRect">
                  <a:avLst>
                    <a:gd name="adj"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ed Rectangle 305"/>
                <p:cNvSpPr/>
                <p:nvPr/>
              </p:nvSpPr>
              <p:spPr>
                <a:xfrm>
                  <a:off x="1121357" y="2568144"/>
                  <a:ext cx="372816" cy="214426"/>
                </a:xfrm>
                <a:prstGeom prst="roundRect">
                  <a:avLst>
                    <a:gd name="adj"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306"/>
                <p:cNvSpPr/>
                <p:nvPr/>
              </p:nvSpPr>
              <p:spPr>
                <a:xfrm>
                  <a:off x="1480642" y="2568144"/>
                  <a:ext cx="372816" cy="214426"/>
                </a:xfrm>
                <a:prstGeom prst="roundRect">
                  <a:avLst>
                    <a:gd name="adj"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ounded Rectangle 6"/>
            <p:cNvSpPr/>
            <p:nvPr/>
          </p:nvSpPr>
          <p:spPr>
            <a:xfrm>
              <a:off x="609600" y="1752600"/>
              <a:ext cx="1676400" cy="152400"/>
            </a:xfrm>
            <a:prstGeom prst="roundRect">
              <a:avLst>
                <a:gd name="adj" fmla="val 0"/>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8"/>
            <p:cNvSpPr/>
            <p:nvPr/>
          </p:nvSpPr>
          <p:spPr>
            <a:xfrm>
              <a:off x="7010399" y="2209800"/>
              <a:ext cx="1258389" cy="193766"/>
            </a:xfrm>
            <a:prstGeom prst="roundRect">
              <a:avLst>
                <a:gd name="adj" fmla="val 10173"/>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676"/>
            <p:cNvGrpSpPr/>
            <p:nvPr/>
          </p:nvGrpSpPr>
          <p:grpSpPr>
            <a:xfrm>
              <a:off x="0" y="2590800"/>
              <a:ext cx="2811276" cy="555034"/>
              <a:chOff x="0" y="2667000"/>
              <a:chExt cx="2811276" cy="555034"/>
            </a:xfrm>
          </p:grpSpPr>
          <p:grpSp>
            <p:nvGrpSpPr>
              <p:cNvPr id="283" name="Group 141"/>
              <p:cNvGrpSpPr/>
              <p:nvPr/>
            </p:nvGrpSpPr>
            <p:grpSpPr>
              <a:xfrm flipH="1">
                <a:off x="1066800" y="2667000"/>
                <a:ext cx="1744476" cy="555034"/>
                <a:chOff x="402787" y="2139292"/>
                <a:chExt cx="1450671" cy="643278"/>
              </a:xfrm>
              <a:solidFill>
                <a:schemeClr val="bg1">
                  <a:lumMod val="75000"/>
                </a:schemeClr>
              </a:solidFill>
            </p:grpSpPr>
            <p:sp>
              <p:nvSpPr>
                <p:cNvPr id="293" name="Rounded Rectangle 292"/>
                <p:cNvSpPr/>
                <p:nvPr/>
              </p:nvSpPr>
              <p:spPr>
                <a:xfrm>
                  <a:off x="1301000" y="2353718"/>
                  <a:ext cx="269464"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402787" y="2568144"/>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ed Rectangle 44"/>
                <p:cNvSpPr/>
                <p:nvPr/>
              </p:nvSpPr>
              <p:spPr>
                <a:xfrm>
                  <a:off x="762072" y="2568144"/>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45"/>
                <p:cNvSpPr/>
                <p:nvPr/>
              </p:nvSpPr>
              <p:spPr>
                <a:xfrm>
                  <a:off x="1121357" y="2568144"/>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ed Rectangle 46"/>
                <p:cNvSpPr/>
                <p:nvPr/>
              </p:nvSpPr>
              <p:spPr>
                <a:xfrm>
                  <a:off x="1480642" y="2568144"/>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ed Rectangle 47"/>
                <p:cNvSpPr/>
                <p:nvPr/>
              </p:nvSpPr>
              <p:spPr>
                <a:xfrm>
                  <a:off x="582430" y="2353718"/>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48"/>
                <p:cNvSpPr/>
                <p:nvPr/>
              </p:nvSpPr>
              <p:spPr>
                <a:xfrm>
                  <a:off x="941715" y="2353718"/>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ed Rectangle 299"/>
                <p:cNvSpPr/>
                <p:nvPr/>
              </p:nvSpPr>
              <p:spPr>
                <a:xfrm>
                  <a:off x="672251" y="2139292"/>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141"/>
              <p:cNvGrpSpPr/>
              <p:nvPr/>
            </p:nvGrpSpPr>
            <p:grpSpPr>
              <a:xfrm>
                <a:off x="0" y="2667000"/>
                <a:ext cx="1744476" cy="555034"/>
                <a:chOff x="402787" y="2139292"/>
                <a:chExt cx="1450671" cy="643278"/>
              </a:xfrm>
              <a:solidFill>
                <a:schemeClr val="bg1">
                  <a:lumMod val="75000"/>
                </a:schemeClr>
              </a:solidFill>
            </p:grpSpPr>
            <p:sp>
              <p:nvSpPr>
                <p:cNvPr id="285" name="Rounded Rectangle 284"/>
                <p:cNvSpPr/>
                <p:nvPr/>
              </p:nvSpPr>
              <p:spPr>
                <a:xfrm>
                  <a:off x="1301000" y="2353718"/>
                  <a:ext cx="269464"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85"/>
                <p:cNvSpPr/>
                <p:nvPr/>
              </p:nvSpPr>
              <p:spPr>
                <a:xfrm>
                  <a:off x="402787" y="2568144"/>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44"/>
                <p:cNvSpPr/>
                <p:nvPr/>
              </p:nvSpPr>
              <p:spPr>
                <a:xfrm>
                  <a:off x="762072" y="2568144"/>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ed Rectangle 45"/>
                <p:cNvSpPr/>
                <p:nvPr/>
              </p:nvSpPr>
              <p:spPr>
                <a:xfrm>
                  <a:off x="1121357" y="2568144"/>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46"/>
                <p:cNvSpPr/>
                <p:nvPr/>
              </p:nvSpPr>
              <p:spPr>
                <a:xfrm>
                  <a:off x="1480642" y="2568144"/>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47"/>
                <p:cNvSpPr/>
                <p:nvPr/>
              </p:nvSpPr>
              <p:spPr>
                <a:xfrm>
                  <a:off x="582430" y="2353718"/>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ounded Rectangle 48"/>
                <p:cNvSpPr/>
                <p:nvPr/>
              </p:nvSpPr>
              <p:spPr>
                <a:xfrm>
                  <a:off x="941715" y="2353718"/>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a:off x="672251" y="2139292"/>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Rounded Rectangle 14"/>
            <p:cNvSpPr/>
            <p:nvPr/>
          </p:nvSpPr>
          <p:spPr>
            <a:xfrm>
              <a:off x="838200" y="1600201"/>
              <a:ext cx="1295400" cy="152399"/>
            </a:xfrm>
            <a:prstGeom prst="roundRect">
              <a:avLst>
                <a:gd name="adj" fmla="val 5014"/>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677"/>
            <p:cNvGrpSpPr/>
            <p:nvPr/>
          </p:nvGrpSpPr>
          <p:grpSpPr>
            <a:xfrm>
              <a:off x="799011" y="2614749"/>
              <a:ext cx="1110989" cy="154256"/>
              <a:chOff x="2585644" y="2531794"/>
              <a:chExt cx="1110989" cy="154256"/>
            </a:xfrm>
            <a:solidFill>
              <a:schemeClr val="bg1">
                <a:lumMod val="75000"/>
              </a:schemeClr>
            </a:solidFill>
          </p:grpSpPr>
          <p:sp>
            <p:nvSpPr>
              <p:cNvPr id="279" name="Rounded Rectangle 40"/>
              <p:cNvSpPr/>
              <p:nvPr/>
            </p:nvSpPr>
            <p:spPr>
              <a:xfrm>
                <a:off x="2585644" y="2607721"/>
                <a:ext cx="371732" cy="78329"/>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41"/>
              <p:cNvSpPr/>
              <p:nvPr/>
            </p:nvSpPr>
            <p:spPr>
              <a:xfrm>
                <a:off x="2954570" y="2606759"/>
                <a:ext cx="371732" cy="78329"/>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42"/>
              <p:cNvSpPr/>
              <p:nvPr/>
            </p:nvSpPr>
            <p:spPr>
              <a:xfrm>
                <a:off x="2786239" y="2531794"/>
                <a:ext cx="371732" cy="78329"/>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ed Rectangle 43"/>
              <p:cNvSpPr/>
              <p:nvPr/>
            </p:nvSpPr>
            <p:spPr>
              <a:xfrm>
                <a:off x="3324901" y="2600993"/>
                <a:ext cx="371732" cy="78329"/>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ounded Rectangle 20"/>
            <p:cNvSpPr/>
            <p:nvPr/>
          </p:nvSpPr>
          <p:spPr>
            <a:xfrm>
              <a:off x="685800" y="4648200"/>
              <a:ext cx="3276600" cy="76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838200" y="4572000"/>
              <a:ext cx="3048000" cy="76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914400" y="4419600"/>
              <a:ext cx="2895600" cy="1524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660"/>
            <p:cNvGrpSpPr/>
            <p:nvPr/>
          </p:nvGrpSpPr>
          <p:grpSpPr>
            <a:xfrm>
              <a:off x="6096000" y="3886200"/>
              <a:ext cx="3048000" cy="228600"/>
              <a:chOff x="1295400" y="6400800"/>
              <a:chExt cx="3048000" cy="228600"/>
            </a:xfrm>
          </p:grpSpPr>
          <p:sp>
            <p:nvSpPr>
              <p:cNvPr id="274" name="Rounded Rectangle 273"/>
              <p:cNvSpPr/>
              <p:nvPr/>
            </p:nvSpPr>
            <p:spPr>
              <a:xfrm>
                <a:off x="1600200" y="64008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74"/>
              <p:cNvSpPr/>
              <p:nvPr/>
            </p:nvSpPr>
            <p:spPr>
              <a:xfrm>
                <a:off x="2286000" y="64008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ed Rectangle 275"/>
              <p:cNvSpPr/>
              <p:nvPr/>
            </p:nvSpPr>
            <p:spPr>
              <a:xfrm>
                <a:off x="2971800" y="64008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276"/>
              <p:cNvSpPr/>
              <p:nvPr/>
            </p:nvSpPr>
            <p:spPr>
              <a:xfrm>
                <a:off x="3657600" y="64008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1295400" y="6400800"/>
                <a:ext cx="304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589"/>
            <p:cNvGrpSpPr/>
            <p:nvPr/>
          </p:nvGrpSpPr>
          <p:grpSpPr>
            <a:xfrm>
              <a:off x="4419600" y="2438400"/>
              <a:ext cx="1447800" cy="999061"/>
              <a:chOff x="4419600" y="2514600"/>
              <a:chExt cx="1447800" cy="999061"/>
            </a:xfrm>
          </p:grpSpPr>
          <p:sp>
            <p:nvSpPr>
              <p:cNvPr id="259" name="Rounded Rectangle 10"/>
              <p:cNvSpPr/>
              <p:nvPr/>
            </p:nvSpPr>
            <p:spPr>
              <a:xfrm>
                <a:off x="4419600" y="2514600"/>
                <a:ext cx="1447800" cy="999061"/>
              </a:xfrm>
              <a:prstGeom prst="roundRect">
                <a:avLst>
                  <a:gd name="adj" fmla="val 0"/>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567"/>
              <p:cNvGrpSpPr/>
              <p:nvPr/>
            </p:nvGrpSpPr>
            <p:grpSpPr>
              <a:xfrm>
                <a:off x="4495800" y="2514600"/>
                <a:ext cx="381000" cy="990600"/>
                <a:chOff x="4419600" y="2514600"/>
                <a:chExt cx="533400" cy="990600"/>
              </a:xfrm>
            </p:grpSpPr>
            <p:grpSp>
              <p:nvGrpSpPr>
                <p:cNvPr id="268" name="Group 564"/>
                <p:cNvGrpSpPr/>
                <p:nvPr/>
              </p:nvGrpSpPr>
              <p:grpSpPr>
                <a:xfrm>
                  <a:off x="4500154" y="2560319"/>
                  <a:ext cx="346166" cy="888274"/>
                  <a:chOff x="6629400" y="2362200"/>
                  <a:chExt cx="685800" cy="3429000"/>
                </a:xfrm>
              </p:grpSpPr>
              <p:sp>
                <p:nvSpPr>
                  <p:cNvPr id="271" name="Rounded Rectangle 270"/>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271"/>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Trapezoid 268"/>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568"/>
              <p:cNvGrpSpPr/>
              <p:nvPr/>
            </p:nvGrpSpPr>
            <p:grpSpPr>
              <a:xfrm>
                <a:off x="5334000" y="2514600"/>
                <a:ext cx="381000" cy="990600"/>
                <a:chOff x="4419600" y="2514600"/>
                <a:chExt cx="533400" cy="990600"/>
              </a:xfrm>
            </p:grpSpPr>
            <p:grpSp>
              <p:nvGrpSpPr>
                <p:cNvPr id="262" name="Group 564"/>
                <p:cNvGrpSpPr/>
                <p:nvPr/>
              </p:nvGrpSpPr>
              <p:grpSpPr>
                <a:xfrm>
                  <a:off x="4500154" y="2560319"/>
                  <a:ext cx="346166" cy="888274"/>
                  <a:chOff x="6629400" y="2362200"/>
                  <a:chExt cx="685800" cy="3429000"/>
                </a:xfrm>
              </p:grpSpPr>
              <p:sp>
                <p:nvSpPr>
                  <p:cNvPr id="265" name="Rounded Rectangle 264"/>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ed Rectangle 266"/>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3" name="Trapezoid 262"/>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590"/>
            <p:cNvGrpSpPr/>
            <p:nvPr/>
          </p:nvGrpSpPr>
          <p:grpSpPr>
            <a:xfrm>
              <a:off x="4572000" y="1447800"/>
              <a:ext cx="1143000" cy="914400"/>
              <a:chOff x="4419600" y="2514600"/>
              <a:chExt cx="1447800" cy="999061"/>
            </a:xfrm>
          </p:grpSpPr>
          <p:sp>
            <p:nvSpPr>
              <p:cNvPr id="244" name="Rounded Rectangle 10"/>
              <p:cNvSpPr/>
              <p:nvPr/>
            </p:nvSpPr>
            <p:spPr>
              <a:xfrm>
                <a:off x="4419600" y="2514600"/>
                <a:ext cx="1447800" cy="999061"/>
              </a:xfrm>
              <a:prstGeom prst="roundRect">
                <a:avLst>
                  <a:gd name="adj" fmla="val 0"/>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567"/>
              <p:cNvGrpSpPr/>
              <p:nvPr/>
            </p:nvGrpSpPr>
            <p:grpSpPr>
              <a:xfrm>
                <a:off x="4495800" y="2514600"/>
                <a:ext cx="381000" cy="990600"/>
                <a:chOff x="4419600" y="2514600"/>
                <a:chExt cx="533400" cy="990600"/>
              </a:xfrm>
            </p:grpSpPr>
            <p:grpSp>
              <p:nvGrpSpPr>
                <p:cNvPr id="253" name="Group 564"/>
                <p:cNvGrpSpPr/>
                <p:nvPr/>
              </p:nvGrpSpPr>
              <p:grpSpPr>
                <a:xfrm>
                  <a:off x="4500154" y="2560319"/>
                  <a:ext cx="346166" cy="888274"/>
                  <a:chOff x="6629400" y="2362200"/>
                  <a:chExt cx="685800" cy="3429000"/>
                </a:xfrm>
              </p:grpSpPr>
              <p:sp>
                <p:nvSpPr>
                  <p:cNvPr id="256" name="Rounded Rectangle 255"/>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256"/>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257"/>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Trapezoid 253"/>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568"/>
              <p:cNvGrpSpPr/>
              <p:nvPr/>
            </p:nvGrpSpPr>
            <p:grpSpPr>
              <a:xfrm>
                <a:off x="5334000" y="2514600"/>
                <a:ext cx="381000" cy="990600"/>
                <a:chOff x="4419600" y="2514600"/>
                <a:chExt cx="533400" cy="990600"/>
              </a:xfrm>
            </p:grpSpPr>
            <p:grpSp>
              <p:nvGrpSpPr>
                <p:cNvPr id="247" name="Group 564"/>
                <p:cNvGrpSpPr/>
                <p:nvPr/>
              </p:nvGrpSpPr>
              <p:grpSpPr>
                <a:xfrm>
                  <a:off x="4500154" y="2560319"/>
                  <a:ext cx="346166" cy="888274"/>
                  <a:chOff x="6629400" y="2362200"/>
                  <a:chExt cx="685800" cy="3429000"/>
                </a:xfrm>
              </p:grpSpPr>
              <p:sp>
                <p:nvSpPr>
                  <p:cNvPr id="250" name="Rounded Rectangle 249"/>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Trapezoid 247"/>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Rounded Rectangle 26"/>
            <p:cNvSpPr/>
            <p:nvPr/>
          </p:nvSpPr>
          <p:spPr>
            <a:xfrm>
              <a:off x="4317274" y="2377440"/>
              <a:ext cx="1600200" cy="76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4495800" y="1066800"/>
              <a:ext cx="1295400" cy="3810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998971" y="1705390"/>
              <a:ext cx="227377" cy="367250"/>
            </a:xfrm>
            <a:prstGeom prst="roundRect">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612"/>
            <p:cNvGrpSpPr/>
            <p:nvPr/>
          </p:nvGrpSpPr>
          <p:grpSpPr>
            <a:xfrm>
              <a:off x="4191000" y="3429000"/>
              <a:ext cx="1905000" cy="1149265"/>
              <a:chOff x="4191000" y="3429000"/>
              <a:chExt cx="1905000" cy="1149265"/>
            </a:xfrm>
          </p:grpSpPr>
          <p:sp>
            <p:nvSpPr>
              <p:cNvPr id="227" name="Rounded Rectangle 15"/>
              <p:cNvSpPr/>
              <p:nvPr/>
            </p:nvSpPr>
            <p:spPr>
              <a:xfrm>
                <a:off x="4343400" y="3505200"/>
                <a:ext cx="1620192" cy="1073065"/>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575"/>
              <p:cNvGrpSpPr/>
              <p:nvPr/>
            </p:nvGrpSpPr>
            <p:grpSpPr>
              <a:xfrm>
                <a:off x="4495800" y="3505200"/>
                <a:ext cx="381000" cy="990600"/>
                <a:chOff x="4419600" y="2514600"/>
                <a:chExt cx="533400" cy="990600"/>
              </a:xfrm>
            </p:grpSpPr>
            <p:grpSp>
              <p:nvGrpSpPr>
                <p:cNvPr id="238" name="Group 564"/>
                <p:cNvGrpSpPr/>
                <p:nvPr/>
              </p:nvGrpSpPr>
              <p:grpSpPr>
                <a:xfrm>
                  <a:off x="4500154" y="2560319"/>
                  <a:ext cx="346166" cy="888274"/>
                  <a:chOff x="6629400" y="2362200"/>
                  <a:chExt cx="685800" cy="3429000"/>
                </a:xfrm>
              </p:grpSpPr>
              <p:sp>
                <p:nvSpPr>
                  <p:cNvPr id="241" name="Rounded Rectangle 240"/>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Trapezoid 238"/>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582"/>
              <p:cNvGrpSpPr/>
              <p:nvPr/>
            </p:nvGrpSpPr>
            <p:grpSpPr>
              <a:xfrm>
                <a:off x="5334000" y="3505200"/>
                <a:ext cx="381000" cy="990600"/>
                <a:chOff x="4419600" y="2514600"/>
                <a:chExt cx="533400" cy="990600"/>
              </a:xfrm>
            </p:grpSpPr>
            <p:grpSp>
              <p:nvGrpSpPr>
                <p:cNvPr id="232" name="Group 564"/>
                <p:cNvGrpSpPr/>
                <p:nvPr/>
              </p:nvGrpSpPr>
              <p:grpSpPr>
                <a:xfrm>
                  <a:off x="4500154" y="2560319"/>
                  <a:ext cx="346166" cy="888274"/>
                  <a:chOff x="6629400" y="2362200"/>
                  <a:chExt cx="685800" cy="3429000"/>
                </a:xfrm>
              </p:grpSpPr>
              <p:sp>
                <p:nvSpPr>
                  <p:cNvPr id="235" name="Rounded Rectangle 234"/>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Trapezoid 232"/>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0" name="Rounded Rectangle 229"/>
              <p:cNvSpPr/>
              <p:nvPr/>
            </p:nvSpPr>
            <p:spPr>
              <a:xfrm>
                <a:off x="4191000" y="3429000"/>
                <a:ext cx="1905000" cy="1524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a:off x="4985909" y="3769321"/>
                <a:ext cx="237058" cy="408616"/>
              </a:xfrm>
              <a:prstGeom prst="roundRect">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ounded Rectangle 30"/>
            <p:cNvSpPr/>
            <p:nvPr/>
          </p:nvSpPr>
          <p:spPr>
            <a:xfrm>
              <a:off x="5007681" y="2746064"/>
              <a:ext cx="237058" cy="408616"/>
            </a:xfrm>
            <a:prstGeom prst="roundRect">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5"/>
            <p:cNvSpPr/>
            <p:nvPr/>
          </p:nvSpPr>
          <p:spPr>
            <a:xfrm>
              <a:off x="1011936" y="3352800"/>
              <a:ext cx="2657115" cy="1073065"/>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575"/>
            <p:cNvGrpSpPr/>
            <p:nvPr/>
          </p:nvGrpSpPr>
          <p:grpSpPr>
            <a:xfrm>
              <a:off x="1143000" y="3429000"/>
              <a:ext cx="304800" cy="990600"/>
              <a:chOff x="4419600" y="2514600"/>
              <a:chExt cx="533400" cy="990600"/>
            </a:xfrm>
          </p:grpSpPr>
          <p:grpSp>
            <p:nvGrpSpPr>
              <p:cNvPr id="221" name="Group 564"/>
              <p:cNvGrpSpPr/>
              <p:nvPr/>
            </p:nvGrpSpPr>
            <p:grpSpPr>
              <a:xfrm>
                <a:off x="4500154" y="2560319"/>
                <a:ext cx="346166" cy="888274"/>
                <a:chOff x="6629400" y="2362200"/>
                <a:chExt cx="685800" cy="3429000"/>
              </a:xfrm>
            </p:grpSpPr>
            <p:sp>
              <p:nvSpPr>
                <p:cNvPr id="224" name="Rounded Rectangle 223"/>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Trapezoid 221"/>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ounded Rectangle 33"/>
            <p:cNvSpPr/>
            <p:nvPr/>
          </p:nvSpPr>
          <p:spPr>
            <a:xfrm>
              <a:off x="762000" y="3276600"/>
              <a:ext cx="3124200" cy="1524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75"/>
            <p:cNvGrpSpPr/>
            <p:nvPr/>
          </p:nvGrpSpPr>
          <p:grpSpPr>
            <a:xfrm>
              <a:off x="1676400" y="3429000"/>
              <a:ext cx="304800" cy="990600"/>
              <a:chOff x="4419600" y="2514600"/>
              <a:chExt cx="533400" cy="990600"/>
            </a:xfrm>
          </p:grpSpPr>
          <p:grpSp>
            <p:nvGrpSpPr>
              <p:cNvPr id="215" name="Group 564"/>
              <p:cNvGrpSpPr/>
              <p:nvPr/>
            </p:nvGrpSpPr>
            <p:grpSpPr>
              <a:xfrm>
                <a:off x="4500154" y="2560319"/>
                <a:ext cx="346166" cy="888274"/>
                <a:chOff x="6629400" y="2362200"/>
                <a:chExt cx="685800" cy="3429000"/>
              </a:xfrm>
            </p:grpSpPr>
            <p:sp>
              <p:nvSpPr>
                <p:cNvPr id="218" name="Rounded Rectangle 217"/>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Trapezoid 215"/>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575"/>
            <p:cNvGrpSpPr/>
            <p:nvPr/>
          </p:nvGrpSpPr>
          <p:grpSpPr>
            <a:xfrm>
              <a:off x="2209800" y="3429000"/>
              <a:ext cx="304800" cy="990600"/>
              <a:chOff x="4419600" y="2514600"/>
              <a:chExt cx="533400" cy="990600"/>
            </a:xfrm>
          </p:grpSpPr>
          <p:grpSp>
            <p:nvGrpSpPr>
              <p:cNvPr id="209" name="Group 564"/>
              <p:cNvGrpSpPr/>
              <p:nvPr/>
            </p:nvGrpSpPr>
            <p:grpSpPr>
              <a:xfrm>
                <a:off x="4500154" y="2560319"/>
                <a:ext cx="346166" cy="888274"/>
                <a:chOff x="6629400" y="2362200"/>
                <a:chExt cx="685800" cy="3429000"/>
              </a:xfrm>
            </p:grpSpPr>
            <p:sp>
              <p:nvSpPr>
                <p:cNvPr id="212" name="Rounded Rectangle 211"/>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Trapezoid 209"/>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575"/>
            <p:cNvGrpSpPr/>
            <p:nvPr/>
          </p:nvGrpSpPr>
          <p:grpSpPr>
            <a:xfrm>
              <a:off x="2743200" y="3429000"/>
              <a:ext cx="304800" cy="990600"/>
              <a:chOff x="4419600" y="2514600"/>
              <a:chExt cx="533400" cy="990600"/>
            </a:xfrm>
          </p:grpSpPr>
          <p:grpSp>
            <p:nvGrpSpPr>
              <p:cNvPr id="203" name="Group 564"/>
              <p:cNvGrpSpPr/>
              <p:nvPr/>
            </p:nvGrpSpPr>
            <p:grpSpPr>
              <a:xfrm>
                <a:off x="4500154" y="2560319"/>
                <a:ext cx="346166" cy="888274"/>
                <a:chOff x="6629400" y="2362200"/>
                <a:chExt cx="685800" cy="3429000"/>
              </a:xfrm>
            </p:grpSpPr>
            <p:sp>
              <p:nvSpPr>
                <p:cNvPr id="206" name="Rounded Rectangle 205"/>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Trapezoid 203"/>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575"/>
            <p:cNvGrpSpPr/>
            <p:nvPr/>
          </p:nvGrpSpPr>
          <p:grpSpPr>
            <a:xfrm>
              <a:off x="3200400" y="3429000"/>
              <a:ext cx="304800" cy="990600"/>
              <a:chOff x="4419600" y="2514600"/>
              <a:chExt cx="533400" cy="990600"/>
            </a:xfrm>
          </p:grpSpPr>
          <p:grpSp>
            <p:nvGrpSpPr>
              <p:cNvPr id="197" name="Group 564"/>
              <p:cNvGrpSpPr/>
              <p:nvPr/>
            </p:nvGrpSpPr>
            <p:grpSpPr>
              <a:xfrm>
                <a:off x="4500154" y="2560319"/>
                <a:ext cx="346166" cy="888274"/>
                <a:chOff x="6629400" y="2362200"/>
                <a:chExt cx="685800" cy="3429000"/>
              </a:xfrm>
            </p:grpSpPr>
            <p:sp>
              <p:nvSpPr>
                <p:cNvPr id="200" name="Rounded Rectangle 199"/>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Trapezoid 197"/>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rapezoid 38"/>
            <p:cNvSpPr/>
            <p:nvPr/>
          </p:nvSpPr>
          <p:spPr>
            <a:xfrm>
              <a:off x="762000" y="2895600"/>
              <a:ext cx="3124200" cy="381000"/>
            </a:xfrm>
            <a:prstGeom prst="trapezoid">
              <a:avLst>
                <a:gd name="adj" fmla="val 45571"/>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732"/>
            <p:cNvGrpSpPr/>
            <p:nvPr/>
          </p:nvGrpSpPr>
          <p:grpSpPr>
            <a:xfrm>
              <a:off x="0" y="5257800"/>
              <a:ext cx="9144000" cy="1066800"/>
              <a:chOff x="761999" y="5257800"/>
              <a:chExt cx="7543801" cy="1066800"/>
            </a:xfrm>
          </p:grpSpPr>
          <p:grpSp>
            <p:nvGrpSpPr>
              <p:cNvPr id="147" name="Group 503"/>
              <p:cNvGrpSpPr/>
              <p:nvPr/>
            </p:nvGrpSpPr>
            <p:grpSpPr>
              <a:xfrm>
                <a:off x="762000" y="5867400"/>
                <a:ext cx="7543800" cy="228600"/>
                <a:chOff x="838200" y="5029200"/>
                <a:chExt cx="7543800" cy="228600"/>
              </a:xfrm>
            </p:grpSpPr>
            <p:sp>
              <p:nvSpPr>
                <p:cNvPr id="186" name="Rounded Rectangle 185"/>
                <p:cNvSpPr/>
                <p:nvPr/>
              </p:nvSpPr>
              <p:spPr>
                <a:xfrm>
                  <a:off x="838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a:off x="15240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22098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a:off x="28956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a:off x="35814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4267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a:off x="49530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a:off x="56388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a:off x="63246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p:cNvSpPr/>
                <p:nvPr/>
              </p:nvSpPr>
              <p:spPr>
                <a:xfrm>
                  <a:off x="70104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a:off x="7696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517"/>
              <p:cNvGrpSpPr/>
              <p:nvPr/>
            </p:nvGrpSpPr>
            <p:grpSpPr>
              <a:xfrm>
                <a:off x="762000" y="5638800"/>
                <a:ext cx="7543800" cy="228600"/>
                <a:chOff x="838200" y="4800600"/>
                <a:chExt cx="7543800" cy="228600"/>
              </a:xfrm>
            </p:grpSpPr>
            <p:grpSp>
              <p:nvGrpSpPr>
                <p:cNvPr id="173" name="Group 504"/>
                <p:cNvGrpSpPr/>
                <p:nvPr/>
              </p:nvGrpSpPr>
              <p:grpSpPr>
                <a:xfrm>
                  <a:off x="1143000" y="4800600"/>
                  <a:ext cx="7239000" cy="228600"/>
                  <a:chOff x="838200" y="5029200"/>
                  <a:chExt cx="7239000" cy="228600"/>
                </a:xfrm>
              </p:grpSpPr>
              <p:sp>
                <p:nvSpPr>
                  <p:cNvPr id="175" name="Rounded Rectangle 174"/>
                  <p:cNvSpPr/>
                  <p:nvPr/>
                </p:nvSpPr>
                <p:spPr>
                  <a:xfrm>
                    <a:off x="838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a:off x="15240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a:off x="22098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28956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35814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4267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a:off x="49530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56388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63246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a:off x="70104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7696200" y="5029200"/>
                    <a:ext cx="381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ounded Rectangle 173"/>
                <p:cNvSpPr/>
                <p:nvPr/>
              </p:nvSpPr>
              <p:spPr>
                <a:xfrm>
                  <a:off x="838200" y="4800600"/>
                  <a:ext cx="304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519"/>
              <p:cNvGrpSpPr/>
              <p:nvPr/>
            </p:nvGrpSpPr>
            <p:grpSpPr>
              <a:xfrm>
                <a:off x="762000" y="5410200"/>
                <a:ext cx="7543800" cy="228600"/>
                <a:chOff x="838200" y="5029200"/>
                <a:chExt cx="7543800" cy="228600"/>
              </a:xfrm>
            </p:grpSpPr>
            <p:sp>
              <p:nvSpPr>
                <p:cNvPr id="162" name="Rounded Rectangle 161"/>
                <p:cNvSpPr/>
                <p:nvPr/>
              </p:nvSpPr>
              <p:spPr>
                <a:xfrm>
                  <a:off x="838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15240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22098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28956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35814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4267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49530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56388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63246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70104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7696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504"/>
              <p:cNvGrpSpPr/>
              <p:nvPr/>
            </p:nvGrpSpPr>
            <p:grpSpPr>
              <a:xfrm>
                <a:off x="761999" y="6096000"/>
                <a:ext cx="7543800" cy="228600"/>
                <a:chOff x="1013459" y="5029200"/>
                <a:chExt cx="6789420" cy="228600"/>
              </a:xfrm>
            </p:grpSpPr>
            <p:sp>
              <p:nvSpPr>
                <p:cNvPr id="152" name="Rounded Rectangle 151"/>
                <p:cNvSpPr/>
                <p:nvPr/>
              </p:nvSpPr>
              <p:spPr>
                <a:xfrm>
                  <a:off x="1013459" y="5029200"/>
                  <a:ext cx="51054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15240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22098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28956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35814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42672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49530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56388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6324600" y="50292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7010399" y="5029200"/>
                  <a:ext cx="79248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Rounded Rectangle 9"/>
              <p:cNvSpPr/>
              <p:nvPr/>
            </p:nvSpPr>
            <p:spPr>
              <a:xfrm>
                <a:off x="762000" y="5257800"/>
                <a:ext cx="7543800" cy="152400"/>
              </a:xfrm>
              <a:prstGeom prst="roundRect">
                <a:avLst>
                  <a:gd name="adj" fmla="val 10173"/>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678"/>
            <p:cNvGrpSpPr/>
            <p:nvPr/>
          </p:nvGrpSpPr>
          <p:grpSpPr>
            <a:xfrm>
              <a:off x="3810000" y="4495800"/>
              <a:ext cx="2590800" cy="609600"/>
              <a:chOff x="3810000" y="4495800"/>
              <a:chExt cx="2590800" cy="609600"/>
            </a:xfrm>
          </p:grpSpPr>
          <p:sp>
            <p:nvSpPr>
              <p:cNvPr id="143" name="Rounded Rectangle 142"/>
              <p:cNvSpPr/>
              <p:nvPr/>
            </p:nvSpPr>
            <p:spPr>
              <a:xfrm>
                <a:off x="3810000" y="4953000"/>
                <a:ext cx="2590800" cy="1524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3962400" y="4800600"/>
                <a:ext cx="2362200" cy="1524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4038600" y="4648200"/>
                <a:ext cx="2209800" cy="1524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4191000" y="4495800"/>
                <a:ext cx="1905000" cy="1524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661"/>
            <p:cNvGrpSpPr/>
            <p:nvPr/>
          </p:nvGrpSpPr>
          <p:grpSpPr>
            <a:xfrm>
              <a:off x="6248400" y="3657600"/>
              <a:ext cx="2743200" cy="228600"/>
              <a:chOff x="1600200" y="6400800"/>
              <a:chExt cx="2743200" cy="228600"/>
            </a:xfrm>
          </p:grpSpPr>
          <p:sp>
            <p:nvSpPr>
              <p:cNvPr id="139" name="Rounded Rectangle 138"/>
              <p:cNvSpPr/>
              <p:nvPr/>
            </p:nvSpPr>
            <p:spPr>
              <a:xfrm>
                <a:off x="1600200" y="64008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2286000" y="64008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2971800" y="64008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3657600" y="6400800"/>
                <a:ext cx="6858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77"/>
            <p:cNvGrpSpPr/>
            <p:nvPr/>
          </p:nvGrpSpPr>
          <p:grpSpPr>
            <a:xfrm flipH="1">
              <a:off x="8458200" y="3581400"/>
              <a:ext cx="457200" cy="609600"/>
              <a:chOff x="4629955" y="2016365"/>
              <a:chExt cx="2524349" cy="2403235"/>
            </a:xfrm>
          </p:grpSpPr>
          <p:sp>
            <p:nvSpPr>
              <p:cNvPr id="132" name="Freeform 131"/>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88"/>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Oval 135"/>
              <p:cNvSpPr/>
              <p:nvPr/>
            </p:nvSpPr>
            <p:spPr>
              <a:xfrm rot="2596225">
                <a:off x="5136037" y="3455344"/>
                <a:ext cx="870754" cy="506016"/>
              </a:xfrm>
              <a:prstGeom prst="ellipse">
                <a:avLst/>
              </a:prstGeom>
              <a:solidFill>
                <a:srgbClr val="DBD4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a:off x="5791200" y="2057400"/>
                <a:ext cx="304800" cy="18288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522435">
                <a:off x="5855684" y="2016365"/>
                <a:ext cx="609600" cy="1905000"/>
              </a:xfrm>
              <a:prstGeom prst="moon">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22"/>
            <p:cNvGrpSpPr/>
            <p:nvPr/>
          </p:nvGrpSpPr>
          <p:grpSpPr>
            <a:xfrm>
              <a:off x="6858000" y="3581400"/>
              <a:ext cx="457200" cy="609600"/>
              <a:chOff x="4629955" y="2016365"/>
              <a:chExt cx="2524349" cy="2403235"/>
            </a:xfrm>
          </p:grpSpPr>
          <p:sp>
            <p:nvSpPr>
              <p:cNvPr id="125" name="Freeform 124"/>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4"/>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5"/>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6"/>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Oval 128"/>
              <p:cNvSpPr/>
              <p:nvPr/>
            </p:nvSpPr>
            <p:spPr>
              <a:xfrm rot="2596225">
                <a:off x="5136037" y="3455344"/>
                <a:ext cx="870754" cy="506016"/>
              </a:xfrm>
              <a:prstGeom prst="ellipse">
                <a:avLst/>
              </a:prstGeom>
              <a:solidFill>
                <a:srgbClr val="DBD4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a:off x="5791200" y="2057400"/>
                <a:ext cx="304800" cy="18288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522435">
                <a:off x="5855684" y="2016365"/>
                <a:ext cx="609600" cy="1905000"/>
              </a:xfrm>
              <a:prstGeom prst="moon">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679"/>
            <p:cNvGrpSpPr/>
            <p:nvPr/>
          </p:nvGrpSpPr>
          <p:grpSpPr>
            <a:xfrm>
              <a:off x="6324600" y="3276600"/>
              <a:ext cx="2590800" cy="381000"/>
              <a:chOff x="3810000" y="4495800"/>
              <a:chExt cx="2590800" cy="609600"/>
            </a:xfrm>
            <a:solidFill>
              <a:schemeClr val="bg1">
                <a:lumMod val="75000"/>
              </a:schemeClr>
            </a:solidFill>
          </p:grpSpPr>
          <p:sp>
            <p:nvSpPr>
              <p:cNvPr id="121" name="Rounded Rectangle 120"/>
              <p:cNvSpPr/>
              <p:nvPr/>
            </p:nvSpPr>
            <p:spPr>
              <a:xfrm>
                <a:off x="3810000" y="4953000"/>
                <a:ext cx="2590800" cy="152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3962400" y="4800600"/>
                <a:ext cx="2362200" cy="152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4038600" y="4648200"/>
                <a:ext cx="2209800" cy="152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4191000" y="4495800"/>
                <a:ext cx="1905000" cy="152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rapezoid 45"/>
            <p:cNvSpPr/>
            <p:nvPr/>
          </p:nvSpPr>
          <p:spPr>
            <a:xfrm>
              <a:off x="6705600" y="2590800"/>
              <a:ext cx="1905000" cy="6858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141"/>
            <p:cNvGrpSpPr/>
            <p:nvPr/>
          </p:nvGrpSpPr>
          <p:grpSpPr>
            <a:xfrm>
              <a:off x="6781800" y="2362200"/>
              <a:ext cx="1744476" cy="370024"/>
              <a:chOff x="402787" y="2353717"/>
              <a:chExt cx="1450671" cy="428853"/>
            </a:xfrm>
            <a:solidFill>
              <a:schemeClr val="bg1">
                <a:lumMod val="75000"/>
              </a:schemeClr>
            </a:solidFill>
          </p:grpSpPr>
          <p:sp>
            <p:nvSpPr>
              <p:cNvPr id="114" name="Rounded Rectangle 113"/>
              <p:cNvSpPr/>
              <p:nvPr/>
            </p:nvSpPr>
            <p:spPr>
              <a:xfrm>
                <a:off x="1301000" y="2353717"/>
                <a:ext cx="381788" cy="214479"/>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402787" y="2568144"/>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44"/>
              <p:cNvSpPr/>
              <p:nvPr/>
            </p:nvSpPr>
            <p:spPr>
              <a:xfrm>
                <a:off x="762072" y="2568144"/>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45"/>
              <p:cNvSpPr/>
              <p:nvPr/>
            </p:nvSpPr>
            <p:spPr>
              <a:xfrm>
                <a:off x="1121357" y="2568144"/>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46"/>
              <p:cNvSpPr/>
              <p:nvPr/>
            </p:nvSpPr>
            <p:spPr>
              <a:xfrm>
                <a:off x="1480642" y="2568144"/>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47"/>
              <p:cNvSpPr/>
              <p:nvPr/>
            </p:nvSpPr>
            <p:spPr>
              <a:xfrm>
                <a:off x="582430" y="2353718"/>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48"/>
              <p:cNvSpPr/>
              <p:nvPr/>
            </p:nvSpPr>
            <p:spPr>
              <a:xfrm>
                <a:off x="941715" y="2353718"/>
                <a:ext cx="372816" cy="214426"/>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ounded Rectangle 13"/>
            <p:cNvSpPr/>
            <p:nvPr/>
          </p:nvSpPr>
          <p:spPr>
            <a:xfrm>
              <a:off x="7546086" y="2934613"/>
              <a:ext cx="216026" cy="333021"/>
            </a:xfrm>
            <a:prstGeom prst="roundRect">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789"/>
            <p:cNvGrpSpPr/>
            <p:nvPr/>
          </p:nvGrpSpPr>
          <p:grpSpPr>
            <a:xfrm>
              <a:off x="228600" y="533400"/>
              <a:ext cx="1066800" cy="533400"/>
              <a:chOff x="5810794" y="0"/>
              <a:chExt cx="2392679" cy="1408612"/>
            </a:xfrm>
          </p:grpSpPr>
          <p:sp>
            <p:nvSpPr>
              <p:cNvPr id="70" name="Rounded Rectangle 69"/>
              <p:cNvSpPr/>
              <p:nvPr/>
            </p:nvSpPr>
            <p:spPr>
              <a:xfrm>
                <a:off x="6172200" y="0"/>
                <a:ext cx="1600200" cy="222069"/>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1"/>
              <p:cNvSpPr/>
              <p:nvPr/>
            </p:nvSpPr>
            <p:spPr>
              <a:xfrm>
                <a:off x="6096000" y="457200"/>
                <a:ext cx="1782212" cy="690041"/>
              </a:xfrm>
              <a:prstGeom prst="roundRect">
                <a:avLst>
                  <a:gd name="adj" fmla="val 5014"/>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6019800" y="1143000"/>
                <a:ext cx="1905000" cy="76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575"/>
              <p:cNvGrpSpPr/>
              <p:nvPr/>
            </p:nvGrpSpPr>
            <p:grpSpPr>
              <a:xfrm>
                <a:off x="6172200" y="457200"/>
                <a:ext cx="304800" cy="685800"/>
                <a:chOff x="4419600" y="2514600"/>
                <a:chExt cx="533400" cy="990600"/>
              </a:xfrm>
            </p:grpSpPr>
            <p:grpSp>
              <p:nvGrpSpPr>
                <p:cNvPr id="108" name="Group 564"/>
                <p:cNvGrpSpPr/>
                <p:nvPr/>
              </p:nvGrpSpPr>
              <p:grpSpPr>
                <a:xfrm>
                  <a:off x="4500154" y="2560319"/>
                  <a:ext cx="346166" cy="888274"/>
                  <a:chOff x="6629400" y="2362200"/>
                  <a:chExt cx="685800" cy="3429000"/>
                </a:xfrm>
              </p:grpSpPr>
              <p:sp>
                <p:nvSpPr>
                  <p:cNvPr id="111" name="Rounded Rectangle 110"/>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rapezoid 108"/>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575"/>
              <p:cNvGrpSpPr/>
              <p:nvPr/>
            </p:nvGrpSpPr>
            <p:grpSpPr>
              <a:xfrm>
                <a:off x="6781800" y="457200"/>
                <a:ext cx="304800" cy="685800"/>
                <a:chOff x="4419600" y="2514600"/>
                <a:chExt cx="533400" cy="990600"/>
              </a:xfrm>
            </p:grpSpPr>
            <p:grpSp>
              <p:nvGrpSpPr>
                <p:cNvPr id="102" name="Group 564"/>
                <p:cNvGrpSpPr/>
                <p:nvPr/>
              </p:nvGrpSpPr>
              <p:grpSpPr>
                <a:xfrm>
                  <a:off x="4500154" y="2560319"/>
                  <a:ext cx="346166" cy="888274"/>
                  <a:chOff x="6629400" y="2362200"/>
                  <a:chExt cx="685800" cy="3429000"/>
                </a:xfrm>
              </p:grpSpPr>
              <p:sp>
                <p:nvSpPr>
                  <p:cNvPr id="105" name="Rounded Rectangle 104"/>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Trapezoid 102"/>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575"/>
              <p:cNvGrpSpPr/>
              <p:nvPr/>
            </p:nvGrpSpPr>
            <p:grpSpPr>
              <a:xfrm>
                <a:off x="7315200" y="457200"/>
                <a:ext cx="304800" cy="685800"/>
                <a:chOff x="4419600" y="2514600"/>
                <a:chExt cx="533400" cy="990600"/>
              </a:xfrm>
            </p:grpSpPr>
            <p:grpSp>
              <p:nvGrpSpPr>
                <p:cNvPr id="96" name="Group 564"/>
                <p:cNvGrpSpPr/>
                <p:nvPr/>
              </p:nvGrpSpPr>
              <p:grpSpPr>
                <a:xfrm>
                  <a:off x="4500154" y="2560319"/>
                  <a:ext cx="346166" cy="888274"/>
                  <a:chOff x="6629400" y="2362200"/>
                  <a:chExt cx="685800" cy="3429000"/>
                </a:xfrm>
              </p:grpSpPr>
              <p:sp>
                <p:nvSpPr>
                  <p:cNvPr id="99" name="Rounded Rectangle 98"/>
                  <p:cNvSpPr/>
                  <p:nvPr/>
                </p:nvSpPr>
                <p:spPr>
                  <a:xfrm rot="16200000">
                    <a:off x="50292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16200000">
                    <a:off x="52578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16200000">
                    <a:off x="5486400" y="3962400"/>
                    <a:ext cx="3429000" cy="228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Trapezoid 96"/>
                <p:cNvSpPr/>
                <p:nvPr/>
              </p:nvSpPr>
              <p:spPr>
                <a:xfrm>
                  <a:off x="4419600" y="33528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10800000">
                  <a:off x="4419600" y="2514600"/>
                  <a:ext cx="533400" cy="1524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ounded Rectangle 75"/>
              <p:cNvSpPr/>
              <p:nvPr/>
            </p:nvSpPr>
            <p:spPr>
              <a:xfrm>
                <a:off x="5867400" y="1219200"/>
                <a:ext cx="2209800" cy="76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5810794" y="1280160"/>
                <a:ext cx="2392679" cy="12845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65"/>
              <p:cNvGrpSpPr/>
              <p:nvPr/>
            </p:nvGrpSpPr>
            <p:grpSpPr>
              <a:xfrm>
                <a:off x="5943600" y="304801"/>
                <a:ext cx="2133600" cy="152400"/>
                <a:chOff x="1447799" y="3505200"/>
                <a:chExt cx="2063364" cy="609600"/>
              </a:xfrm>
              <a:solidFill>
                <a:schemeClr val="bg1">
                  <a:lumMod val="75000"/>
                </a:schemeClr>
              </a:solidFill>
            </p:grpSpPr>
            <p:sp>
              <p:nvSpPr>
                <p:cNvPr id="88" name="Rounded Rectangle 87"/>
                <p:cNvSpPr/>
                <p:nvPr/>
              </p:nvSpPr>
              <p:spPr>
                <a:xfrm>
                  <a:off x="14478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19050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24384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29718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10800000">
                  <a:off x="1447799" y="3505200"/>
                  <a:ext cx="685800"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10800000">
                  <a:off x="2133599" y="3505200"/>
                  <a:ext cx="457199"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0800000">
                  <a:off x="3124200" y="3505200"/>
                  <a:ext cx="381000"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0800000">
                  <a:off x="2590800" y="35052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65"/>
              <p:cNvGrpSpPr/>
              <p:nvPr/>
            </p:nvGrpSpPr>
            <p:grpSpPr>
              <a:xfrm>
                <a:off x="6161315" y="191588"/>
                <a:ext cx="1676400" cy="115389"/>
                <a:chOff x="1447799" y="3505200"/>
                <a:chExt cx="2063364" cy="609600"/>
              </a:xfrm>
              <a:solidFill>
                <a:schemeClr val="bg1">
                  <a:lumMod val="75000"/>
                </a:schemeClr>
              </a:solidFill>
            </p:grpSpPr>
            <p:sp>
              <p:nvSpPr>
                <p:cNvPr id="80" name="Rounded Rectangle 79"/>
                <p:cNvSpPr/>
                <p:nvPr/>
              </p:nvSpPr>
              <p:spPr>
                <a:xfrm>
                  <a:off x="14478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19050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4384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2971800" y="38100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10800000">
                  <a:off x="1447799" y="3505200"/>
                  <a:ext cx="685800"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10800000">
                  <a:off x="2133599" y="3505200"/>
                  <a:ext cx="457199"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10800000">
                  <a:off x="3124200" y="3505200"/>
                  <a:ext cx="381000"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0800000">
                  <a:off x="2590800" y="3505200"/>
                  <a:ext cx="539363" cy="304800"/>
                </a:xfrm>
                <a:prstGeom prst="roundRect">
                  <a:avLst>
                    <a:gd name="adj" fmla="val 50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881"/>
            <p:cNvGrpSpPr/>
            <p:nvPr/>
          </p:nvGrpSpPr>
          <p:grpSpPr>
            <a:xfrm>
              <a:off x="6019800" y="1524000"/>
              <a:ext cx="2057400" cy="533400"/>
              <a:chOff x="3810000" y="4495800"/>
              <a:chExt cx="2590800" cy="609600"/>
            </a:xfrm>
            <a:solidFill>
              <a:schemeClr val="bg1">
                <a:lumMod val="75000"/>
              </a:schemeClr>
            </a:solidFill>
          </p:grpSpPr>
          <p:sp>
            <p:nvSpPr>
              <p:cNvPr id="66" name="Rounded Rectangle 65"/>
              <p:cNvSpPr/>
              <p:nvPr/>
            </p:nvSpPr>
            <p:spPr>
              <a:xfrm>
                <a:off x="3810000" y="4953000"/>
                <a:ext cx="2590800" cy="152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3962400" y="4800600"/>
                <a:ext cx="2362200" cy="152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4038600" y="4648200"/>
                <a:ext cx="2209800" cy="152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4191000" y="4495800"/>
                <a:ext cx="1905000" cy="152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130"/>
            <p:cNvGrpSpPr/>
            <p:nvPr/>
          </p:nvGrpSpPr>
          <p:grpSpPr>
            <a:xfrm>
              <a:off x="0" y="5638800"/>
              <a:ext cx="381000" cy="762000"/>
              <a:chOff x="1712971" y="2198329"/>
              <a:chExt cx="2097029" cy="3440471"/>
            </a:xfrm>
            <a:solidFill>
              <a:schemeClr val="accent3">
                <a:lumMod val="75000"/>
              </a:schemeClr>
            </a:solidFill>
          </p:grpSpPr>
          <p:grpSp>
            <p:nvGrpSpPr>
              <p:cNvPr id="52" name="Group 7"/>
              <p:cNvGrpSpPr/>
              <p:nvPr/>
            </p:nvGrpSpPr>
            <p:grpSpPr>
              <a:xfrm>
                <a:off x="1712971" y="2198329"/>
                <a:ext cx="1895379" cy="3364271"/>
                <a:chOff x="1712971" y="2198329"/>
                <a:chExt cx="1895379" cy="3364271"/>
              </a:xfrm>
              <a:grpFill/>
            </p:grpSpPr>
            <p:sp>
              <p:nvSpPr>
                <p:cNvPr id="60" name="Moon 59"/>
                <p:cNvSpPr/>
                <p:nvPr/>
              </p:nvSpPr>
              <p:spPr>
                <a:xfrm rot="13821048">
                  <a:off x="2659035" y="2043675"/>
                  <a:ext cx="522086" cy="1364105"/>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2"/>
                <p:cNvSpPr/>
                <p:nvPr/>
              </p:nvSpPr>
              <p:spPr>
                <a:xfrm rot="20061245">
                  <a:off x="2017772" y="2198329"/>
                  <a:ext cx="609600" cy="1364105"/>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3"/>
                <p:cNvSpPr/>
                <p:nvPr/>
              </p:nvSpPr>
              <p:spPr>
                <a:xfrm rot="2968509">
                  <a:off x="2621498" y="2659816"/>
                  <a:ext cx="609600" cy="1364105"/>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4"/>
                <p:cNvSpPr/>
                <p:nvPr/>
              </p:nvSpPr>
              <p:spPr>
                <a:xfrm rot="20061245">
                  <a:off x="1712971" y="3493728"/>
                  <a:ext cx="609600" cy="1364105"/>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5"/>
                <p:cNvSpPr/>
                <p:nvPr/>
              </p:nvSpPr>
              <p:spPr>
                <a:xfrm rot="17114711">
                  <a:off x="2490797" y="3677569"/>
                  <a:ext cx="609600" cy="1364105"/>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1"/>
                <p:cNvSpPr/>
                <p:nvPr/>
              </p:nvSpPr>
              <p:spPr>
                <a:xfrm>
                  <a:off x="2133600" y="2438400"/>
                  <a:ext cx="914400" cy="3124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
              <p:cNvGrpSpPr/>
              <p:nvPr/>
            </p:nvGrpSpPr>
            <p:grpSpPr>
              <a:xfrm rot="1120939">
                <a:off x="2743200" y="3124200"/>
                <a:ext cx="1066800" cy="2514600"/>
                <a:chOff x="1712971" y="2198329"/>
                <a:chExt cx="1895379" cy="3364271"/>
              </a:xfrm>
              <a:grpFill/>
            </p:grpSpPr>
            <p:sp>
              <p:nvSpPr>
                <p:cNvPr id="54" name="Moon 53"/>
                <p:cNvSpPr/>
                <p:nvPr/>
              </p:nvSpPr>
              <p:spPr>
                <a:xfrm rot="13821048">
                  <a:off x="2659035" y="2043675"/>
                  <a:ext cx="522086" cy="1364105"/>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061245">
                  <a:off x="2017772" y="2198329"/>
                  <a:ext cx="609600" cy="1364105"/>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968509">
                  <a:off x="2621498" y="2659816"/>
                  <a:ext cx="609600" cy="1364105"/>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20061245">
                  <a:off x="1712971" y="3493728"/>
                  <a:ext cx="609600" cy="1364105"/>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7114711">
                  <a:off x="2490797" y="3677569"/>
                  <a:ext cx="609600" cy="1364105"/>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a:off x="2133600" y="2438400"/>
                  <a:ext cx="914400" cy="3124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57" name="TextBox 456"/>
          <p:cNvSpPr txBox="1"/>
          <p:nvPr/>
        </p:nvSpPr>
        <p:spPr>
          <a:xfrm>
            <a:off x="129766" y="6488668"/>
            <a:ext cx="2362200" cy="369332"/>
          </a:xfrm>
          <a:prstGeom prst="rect">
            <a:avLst/>
          </a:prstGeom>
          <a:noFill/>
        </p:spPr>
        <p:txBody>
          <a:bodyPr wrap="square" rtlCol="0">
            <a:spAutoFit/>
          </a:bodyPr>
          <a:lstStyle/>
          <a:p>
            <a:r>
              <a:rPr lang="en-US" dirty="0">
                <a:solidFill>
                  <a:schemeClr val="bg1"/>
                </a:solidFill>
              </a:rPr>
              <a:t>Alma 49:1-4</a:t>
            </a:r>
          </a:p>
        </p:txBody>
      </p:sp>
      <p:grpSp>
        <p:nvGrpSpPr>
          <p:cNvPr id="4" name="Group 3">
            <a:extLst>
              <a:ext uri="{FF2B5EF4-FFF2-40B4-BE49-F238E27FC236}">
                <a16:creationId xmlns:a16="http://schemas.microsoft.com/office/drawing/2014/main" id="{413F4B3F-3164-4E5B-9D0B-FFA3E65A4658}"/>
              </a:ext>
            </a:extLst>
          </p:cNvPr>
          <p:cNvGrpSpPr/>
          <p:nvPr/>
        </p:nvGrpSpPr>
        <p:grpSpPr>
          <a:xfrm>
            <a:off x="552262" y="1294646"/>
            <a:ext cx="3468838" cy="4043692"/>
            <a:chOff x="1765426" y="1267485"/>
            <a:chExt cx="3468838" cy="4043692"/>
          </a:xfrm>
        </p:grpSpPr>
        <p:sp>
          <p:nvSpPr>
            <p:cNvPr id="458" name="Rectangle: Rounded Corners 457">
              <a:extLst>
                <a:ext uri="{FF2B5EF4-FFF2-40B4-BE49-F238E27FC236}">
                  <a16:creationId xmlns:a16="http://schemas.microsoft.com/office/drawing/2014/main" id="{289ABAFF-3EC2-410B-8153-9864F097500D}"/>
                </a:ext>
              </a:extLst>
            </p:cNvPr>
            <p:cNvSpPr/>
            <p:nvPr/>
          </p:nvSpPr>
          <p:spPr>
            <a:xfrm>
              <a:off x="1765426" y="1267485"/>
              <a:ext cx="3468838" cy="3711921"/>
            </a:xfrm>
            <a:prstGeom prst="roundRect">
              <a:avLst>
                <a:gd name="adj" fmla="val 8387"/>
              </a:avLst>
            </a:prstGeom>
            <a:solidFill>
              <a:srgbClr val="E78C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9" name="Group 458">
              <a:extLst>
                <a:ext uri="{FF2B5EF4-FFF2-40B4-BE49-F238E27FC236}">
                  <a16:creationId xmlns:a16="http://schemas.microsoft.com/office/drawing/2014/main" id="{E6C191E3-D849-440E-91F6-8018D9DA4933}"/>
                </a:ext>
              </a:extLst>
            </p:cNvPr>
            <p:cNvGrpSpPr/>
            <p:nvPr/>
          </p:nvGrpSpPr>
          <p:grpSpPr>
            <a:xfrm>
              <a:off x="1825795" y="3673461"/>
              <a:ext cx="3350972" cy="739771"/>
              <a:chOff x="6506437" y="3591981"/>
              <a:chExt cx="4617800" cy="1019440"/>
            </a:xfrm>
          </p:grpSpPr>
          <p:grpSp>
            <p:nvGrpSpPr>
              <p:cNvPr id="460" name="Group 459">
                <a:extLst>
                  <a:ext uri="{FF2B5EF4-FFF2-40B4-BE49-F238E27FC236}">
                    <a16:creationId xmlns:a16="http://schemas.microsoft.com/office/drawing/2014/main" id="{F44125C9-F4B3-4B6C-BB02-6EEB50449C67}"/>
                  </a:ext>
                </a:extLst>
              </p:cNvPr>
              <p:cNvGrpSpPr/>
              <p:nvPr/>
            </p:nvGrpSpPr>
            <p:grpSpPr>
              <a:xfrm>
                <a:off x="6506437" y="3591981"/>
                <a:ext cx="1015120" cy="696482"/>
                <a:chOff x="3480816" y="1417320"/>
                <a:chExt cx="4105975" cy="2871216"/>
              </a:xfrm>
            </p:grpSpPr>
            <p:grpSp>
              <p:nvGrpSpPr>
                <p:cNvPr id="1187" name="Group 1186">
                  <a:extLst>
                    <a:ext uri="{FF2B5EF4-FFF2-40B4-BE49-F238E27FC236}">
                      <a16:creationId xmlns:a16="http://schemas.microsoft.com/office/drawing/2014/main" id="{AF4CA41D-34B4-4745-87EC-5FEA958BD497}"/>
                    </a:ext>
                  </a:extLst>
                </p:cNvPr>
                <p:cNvGrpSpPr/>
                <p:nvPr/>
              </p:nvGrpSpPr>
              <p:grpSpPr>
                <a:xfrm>
                  <a:off x="4489705" y="1779294"/>
                  <a:ext cx="1630864" cy="1887450"/>
                  <a:chOff x="7653422" y="1435608"/>
                  <a:chExt cx="2769586" cy="3757446"/>
                </a:xfrm>
              </p:grpSpPr>
              <p:sp>
                <p:nvSpPr>
                  <p:cNvPr id="1197" name="Rectangle 2">
                    <a:extLst>
                      <a:ext uri="{FF2B5EF4-FFF2-40B4-BE49-F238E27FC236}">
                        <a16:creationId xmlns:a16="http://schemas.microsoft.com/office/drawing/2014/main" id="{B1A57F42-D7AE-440D-9699-50BF5FBAB7C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 name="Freeform: Shape 1197">
                    <a:extLst>
                      <a:ext uri="{FF2B5EF4-FFF2-40B4-BE49-F238E27FC236}">
                        <a16:creationId xmlns:a16="http://schemas.microsoft.com/office/drawing/2014/main" id="{59909AD4-4758-4048-BEB9-D245B6C3D73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88" name="Group 1187">
                  <a:extLst>
                    <a:ext uri="{FF2B5EF4-FFF2-40B4-BE49-F238E27FC236}">
                      <a16:creationId xmlns:a16="http://schemas.microsoft.com/office/drawing/2014/main" id="{88DA5B34-B303-470F-8DED-F4A2A63C7598}"/>
                    </a:ext>
                  </a:extLst>
                </p:cNvPr>
                <p:cNvGrpSpPr/>
                <p:nvPr/>
              </p:nvGrpSpPr>
              <p:grpSpPr>
                <a:xfrm>
                  <a:off x="5218177" y="1636776"/>
                  <a:ext cx="1822482" cy="2109216"/>
                  <a:chOff x="7653422" y="1435608"/>
                  <a:chExt cx="2769586" cy="3757446"/>
                </a:xfrm>
              </p:grpSpPr>
              <p:sp>
                <p:nvSpPr>
                  <p:cNvPr id="1195" name="Rectangle 2">
                    <a:extLst>
                      <a:ext uri="{FF2B5EF4-FFF2-40B4-BE49-F238E27FC236}">
                        <a16:creationId xmlns:a16="http://schemas.microsoft.com/office/drawing/2014/main" id="{49E92A46-6A42-4093-86C9-0F6D5338E60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Freeform: Shape 1195">
                    <a:extLst>
                      <a:ext uri="{FF2B5EF4-FFF2-40B4-BE49-F238E27FC236}">
                        <a16:creationId xmlns:a16="http://schemas.microsoft.com/office/drawing/2014/main" id="{2057EC21-6DA8-46FC-A919-6631B7FBD94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89" name="Group 1188">
                  <a:extLst>
                    <a:ext uri="{FF2B5EF4-FFF2-40B4-BE49-F238E27FC236}">
                      <a16:creationId xmlns:a16="http://schemas.microsoft.com/office/drawing/2014/main" id="{736DAA9E-1546-4B6F-9B8B-3082865A1661}"/>
                    </a:ext>
                  </a:extLst>
                </p:cNvPr>
                <p:cNvGrpSpPr/>
                <p:nvPr/>
              </p:nvGrpSpPr>
              <p:grpSpPr>
                <a:xfrm>
                  <a:off x="3480816" y="1417320"/>
                  <a:ext cx="2162223" cy="2502408"/>
                  <a:chOff x="7653422" y="1435608"/>
                  <a:chExt cx="2769586" cy="3757446"/>
                </a:xfrm>
              </p:grpSpPr>
              <p:sp>
                <p:nvSpPr>
                  <p:cNvPr id="1193" name="Rectangle 2">
                    <a:extLst>
                      <a:ext uri="{FF2B5EF4-FFF2-40B4-BE49-F238E27FC236}">
                        <a16:creationId xmlns:a16="http://schemas.microsoft.com/office/drawing/2014/main" id="{6B6106D3-5036-436E-887C-6C9D701D942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Freeform: Shape 1193">
                    <a:extLst>
                      <a:ext uri="{FF2B5EF4-FFF2-40B4-BE49-F238E27FC236}">
                        <a16:creationId xmlns:a16="http://schemas.microsoft.com/office/drawing/2014/main" id="{8F7B4137-2CAF-4089-A25B-B24FF85AE2B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90" name="Group 1189">
                  <a:extLst>
                    <a:ext uri="{FF2B5EF4-FFF2-40B4-BE49-F238E27FC236}">
                      <a16:creationId xmlns:a16="http://schemas.microsoft.com/office/drawing/2014/main" id="{55DDE1C4-530E-4194-9815-1073A8AE98F7}"/>
                    </a:ext>
                  </a:extLst>
                </p:cNvPr>
                <p:cNvGrpSpPr/>
                <p:nvPr/>
              </p:nvGrpSpPr>
              <p:grpSpPr>
                <a:xfrm>
                  <a:off x="5394961" y="1751862"/>
                  <a:ext cx="2191830" cy="2536674"/>
                  <a:chOff x="7653422" y="1435608"/>
                  <a:chExt cx="2769586" cy="3757446"/>
                </a:xfrm>
              </p:grpSpPr>
              <p:sp>
                <p:nvSpPr>
                  <p:cNvPr id="1191" name="Rectangle 2">
                    <a:extLst>
                      <a:ext uri="{FF2B5EF4-FFF2-40B4-BE49-F238E27FC236}">
                        <a16:creationId xmlns:a16="http://schemas.microsoft.com/office/drawing/2014/main" id="{68CFD9BE-A279-4BDC-94E6-491AB30BFA7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Freeform: Shape 1191">
                    <a:extLst>
                      <a:ext uri="{FF2B5EF4-FFF2-40B4-BE49-F238E27FC236}">
                        <a16:creationId xmlns:a16="http://schemas.microsoft.com/office/drawing/2014/main" id="{1A12AABE-A081-43FC-B431-7B21793A509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61" name="Group 460">
                <a:extLst>
                  <a:ext uri="{FF2B5EF4-FFF2-40B4-BE49-F238E27FC236}">
                    <a16:creationId xmlns:a16="http://schemas.microsoft.com/office/drawing/2014/main" id="{AC9F3E05-A64B-4188-89C5-7F401C4120AB}"/>
                  </a:ext>
                </a:extLst>
              </p:cNvPr>
              <p:cNvGrpSpPr/>
              <p:nvPr/>
            </p:nvGrpSpPr>
            <p:grpSpPr>
              <a:xfrm>
                <a:off x="6722998" y="3709158"/>
                <a:ext cx="384925" cy="648379"/>
                <a:chOff x="1241184" y="770000"/>
                <a:chExt cx="2405441" cy="4129562"/>
              </a:xfrm>
            </p:grpSpPr>
            <p:grpSp>
              <p:nvGrpSpPr>
                <p:cNvPr id="1095" name="Group 1094">
                  <a:extLst>
                    <a:ext uri="{FF2B5EF4-FFF2-40B4-BE49-F238E27FC236}">
                      <a16:creationId xmlns:a16="http://schemas.microsoft.com/office/drawing/2014/main" id="{19DE543C-D247-4B27-95EF-AC59A6D7F69A}"/>
                    </a:ext>
                  </a:extLst>
                </p:cNvPr>
                <p:cNvGrpSpPr/>
                <p:nvPr/>
              </p:nvGrpSpPr>
              <p:grpSpPr>
                <a:xfrm>
                  <a:off x="2133600" y="2743200"/>
                  <a:ext cx="1295400" cy="990600"/>
                  <a:chOff x="4567827" y="970271"/>
                  <a:chExt cx="1595182" cy="1230216"/>
                </a:xfrm>
              </p:grpSpPr>
              <p:grpSp>
                <p:nvGrpSpPr>
                  <p:cNvPr id="1175" name="Group 1174">
                    <a:extLst>
                      <a:ext uri="{FF2B5EF4-FFF2-40B4-BE49-F238E27FC236}">
                        <a16:creationId xmlns:a16="http://schemas.microsoft.com/office/drawing/2014/main" id="{D9DF62B3-4089-4C6D-8710-DC504B669652}"/>
                      </a:ext>
                    </a:extLst>
                  </p:cNvPr>
                  <p:cNvGrpSpPr/>
                  <p:nvPr/>
                </p:nvGrpSpPr>
                <p:grpSpPr>
                  <a:xfrm>
                    <a:off x="4567827" y="970271"/>
                    <a:ext cx="1176558" cy="776349"/>
                    <a:chOff x="4567827" y="970271"/>
                    <a:chExt cx="1176558" cy="776349"/>
                  </a:xfrm>
                  <a:solidFill>
                    <a:schemeClr val="accent3">
                      <a:lumMod val="50000"/>
                    </a:schemeClr>
                  </a:solidFill>
                </p:grpSpPr>
                <p:sp>
                  <p:nvSpPr>
                    <p:cNvPr id="1182" name="Round Diagonal Corner Rectangle 2">
                      <a:extLst>
                        <a:ext uri="{FF2B5EF4-FFF2-40B4-BE49-F238E27FC236}">
                          <a16:creationId xmlns:a16="http://schemas.microsoft.com/office/drawing/2014/main" id="{9049F5B1-4DD6-4137-9565-3FBD9D8B046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Round Diagonal Corner Rectangle 3">
                      <a:extLst>
                        <a:ext uri="{FF2B5EF4-FFF2-40B4-BE49-F238E27FC236}">
                          <a16:creationId xmlns:a16="http://schemas.microsoft.com/office/drawing/2014/main" id="{FADA2EB1-16D4-41AE-949E-35DFC8074A5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Round Diagonal Corner Rectangle 4">
                      <a:extLst>
                        <a:ext uri="{FF2B5EF4-FFF2-40B4-BE49-F238E27FC236}">
                          <a16:creationId xmlns:a16="http://schemas.microsoft.com/office/drawing/2014/main" id="{D04621B0-C63D-4F68-8EF7-D633D8E41B9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Round Diagonal Corner Rectangle 5">
                      <a:extLst>
                        <a:ext uri="{FF2B5EF4-FFF2-40B4-BE49-F238E27FC236}">
                          <a16:creationId xmlns:a16="http://schemas.microsoft.com/office/drawing/2014/main" id="{CA06BBA7-3D2D-4A70-8263-85475E63527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Round Diagonal Corner Rectangle 6">
                      <a:extLst>
                        <a:ext uri="{FF2B5EF4-FFF2-40B4-BE49-F238E27FC236}">
                          <a16:creationId xmlns:a16="http://schemas.microsoft.com/office/drawing/2014/main" id="{199938BE-40C8-4536-A66C-A9756B0DB53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6" name="Group 1175">
                    <a:extLst>
                      <a:ext uri="{FF2B5EF4-FFF2-40B4-BE49-F238E27FC236}">
                        <a16:creationId xmlns:a16="http://schemas.microsoft.com/office/drawing/2014/main" id="{B366E25E-C930-406A-9BD9-2420B386BE6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77" name="Round Diagonal Corner Rectangle 9">
                      <a:extLst>
                        <a:ext uri="{FF2B5EF4-FFF2-40B4-BE49-F238E27FC236}">
                          <a16:creationId xmlns:a16="http://schemas.microsoft.com/office/drawing/2014/main" id="{DDEBCCD1-4668-4777-AD13-A224AAA803E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Round Diagonal Corner Rectangle 10">
                      <a:extLst>
                        <a:ext uri="{FF2B5EF4-FFF2-40B4-BE49-F238E27FC236}">
                          <a16:creationId xmlns:a16="http://schemas.microsoft.com/office/drawing/2014/main" id="{5C986C50-03E9-4A13-9EF3-AFB2EFDA03D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Round Diagonal Corner Rectangle 11">
                      <a:extLst>
                        <a:ext uri="{FF2B5EF4-FFF2-40B4-BE49-F238E27FC236}">
                          <a16:creationId xmlns:a16="http://schemas.microsoft.com/office/drawing/2014/main" id="{045A0754-0061-4A85-A1CD-EE498F4F75A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Round Diagonal Corner Rectangle 12">
                      <a:extLst>
                        <a:ext uri="{FF2B5EF4-FFF2-40B4-BE49-F238E27FC236}">
                          <a16:creationId xmlns:a16="http://schemas.microsoft.com/office/drawing/2014/main" id="{BCBD33A3-968A-4D90-A6E3-9371A01930D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Round Diagonal Corner Rectangle 13">
                      <a:extLst>
                        <a:ext uri="{FF2B5EF4-FFF2-40B4-BE49-F238E27FC236}">
                          <a16:creationId xmlns:a16="http://schemas.microsoft.com/office/drawing/2014/main" id="{77BBBD9C-8100-4158-B336-5A0884EB5B6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96" name="Double Wave 1095">
                  <a:extLst>
                    <a:ext uri="{FF2B5EF4-FFF2-40B4-BE49-F238E27FC236}">
                      <a16:creationId xmlns:a16="http://schemas.microsoft.com/office/drawing/2014/main" id="{E2CBD13A-F732-45DC-87E9-65C24B0C6C34}"/>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7" name="Group 1096">
                  <a:extLst>
                    <a:ext uri="{FF2B5EF4-FFF2-40B4-BE49-F238E27FC236}">
                      <a16:creationId xmlns:a16="http://schemas.microsoft.com/office/drawing/2014/main" id="{2E6B768C-3285-470A-9BEE-FEF34DE31F39}"/>
                    </a:ext>
                  </a:extLst>
                </p:cNvPr>
                <p:cNvGrpSpPr/>
                <p:nvPr/>
              </p:nvGrpSpPr>
              <p:grpSpPr>
                <a:xfrm rot="3721982">
                  <a:off x="2072705" y="1965154"/>
                  <a:ext cx="1219200" cy="940256"/>
                  <a:chOff x="4567827" y="970271"/>
                  <a:chExt cx="1595182" cy="1230216"/>
                </a:xfrm>
              </p:grpSpPr>
              <p:grpSp>
                <p:nvGrpSpPr>
                  <p:cNvPr id="1163" name="Group 7">
                    <a:extLst>
                      <a:ext uri="{FF2B5EF4-FFF2-40B4-BE49-F238E27FC236}">
                        <a16:creationId xmlns:a16="http://schemas.microsoft.com/office/drawing/2014/main" id="{78FD2A31-BD11-4895-882C-B58F139589B2}"/>
                      </a:ext>
                    </a:extLst>
                  </p:cNvPr>
                  <p:cNvGrpSpPr/>
                  <p:nvPr/>
                </p:nvGrpSpPr>
                <p:grpSpPr>
                  <a:xfrm>
                    <a:off x="4567827" y="970271"/>
                    <a:ext cx="1176558" cy="776349"/>
                    <a:chOff x="4567827" y="970271"/>
                    <a:chExt cx="1176558" cy="776349"/>
                  </a:xfrm>
                  <a:solidFill>
                    <a:schemeClr val="accent3">
                      <a:lumMod val="50000"/>
                    </a:schemeClr>
                  </a:solidFill>
                </p:grpSpPr>
                <p:sp>
                  <p:nvSpPr>
                    <p:cNvPr id="1170" name="Round Diagonal Corner Rectangle 2">
                      <a:extLst>
                        <a:ext uri="{FF2B5EF4-FFF2-40B4-BE49-F238E27FC236}">
                          <a16:creationId xmlns:a16="http://schemas.microsoft.com/office/drawing/2014/main" id="{F1C6533F-FB5C-4B73-95ED-0C0F0A0EB13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 name="Round Diagonal Corner Rectangle 3">
                      <a:extLst>
                        <a:ext uri="{FF2B5EF4-FFF2-40B4-BE49-F238E27FC236}">
                          <a16:creationId xmlns:a16="http://schemas.microsoft.com/office/drawing/2014/main" id="{54F6B0C1-B907-48C1-BCF6-1E160CBF475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Round Diagonal Corner Rectangle 4">
                      <a:extLst>
                        <a:ext uri="{FF2B5EF4-FFF2-40B4-BE49-F238E27FC236}">
                          <a16:creationId xmlns:a16="http://schemas.microsoft.com/office/drawing/2014/main" id="{BE79B816-ACFA-407C-9D4E-D7F60B06A4D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Round Diagonal Corner Rectangle 5">
                      <a:extLst>
                        <a:ext uri="{FF2B5EF4-FFF2-40B4-BE49-F238E27FC236}">
                          <a16:creationId xmlns:a16="http://schemas.microsoft.com/office/drawing/2014/main" id="{6222E567-4F97-4F96-A8D5-2254CC9049F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4" name="Round Diagonal Corner Rectangle 6">
                      <a:extLst>
                        <a:ext uri="{FF2B5EF4-FFF2-40B4-BE49-F238E27FC236}">
                          <a16:creationId xmlns:a16="http://schemas.microsoft.com/office/drawing/2014/main" id="{CBB2E91D-CDC3-492C-9BDB-39C91F780BB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4" name="Group 8">
                    <a:extLst>
                      <a:ext uri="{FF2B5EF4-FFF2-40B4-BE49-F238E27FC236}">
                        <a16:creationId xmlns:a16="http://schemas.microsoft.com/office/drawing/2014/main" id="{423B9D3B-3F1D-4BD5-B3A5-CFBF192E0A6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65" name="Round Diagonal Corner Rectangle 18">
                      <a:extLst>
                        <a:ext uri="{FF2B5EF4-FFF2-40B4-BE49-F238E27FC236}">
                          <a16:creationId xmlns:a16="http://schemas.microsoft.com/office/drawing/2014/main" id="{C11CC886-8EC6-4465-BD14-F606848F87F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Round Diagonal Corner Rectangle 19">
                      <a:extLst>
                        <a:ext uri="{FF2B5EF4-FFF2-40B4-BE49-F238E27FC236}">
                          <a16:creationId xmlns:a16="http://schemas.microsoft.com/office/drawing/2014/main" id="{00292CCF-0859-440D-8F16-EAFF085FF7C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Round Diagonal Corner Rectangle 20">
                      <a:extLst>
                        <a:ext uri="{FF2B5EF4-FFF2-40B4-BE49-F238E27FC236}">
                          <a16:creationId xmlns:a16="http://schemas.microsoft.com/office/drawing/2014/main" id="{6329FC77-4C6F-430B-8025-A26E9ED1259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Round Diagonal Corner Rectangle 21">
                      <a:extLst>
                        <a:ext uri="{FF2B5EF4-FFF2-40B4-BE49-F238E27FC236}">
                          <a16:creationId xmlns:a16="http://schemas.microsoft.com/office/drawing/2014/main" id="{7EC998CF-7D56-4134-B71A-669F5B46FF8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9" name="Round Diagonal Corner Rectangle 22">
                      <a:extLst>
                        <a:ext uri="{FF2B5EF4-FFF2-40B4-BE49-F238E27FC236}">
                          <a16:creationId xmlns:a16="http://schemas.microsoft.com/office/drawing/2014/main" id="{3BEE7714-A0DD-48C4-9B04-23B1762434A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8" name="Group 1097">
                  <a:extLst>
                    <a:ext uri="{FF2B5EF4-FFF2-40B4-BE49-F238E27FC236}">
                      <a16:creationId xmlns:a16="http://schemas.microsoft.com/office/drawing/2014/main" id="{D6EFD0D7-32A5-4C2B-93DF-0AA6975CF96F}"/>
                    </a:ext>
                  </a:extLst>
                </p:cNvPr>
                <p:cNvGrpSpPr/>
                <p:nvPr/>
              </p:nvGrpSpPr>
              <p:grpSpPr>
                <a:xfrm rot="20253845">
                  <a:off x="1241184" y="1553241"/>
                  <a:ext cx="1595182" cy="1230216"/>
                  <a:chOff x="4567827" y="970271"/>
                  <a:chExt cx="1595182" cy="1230216"/>
                </a:xfrm>
              </p:grpSpPr>
              <p:grpSp>
                <p:nvGrpSpPr>
                  <p:cNvPr id="1151" name="Group 7">
                    <a:extLst>
                      <a:ext uri="{FF2B5EF4-FFF2-40B4-BE49-F238E27FC236}">
                        <a16:creationId xmlns:a16="http://schemas.microsoft.com/office/drawing/2014/main" id="{08FF5874-60AA-4F6A-A4AB-7E3827CFE50B}"/>
                      </a:ext>
                    </a:extLst>
                  </p:cNvPr>
                  <p:cNvGrpSpPr/>
                  <p:nvPr/>
                </p:nvGrpSpPr>
                <p:grpSpPr>
                  <a:xfrm>
                    <a:off x="4567827" y="970271"/>
                    <a:ext cx="1176558" cy="776349"/>
                    <a:chOff x="4567827" y="970271"/>
                    <a:chExt cx="1176558" cy="776349"/>
                  </a:xfrm>
                  <a:solidFill>
                    <a:schemeClr val="accent3">
                      <a:lumMod val="50000"/>
                    </a:schemeClr>
                  </a:solidFill>
                </p:grpSpPr>
                <p:sp>
                  <p:nvSpPr>
                    <p:cNvPr id="1158" name="Round Diagonal Corner Rectangle 2">
                      <a:extLst>
                        <a:ext uri="{FF2B5EF4-FFF2-40B4-BE49-F238E27FC236}">
                          <a16:creationId xmlns:a16="http://schemas.microsoft.com/office/drawing/2014/main" id="{2BB6B64A-A730-47A3-8A0A-EC495029B86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 name="Round Diagonal Corner Rectangle 3">
                      <a:extLst>
                        <a:ext uri="{FF2B5EF4-FFF2-40B4-BE49-F238E27FC236}">
                          <a16:creationId xmlns:a16="http://schemas.microsoft.com/office/drawing/2014/main" id="{BFB72F5F-E90D-41BE-AE09-5F36ECB1B506}"/>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 name="Round Diagonal Corner Rectangle 4">
                      <a:extLst>
                        <a:ext uri="{FF2B5EF4-FFF2-40B4-BE49-F238E27FC236}">
                          <a16:creationId xmlns:a16="http://schemas.microsoft.com/office/drawing/2014/main" id="{037D3351-B292-4DB2-9C34-A5F9EE55AE0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Round Diagonal Corner Rectangle 5">
                      <a:extLst>
                        <a:ext uri="{FF2B5EF4-FFF2-40B4-BE49-F238E27FC236}">
                          <a16:creationId xmlns:a16="http://schemas.microsoft.com/office/drawing/2014/main" id="{8FDEF438-7EA6-4EB3-BF74-543C9456423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Round Diagonal Corner Rectangle 6">
                      <a:extLst>
                        <a:ext uri="{FF2B5EF4-FFF2-40B4-BE49-F238E27FC236}">
                          <a16:creationId xmlns:a16="http://schemas.microsoft.com/office/drawing/2014/main" id="{474932E9-6C1B-4795-9222-6618780DB9D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2" name="Group 8">
                    <a:extLst>
                      <a:ext uri="{FF2B5EF4-FFF2-40B4-BE49-F238E27FC236}">
                        <a16:creationId xmlns:a16="http://schemas.microsoft.com/office/drawing/2014/main" id="{92EE339E-1F29-46B9-9610-7006F0F10C6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53" name="Round Diagonal Corner Rectangle 31">
                      <a:extLst>
                        <a:ext uri="{FF2B5EF4-FFF2-40B4-BE49-F238E27FC236}">
                          <a16:creationId xmlns:a16="http://schemas.microsoft.com/office/drawing/2014/main" id="{7371588E-687C-4217-B4ED-10CB2B168E3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Round Diagonal Corner Rectangle 32">
                      <a:extLst>
                        <a:ext uri="{FF2B5EF4-FFF2-40B4-BE49-F238E27FC236}">
                          <a16:creationId xmlns:a16="http://schemas.microsoft.com/office/drawing/2014/main" id="{3D1D8EB4-1886-472F-A615-1007D848923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Round Diagonal Corner Rectangle 33">
                      <a:extLst>
                        <a:ext uri="{FF2B5EF4-FFF2-40B4-BE49-F238E27FC236}">
                          <a16:creationId xmlns:a16="http://schemas.microsoft.com/office/drawing/2014/main" id="{A951C945-5571-42EF-9056-7B75FC6059F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Round Diagonal Corner Rectangle 34">
                      <a:extLst>
                        <a:ext uri="{FF2B5EF4-FFF2-40B4-BE49-F238E27FC236}">
                          <a16:creationId xmlns:a16="http://schemas.microsoft.com/office/drawing/2014/main" id="{6EEA7471-77CF-4B29-B864-B2E82EE51D0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 name="Round Diagonal Corner Rectangle 35">
                      <a:extLst>
                        <a:ext uri="{FF2B5EF4-FFF2-40B4-BE49-F238E27FC236}">
                          <a16:creationId xmlns:a16="http://schemas.microsoft.com/office/drawing/2014/main" id="{608C5431-D62B-4F5C-9E5A-F6317852182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9" name="Group 1098">
                  <a:extLst>
                    <a:ext uri="{FF2B5EF4-FFF2-40B4-BE49-F238E27FC236}">
                      <a16:creationId xmlns:a16="http://schemas.microsoft.com/office/drawing/2014/main" id="{980FB15F-5F61-4078-93FD-CDA095F14E5F}"/>
                    </a:ext>
                  </a:extLst>
                </p:cNvPr>
                <p:cNvGrpSpPr/>
                <p:nvPr/>
              </p:nvGrpSpPr>
              <p:grpSpPr>
                <a:xfrm rot="8113811">
                  <a:off x="1943792" y="770000"/>
                  <a:ext cx="1446415" cy="1355079"/>
                  <a:chOff x="4567827" y="970271"/>
                  <a:chExt cx="1595182" cy="1230216"/>
                </a:xfrm>
              </p:grpSpPr>
              <p:grpSp>
                <p:nvGrpSpPr>
                  <p:cNvPr id="1139" name="Group 7">
                    <a:extLst>
                      <a:ext uri="{FF2B5EF4-FFF2-40B4-BE49-F238E27FC236}">
                        <a16:creationId xmlns:a16="http://schemas.microsoft.com/office/drawing/2014/main" id="{F2F2F6DC-87ED-419A-8798-E2B214759721}"/>
                      </a:ext>
                    </a:extLst>
                  </p:cNvPr>
                  <p:cNvGrpSpPr/>
                  <p:nvPr/>
                </p:nvGrpSpPr>
                <p:grpSpPr>
                  <a:xfrm>
                    <a:off x="4567827" y="970271"/>
                    <a:ext cx="1176558" cy="776349"/>
                    <a:chOff x="4567827" y="970271"/>
                    <a:chExt cx="1176558" cy="776349"/>
                  </a:xfrm>
                  <a:solidFill>
                    <a:schemeClr val="accent3">
                      <a:lumMod val="50000"/>
                    </a:schemeClr>
                  </a:solidFill>
                </p:grpSpPr>
                <p:sp>
                  <p:nvSpPr>
                    <p:cNvPr id="1146" name="Round Diagonal Corner Rectangle 2">
                      <a:extLst>
                        <a:ext uri="{FF2B5EF4-FFF2-40B4-BE49-F238E27FC236}">
                          <a16:creationId xmlns:a16="http://schemas.microsoft.com/office/drawing/2014/main" id="{C4AE63FE-E6FA-4A8B-B71F-1F1F00E2A9D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Round Diagonal Corner Rectangle 3">
                      <a:extLst>
                        <a:ext uri="{FF2B5EF4-FFF2-40B4-BE49-F238E27FC236}">
                          <a16:creationId xmlns:a16="http://schemas.microsoft.com/office/drawing/2014/main" id="{EEBECE1A-4E35-4406-AC96-441D12F9AA0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 name="Round Diagonal Corner Rectangle 4">
                      <a:extLst>
                        <a:ext uri="{FF2B5EF4-FFF2-40B4-BE49-F238E27FC236}">
                          <a16:creationId xmlns:a16="http://schemas.microsoft.com/office/drawing/2014/main" id="{5B638FA3-AB80-4831-92E4-7089435A88AB}"/>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Round Diagonal Corner Rectangle 5">
                      <a:extLst>
                        <a:ext uri="{FF2B5EF4-FFF2-40B4-BE49-F238E27FC236}">
                          <a16:creationId xmlns:a16="http://schemas.microsoft.com/office/drawing/2014/main" id="{01600D51-3D32-4DD1-85B0-5DE53311208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Round Diagonal Corner Rectangle 6">
                      <a:extLst>
                        <a:ext uri="{FF2B5EF4-FFF2-40B4-BE49-F238E27FC236}">
                          <a16:creationId xmlns:a16="http://schemas.microsoft.com/office/drawing/2014/main" id="{00345E20-D3AE-4ECE-A059-EC8E3045162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0" name="Group 8">
                    <a:extLst>
                      <a:ext uri="{FF2B5EF4-FFF2-40B4-BE49-F238E27FC236}">
                        <a16:creationId xmlns:a16="http://schemas.microsoft.com/office/drawing/2014/main" id="{D752E20E-D656-4A5B-831D-A74AC8D9A46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41" name="Round Diagonal Corner Rectangle 44">
                      <a:extLst>
                        <a:ext uri="{FF2B5EF4-FFF2-40B4-BE49-F238E27FC236}">
                          <a16:creationId xmlns:a16="http://schemas.microsoft.com/office/drawing/2014/main" id="{F026E647-1E36-4C38-A5E0-90CC4AA42EF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Round Diagonal Corner Rectangle 45">
                      <a:extLst>
                        <a:ext uri="{FF2B5EF4-FFF2-40B4-BE49-F238E27FC236}">
                          <a16:creationId xmlns:a16="http://schemas.microsoft.com/office/drawing/2014/main" id="{E1C183A6-E576-452D-AD06-5C6D31A6E02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Round Diagonal Corner Rectangle 46">
                      <a:extLst>
                        <a:ext uri="{FF2B5EF4-FFF2-40B4-BE49-F238E27FC236}">
                          <a16:creationId xmlns:a16="http://schemas.microsoft.com/office/drawing/2014/main" id="{455E8356-E557-4E1B-8D91-DEBAB2D3409D}"/>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Round Diagonal Corner Rectangle 47">
                      <a:extLst>
                        <a:ext uri="{FF2B5EF4-FFF2-40B4-BE49-F238E27FC236}">
                          <a16:creationId xmlns:a16="http://schemas.microsoft.com/office/drawing/2014/main" id="{0725583F-034E-4175-A3A0-9816382116C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Round Diagonal Corner Rectangle 48">
                      <a:extLst>
                        <a:ext uri="{FF2B5EF4-FFF2-40B4-BE49-F238E27FC236}">
                          <a16:creationId xmlns:a16="http://schemas.microsoft.com/office/drawing/2014/main" id="{865C4B99-252D-42B9-91A2-FDB7948E464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0" name="Group 1099">
                  <a:extLst>
                    <a:ext uri="{FF2B5EF4-FFF2-40B4-BE49-F238E27FC236}">
                      <a16:creationId xmlns:a16="http://schemas.microsoft.com/office/drawing/2014/main" id="{EF23FE5A-606A-439D-8634-6AA005536B94}"/>
                    </a:ext>
                  </a:extLst>
                </p:cNvPr>
                <p:cNvGrpSpPr/>
                <p:nvPr/>
              </p:nvGrpSpPr>
              <p:grpSpPr>
                <a:xfrm rot="8113811">
                  <a:off x="1438523" y="2207715"/>
                  <a:ext cx="1390153" cy="762604"/>
                  <a:chOff x="4567827" y="970271"/>
                  <a:chExt cx="1595182" cy="1230216"/>
                </a:xfrm>
              </p:grpSpPr>
              <p:grpSp>
                <p:nvGrpSpPr>
                  <p:cNvPr id="1127" name="Group 7">
                    <a:extLst>
                      <a:ext uri="{FF2B5EF4-FFF2-40B4-BE49-F238E27FC236}">
                        <a16:creationId xmlns:a16="http://schemas.microsoft.com/office/drawing/2014/main" id="{FCE138CB-42AA-4882-8A11-E9C86C3A4DE2}"/>
                      </a:ext>
                    </a:extLst>
                  </p:cNvPr>
                  <p:cNvGrpSpPr/>
                  <p:nvPr/>
                </p:nvGrpSpPr>
                <p:grpSpPr>
                  <a:xfrm>
                    <a:off x="4567827" y="970271"/>
                    <a:ext cx="1176558" cy="776349"/>
                    <a:chOff x="4567827" y="970271"/>
                    <a:chExt cx="1176558" cy="776349"/>
                  </a:xfrm>
                  <a:solidFill>
                    <a:schemeClr val="accent3">
                      <a:lumMod val="50000"/>
                    </a:schemeClr>
                  </a:solidFill>
                </p:grpSpPr>
                <p:sp>
                  <p:nvSpPr>
                    <p:cNvPr id="1134" name="Round Diagonal Corner Rectangle 2">
                      <a:extLst>
                        <a:ext uri="{FF2B5EF4-FFF2-40B4-BE49-F238E27FC236}">
                          <a16:creationId xmlns:a16="http://schemas.microsoft.com/office/drawing/2014/main" id="{518EBA3B-2F9B-4CB6-BBEA-3716BBADBF2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Round Diagonal Corner Rectangle 3">
                      <a:extLst>
                        <a:ext uri="{FF2B5EF4-FFF2-40B4-BE49-F238E27FC236}">
                          <a16:creationId xmlns:a16="http://schemas.microsoft.com/office/drawing/2014/main" id="{494C3475-8E68-404B-9541-9B0340006CF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Round Diagonal Corner Rectangle 4">
                      <a:extLst>
                        <a:ext uri="{FF2B5EF4-FFF2-40B4-BE49-F238E27FC236}">
                          <a16:creationId xmlns:a16="http://schemas.microsoft.com/office/drawing/2014/main" id="{E50223F5-8A3C-46FD-9DFC-7D735CAC027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Round Diagonal Corner Rectangle 5">
                      <a:extLst>
                        <a:ext uri="{FF2B5EF4-FFF2-40B4-BE49-F238E27FC236}">
                          <a16:creationId xmlns:a16="http://schemas.microsoft.com/office/drawing/2014/main" id="{7E70FE04-1E2E-4583-94EE-AA075685381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Round Diagonal Corner Rectangle 6">
                      <a:extLst>
                        <a:ext uri="{FF2B5EF4-FFF2-40B4-BE49-F238E27FC236}">
                          <a16:creationId xmlns:a16="http://schemas.microsoft.com/office/drawing/2014/main" id="{F69CD4D7-B2D8-4238-BEC4-657AA24F0AB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8" name="Group 8">
                    <a:extLst>
                      <a:ext uri="{FF2B5EF4-FFF2-40B4-BE49-F238E27FC236}">
                        <a16:creationId xmlns:a16="http://schemas.microsoft.com/office/drawing/2014/main" id="{4904583E-CF16-42CA-A48E-697D5A5BA55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29" name="Round Diagonal Corner Rectangle 57">
                      <a:extLst>
                        <a:ext uri="{FF2B5EF4-FFF2-40B4-BE49-F238E27FC236}">
                          <a16:creationId xmlns:a16="http://schemas.microsoft.com/office/drawing/2014/main" id="{D0F9CBD8-DDF5-4BD7-9CC5-4D3F83B7A68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Round Diagonal Corner Rectangle 58">
                      <a:extLst>
                        <a:ext uri="{FF2B5EF4-FFF2-40B4-BE49-F238E27FC236}">
                          <a16:creationId xmlns:a16="http://schemas.microsoft.com/office/drawing/2014/main" id="{0B643B5B-C7A1-4DB4-9E8D-6329FEDEC10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Round Diagonal Corner Rectangle 59">
                      <a:extLst>
                        <a:ext uri="{FF2B5EF4-FFF2-40B4-BE49-F238E27FC236}">
                          <a16:creationId xmlns:a16="http://schemas.microsoft.com/office/drawing/2014/main" id="{AC960B2D-0AB4-470A-B556-B41870D155D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Round Diagonal Corner Rectangle 60">
                      <a:extLst>
                        <a:ext uri="{FF2B5EF4-FFF2-40B4-BE49-F238E27FC236}">
                          <a16:creationId xmlns:a16="http://schemas.microsoft.com/office/drawing/2014/main" id="{307EBAAD-4D4F-48C3-B926-2B3D570E8AD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Round Diagonal Corner Rectangle 61">
                      <a:extLst>
                        <a:ext uri="{FF2B5EF4-FFF2-40B4-BE49-F238E27FC236}">
                          <a16:creationId xmlns:a16="http://schemas.microsoft.com/office/drawing/2014/main" id="{25A7CA15-C2CE-4370-9A94-973666F20E4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1" name="Group 1100">
                  <a:extLst>
                    <a:ext uri="{FF2B5EF4-FFF2-40B4-BE49-F238E27FC236}">
                      <a16:creationId xmlns:a16="http://schemas.microsoft.com/office/drawing/2014/main" id="{EBF21078-A588-4885-A74D-C92D232EFA60}"/>
                    </a:ext>
                  </a:extLst>
                </p:cNvPr>
                <p:cNvGrpSpPr/>
                <p:nvPr/>
              </p:nvGrpSpPr>
              <p:grpSpPr>
                <a:xfrm rot="9089938">
                  <a:off x="2556363" y="1661184"/>
                  <a:ext cx="1090262" cy="771324"/>
                  <a:chOff x="4567827" y="970271"/>
                  <a:chExt cx="1595182" cy="1230216"/>
                </a:xfrm>
              </p:grpSpPr>
              <p:grpSp>
                <p:nvGrpSpPr>
                  <p:cNvPr id="1115" name="Group 7">
                    <a:extLst>
                      <a:ext uri="{FF2B5EF4-FFF2-40B4-BE49-F238E27FC236}">
                        <a16:creationId xmlns:a16="http://schemas.microsoft.com/office/drawing/2014/main" id="{B8085A41-6623-4B65-9306-592D5D11D001}"/>
                      </a:ext>
                    </a:extLst>
                  </p:cNvPr>
                  <p:cNvGrpSpPr/>
                  <p:nvPr/>
                </p:nvGrpSpPr>
                <p:grpSpPr>
                  <a:xfrm>
                    <a:off x="4567827" y="970271"/>
                    <a:ext cx="1176558" cy="776349"/>
                    <a:chOff x="4567827" y="970271"/>
                    <a:chExt cx="1176558" cy="776349"/>
                  </a:xfrm>
                  <a:solidFill>
                    <a:schemeClr val="accent3">
                      <a:lumMod val="50000"/>
                    </a:schemeClr>
                  </a:solidFill>
                </p:grpSpPr>
                <p:sp>
                  <p:nvSpPr>
                    <p:cNvPr id="1122" name="Round Diagonal Corner Rectangle 2">
                      <a:extLst>
                        <a:ext uri="{FF2B5EF4-FFF2-40B4-BE49-F238E27FC236}">
                          <a16:creationId xmlns:a16="http://schemas.microsoft.com/office/drawing/2014/main" id="{3333D92A-A4C2-4A48-A9D5-C08796EC11F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Round Diagonal Corner Rectangle 3">
                      <a:extLst>
                        <a:ext uri="{FF2B5EF4-FFF2-40B4-BE49-F238E27FC236}">
                          <a16:creationId xmlns:a16="http://schemas.microsoft.com/office/drawing/2014/main" id="{04A342AC-F76A-4EE4-80C6-42FDBE8A9CE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Round Diagonal Corner Rectangle 4">
                      <a:extLst>
                        <a:ext uri="{FF2B5EF4-FFF2-40B4-BE49-F238E27FC236}">
                          <a16:creationId xmlns:a16="http://schemas.microsoft.com/office/drawing/2014/main" id="{E8854438-9B45-4825-87C9-A694771981F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Round Diagonal Corner Rectangle 5">
                      <a:extLst>
                        <a:ext uri="{FF2B5EF4-FFF2-40B4-BE49-F238E27FC236}">
                          <a16:creationId xmlns:a16="http://schemas.microsoft.com/office/drawing/2014/main" id="{8B817CFE-186B-4A7C-B141-49C257277AA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Round Diagonal Corner Rectangle 6">
                      <a:extLst>
                        <a:ext uri="{FF2B5EF4-FFF2-40B4-BE49-F238E27FC236}">
                          <a16:creationId xmlns:a16="http://schemas.microsoft.com/office/drawing/2014/main" id="{0736331C-C7F1-4188-A5DA-87166EA1EFC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6" name="Group 8">
                    <a:extLst>
                      <a:ext uri="{FF2B5EF4-FFF2-40B4-BE49-F238E27FC236}">
                        <a16:creationId xmlns:a16="http://schemas.microsoft.com/office/drawing/2014/main" id="{8C950B5B-447E-47CB-A32C-B3D4B5981E9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17" name="Round Diagonal Corner Rectangle 70">
                      <a:extLst>
                        <a:ext uri="{FF2B5EF4-FFF2-40B4-BE49-F238E27FC236}">
                          <a16:creationId xmlns:a16="http://schemas.microsoft.com/office/drawing/2014/main" id="{83E66FB3-FBB0-4CEA-945B-18F940FEAC7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Round Diagonal Corner Rectangle 71">
                      <a:extLst>
                        <a:ext uri="{FF2B5EF4-FFF2-40B4-BE49-F238E27FC236}">
                          <a16:creationId xmlns:a16="http://schemas.microsoft.com/office/drawing/2014/main" id="{DEC65798-7B75-41BD-A3E5-A7C9ACF7525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Round Diagonal Corner Rectangle 72">
                      <a:extLst>
                        <a:ext uri="{FF2B5EF4-FFF2-40B4-BE49-F238E27FC236}">
                          <a16:creationId xmlns:a16="http://schemas.microsoft.com/office/drawing/2014/main" id="{03A73C98-92C5-41AF-A9B2-8590EAE278E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Round Diagonal Corner Rectangle 73">
                      <a:extLst>
                        <a:ext uri="{FF2B5EF4-FFF2-40B4-BE49-F238E27FC236}">
                          <a16:creationId xmlns:a16="http://schemas.microsoft.com/office/drawing/2014/main" id="{026EB49C-8F3E-4BB5-813C-D6665D37292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Round Diagonal Corner Rectangle 74">
                      <a:extLst>
                        <a:ext uri="{FF2B5EF4-FFF2-40B4-BE49-F238E27FC236}">
                          <a16:creationId xmlns:a16="http://schemas.microsoft.com/office/drawing/2014/main" id="{F053D466-E2C3-4F07-BBD8-975CB9CA1CF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2" name="Group 1101">
                  <a:extLst>
                    <a:ext uri="{FF2B5EF4-FFF2-40B4-BE49-F238E27FC236}">
                      <a16:creationId xmlns:a16="http://schemas.microsoft.com/office/drawing/2014/main" id="{26F53103-08E7-4253-B392-8829B83F47CA}"/>
                    </a:ext>
                  </a:extLst>
                </p:cNvPr>
                <p:cNvGrpSpPr/>
                <p:nvPr/>
              </p:nvGrpSpPr>
              <p:grpSpPr>
                <a:xfrm rot="13486189" flipH="1">
                  <a:off x="1389306" y="2685691"/>
                  <a:ext cx="1345945" cy="1037421"/>
                  <a:chOff x="4567827" y="970271"/>
                  <a:chExt cx="1595182" cy="1230216"/>
                </a:xfrm>
              </p:grpSpPr>
              <p:grpSp>
                <p:nvGrpSpPr>
                  <p:cNvPr id="1103" name="Group 7">
                    <a:extLst>
                      <a:ext uri="{FF2B5EF4-FFF2-40B4-BE49-F238E27FC236}">
                        <a16:creationId xmlns:a16="http://schemas.microsoft.com/office/drawing/2014/main" id="{6388C1DA-EAAC-4677-B08F-34220FF51B11}"/>
                      </a:ext>
                    </a:extLst>
                  </p:cNvPr>
                  <p:cNvGrpSpPr/>
                  <p:nvPr/>
                </p:nvGrpSpPr>
                <p:grpSpPr>
                  <a:xfrm>
                    <a:off x="4567827" y="970271"/>
                    <a:ext cx="1176558" cy="776349"/>
                    <a:chOff x="4567827" y="970271"/>
                    <a:chExt cx="1176558" cy="776349"/>
                  </a:xfrm>
                  <a:solidFill>
                    <a:schemeClr val="accent3">
                      <a:lumMod val="50000"/>
                    </a:schemeClr>
                  </a:solidFill>
                </p:grpSpPr>
                <p:sp>
                  <p:nvSpPr>
                    <p:cNvPr id="1110" name="Round Diagonal Corner Rectangle 2">
                      <a:extLst>
                        <a:ext uri="{FF2B5EF4-FFF2-40B4-BE49-F238E27FC236}">
                          <a16:creationId xmlns:a16="http://schemas.microsoft.com/office/drawing/2014/main" id="{A54BDFA7-B532-4307-9266-EE8B7E4DF5A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Round Diagonal Corner Rectangle 3">
                      <a:extLst>
                        <a:ext uri="{FF2B5EF4-FFF2-40B4-BE49-F238E27FC236}">
                          <a16:creationId xmlns:a16="http://schemas.microsoft.com/office/drawing/2014/main" id="{144504B0-3302-43D3-A950-5BB4B14B739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Round Diagonal Corner Rectangle 4">
                      <a:extLst>
                        <a:ext uri="{FF2B5EF4-FFF2-40B4-BE49-F238E27FC236}">
                          <a16:creationId xmlns:a16="http://schemas.microsoft.com/office/drawing/2014/main" id="{B34BB00C-179D-4D1C-AD56-7D6E4DA0D7F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Round Diagonal Corner Rectangle 5">
                      <a:extLst>
                        <a:ext uri="{FF2B5EF4-FFF2-40B4-BE49-F238E27FC236}">
                          <a16:creationId xmlns:a16="http://schemas.microsoft.com/office/drawing/2014/main" id="{023B3470-11A1-4D10-AF62-A476D53D1FC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Round Diagonal Corner Rectangle 6">
                      <a:extLst>
                        <a:ext uri="{FF2B5EF4-FFF2-40B4-BE49-F238E27FC236}">
                          <a16:creationId xmlns:a16="http://schemas.microsoft.com/office/drawing/2014/main" id="{D5023125-1502-437A-A263-D1E74E77E17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4" name="Group 8">
                    <a:extLst>
                      <a:ext uri="{FF2B5EF4-FFF2-40B4-BE49-F238E27FC236}">
                        <a16:creationId xmlns:a16="http://schemas.microsoft.com/office/drawing/2014/main" id="{C0A63837-80AB-41EB-B694-D6E16E6E9FE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05" name="Round Diagonal Corner Rectangle 83">
                      <a:extLst>
                        <a:ext uri="{FF2B5EF4-FFF2-40B4-BE49-F238E27FC236}">
                          <a16:creationId xmlns:a16="http://schemas.microsoft.com/office/drawing/2014/main" id="{03FCF895-F5DA-462C-BC2E-F6508A9D7D8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Round Diagonal Corner Rectangle 84">
                      <a:extLst>
                        <a:ext uri="{FF2B5EF4-FFF2-40B4-BE49-F238E27FC236}">
                          <a16:creationId xmlns:a16="http://schemas.microsoft.com/office/drawing/2014/main" id="{1D7E3E42-7E44-44D9-8711-7E58186124B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Round Diagonal Corner Rectangle 85">
                      <a:extLst>
                        <a:ext uri="{FF2B5EF4-FFF2-40B4-BE49-F238E27FC236}">
                          <a16:creationId xmlns:a16="http://schemas.microsoft.com/office/drawing/2014/main" id="{E059CCB4-4C64-4EA6-9773-0E522034B87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Round Diagonal Corner Rectangle 86">
                      <a:extLst>
                        <a:ext uri="{FF2B5EF4-FFF2-40B4-BE49-F238E27FC236}">
                          <a16:creationId xmlns:a16="http://schemas.microsoft.com/office/drawing/2014/main" id="{38313F83-EF87-43B2-8EEF-AEB05F908FAD}"/>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Round Diagonal Corner Rectangle 87">
                      <a:extLst>
                        <a:ext uri="{FF2B5EF4-FFF2-40B4-BE49-F238E27FC236}">
                          <a16:creationId xmlns:a16="http://schemas.microsoft.com/office/drawing/2014/main" id="{A75F4E69-811B-44B6-92E6-2E9AB0F316B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2" name="Group 461">
                <a:extLst>
                  <a:ext uri="{FF2B5EF4-FFF2-40B4-BE49-F238E27FC236}">
                    <a16:creationId xmlns:a16="http://schemas.microsoft.com/office/drawing/2014/main" id="{581297B3-613C-4E67-94C0-1D7BB6337EF9}"/>
                  </a:ext>
                </a:extLst>
              </p:cNvPr>
              <p:cNvGrpSpPr/>
              <p:nvPr/>
            </p:nvGrpSpPr>
            <p:grpSpPr>
              <a:xfrm>
                <a:off x="7219011" y="3705252"/>
                <a:ext cx="1015120" cy="696482"/>
                <a:chOff x="3480816" y="1417320"/>
                <a:chExt cx="4105975" cy="2871216"/>
              </a:xfrm>
            </p:grpSpPr>
            <p:grpSp>
              <p:nvGrpSpPr>
                <p:cNvPr id="1083" name="Group 1082">
                  <a:extLst>
                    <a:ext uri="{FF2B5EF4-FFF2-40B4-BE49-F238E27FC236}">
                      <a16:creationId xmlns:a16="http://schemas.microsoft.com/office/drawing/2014/main" id="{8621689B-D81B-4095-8CAE-0F1BC418A663}"/>
                    </a:ext>
                  </a:extLst>
                </p:cNvPr>
                <p:cNvGrpSpPr/>
                <p:nvPr/>
              </p:nvGrpSpPr>
              <p:grpSpPr>
                <a:xfrm>
                  <a:off x="4489705" y="1779294"/>
                  <a:ext cx="1630864" cy="1887450"/>
                  <a:chOff x="7653422" y="1435608"/>
                  <a:chExt cx="2769586" cy="3757446"/>
                </a:xfrm>
              </p:grpSpPr>
              <p:sp>
                <p:nvSpPr>
                  <p:cNvPr id="1093" name="Rectangle 2">
                    <a:extLst>
                      <a:ext uri="{FF2B5EF4-FFF2-40B4-BE49-F238E27FC236}">
                        <a16:creationId xmlns:a16="http://schemas.microsoft.com/office/drawing/2014/main" id="{136B2E5C-4BBC-4C9C-84AF-CEC06D5141E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Freeform: Shape 1093">
                    <a:extLst>
                      <a:ext uri="{FF2B5EF4-FFF2-40B4-BE49-F238E27FC236}">
                        <a16:creationId xmlns:a16="http://schemas.microsoft.com/office/drawing/2014/main" id="{46D573B2-5609-405B-AA9D-BEA3F75562F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84" name="Group 1083">
                  <a:extLst>
                    <a:ext uri="{FF2B5EF4-FFF2-40B4-BE49-F238E27FC236}">
                      <a16:creationId xmlns:a16="http://schemas.microsoft.com/office/drawing/2014/main" id="{B73394A8-E848-4F3E-82AB-ABAB9CB82682}"/>
                    </a:ext>
                  </a:extLst>
                </p:cNvPr>
                <p:cNvGrpSpPr/>
                <p:nvPr/>
              </p:nvGrpSpPr>
              <p:grpSpPr>
                <a:xfrm>
                  <a:off x="5218177" y="1636776"/>
                  <a:ext cx="1822482" cy="2109216"/>
                  <a:chOff x="7653422" y="1435608"/>
                  <a:chExt cx="2769586" cy="3757446"/>
                </a:xfrm>
              </p:grpSpPr>
              <p:sp>
                <p:nvSpPr>
                  <p:cNvPr id="1091" name="Rectangle 2">
                    <a:extLst>
                      <a:ext uri="{FF2B5EF4-FFF2-40B4-BE49-F238E27FC236}">
                        <a16:creationId xmlns:a16="http://schemas.microsoft.com/office/drawing/2014/main" id="{3D177974-DE4B-49AC-8CEF-81217D85CA7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Freeform: Shape 1091">
                    <a:extLst>
                      <a:ext uri="{FF2B5EF4-FFF2-40B4-BE49-F238E27FC236}">
                        <a16:creationId xmlns:a16="http://schemas.microsoft.com/office/drawing/2014/main" id="{CF73FC33-3F57-402F-A09E-E008D503A22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85" name="Group 1084">
                  <a:extLst>
                    <a:ext uri="{FF2B5EF4-FFF2-40B4-BE49-F238E27FC236}">
                      <a16:creationId xmlns:a16="http://schemas.microsoft.com/office/drawing/2014/main" id="{72D86EFF-6298-4F6C-BDA2-6D4B0A9223D6}"/>
                    </a:ext>
                  </a:extLst>
                </p:cNvPr>
                <p:cNvGrpSpPr/>
                <p:nvPr/>
              </p:nvGrpSpPr>
              <p:grpSpPr>
                <a:xfrm>
                  <a:off x="3480816" y="1417320"/>
                  <a:ext cx="2162223" cy="2502408"/>
                  <a:chOff x="7653422" y="1435608"/>
                  <a:chExt cx="2769586" cy="3757446"/>
                </a:xfrm>
              </p:grpSpPr>
              <p:sp>
                <p:nvSpPr>
                  <p:cNvPr id="1089" name="Rectangle 2">
                    <a:extLst>
                      <a:ext uri="{FF2B5EF4-FFF2-40B4-BE49-F238E27FC236}">
                        <a16:creationId xmlns:a16="http://schemas.microsoft.com/office/drawing/2014/main" id="{0D8E734C-947C-4DE0-91DC-57F8BB5F019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Freeform: Shape 1089">
                    <a:extLst>
                      <a:ext uri="{FF2B5EF4-FFF2-40B4-BE49-F238E27FC236}">
                        <a16:creationId xmlns:a16="http://schemas.microsoft.com/office/drawing/2014/main" id="{95A50438-23E7-4A1C-B749-6AAFDBF4962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86" name="Group 1085">
                  <a:extLst>
                    <a:ext uri="{FF2B5EF4-FFF2-40B4-BE49-F238E27FC236}">
                      <a16:creationId xmlns:a16="http://schemas.microsoft.com/office/drawing/2014/main" id="{798A3842-1F8F-449A-9972-FC0CDE8E337C}"/>
                    </a:ext>
                  </a:extLst>
                </p:cNvPr>
                <p:cNvGrpSpPr/>
                <p:nvPr/>
              </p:nvGrpSpPr>
              <p:grpSpPr>
                <a:xfrm>
                  <a:off x="5394961" y="1751862"/>
                  <a:ext cx="2191830" cy="2536674"/>
                  <a:chOff x="7653422" y="1435608"/>
                  <a:chExt cx="2769586" cy="3757446"/>
                </a:xfrm>
              </p:grpSpPr>
              <p:sp>
                <p:nvSpPr>
                  <p:cNvPr id="1087" name="Rectangle 2">
                    <a:extLst>
                      <a:ext uri="{FF2B5EF4-FFF2-40B4-BE49-F238E27FC236}">
                        <a16:creationId xmlns:a16="http://schemas.microsoft.com/office/drawing/2014/main" id="{A6CDC413-7CB4-499A-A22A-CB0517117824}"/>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Freeform: Shape 1087">
                    <a:extLst>
                      <a:ext uri="{FF2B5EF4-FFF2-40B4-BE49-F238E27FC236}">
                        <a16:creationId xmlns:a16="http://schemas.microsoft.com/office/drawing/2014/main" id="{FD9EF8AD-6FC3-4C7D-8B27-2598C3FD722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63" name="Group 462">
                <a:extLst>
                  <a:ext uri="{FF2B5EF4-FFF2-40B4-BE49-F238E27FC236}">
                    <a16:creationId xmlns:a16="http://schemas.microsoft.com/office/drawing/2014/main" id="{77A457BD-996D-4A46-A25D-DCB09EB9E010}"/>
                  </a:ext>
                </a:extLst>
              </p:cNvPr>
              <p:cNvGrpSpPr/>
              <p:nvPr/>
            </p:nvGrpSpPr>
            <p:grpSpPr>
              <a:xfrm>
                <a:off x="7435572" y="3822429"/>
                <a:ext cx="384925" cy="648379"/>
                <a:chOff x="1241184" y="770000"/>
                <a:chExt cx="2405441" cy="4129562"/>
              </a:xfrm>
            </p:grpSpPr>
            <p:grpSp>
              <p:nvGrpSpPr>
                <p:cNvPr id="991" name="Group 990">
                  <a:extLst>
                    <a:ext uri="{FF2B5EF4-FFF2-40B4-BE49-F238E27FC236}">
                      <a16:creationId xmlns:a16="http://schemas.microsoft.com/office/drawing/2014/main" id="{C4E84053-0842-420B-87D6-3C95375B57E1}"/>
                    </a:ext>
                  </a:extLst>
                </p:cNvPr>
                <p:cNvGrpSpPr/>
                <p:nvPr/>
              </p:nvGrpSpPr>
              <p:grpSpPr>
                <a:xfrm>
                  <a:off x="2133600" y="2743200"/>
                  <a:ext cx="1295400" cy="990600"/>
                  <a:chOff x="4567827" y="970271"/>
                  <a:chExt cx="1595182" cy="1230216"/>
                </a:xfrm>
              </p:grpSpPr>
              <p:grpSp>
                <p:nvGrpSpPr>
                  <p:cNvPr id="1071" name="Group 1070">
                    <a:extLst>
                      <a:ext uri="{FF2B5EF4-FFF2-40B4-BE49-F238E27FC236}">
                        <a16:creationId xmlns:a16="http://schemas.microsoft.com/office/drawing/2014/main" id="{278DF8EE-0FC4-4CCB-99DC-9C4B7284A84E}"/>
                      </a:ext>
                    </a:extLst>
                  </p:cNvPr>
                  <p:cNvGrpSpPr/>
                  <p:nvPr/>
                </p:nvGrpSpPr>
                <p:grpSpPr>
                  <a:xfrm>
                    <a:off x="4567827" y="970271"/>
                    <a:ext cx="1176558" cy="776349"/>
                    <a:chOff x="4567827" y="970271"/>
                    <a:chExt cx="1176558" cy="776349"/>
                  </a:xfrm>
                  <a:solidFill>
                    <a:schemeClr val="accent3">
                      <a:lumMod val="50000"/>
                    </a:schemeClr>
                  </a:solidFill>
                </p:grpSpPr>
                <p:sp>
                  <p:nvSpPr>
                    <p:cNvPr id="1078" name="Round Diagonal Corner Rectangle 2">
                      <a:extLst>
                        <a:ext uri="{FF2B5EF4-FFF2-40B4-BE49-F238E27FC236}">
                          <a16:creationId xmlns:a16="http://schemas.microsoft.com/office/drawing/2014/main" id="{89DEC68E-8F39-4EA7-8001-B9B78C33F8A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ound Diagonal Corner Rectangle 3">
                      <a:extLst>
                        <a:ext uri="{FF2B5EF4-FFF2-40B4-BE49-F238E27FC236}">
                          <a16:creationId xmlns:a16="http://schemas.microsoft.com/office/drawing/2014/main" id="{0D78CF1C-3EEC-4AFD-AB02-D8740E481AF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ound Diagonal Corner Rectangle 4">
                      <a:extLst>
                        <a:ext uri="{FF2B5EF4-FFF2-40B4-BE49-F238E27FC236}">
                          <a16:creationId xmlns:a16="http://schemas.microsoft.com/office/drawing/2014/main" id="{328E6BC3-4978-4C8A-9397-98A34F35DCE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ound Diagonal Corner Rectangle 5">
                      <a:extLst>
                        <a:ext uri="{FF2B5EF4-FFF2-40B4-BE49-F238E27FC236}">
                          <a16:creationId xmlns:a16="http://schemas.microsoft.com/office/drawing/2014/main" id="{B9535327-4010-4329-AC9F-CBD261F2F81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Round Diagonal Corner Rectangle 6">
                      <a:extLst>
                        <a:ext uri="{FF2B5EF4-FFF2-40B4-BE49-F238E27FC236}">
                          <a16:creationId xmlns:a16="http://schemas.microsoft.com/office/drawing/2014/main" id="{EE7AF85A-3F13-4109-B1BC-88C6292A285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2" name="Group 1071">
                    <a:extLst>
                      <a:ext uri="{FF2B5EF4-FFF2-40B4-BE49-F238E27FC236}">
                        <a16:creationId xmlns:a16="http://schemas.microsoft.com/office/drawing/2014/main" id="{F124313F-4FA0-44BA-B3C5-B3EAEEA2696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73" name="Round Diagonal Corner Rectangle 9">
                      <a:extLst>
                        <a:ext uri="{FF2B5EF4-FFF2-40B4-BE49-F238E27FC236}">
                          <a16:creationId xmlns:a16="http://schemas.microsoft.com/office/drawing/2014/main" id="{C3D68449-AF38-4CC9-8880-F6183E1FC57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ound Diagonal Corner Rectangle 10">
                      <a:extLst>
                        <a:ext uri="{FF2B5EF4-FFF2-40B4-BE49-F238E27FC236}">
                          <a16:creationId xmlns:a16="http://schemas.microsoft.com/office/drawing/2014/main" id="{907D6BD9-4E62-430F-8054-128262B6BF16}"/>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Round Diagonal Corner Rectangle 11">
                      <a:extLst>
                        <a:ext uri="{FF2B5EF4-FFF2-40B4-BE49-F238E27FC236}">
                          <a16:creationId xmlns:a16="http://schemas.microsoft.com/office/drawing/2014/main" id="{AA194C29-304B-4C4D-B3C6-499B95FAC26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ound Diagonal Corner Rectangle 12">
                      <a:extLst>
                        <a:ext uri="{FF2B5EF4-FFF2-40B4-BE49-F238E27FC236}">
                          <a16:creationId xmlns:a16="http://schemas.microsoft.com/office/drawing/2014/main" id="{C9C7E007-AC76-4B74-8A11-E80856F029C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ound Diagonal Corner Rectangle 13">
                      <a:extLst>
                        <a:ext uri="{FF2B5EF4-FFF2-40B4-BE49-F238E27FC236}">
                          <a16:creationId xmlns:a16="http://schemas.microsoft.com/office/drawing/2014/main" id="{62F8EC09-2843-4F1F-A5BD-9F46E9C2098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2" name="Double Wave 991">
                  <a:extLst>
                    <a:ext uri="{FF2B5EF4-FFF2-40B4-BE49-F238E27FC236}">
                      <a16:creationId xmlns:a16="http://schemas.microsoft.com/office/drawing/2014/main" id="{E314F6F8-8438-441E-AEA7-0A09DA7BA6F6}"/>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3" name="Group 992">
                  <a:extLst>
                    <a:ext uri="{FF2B5EF4-FFF2-40B4-BE49-F238E27FC236}">
                      <a16:creationId xmlns:a16="http://schemas.microsoft.com/office/drawing/2014/main" id="{566C4989-E060-48D4-A036-C1109F316D62}"/>
                    </a:ext>
                  </a:extLst>
                </p:cNvPr>
                <p:cNvGrpSpPr/>
                <p:nvPr/>
              </p:nvGrpSpPr>
              <p:grpSpPr>
                <a:xfrm rot="3721982">
                  <a:off x="2072705" y="1965154"/>
                  <a:ext cx="1219200" cy="940256"/>
                  <a:chOff x="4567827" y="970271"/>
                  <a:chExt cx="1595182" cy="1230216"/>
                </a:xfrm>
              </p:grpSpPr>
              <p:grpSp>
                <p:nvGrpSpPr>
                  <p:cNvPr id="1059" name="Group 7">
                    <a:extLst>
                      <a:ext uri="{FF2B5EF4-FFF2-40B4-BE49-F238E27FC236}">
                        <a16:creationId xmlns:a16="http://schemas.microsoft.com/office/drawing/2014/main" id="{EFCF7C61-03D0-4C97-9B32-B080701F23D1}"/>
                      </a:ext>
                    </a:extLst>
                  </p:cNvPr>
                  <p:cNvGrpSpPr/>
                  <p:nvPr/>
                </p:nvGrpSpPr>
                <p:grpSpPr>
                  <a:xfrm>
                    <a:off x="4567827" y="970271"/>
                    <a:ext cx="1176558" cy="776349"/>
                    <a:chOff x="4567827" y="970271"/>
                    <a:chExt cx="1176558" cy="776349"/>
                  </a:xfrm>
                  <a:solidFill>
                    <a:schemeClr val="accent3">
                      <a:lumMod val="50000"/>
                    </a:schemeClr>
                  </a:solidFill>
                </p:grpSpPr>
                <p:sp>
                  <p:nvSpPr>
                    <p:cNvPr id="1066" name="Round Diagonal Corner Rectangle 2">
                      <a:extLst>
                        <a:ext uri="{FF2B5EF4-FFF2-40B4-BE49-F238E27FC236}">
                          <a16:creationId xmlns:a16="http://schemas.microsoft.com/office/drawing/2014/main" id="{7C6216B2-094A-4BA4-B1C6-E645D56103A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ound Diagonal Corner Rectangle 3">
                      <a:extLst>
                        <a:ext uri="{FF2B5EF4-FFF2-40B4-BE49-F238E27FC236}">
                          <a16:creationId xmlns:a16="http://schemas.microsoft.com/office/drawing/2014/main" id="{6A68D273-0F26-499D-B545-43FE5C90EAF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Round Diagonal Corner Rectangle 4">
                      <a:extLst>
                        <a:ext uri="{FF2B5EF4-FFF2-40B4-BE49-F238E27FC236}">
                          <a16:creationId xmlns:a16="http://schemas.microsoft.com/office/drawing/2014/main" id="{58FE04B6-BB88-4F63-AAB2-795458E8FD2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ound Diagonal Corner Rectangle 5">
                      <a:extLst>
                        <a:ext uri="{FF2B5EF4-FFF2-40B4-BE49-F238E27FC236}">
                          <a16:creationId xmlns:a16="http://schemas.microsoft.com/office/drawing/2014/main" id="{47609ACD-BB7C-4664-943E-EEDD57936B3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ound Diagonal Corner Rectangle 6">
                      <a:extLst>
                        <a:ext uri="{FF2B5EF4-FFF2-40B4-BE49-F238E27FC236}">
                          <a16:creationId xmlns:a16="http://schemas.microsoft.com/office/drawing/2014/main" id="{32C03075-D62C-42DC-9853-83EE9F79BFA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8">
                    <a:extLst>
                      <a:ext uri="{FF2B5EF4-FFF2-40B4-BE49-F238E27FC236}">
                        <a16:creationId xmlns:a16="http://schemas.microsoft.com/office/drawing/2014/main" id="{64B00282-6E91-49FB-A5EA-07D20C4F6A6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61" name="Round Diagonal Corner Rectangle 18">
                      <a:extLst>
                        <a:ext uri="{FF2B5EF4-FFF2-40B4-BE49-F238E27FC236}">
                          <a16:creationId xmlns:a16="http://schemas.microsoft.com/office/drawing/2014/main" id="{12DF89A5-4DBC-41A3-9C8C-69DD77B7CFF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ound Diagonal Corner Rectangle 19">
                      <a:extLst>
                        <a:ext uri="{FF2B5EF4-FFF2-40B4-BE49-F238E27FC236}">
                          <a16:creationId xmlns:a16="http://schemas.microsoft.com/office/drawing/2014/main" id="{91CA5538-37FF-4413-B8FD-6CD6E5898F9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ound Diagonal Corner Rectangle 20">
                      <a:extLst>
                        <a:ext uri="{FF2B5EF4-FFF2-40B4-BE49-F238E27FC236}">
                          <a16:creationId xmlns:a16="http://schemas.microsoft.com/office/drawing/2014/main" id="{63789DD3-DDD3-419D-9DDA-FA1AC4D5DC0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ound Diagonal Corner Rectangle 21">
                      <a:extLst>
                        <a:ext uri="{FF2B5EF4-FFF2-40B4-BE49-F238E27FC236}">
                          <a16:creationId xmlns:a16="http://schemas.microsoft.com/office/drawing/2014/main" id="{5FC3F664-2892-4D91-A872-7D6C19EBEDC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ound Diagonal Corner Rectangle 22">
                      <a:extLst>
                        <a:ext uri="{FF2B5EF4-FFF2-40B4-BE49-F238E27FC236}">
                          <a16:creationId xmlns:a16="http://schemas.microsoft.com/office/drawing/2014/main" id="{0D900106-69C8-4E57-91A8-6486C5F4680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4" name="Group 993">
                  <a:extLst>
                    <a:ext uri="{FF2B5EF4-FFF2-40B4-BE49-F238E27FC236}">
                      <a16:creationId xmlns:a16="http://schemas.microsoft.com/office/drawing/2014/main" id="{F5E3E5A5-9613-4F8D-8233-7029BC6EEF9D}"/>
                    </a:ext>
                  </a:extLst>
                </p:cNvPr>
                <p:cNvGrpSpPr/>
                <p:nvPr/>
              </p:nvGrpSpPr>
              <p:grpSpPr>
                <a:xfrm rot="20253845">
                  <a:off x="1241184" y="1553241"/>
                  <a:ext cx="1595182" cy="1230216"/>
                  <a:chOff x="4567827" y="970271"/>
                  <a:chExt cx="1595182" cy="1230216"/>
                </a:xfrm>
              </p:grpSpPr>
              <p:grpSp>
                <p:nvGrpSpPr>
                  <p:cNvPr id="1047" name="Group 7">
                    <a:extLst>
                      <a:ext uri="{FF2B5EF4-FFF2-40B4-BE49-F238E27FC236}">
                        <a16:creationId xmlns:a16="http://schemas.microsoft.com/office/drawing/2014/main" id="{5601DBE5-4932-40F8-A9DE-F8AB633DA5BA}"/>
                      </a:ext>
                    </a:extLst>
                  </p:cNvPr>
                  <p:cNvGrpSpPr/>
                  <p:nvPr/>
                </p:nvGrpSpPr>
                <p:grpSpPr>
                  <a:xfrm>
                    <a:off x="4567827" y="970271"/>
                    <a:ext cx="1176558" cy="776349"/>
                    <a:chOff x="4567827" y="970271"/>
                    <a:chExt cx="1176558" cy="776349"/>
                  </a:xfrm>
                  <a:solidFill>
                    <a:schemeClr val="accent3">
                      <a:lumMod val="50000"/>
                    </a:schemeClr>
                  </a:solidFill>
                </p:grpSpPr>
                <p:sp>
                  <p:nvSpPr>
                    <p:cNvPr id="1054" name="Round Diagonal Corner Rectangle 2">
                      <a:extLst>
                        <a:ext uri="{FF2B5EF4-FFF2-40B4-BE49-F238E27FC236}">
                          <a16:creationId xmlns:a16="http://schemas.microsoft.com/office/drawing/2014/main" id="{FF20DF18-95E9-4ACA-B185-A2E4D879066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ound Diagonal Corner Rectangle 3">
                      <a:extLst>
                        <a:ext uri="{FF2B5EF4-FFF2-40B4-BE49-F238E27FC236}">
                          <a16:creationId xmlns:a16="http://schemas.microsoft.com/office/drawing/2014/main" id="{06B1D425-3A1E-43DB-B046-F82C8E6E25D7}"/>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ound Diagonal Corner Rectangle 4">
                      <a:extLst>
                        <a:ext uri="{FF2B5EF4-FFF2-40B4-BE49-F238E27FC236}">
                          <a16:creationId xmlns:a16="http://schemas.microsoft.com/office/drawing/2014/main" id="{2D5010CD-167A-412A-917D-26E6D20164C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ound Diagonal Corner Rectangle 5">
                      <a:extLst>
                        <a:ext uri="{FF2B5EF4-FFF2-40B4-BE49-F238E27FC236}">
                          <a16:creationId xmlns:a16="http://schemas.microsoft.com/office/drawing/2014/main" id="{EC0CA4BC-3976-4361-AC30-03A76D4C2CF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Round Diagonal Corner Rectangle 6">
                      <a:extLst>
                        <a:ext uri="{FF2B5EF4-FFF2-40B4-BE49-F238E27FC236}">
                          <a16:creationId xmlns:a16="http://schemas.microsoft.com/office/drawing/2014/main" id="{467FB70C-3090-4528-92E7-F39F885C103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8" name="Group 8">
                    <a:extLst>
                      <a:ext uri="{FF2B5EF4-FFF2-40B4-BE49-F238E27FC236}">
                        <a16:creationId xmlns:a16="http://schemas.microsoft.com/office/drawing/2014/main" id="{749DC5E5-2ACD-4328-9D94-13665CC6D5B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49" name="Round Diagonal Corner Rectangle 31">
                      <a:extLst>
                        <a:ext uri="{FF2B5EF4-FFF2-40B4-BE49-F238E27FC236}">
                          <a16:creationId xmlns:a16="http://schemas.microsoft.com/office/drawing/2014/main" id="{97509695-50EF-412D-A877-27CDD574A5A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ound Diagonal Corner Rectangle 32">
                      <a:extLst>
                        <a:ext uri="{FF2B5EF4-FFF2-40B4-BE49-F238E27FC236}">
                          <a16:creationId xmlns:a16="http://schemas.microsoft.com/office/drawing/2014/main" id="{059A8D89-22A2-4A15-BC9E-CEEC1640F16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ound Diagonal Corner Rectangle 33">
                      <a:extLst>
                        <a:ext uri="{FF2B5EF4-FFF2-40B4-BE49-F238E27FC236}">
                          <a16:creationId xmlns:a16="http://schemas.microsoft.com/office/drawing/2014/main" id="{1D458DDC-1C07-41C1-BFE2-8FA04CD5B9B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ound Diagonal Corner Rectangle 34">
                      <a:extLst>
                        <a:ext uri="{FF2B5EF4-FFF2-40B4-BE49-F238E27FC236}">
                          <a16:creationId xmlns:a16="http://schemas.microsoft.com/office/drawing/2014/main" id="{5FD43BB0-B0BC-4B50-B8A4-CB988D06019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ound Diagonal Corner Rectangle 35">
                      <a:extLst>
                        <a:ext uri="{FF2B5EF4-FFF2-40B4-BE49-F238E27FC236}">
                          <a16:creationId xmlns:a16="http://schemas.microsoft.com/office/drawing/2014/main" id="{3D73B425-2789-4F80-B98D-E1023BC0716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5" name="Group 994">
                  <a:extLst>
                    <a:ext uri="{FF2B5EF4-FFF2-40B4-BE49-F238E27FC236}">
                      <a16:creationId xmlns:a16="http://schemas.microsoft.com/office/drawing/2014/main" id="{44AE2B23-66AE-4748-8D2D-6EDA1A3EF70C}"/>
                    </a:ext>
                  </a:extLst>
                </p:cNvPr>
                <p:cNvGrpSpPr/>
                <p:nvPr/>
              </p:nvGrpSpPr>
              <p:grpSpPr>
                <a:xfrm rot="8113811">
                  <a:off x="1943792" y="770000"/>
                  <a:ext cx="1446415" cy="1355079"/>
                  <a:chOff x="4567827" y="970271"/>
                  <a:chExt cx="1595182" cy="1230216"/>
                </a:xfrm>
              </p:grpSpPr>
              <p:grpSp>
                <p:nvGrpSpPr>
                  <p:cNvPr id="1035" name="Group 7">
                    <a:extLst>
                      <a:ext uri="{FF2B5EF4-FFF2-40B4-BE49-F238E27FC236}">
                        <a16:creationId xmlns:a16="http://schemas.microsoft.com/office/drawing/2014/main" id="{87EA9626-68A6-46EA-AE8E-313A08776083}"/>
                      </a:ext>
                    </a:extLst>
                  </p:cNvPr>
                  <p:cNvGrpSpPr/>
                  <p:nvPr/>
                </p:nvGrpSpPr>
                <p:grpSpPr>
                  <a:xfrm>
                    <a:off x="4567827" y="970271"/>
                    <a:ext cx="1176558" cy="776349"/>
                    <a:chOff x="4567827" y="970271"/>
                    <a:chExt cx="1176558" cy="776349"/>
                  </a:xfrm>
                  <a:solidFill>
                    <a:schemeClr val="accent3">
                      <a:lumMod val="50000"/>
                    </a:schemeClr>
                  </a:solidFill>
                </p:grpSpPr>
                <p:sp>
                  <p:nvSpPr>
                    <p:cNvPr id="1042" name="Round Diagonal Corner Rectangle 2">
                      <a:extLst>
                        <a:ext uri="{FF2B5EF4-FFF2-40B4-BE49-F238E27FC236}">
                          <a16:creationId xmlns:a16="http://schemas.microsoft.com/office/drawing/2014/main" id="{E8EFD739-F28A-42B6-97ED-0A30B624555D}"/>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ound Diagonal Corner Rectangle 3">
                      <a:extLst>
                        <a:ext uri="{FF2B5EF4-FFF2-40B4-BE49-F238E27FC236}">
                          <a16:creationId xmlns:a16="http://schemas.microsoft.com/office/drawing/2014/main" id="{D5EFD8C4-A34D-4901-889F-2EEC5B97E70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ound Diagonal Corner Rectangle 4">
                      <a:extLst>
                        <a:ext uri="{FF2B5EF4-FFF2-40B4-BE49-F238E27FC236}">
                          <a16:creationId xmlns:a16="http://schemas.microsoft.com/office/drawing/2014/main" id="{82EC3BFF-0FFA-4560-ACB3-BB7AA346058E}"/>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ound Diagonal Corner Rectangle 5">
                      <a:extLst>
                        <a:ext uri="{FF2B5EF4-FFF2-40B4-BE49-F238E27FC236}">
                          <a16:creationId xmlns:a16="http://schemas.microsoft.com/office/drawing/2014/main" id="{ED17C938-9461-45C7-AB13-95AE87802D6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ound Diagonal Corner Rectangle 6">
                      <a:extLst>
                        <a:ext uri="{FF2B5EF4-FFF2-40B4-BE49-F238E27FC236}">
                          <a16:creationId xmlns:a16="http://schemas.microsoft.com/office/drawing/2014/main" id="{D60196E9-B161-489A-93CF-A6A3FC3C4E5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6" name="Group 8">
                    <a:extLst>
                      <a:ext uri="{FF2B5EF4-FFF2-40B4-BE49-F238E27FC236}">
                        <a16:creationId xmlns:a16="http://schemas.microsoft.com/office/drawing/2014/main" id="{FB7FDA51-D3AD-4AB8-8FF6-DC00EE4C869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37" name="Round Diagonal Corner Rectangle 44">
                      <a:extLst>
                        <a:ext uri="{FF2B5EF4-FFF2-40B4-BE49-F238E27FC236}">
                          <a16:creationId xmlns:a16="http://schemas.microsoft.com/office/drawing/2014/main" id="{46562B0F-A1E4-48B6-81A0-C466C6A97C56}"/>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ound Diagonal Corner Rectangle 45">
                      <a:extLst>
                        <a:ext uri="{FF2B5EF4-FFF2-40B4-BE49-F238E27FC236}">
                          <a16:creationId xmlns:a16="http://schemas.microsoft.com/office/drawing/2014/main" id="{7DAEC069-0510-4963-9E4F-1C7DB54242A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ound Diagonal Corner Rectangle 46">
                      <a:extLst>
                        <a:ext uri="{FF2B5EF4-FFF2-40B4-BE49-F238E27FC236}">
                          <a16:creationId xmlns:a16="http://schemas.microsoft.com/office/drawing/2014/main" id="{2715C81D-463C-41AF-BCD9-D2602C5A38E9}"/>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ound Diagonal Corner Rectangle 47">
                      <a:extLst>
                        <a:ext uri="{FF2B5EF4-FFF2-40B4-BE49-F238E27FC236}">
                          <a16:creationId xmlns:a16="http://schemas.microsoft.com/office/drawing/2014/main" id="{09D9A93F-27E7-4C6B-A423-27E27318F54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ound Diagonal Corner Rectangle 48">
                      <a:extLst>
                        <a:ext uri="{FF2B5EF4-FFF2-40B4-BE49-F238E27FC236}">
                          <a16:creationId xmlns:a16="http://schemas.microsoft.com/office/drawing/2014/main" id="{02580AE8-D274-40A1-B5AB-F380E3ABCE3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6" name="Group 995">
                  <a:extLst>
                    <a:ext uri="{FF2B5EF4-FFF2-40B4-BE49-F238E27FC236}">
                      <a16:creationId xmlns:a16="http://schemas.microsoft.com/office/drawing/2014/main" id="{762B5237-D1FF-465E-B6C3-F68565D366E5}"/>
                    </a:ext>
                  </a:extLst>
                </p:cNvPr>
                <p:cNvGrpSpPr/>
                <p:nvPr/>
              </p:nvGrpSpPr>
              <p:grpSpPr>
                <a:xfrm rot="8113811">
                  <a:off x="1438523" y="2207715"/>
                  <a:ext cx="1390153" cy="762604"/>
                  <a:chOff x="4567827" y="970271"/>
                  <a:chExt cx="1595182" cy="1230216"/>
                </a:xfrm>
              </p:grpSpPr>
              <p:grpSp>
                <p:nvGrpSpPr>
                  <p:cNvPr id="1023" name="Group 7">
                    <a:extLst>
                      <a:ext uri="{FF2B5EF4-FFF2-40B4-BE49-F238E27FC236}">
                        <a16:creationId xmlns:a16="http://schemas.microsoft.com/office/drawing/2014/main" id="{31238611-DF4E-429D-A0DA-3424FD9A176D}"/>
                      </a:ext>
                    </a:extLst>
                  </p:cNvPr>
                  <p:cNvGrpSpPr/>
                  <p:nvPr/>
                </p:nvGrpSpPr>
                <p:grpSpPr>
                  <a:xfrm>
                    <a:off x="4567827" y="970271"/>
                    <a:ext cx="1176558" cy="776349"/>
                    <a:chOff x="4567827" y="970271"/>
                    <a:chExt cx="1176558" cy="776349"/>
                  </a:xfrm>
                  <a:solidFill>
                    <a:schemeClr val="accent3">
                      <a:lumMod val="50000"/>
                    </a:schemeClr>
                  </a:solidFill>
                </p:grpSpPr>
                <p:sp>
                  <p:nvSpPr>
                    <p:cNvPr id="1030" name="Round Diagonal Corner Rectangle 2">
                      <a:extLst>
                        <a:ext uri="{FF2B5EF4-FFF2-40B4-BE49-F238E27FC236}">
                          <a16:creationId xmlns:a16="http://schemas.microsoft.com/office/drawing/2014/main" id="{0E50674D-B0EB-456C-A3D5-7CE5C143BD4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ound Diagonal Corner Rectangle 3">
                      <a:extLst>
                        <a:ext uri="{FF2B5EF4-FFF2-40B4-BE49-F238E27FC236}">
                          <a16:creationId xmlns:a16="http://schemas.microsoft.com/office/drawing/2014/main" id="{0CFB7DE9-4B14-4A33-A86A-E0555BF6013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ound Diagonal Corner Rectangle 4">
                      <a:extLst>
                        <a:ext uri="{FF2B5EF4-FFF2-40B4-BE49-F238E27FC236}">
                          <a16:creationId xmlns:a16="http://schemas.microsoft.com/office/drawing/2014/main" id="{BEBEE82C-CCBF-4DF2-9EC6-D51E15DB3B0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ound Diagonal Corner Rectangle 5">
                      <a:extLst>
                        <a:ext uri="{FF2B5EF4-FFF2-40B4-BE49-F238E27FC236}">
                          <a16:creationId xmlns:a16="http://schemas.microsoft.com/office/drawing/2014/main" id="{83AF1E25-7C3C-44B6-A86E-6BD19F3CE71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ound Diagonal Corner Rectangle 6">
                      <a:extLst>
                        <a:ext uri="{FF2B5EF4-FFF2-40B4-BE49-F238E27FC236}">
                          <a16:creationId xmlns:a16="http://schemas.microsoft.com/office/drawing/2014/main" id="{3B115331-DD8F-4F2A-9F51-4ABD09F6848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4" name="Group 8">
                    <a:extLst>
                      <a:ext uri="{FF2B5EF4-FFF2-40B4-BE49-F238E27FC236}">
                        <a16:creationId xmlns:a16="http://schemas.microsoft.com/office/drawing/2014/main" id="{9EB61969-9E6E-4DF8-BEB3-D359699757A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25" name="Round Diagonal Corner Rectangle 57">
                      <a:extLst>
                        <a:ext uri="{FF2B5EF4-FFF2-40B4-BE49-F238E27FC236}">
                          <a16:creationId xmlns:a16="http://schemas.microsoft.com/office/drawing/2014/main" id="{E70576C9-A7D6-4D87-86CF-876EADC9D83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ound Diagonal Corner Rectangle 58">
                      <a:extLst>
                        <a:ext uri="{FF2B5EF4-FFF2-40B4-BE49-F238E27FC236}">
                          <a16:creationId xmlns:a16="http://schemas.microsoft.com/office/drawing/2014/main" id="{283587B5-DDC7-4674-80A2-E295D4CB9C8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ound Diagonal Corner Rectangle 59">
                      <a:extLst>
                        <a:ext uri="{FF2B5EF4-FFF2-40B4-BE49-F238E27FC236}">
                          <a16:creationId xmlns:a16="http://schemas.microsoft.com/office/drawing/2014/main" id="{416750DE-03C6-4A9D-90C7-F77D31F76B0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ound Diagonal Corner Rectangle 60">
                      <a:extLst>
                        <a:ext uri="{FF2B5EF4-FFF2-40B4-BE49-F238E27FC236}">
                          <a16:creationId xmlns:a16="http://schemas.microsoft.com/office/drawing/2014/main" id="{8B61F038-B3EB-45CE-B075-FD9B3106765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ound Diagonal Corner Rectangle 61">
                      <a:extLst>
                        <a:ext uri="{FF2B5EF4-FFF2-40B4-BE49-F238E27FC236}">
                          <a16:creationId xmlns:a16="http://schemas.microsoft.com/office/drawing/2014/main" id="{4CE7E9F3-447F-4260-BA7E-ECCDF52F5A3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7" name="Group 996">
                  <a:extLst>
                    <a:ext uri="{FF2B5EF4-FFF2-40B4-BE49-F238E27FC236}">
                      <a16:creationId xmlns:a16="http://schemas.microsoft.com/office/drawing/2014/main" id="{FE907EEC-356B-4A42-88F1-5B0EDBAA1A2C}"/>
                    </a:ext>
                  </a:extLst>
                </p:cNvPr>
                <p:cNvGrpSpPr/>
                <p:nvPr/>
              </p:nvGrpSpPr>
              <p:grpSpPr>
                <a:xfrm rot="9089938">
                  <a:off x="2556363" y="1661184"/>
                  <a:ext cx="1090262" cy="771324"/>
                  <a:chOff x="4567827" y="970271"/>
                  <a:chExt cx="1595182" cy="1230216"/>
                </a:xfrm>
              </p:grpSpPr>
              <p:grpSp>
                <p:nvGrpSpPr>
                  <p:cNvPr id="1011" name="Group 7">
                    <a:extLst>
                      <a:ext uri="{FF2B5EF4-FFF2-40B4-BE49-F238E27FC236}">
                        <a16:creationId xmlns:a16="http://schemas.microsoft.com/office/drawing/2014/main" id="{AE131D1A-F879-4823-AFF0-E9D757DE95F2}"/>
                      </a:ext>
                    </a:extLst>
                  </p:cNvPr>
                  <p:cNvGrpSpPr/>
                  <p:nvPr/>
                </p:nvGrpSpPr>
                <p:grpSpPr>
                  <a:xfrm>
                    <a:off x="4567827" y="970271"/>
                    <a:ext cx="1176558" cy="776349"/>
                    <a:chOff x="4567827" y="970271"/>
                    <a:chExt cx="1176558" cy="776349"/>
                  </a:xfrm>
                  <a:solidFill>
                    <a:schemeClr val="accent3">
                      <a:lumMod val="50000"/>
                    </a:schemeClr>
                  </a:solidFill>
                </p:grpSpPr>
                <p:sp>
                  <p:nvSpPr>
                    <p:cNvPr id="1018" name="Round Diagonal Corner Rectangle 2">
                      <a:extLst>
                        <a:ext uri="{FF2B5EF4-FFF2-40B4-BE49-F238E27FC236}">
                          <a16:creationId xmlns:a16="http://schemas.microsoft.com/office/drawing/2014/main" id="{7E1D46B2-0FCB-4586-A962-3099D7C3768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Round Diagonal Corner Rectangle 3">
                      <a:extLst>
                        <a:ext uri="{FF2B5EF4-FFF2-40B4-BE49-F238E27FC236}">
                          <a16:creationId xmlns:a16="http://schemas.microsoft.com/office/drawing/2014/main" id="{36201B87-F6A5-4E3C-A4A6-CE31BD609BC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Round Diagonal Corner Rectangle 4">
                      <a:extLst>
                        <a:ext uri="{FF2B5EF4-FFF2-40B4-BE49-F238E27FC236}">
                          <a16:creationId xmlns:a16="http://schemas.microsoft.com/office/drawing/2014/main" id="{18B38D38-0D6A-416F-B88B-BA5B18C6AC5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Round Diagonal Corner Rectangle 5">
                      <a:extLst>
                        <a:ext uri="{FF2B5EF4-FFF2-40B4-BE49-F238E27FC236}">
                          <a16:creationId xmlns:a16="http://schemas.microsoft.com/office/drawing/2014/main" id="{4191570E-76B8-40DA-A2FA-083A85FF304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Round Diagonal Corner Rectangle 6">
                      <a:extLst>
                        <a:ext uri="{FF2B5EF4-FFF2-40B4-BE49-F238E27FC236}">
                          <a16:creationId xmlns:a16="http://schemas.microsoft.com/office/drawing/2014/main" id="{5708752F-4773-4336-871D-BDBC01450CB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2" name="Group 8">
                    <a:extLst>
                      <a:ext uri="{FF2B5EF4-FFF2-40B4-BE49-F238E27FC236}">
                        <a16:creationId xmlns:a16="http://schemas.microsoft.com/office/drawing/2014/main" id="{887AA7A7-88D9-4FE6-A607-C5675AD72D3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13" name="Round Diagonal Corner Rectangle 70">
                      <a:extLst>
                        <a:ext uri="{FF2B5EF4-FFF2-40B4-BE49-F238E27FC236}">
                          <a16:creationId xmlns:a16="http://schemas.microsoft.com/office/drawing/2014/main" id="{4DBF4F71-467E-43AD-827E-210148AA81AC}"/>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Round Diagonal Corner Rectangle 71">
                      <a:extLst>
                        <a:ext uri="{FF2B5EF4-FFF2-40B4-BE49-F238E27FC236}">
                          <a16:creationId xmlns:a16="http://schemas.microsoft.com/office/drawing/2014/main" id="{A3FD90FD-7E9F-46C5-8AD7-10D290FB87E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Round Diagonal Corner Rectangle 72">
                      <a:extLst>
                        <a:ext uri="{FF2B5EF4-FFF2-40B4-BE49-F238E27FC236}">
                          <a16:creationId xmlns:a16="http://schemas.microsoft.com/office/drawing/2014/main" id="{8244F7E7-22E3-4033-94D0-3EBCFC8E6B5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Round Diagonal Corner Rectangle 73">
                      <a:extLst>
                        <a:ext uri="{FF2B5EF4-FFF2-40B4-BE49-F238E27FC236}">
                          <a16:creationId xmlns:a16="http://schemas.microsoft.com/office/drawing/2014/main" id="{EA75F1E9-4FDB-4100-A54A-A3AE3759BC6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Round Diagonal Corner Rectangle 74">
                      <a:extLst>
                        <a:ext uri="{FF2B5EF4-FFF2-40B4-BE49-F238E27FC236}">
                          <a16:creationId xmlns:a16="http://schemas.microsoft.com/office/drawing/2014/main" id="{DA154146-41FB-4BC2-A647-84FC4C7D2A5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8" name="Group 997">
                  <a:extLst>
                    <a:ext uri="{FF2B5EF4-FFF2-40B4-BE49-F238E27FC236}">
                      <a16:creationId xmlns:a16="http://schemas.microsoft.com/office/drawing/2014/main" id="{62693FC2-7715-4182-BECE-2F62D4DEECED}"/>
                    </a:ext>
                  </a:extLst>
                </p:cNvPr>
                <p:cNvGrpSpPr/>
                <p:nvPr/>
              </p:nvGrpSpPr>
              <p:grpSpPr>
                <a:xfrm rot="13486189" flipH="1">
                  <a:off x="1389306" y="2685691"/>
                  <a:ext cx="1345945" cy="1037421"/>
                  <a:chOff x="4567827" y="970271"/>
                  <a:chExt cx="1595182" cy="1230216"/>
                </a:xfrm>
              </p:grpSpPr>
              <p:grpSp>
                <p:nvGrpSpPr>
                  <p:cNvPr id="999" name="Group 7">
                    <a:extLst>
                      <a:ext uri="{FF2B5EF4-FFF2-40B4-BE49-F238E27FC236}">
                        <a16:creationId xmlns:a16="http://schemas.microsoft.com/office/drawing/2014/main" id="{35A5682A-3823-4FE7-8407-7985EC3F2E6F}"/>
                      </a:ext>
                    </a:extLst>
                  </p:cNvPr>
                  <p:cNvGrpSpPr/>
                  <p:nvPr/>
                </p:nvGrpSpPr>
                <p:grpSpPr>
                  <a:xfrm>
                    <a:off x="4567827" y="970271"/>
                    <a:ext cx="1176558" cy="776349"/>
                    <a:chOff x="4567827" y="970271"/>
                    <a:chExt cx="1176558" cy="776349"/>
                  </a:xfrm>
                  <a:solidFill>
                    <a:schemeClr val="accent3">
                      <a:lumMod val="50000"/>
                    </a:schemeClr>
                  </a:solidFill>
                </p:grpSpPr>
                <p:sp>
                  <p:nvSpPr>
                    <p:cNvPr id="1006" name="Round Diagonal Corner Rectangle 2">
                      <a:extLst>
                        <a:ext uri="{FF2B5EF4-FFF2-40B4-BE49-F238E27FC236}">
                          <a16:creationId xmlns:a16="http://schemas.microsoft.com/office/drawing/2014/main" id="{13A00758-A051-4E18-92C1-3084C32E467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Round Diagonal Corner Rectangle 3">
                      <a:extLst>
                        <a:ext uri="{FF2B5EF4-FFF2-40B4-BE49-F238E27FC236}">
                          <a16:creationId xmlns:a16="http://schemas.microsoft.com/office/drawing/2014/main" id="{F3885BF7-3BFB-4084-B4CC-DF22580D7D1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Round Diagonal Corner Rectangle 4">
                      <a:extLst>
                        <a:ext uri="{FF2B5EF4-FFF2-40B4-BE49-F238E27FC236}">
                          <a16:creationId xmlns:a16="http://schemas.microsoft.com/office/drawing/2014/main" id="{EEB332D8-AA4B-4EE7-BB8F-703C7598400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Round Diagonal Corner Rectangle 5">
                      <a:extLst>
                        <a:ext uri="{FF2B5EF4-FFF2-40B4-BE49-F238E27FC236}">
                          <a16:creationId xmlns:a16="http://schemas.microsoft.com/office/drawing/2014/main" id="{34BD5E0C-43E0-40C6-AEA6-7C565D2D564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Round Diagonal Corner Rectangle 6">
                      <a:extLst>
                        <a:ext uri="{FF2B5EF4-FFF2-40B4-BE49-F238E27FC236}">
                          <a16:creationId xmlns:a16="http://schemas.microsoft.com/office/drawing/2014/main" id="{CDFA851A-9C36-4C8D-9F04-985AB069BA4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0" name="Group 8">
                    <a:extLst>
                      <a:ext uri="{FF2B5EF4-FFF2-40B4-BE49-F238E27FC236}">
                        <a16:creationId xmlns:a16="http://schemas.microsoft.com/office/drawing/2014/main" id="{9AA33F2D-90A3-48E6-B81D-99CAD4A1296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01" name="Round Diagonal Corner Rectangle 83">
                      <a:extLst>
                        <a:ext uri="{FF2B5EF4-FFF2-40B4-BE49-F238E27FC236}">
                          <a16:creationId xmlns:a16="http://schemas.microsoft.com/office/drawing/2014/main" id="{3BF67665-1650-4BEF-8295-126032316A8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Round Diagonal Corner Rectangle 84">
                      <a:extLst>
                        <a:ext uri="{FF2B5EF4-FFF2-40B4-BE49-F238E27FC236}">
                          <a16:creationId xmlns:a16="http://schemas.microsoft.com/office/drawing/2014/main" id="{BF5588C1-7462-498C-973E-90594B8AB6A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Round Diagonal Corner Rectangle 85">
                      <a:extLst>
                        <a:ext uri="{FF2B5EF4-FFF2-40B4-BE49-F238E27FC236}">
                          <a16:creationId xmlns:a16="http://schemas.microsoft.com/office/drawing/2014/main" id="{C7408408-AA5B-44C9-86DE-D3797F7B8CF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Round Diagonal Corner Rectangle 86">
                      <a:extLst>
                        <a:ext uri="{FF2B5EF4-FFF2-40B4-BE49-F238E27FC236}">
                          <a16:creationId xmlns:a16="http://schemas.microsoft.com/office/drawing/2014/main" id="{3DCFE632-DE24-4F6E-B041-E8F0F8FCB8A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Round Diagonal Corner Rectangle 87">
                      <a:extLst>
                        <a:ext uri="{FF2B5EF4-FFF2-40B4-BE49-F238E27FC236}">
                          <a16:creationId xmlns:a16="http://schemas.microsoft.com/office/drawing/2014/main" id="{ABB59E5B-2822-436D-8F7B-E41B772EBF0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4" name="Group 463">
                <a:extLst>
                  <a:ext uri="{FF2B5EF4-FFF2-40B4-BE49-F238E27FC236}">
                    <a16:creationId xmlns:a16="http://schemas.microsoft.com/office/drawing/2014/main" id="{EC25E854-6C9B-4B70-BD54-16F5038A9265}"/>
                  </a:ext>
                </a:extLst>
              </p:cNvPr>
              <p:cNvGrpSpPr/>
              <p:nvPr/>
            </p:nvGrpSpPr>
            <p:grpSpPr>
              <a:xfrm>
                <a:off x="10109117" y="3634946"/>
                <a:ext cx="1015120" cy="696482"/>
                <a:chOff x="3480816" y="1417320"/>
                <a:chExt cx="4105975" cy="2871216"/>
              </a:xfrm>
            </p:grpSpPr>
            <p:grpSp>
              <p:nvGrpSpPr>
                <p:cNvPr id="979" name="Group 978">
                  <a:extLst>
                    <a:ext uri="{FF2B5EF4-FFF2-40B4-BE49-F238E27FC236}">
                      <a16:creationId xmlns:a16="http://schemas.microsoft.com/office/drawing/2014/main" id="{BC7A7BAF-8D0C-4B3E-B0C0-9418005F3072}"/>
                    </a:ext>
                  </a:extLst>
                </p:cNvPr>
                <p:cNvGrpSpPr/>
                <p:nvPr/>
              </p:nvGrpSpPr>
              <p:grpSpPr>
                <a:xfrm>
                  <a:off x="4489705" y="1779294"/>
                  <a:ext cx="1630864" cy="1887450"/>
                  <a:chOff x="7653422" y="1435608"/>
                  <a:chExt cx="2769586" cy="3757446"/>
                </a:xfrm>
              </p:grpSpPr>
              <p:sp>
                <p:nvSpPr>
                  <p:cNvPr id="989" name="Rectangle 2">
                    <a:extLst>
                      <a:ext uri="{FF2B5EF4-FFF2-40B4-BE49-F238E27FC236}">
                        <a16:creationId xmlns:a16="http://schemas.microsoft.com/office/drawing/2014/main" id="{5660B968-5403-4C66-82BD-9FD69998D19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Freeform: Shape 989">
                    <a:extLst>
                      <a:ext uri="{FF2B5EF4-FFF2-40B4-BE49-F238E27FC236}">
                        <a16:creationId xmlns:a16="http://schemas.microsoft.com/office/drawing/2014/main" id="{446B73CF-2A9D-46C7-8EE3-2368DBC1074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80" name="Group 979">
                  <a:extLst>
                    <a:ext uri="{FF2B5EF4-FFF2-40B4-BE49-F238E27FC236}">
                      <a16:creationId xmlns:a16="http://schemas.microsoft.com/office/drawing/2014/main" id="{93AC9C27-3536-4226-99B9-6590285D2395}"/>
                    </a:ext>
                  </a:extLst>
                </p:cNvPr>
                <p:cNvGrpSpPr/>
                <p:nvPr/>
              </p:nvGrpSpPr>
              <p:grpSpPr>
                <a:xfrm>
                  <a:off x="5218177" y="1636776"/>
                  <a:ext cx="1822482" cy="2109216"/>
                  <a:chOff x="7653422" y="1435608"/>
                  <a:chExt cx="2769586" cy="3757446"/>
                </a:xfrm>
              </p:grpSpPr>
              <p:sp>
                <p:nvSpPr>
                  <p:cNvPr id="987" name="Rectangle 2">
                    <a:extLst>
                      <a:ext uri="{FF2B5EF4-FFF2-40B4-BE49-F238E27FC236}">
                        <a16:creationId xmlns:a16="http://schemas.microsoft.com/office/drawing/2014/main" id="{3C6CFA3C-063B-4677-8B0C-09173BBA5B9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Freeform: Shape 987">
                    <a:extLst>
                      <a:ext uri="{FF2B5EF4-FFF2-40B4-BE49-F238E27FC236}">
                        <a16:creationId xmlns:a16="http://schemas.microsoft.com/office/drawing/2014/main" id="{8AD87921-D73A-4692-BDA5-21A8E23B7F9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81" name="Group 980">
                  <a:extLst>
                    <a:ext uri="{FF2B5EF4-FFF2-40B4-BE49-F238E27FC236}">
                      <a16:creationId xmlns:a16="http://schemas.microsoft.com/office/drawing/2014/main" id="{7418C54A-74EE-4255-B86B-6C5F51BCA507}"/>
                    </a:ext>
                  </a:extLst>
                </p:cNvPr>
                <p:cNvGrpSpPr/>
                <p:nvPr/>
              </p:nvGrpSpPr>
              <p:grpSpPr>
                <a:xfrm>
                  <a:off x="3480816" y="1417320"/>
                  <a:ext cx="2162223" cy="2502408"/>
                  <a:chOff x="7653422" y="1435608"/>
                  <a:chExt cx="2769586" cy="3757446"/>
                </a:xfrm>
              </p:grpSpPr>
              <p:sp>
                <p:nvSpPr>
                  <p:cNvPr id="985" name="Rectangle 2">
                    <a:extLst>
                      <a:ext uri="{FF2B5EF4-FFF2-40B4-BE49-F238E27FC236}">
                        <a16:creationId xmlns:a16="http://schemas.microsoft.com/office/drawing/2014/main" id="{F3BD4C58-5CDC-4A2F-8ED6-A7C073AB528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Freeform: Shape 985">
                    <a:extLst>
                      <a:ext uri="{FF2B5EF4-FFF2-40B4-BE49-F238E27FC236}">
                        <a16:creationId xmlns:a16="http://schemas.microsoft.com/office/drawing/2014/main" id="{AEC58A4F-084C-4DC8-B226-126302FE59F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82" name="Group 981">
                  <a:extLst>
                    <a:ext uri="{FF2B5EF4-FFF2-40B4-BE49-F238E27FC236}">
                      <a16:creationId xmlns:a16="http://schemas.microsoft.com/office/drawing/2014/main" id="{2883D748-11DE-4974-9D52-C7A5EF4FFB69}"/>
                    </a:ext>
                  </a:extLst>
                </p:cNvPr>
                <p:cNvGrpSpPr/>
                <p:nvPr/>
              </p:nvGrpSpPr>
              <p:grpSpPr>
                <a:xfrm>
                  <a:off x="5394961" y="1751862"/>
                  <a:ext cx="2191830" cy="2536674"/>
                  <a:chOff x="7653422" y="1435608"/>
                  <a:chExt cx="2769586" cy="3757446"/>
                </a:xfrm>
              </p:grpSpPr>
              <p:sp>
                <p:nvSpPr>
                  <p:cNvPr id="983" name="Rectangle 2">
                    <a:extLst>
                      <a:ext uri="{FF2B5EF4-FFF2-40B4-BE49-F238E27FC236}">
                        <a16:creationId xmlns:a16="http://schemas.microsoft.com/office/drawing/2014/main" id="{999D09D9-E7DF-4FCC-A84E-EE39814EB31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Freeform: Shape 983">
                    <a:extLst>
                      <a:ext uri="{FF2B5EF4-FFF2-40B4-BE49-F238E27FC236}">
                        <a16:creationId xmlns:a16="http://schemas.microsoft.com/office/drawing/2014/main" id="{8F986B4C-3A54-4F88-818A-E2FEE0E8AAE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65" name="Group 464">
                <a:extLst>
                  <a:ext uri="{FF2B5EF4-FFF2-40B4-BE49-F238E27FC236}">
                    <a16:creationId xmlns:a16="http://schemas.microsoft.com/office/drawing/2014/main" id="{50534939-C3C8-41D2-94A9-7BF05DB0CF07}"/>
                  </a:ext>
                </a:extLst>
              </p:cNvPr>
              <p:cNvGrpSpPr/>
              <p:nvPr/>
            </p:nvGrpSpPr>
            <p:grpSpPr>
              <a:xfrm>
                <a:off x="10325678" y="3752123"/>
                <a:ext cx="384925" cy="648379"/>
                <a:chOff x="1241184" y="770000"/>
                <a:chExt cx="2405441" cy="4129562"/>
              </a:xfrm>
            </p:grpSpPr>
            <p:grpSp>
              <p:nvGrpSpPr>
                <p:cNvPr id="887" name="Group 886">
                  <a:extLst>
                    <a:ext uri="{FF2B5EF4-FFF2-40B4-BE49-F238E27FC236}">
                      <a16:creationId xmlns:a16="http://schemas.microsoft.com/office/drawing/2014/main" id="{FC86FD87-BB35-476F-AAB2-05C8B171A4C2}"/>
                    </a:ext>
                  </a:extLst>
                </p:cNvPr>
                <p:cNvGrpSpPr/>
                <p:nvPr/>
              </p:nvGrpSpPr>
              <p:grpSpPr>
                <a:xfrm>
                  <a:off x="2133600" y="2743200"/>
                  <a:ext cx="1295400" cy="990600"/>
                  <a:chOff x="4567827" y="970271"/>
                  <a:chExt cx="1595182" cy="1230216"/>
                </a:xfrm>
              </p:grpSpPr>
              <p:grpSp>
                <p:nvGrpSpPr>
                  <p:cNvPr id="967" name="Group 966">
                    <a:extLst>
                      <a:ext uri="{FF2B5EF4-FFF2-40B4-BE49-F238E27FC236}">
                        <a16:creationId xmlns:a16="http://schemas.microsoft.com/office/drawing/2014/main" id="{093489A0-DF77-494E-969F-3004B111CF92}"/>
                      </a:ext>
                    </a:extLst>
                  </p:cNvPr>
                  <p:cNvGrpSpPr/>
                  <p:nvPr/>
                </p:nvGrpSpPr>
                <p:grpSpPr>
                  <a:xfrm>
                    <a:off x="4567827" y="970271"/>
                    <a:ext cx="1176558" cy="776349"/>
                    <a:chOff x="4567827" y="970271"/>
                    <a:chExt cx="1176558" cy="776349"/>
                  </a:xfrm>
                  <a:solidFill>
                    <a:schemeClr val="accent3">
                      <a:lumMod val="50000"/>
                    </a:schemeClr>
                  </a:solidFill>
                </p:grpSpPr>
                <p:sp>
                  <p:nvSpPr>
                    <p:cNvPr id="974" name="Round Diagonal Corner Rectangle 2">
                      <a:extLst>
                        <a:ext uri="{FF2B5EF4-FFF2-40B4-BE49-F238E27FC236}">
                          <a16:creationId xmlns:a16="http://schemas.microsoft.com/office/drawing/2014/main" id="{1C5BD51B-7460-4B0E-8972-675C38A56F7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Round Diagonal Corner Rectangle 3">
                      <a:extLst>
                        <a:ext uri="{FF2B5EF4-FFF2-40B4-BE49-F238E27FC236}">
                          <a16:creationId xmlns:a16="http://schemas.microsoft.com/office/drawing/2014/main" id="{18C91587-75B1-45CB-A53D-EEA7FF04058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Round Diagonal Corner Rectangle 4">
                      <a:extLst>
                        <a:ext uri="{FF2B5EF4-FFF2-40B4-BE49-F238E27FC236}">
                          <a16:creationId xmlns:a16="http://schemas.microsoft.com/office/drawing/2014/main" id="{B0CD68B0-3A34-42AA-8D0C-EE1F89FA379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Round Diagonal Corner Rectangle 5">
                      <a:extLst>
                        <a:ext uri="{FF2B5EF4-FFF2-40B4-BE49-F238E27FC236}">
                          <a16:creationId xmlns:a16="http://schemas.microsoft.com/office/drawing/2014/main" id="{127FDBA5-FBC6-4885-9DA5-7914B5B4826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Round Diagonal Corner Rectangle 6">
                      <a:extLst>
                        <a:ext uri="{FF2B5EF4-FFF2-40B4-BE49-F238E27FC236}">
                          <a16:creationId xmlns:a16="http://schemas.microsoft.com/office/drawing/2014/main" id="{B1082C6A-A5BC-4AEF-8304-0DBC9C9D7BF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8" name="Group 967">
                    <a:extLst>
                      <a:ext uri="{FF2B5EF4-FFF2-40B4-BE49-F238E27FC236}">
                        <a16:creationId xmlns:a16="http://schemas.microsoft.com/office/drawing/2014/main" id="{F3165F7B-214C-4D0C-A0A4-0E04DCB0A79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69" name="Round Diagonal Corner Rectangle 9">
                      <a:extLst>
                        <a:ext uri="{FF2B5EF4-FFF2-40B4-BE49-F238E27FC236}">
                          <a16:creationId xmlns:a16="http://schemas.microsoft.com/office/drawing/2014/main" id="{6B8142F9-946D-41C5-9442-A0438652C49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Round Diagonal Corner Rectangle 10">
                      <a:extLst>
                        <a:ext uri="{FF2B5EF4-FFF2-40B4-BE49-F238E27FC236}">
                          <a16:creationId xmlns:a16="http://schemas.microsoft.com/office/drawing/2014/main" id="{4C5BC9E6-6CBB-4A77-86E2-34FD4D2ABE6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Round Diagonal Corner Rectangle 11">
                      <a:extLst>
                        <a:ext uri="{FF2B5EF4-FFF2-40B4-BE49-F238E27FC236}">
                          <a16:creationId xmlns:a16="http://schemas.microsoft.com/office/drawing/2014/main" id="{B6B25F12-38EA-4CC5-9628-C0AD7E0FD6B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Round Diagonal Corner Rectangle 12">
                      <a:extLst>
                        <a:ext uri="{FF2B5EF4-FFF2-40B4-BE49-F238E27FC236}">
                          <a16:creationId xmlns:a16="http://schemas.microsoft.com/office/drawing/2014/main" id="{9F0FBC7D-8B42-447C-BCD6-6B333164F03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Round Diagonal Corner Rectangle 13">
                      <a:extLst>
                        <a:ext uri="{FF2B5EF4-FFF2-40B4-BE49-F238E27FC236}">
                          <a16:creationId xmlns:a16="http://schemas.microsoft.com/office/drawing/2014/main" id="{92EAA620-A33A-4E3A-B9C6-063751BB290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88" name="Double Wave 887">
                  <a:extLst>
                    <a:ext uri="{FF2B5EF4-FFF2-40B4-BE49-F238E27FC236}">
                      <a16:creationId xmlns:a16="http://schemas.microsoft.com/office/drawing/2014/main" id="{B453BC4D-A59E-4983-84A6-D18780E04584}"/>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9" name="Group 888">
                  <a:extLst>
                    <a:ext uri="{FF2B5EF4-FFF2-40B4-BE49-F238E27FC236}">
                      <a16:creationId xmlns:a16="http://schemas.microsoft.com/office/drawing/2014/main" id="{D32A9EDE-E1FF-462E-8F2A-6F28CD5A4615}"/>
                    </a:ext>
                  </a:extLst>
                </p:cNvPr>
                <p:cNvGrpSpPr/>
                <p:nvPr/>
              </p:nvGrpSpPr>
              <p:grpSpPr>
                <a:xfrm rot="3721982">
                  <a:off x="2072705" y="1965154"/>
                  <a:ext cx="1219200" cy="940256"/>
                  <a:chOff x="4567827" y="970271"/>
                  <a:chExt cx="1595182" cy="1230216"/>
                </a:xfrm>
              </p:grpSpPr>
              <p:grpSp>
                <p:nvGrpSpPr>
                  <p:cNvPr id="955" name="Group 7">
                    <a:extLst>
                      <a:ext uri="{FF2B5EF4-FFF2-40B4-BE49-F238E27FC236}">
                        <a16:creationId xmlns:a16="http://schemas.microsoft.com/office/drawing/2014/main" id="{9F176CF5-A9B9-48EC-937B-5C3AB53ECFDA}"/>
                      </a:ext>
                    </a:extLst>
                  </p:cNvPr>
                  <p:cNvGrpSpPr/>
                  <p:nvPr/>
                </p:nvGrpSpPr>
                <p:grpSpPr>
                  <a:xfrm>
                    <a:off x="4567827" y="970271"/>
                    <a:ext cx="1176558" cy="776349"/>
                    <a:chOff x="4567827" y="970271"/>
                    <a:chExt cx="1176558" cy="776349"/>
                  </a:xfrm>
                  <a:solidFill>
                    <a:schemeClr val="accent3">
                      <a:lumMod val="50000"/>
                    </a:schemeClr>
                  </a:solidFill>
                </p:grpSpPr>
                <p:sp>
                  <p:nvSpPr>
                    <p:cNvPr id="962" name="Round Diagonal Corner Rectangle 2">
                      <a:extLst>
                        <a:ext uri="{FF2B5EF4-FFF2-40B4-BE49-F238E27FC236}">
                          <a16:creationId xmlns:a16="http://schemas.microsoft.com/office/drawing/2014/main" id="{CC24A05D-2653-4DD3-A7D0-F84F53DD1CA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Round Diagonal Corner Rectangle 3">
                      <a:extLst>
                        <a:ext uri="{FF2B5EF4-FFF2-40B4-BE49-F238E27FC236}">
                          <a16:creationId xmlns:a16="http://schemas.microsoft.com/office/drawing/2014/main" id="{3DF663A7-544B-446E-8CB1-7A88B68FABA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Round Diagonal Corner Rectangle 4">
                      <a:extLst>
                        <a:ext uri="{FF2B5EF4-FFF2-40B4-BE49-F238E27FC236}">
                          <a16:creationId xmlns:a16="http://schemas.microsoft.com/office/drawing/2014/main" id="{E05ED754-87BD-442E-97B9-F68A0242588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Round Diagonal Corner Rectangle 5">
                      <a:extLst>
                        <a:ext uri="{FF2B5EF4-FFF2-40B4-BE49-F238E27FC236}">
                          <a16:creationId xmlns:a16="http://schemas.microsoft.com/office/drawing/2014/main" id="{3D095354-7F48-4BEF-B697-C131433153A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Round Diagonal Corner Rectangle 6">
                      <a:extLst>
                        <a:ext uri="{FF2B5EF4-FFF2-40B4-BE49-F238E27FC236}">
                          <a16:creationId xmlns:a16="http://schemas.microsoft.com/office/drawing/2014/main" id="{866AC288-2F27-457F-ACDD-F4B36A06015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6" name="Group 8">
                    <a:extLst>
                      <a:ext uri="{FF2B5EF4-FFF2-40B4-BE49-F238E27FC236}">
                        <a16:creationId xmlns:a16="http://schemas.microsoft.com/office/drawing/2014/main" id="{203CE497-A96D-4E9D-9F17-7828D5A96B4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57" name="Round Diagonal Corner Rectangle 18">
                      <a:extLst>
                        <a:ext uri="{FF2B5EF4-FFF2-40B4-BE49-F238E27FC236}">
                          <a16:creationId xmlns:a16="http://schemas.microsoft.com/office/drawing/2014/main" id="{9402A78E-D0CE-451C-A179-F2E8C8BB10A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Round Diagonal Corner Rectangle 19">
                      <a:extLst>
                        <a:ext uri="{FF2B5EF4-FFF2-40B4-BE49-F238E27FC236}">
                          <a16:creationId xmlns:a16="http://schemas.microsoft.com/office/drawing/2014/main" id="{E0BB0676-714F-489E-85D7-96F4E37F5AF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Round Diagonal Corner Rectangle 20">
                      <a:extLst>
                        <a:ext uri="{FF2B5EF4-FFF2-40B4-BE49-F238E27FC236}">
                          <a16:creationId xmlns:a16="http://schemas.microsoft.com/office/drawing/2014/main" id="{D4D73894-A4AE-4CE6-AA62-BEE28F5BF69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Round Diagonal Corner Rectangle 21">
                      <a:extLst>
                        <a:ext uri="{FF2B5EF4-FFF2-40B4-BE49-F238E27FC236}">
                          <a16:creationId xmlns:a16="http://schemas.microsoft.com/office/drawing/2014/main" id="{A8D93289-86B5-498D-BD8D-38FCD8564D6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Round Diagonal Corner Rectangle 22">
                      <a:extLst>
                        <a:ext uri="{FF2B5EF4-FFF2-40B4-BE49-F238E27FC236}">
                          <a16:creationId xmlns:a16="http://schemas.microsoft.com/office/drawing/2014/main" id="{EB3E32E3-D00B-4CA0-84EE-CD42503F2B6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0" name="Group 889">
                  <a:extLst>
                    <a:ext uri="{FF2B5EF4-FFF2-40B4-BE49-F238E27FC236}">
                      <a16:creationId xmlns:a16="http://schemas.microsoft.com/office/drawing/2014/main" id="{4070ED59-72EC-46E5-B83C-2DD84F9F6D23}"/>
                    </a:ext>
                  </a:extLst>
                </p:cNvPr>
                <p:cNvGrpSpPr/>
                <p:nvPr/>
              </p:nvGrpSpPr>
              <p:grpSpPr>
                <a:xfrm rot="20253845">
                  <a:off x="1241184" y="1553241"/>
                  <a:ext cx="1595182" cy="1230216"/>
                  <a:chOff x="4567827" y="970271"/>
                  <a:chExt cx="1595182" cy="1230216"/>
                </a:xfrm>
              </p:grpSpPr>
              <p:grpSp>
                <p:nvGrpSpPr>
                  <p:cNvPr id="943" name="Group 7">
                    <a:extLst>
                      <a:ext uri="{FF2B5EF4-FFF2-40B4-BE49-F238E27FC236}">
                        <a16:creationId xmlns:a16="http://schemas.microsoft.com/office/drawing/2014/main" id="{0C48F08D-6799-46DC-859B-BAED128E0B90}"/>
                      </a:ext>
                    </a:extLst>
                  </p:cNvPr>
                  <p:cNvGrpSpPr/>
                  <p:nvPr/>
                </p:nvGrpSpPr>
                <p:grpSpPr>
                  <a:xfrm>
                    <a:off x="4567827" y="970271"/>
                    <a:ext cx="1176558" cy="776349"/>
                    <a:chOff x="4567827" y="970271"/>
                    <a:chExt cx="1176558" cy="776349"/>
                  </a:xfrm>
                  <a:solidFill>
                    <a:schemeClr val="accent3">
                      <a:lumMod val="50000"/>
                    </a:schemeClr>
                  </a:solidFill>
                </p:grpSpPr>
                <p:sp>
                  <p:nvSpPr>
                    <p:cNvPr id="950" name="Round Diagonal Corner Rectangle 2">
                      <a:extLst>
                        <a:ext uri="{FF2B5EF4-FFF2-40B4-BE49-F238E27FC236}">
                          <a16:creationId xmlns:a16="http://schemas.microsoft.com/office/drawing/2014/main" id="{CF973D5B-CD30-47E5-A86A-AA56EE094ED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ound Diagonal Corner Rectangle 3">
                      <a:extLst>
                        <a:ext uri="{FF2B5EF4-FFF2-40B4-BE49-F238E27FC236}">
                          <a16:creationId xmlns:a16="http://schemas.microsoft.com/office/drawing/2014/main" id="{98D119D0-FE2D-4BED-82F7-42C03F834C7A}"/>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Round Diagonal Corner Rectangle 4">
                      <a:extLst>
                        <a:ext uri="{FF2B5EF4-FFF2-40B4-BE49-F238E27FC236}">
                          <a16:creationId xmlns:a16="http://schemas.microsoft.com/office/drawing/2014/main" id="{27B9FB36-1647-42DB-807C-E7099A6B2B4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Round Diagonal Corner Rectangle 5">
                      <a:extLst>
                        <a:ext uri="{FF2B5EF4-FFF2-40B4-BE49-F238E27FC236}">
                          <a16:creationId xmlns:a16="http://schemas.microsoft.com/office/drawing/2014/main" id="{4610AC33-4F16-48C4-BF65-D6818C9EC60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Round Diagonal Corner Rectangle 6">
                      <a:extLst>
                        <a:ext uri="{FF2B5EF4-FFF2-40B4-BE49-F238E27FC236}">
                          <a16:creationId xmlns:a16="http://schemas.microsoft.com/office/drawing/2014/main" id="{947AB9BD-B2EE-4611-AA9F-03D0309934C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4" name="Group 8">
                    <a:extLst>
                      <a:ext uri="{FF2B5EF4-FFF2-40B4-BE49-F238E27FC236}">
                        <a16:creationId xmlns:a16="http://schemas.microsoft.com/office/drawing/2014/main" id="{8416E70D-EF9F-4752-A27C-31FE4EBD428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45" name="Round Diagonal Corner Rectangle 31">
                      <a:extLst>
                        <a:ext uri="{FF2B5EF4-FFF2-40B4-BE49-F238E27FC236}">
                          <a16:creationId xmlns:a16="http://schemas.microsoft.com/office/drawing/2014/main" id="{154342D5-8FAC-49A4-B48D-25DA58E4A1C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Round Diagonal Corner Rectangle 32">
                      <a:extLst>
                        <a:ext uri="{FF2B5EF4-FFF2-40B4-BE49-F238E27FC236}">
                          <a16:creationId xmlns:a16="http://schemas.microsoft.com/office/drawing/2014/main" id="{3400D08F-9EE5-4937-8A89-374C09FFE6A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Round Diagonal Corner Rectangle 33">
                      <a:extLst>
                        <a:ext uri="{FF2B5EF4-FFF2-40B4-BE49-F238E27FC236}">
                          <a16:creationId xmlns:a16="http://schemas.microsoft.com/office/drawing/2014/main" id="{766784EB-B32B-4BA8-9F1A-F1CBDA2755E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Round Diagonal Corner Rectangle 34">
                      <a:extLst>
                        <a:ext uri="{FF2B5EF4-FFF2-40B4-BE49-F238E27FC236}">
                          <a16:creationId xmlns:a16="http://schemas.microsoft.com/office/drawing/2014/main" id="{5F189F18-B223-43D2-9B0E-4A42DD45CE0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ound Diagonal Corner Rectangle 35">
                      <a:extLst>
                        <a:ext uri="{FF2B5EF4-FFF2-40B4-BE49-F238E27FC236}">
                          <a16:creationId xmlns:a16="http://schemas.microsoft.com/office/drawing/2014/main" id="{6499F2E1-8E8F-4B7B-A6D4-2DB6E2AAF24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1" name="Group 890">
                  <a:extLst>
                    <a:ext uri="{FF2B5EF4-FFF2-40B4-BE49-F238E27FC236}">
                      <a16:creationId xmlns:a16="http://schemas.microsoft.com/office/drawing/2014/main" id="{F62A483D-46C2-40DC-810E-728B23B04F41}"/>
                    </a:ext>
                  </a:extLst>
                </p:cNvPr>
                <p:cNvGrpSpPr/>
                <p:nvPr/>
              </p:nvGrpSpPr>
              <p:grpSpPr>
                <a:xfrm rot="8113811">
                  <a:off x="1943792" y="770000"/>
                  <a:ext cx="1446415" cy="1355079"/>
                  <a:chOff x="4567827" y="970271"/>
                  <a:chExt cx="1595182" cy="1230216"/>
                </a:xfrm>
              </p:grpSpPr>
              <p:grpSp>
                <p:nvGrpSpPr>
                  <p:cNvPr id="931" name="Group 7">
                    <a:extLst>
                      <a:ext uri="{FF2B5EF4-FFF2-40B4-BE49-F238E27FC236}">
                        <a16:creationId xmlns:a16="http://schemas.microsoft.com/office/drawing/2014/main" id="{12B9B244-F672-4B6A-A93E-98627D80FB25}"/>
                      </a:ext>
                    </a:extLst>
                  </p:cNvPr>
                  <p:cNvGrpSpPr/>
                  <p:nvPr/>
                </p:nvGrpSpPr>
                <p:grpSpPr>
                  <a:xfrm>
                    <a:off x="4567827" y="970271"/>
                    <a:ext cx="1176558" cy="776349"/>
                    <a:chOff x="4567827" y="970271"/>
                    <a:chExt cx="1176558" cy="776349"/>
                  </a:xfrm>
                  <a:solidFill>
                    <a:schemeClr val="accent3">
                      <a:lumMod val="50000"/>
                    </a:schemeClr>
                  </a:solidFill>
                </p:grpSpPr>
                <p:sp>
                  <p:nvSpPr>
                    <p:cNvPr id="938" name="Round Diagonal Corner Rectangle 2">
                      <a:extLst>
                        <a:ext uri="{FF2B5EF4-FFF2-40B4-BE49-F238E27FC236}">
                          <a16:creationId xmlns:a16="http://schemas.microsoft.com/office/drawing/2014/main" id="{FC877DEB-603A-46BA-A1B9-71F7BDEBBC41}"/>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Round Diagonal Corner Rectangle 3">
                      <a:extLst>
                        <a:ext uri="{FF2B5EF4-FFF2-40B4-BE49-F238E27FC236}">
                          <a16:creationId xmlns:a16="http://schemas.microsoft.com/office/drawing/2014/main" id="{066C3330-9FF1-4DE4-9887-D7CDAD3A0CF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Round Diagonal Corner Rectangle 4">
                      <a:extLst>
                        <a:ext uri="{FF2B5EF4-FFF2-40B4-BE49-F238E27FC236}">
                          <a16:creationId xmlns:a16="http://schemas.microsoft.com/office/drawing/2014/main" id="{436CC9DC-6D80-48C7-9E60-0CD0B802CCAB}"/>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Round Diagonal Corner Rectangle 5">
                      <a:extLst>
                        <a:ext uri="{FF2B5EF4-FFF2-40B4-BE49-F238E27FC236}">
                          <a16:creationId xmlns:a16="http://schemas.microsoft.com/office/drawing/2014/main" id="{A02D957C-9BFF-4F4D-833A-DEE4A978EBD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Round Diagonal Corner Rectangle 6">
                      <a:extLst>
                        <a:ext uri="{FF2B5EF4-FFF2-40B4-BE49-F238E27FC236}">
                          <a16:creationId xmlns:a16="http://schemas.microsoft.com/office/drawing/2014/main" id="{2FBCB14C-C30B-49C3-A563-01DCA317FF9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2" name="Group 8">
                    <a:extLst>
                      <a:ext uri="{FF2B5EF4-FFF2-40B4-BE49-F238E27FC236}">
                        <a16:creationId xmlns:a16="http://schemas.microsoft.com/office/drawing/2014/main" id="{8D26B7A9-087D-49C2-8558-040589656FE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33" name="Round Diagonal Corner Rectangle 44">
                      <a:extLst>
                        <a:ext uri="{FF2B5EF4-FFF2-40B4-BE49-F238E27FC236}">
                          <a16:creationId xmlns:a16="http://schemas.microsoft.com/office/drawing/2014/main" id="{60BF3B5E-F345-403A-A74A-1EB50869FBB5}"/>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Round Diagonal Corner Rectangle 45">
                      <a:extLst>
                        <a:ext uri="{FF2B5EF4-FFF2-40B4-BE49-F238E27FC236}">
                          <a16:creationId xmlns:a16="http://schemas.microsoft.com/office/drawing/2014/main" id="{73183CAD-B4E9-416B-B2B5-C2C82646A76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Round Diagonal Corner Rectangle 46">
                      <a:extLst>
                        <a:ext uri="{FF2B5EF4-FFF2-40B4-BE49-F238E27FC236}">
                          <a16:creationId xmlns:a16="http://schemas.microsoft.com/office/drawing/2014/main" id="{5AF49F04-461F-4129-B584-1B4D6BAD77D0}"/>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Round Diagonal Corner Rectangle 47">
                      <a:extLst>
                        <a:ext uri="{FF2B5EF4-FFF2-40B4-BE49-F238E27FC236}">
                          <a16:creationId xmlns:a16="http://schemas.microsoft.com/office/drawing/2014/main" id="{2CB6B29A-D6C2-4A04-B9CF-281A8A92A4F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Round Diagonal Corner Rectangle 48">
                      <a:extLst>
                        <a:ext uri="{FF2B5EF4-FFF2-40B4-BE49-F238E27FC236}">
                          <a16:creationId xmlns:a16="http://schemas.microsoft.com/office/drawing/2014/main" id="{CB626781-2FE2-439C-B0EF-699C647D928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2" name="Group 891">
                  <a:extLst>
                    <a:ext uri="{FF2B5EF4-FFF2-40B4-BE49-F238E27FC236}">
                      <a16:creationId xmlns:a16="http://schemas.microsoft.com/office/drawing/2014/main" id="{EE4EC609-FFCE-422E-97DF-583162449BBB}"/>
                    </a:ext>
                  </a:extLst>
                </p:cNvPr>
                <p:cNvGrpSpPr/>
                <p:nvPr/>
              </p:nvGrpSpPr>
              <p:grpSpPr>
                <a:xfrm rot="8113811">
                  <a:off x="1438523" y="2207715"/>
                  <a:ext cx="1390153" cy="762604"/>
                  <a:chOff x="4567827" y="970271"/>
                  <a:chExt cx="1595182" cy="1230216"/>
                </a:xfrm>
              </p:grpSpPr>
              <p:grpSp>
                <p:nvGrpSpPr>
                  <p:cNvPr id="919" name="Group 7">
                    <a:extLst>
                      <a:ext uri="{FF2B5EF4-FFF2-40B4-BE49-F238E27FC236}">
                        <a16:creationId xmlns:a16="http://schemas.microsoft.com/office/drawing/2014/main" id="{457BDBC4-2F92-479A-8234-7C98B0DAC605}"/>
                      </a:ext>
                    </a:extLst>
                  </p:cNvPr>
                  <p:cNvGrpSpPr/>
                  <p:nvPr/>
                </p:nvGrpSpPr>
                <p:grpSpPr>
                  <a:xfrm>
                    <a:off x="4567827" y="970271"/>
                    <a:ext cx="1176558" cy="776349"/>
                    <a:chOff x="4567827" y="970271"/>
                    <a:chExt cx="1176558" cy="776349"/>
                  </a:xfrm>
                  <a:solidFill>
                    <a:schemeClr val="accent3">
                      <a:lumMod val="50000"/>
                    </a:schemeClr>
                  </a:solidFill>
                </p:grpSpPr>
                <p:sp>
                  <p:nvSpPr>
                    <p:cNvPr id="926" name="Round Diagonal Corner Rectangle 2">
                      <a:extLst>
                        <a:ext uri="{FF2B5EF4-FFF2-40B4-BE49-F238E27FC236}">
                          <a16:creationId xmlns:a16="http://schemas.microsoft.com/office/drawing/2014/main" id="{6120DE2C-BA59-42AF-9F5E-6FB253BD091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Round Diagonal Corner Rectangle 3">
                      <a:extLst>
                        <a:ext uri="{FF2B5EF4-FFF2-40B4-BE49-F238E27FC236}">
                          <a16:creationId xmlns:a16="http://schemas.microsoft.com/office/drawing/2014/main" id="{532542FA-A913-409F-823F-3E16C46CE0B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Round Diagonal Corner Rectangle 4">
                      <a:extLst>
                        <a:ext uri="{FF2B5EF4-FFF2-40B4-BE49-F238E27FC236}">
                          <a16:creationId xmlns:a16="http://schemas.microsoft.com/office/drawing/2014/main" id="{99A87C70-8C1B-4600-8A75-E0C0DBCBD25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Round Diagonal Corner Rectangle 5">
                      <a:extLst>
                        <a:ext uri="{FF2B5EF4-FFF2-40B4-BE49-F238E27FC236}">
                          <a16:creationId xmlns:a16="http://schemas.microsoft.com/office/drawing/2014/main" id="{5BF98A6A-4784-403D-8D51-2097BC169D1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Round Diagonal Corner Rectangle 6">
                      <a:extLst>
                        <a:ext uri="{FF2B5EF4-FFF2-40B4-BE49-F238E27FC236}">
                          <a16:creationId xmlns:a16="http://schemas.microsoft.com/office/drawing/2014/main" id="{2269AE22-8D9B-4CDA-8CD7-EA0F75D5C78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0" name="Group 8">
                    <a:extLst>
                      <a:ext uri="{FF2B5EF4-FFF2-40B4-BE49-F238E27FC236}">
                        <a16:creationId xmlns:a16="http://schemas.microsoft.com/office/drawing/2014/main" id="{02E0A699-ECAD-4F6B-A6C3-3BE6BB922FA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21" name="Round Diagonal Corner Rectangle 57">
                      <a:extLst>
                        <a:ext uri="{FF2B5EF4-FFF2-40B4-BE49-F238E27FC236}">
                          <a16:creationId xmlns:a16="http://schemas.microsoft.com/office/drawing/2014/main" id="{DC842193-DA32-469E-8599-76B03D1E341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Round Diagonal Corner Rectangle 58">
                      <a:extLst>
                        <a:ext uri="{FF2B5EF4-FFF2-40B4-BE49-F238E27FC236}">
                          <a16:creationId xmlns:a16="http://schemas.microsoft.com/office/drawing/2014/main" id="{FF9421B7-65F5-4EAA-9545-F086E181E43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Round Diagonal Corner Rectangle 59">
                      <a:extLst>
                        <a:ext uri="{FF2B5EF4-FFF2-40B4-BE49-F238E27FC236}">
                          <a16:creationId xmlns:a16="http://schemas.microsoft.com/office/drawing/2014/main" id="{558E7D36-708F-4D1E-874C-5803EE548CB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Round Diagonal Corner Rectangle 60">
                      <a:extLst>
                        <a:ext uri="{FF2B5EF4-FFF2-40B4-BE49-F238E27FC236}">
                          <a16:creationId xmlns:a16="http://schemas.microsoft.com/office/drawing/2014/main" id="{6A789C3F-B06E-4375-8E66-B73602568EF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Round Diagonal Corner Rectangle 61">
                      <a:extLst>
                        <a:ext uri="{FF2B5EF4-FFF2-40B4-BE49-F238E27FC236}">
                          <a16:creationId xmlns:a16="http://schemas.microsoft.com/office/drawing/2014/main" id="{60852E12-0A54-4ECE-BBCB-53160B8493C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3" name="Group 892">
                  <a:extLst>
                    <a:ext uri="{FF2B5EF4-FFF2-40B4-BE49-F238E27FC236}">
                      <a16:creationId xmlns:a16="http://schemas.microsoft.com/office/drawing/2014/main" id="{22CFEDEB-1C5C-4175-A57A-6DC80CA445AF}"/>
                    </a:ext>
                  </a:extLst>
                </p:cNvPr>
                <p:cNvGrpSpPr/>
                <p:nvPr/>
              </p:nvGrpSpPr>
              <p:grpSpPr>
                <a:xfrm rot="9089938">
                  <a:off x="2556363" y="1661184"/>
                  <a:ext cx="1090262" cy="771324"/>
                  <a:chOff x="4567827" y="970271"/>
                  <a:chExt cx="1595182" cy="1230216"/>
                </a:xfrm>
              </p:grpSpPr>
              <p:grpSp>
                <p:nvGrpSpPr>
                  <p:cNvPr id="907" name="Group 7">
                    <a:extLst>
                      <a:ext uri="{FF2B5EF4-FFF2-40B4-BE49-F238E27FC236}">
                        <a16:creationId xmlns:a16="http://schemas.microsoft.com/office/drawing/2014/main" id="{C5AEF0E7-7E30-4865-BD68-235AEC380EBB}"/>
                      </a:ext>
                    </a:extLst>
                  </p:cNvPr>
                  <p:cNvGrpSpPr/>
                  <p:nvPr/>
                </p:nvGrpSpPr>
                <p:grpSpPr>
                  <a:xfrm>
                    <a:off x="4567827" y="970271"/>
                    <a:ext cx="1176558" cy="776349"/>
                    <a:chOff x="4567827" y="970271"/>
                    <a:chExt cx="1176558" cy="776349"/>
                  </a:xfrm>
                  <a:solidFill>
                    <a:schemeClr val="accent3">
                      <a:lumMod val="50000"/>
                    </a:schemeClr>
                  </a:solidFill>
                </p:grpSpPr>
                <p:sp>
                  <p:nvSpPr>
                    <p:cNvPr id="914" name="Round Diagonal Corner Rectangle 2">
                      <a:extLst>
                        <a:ext uri="{FF2B5EF4-FFF2-40B4-BE49-F238E27FC236}">
                          <a16:creationId xmlns:a16="http://schemas.microsoft.com/office/drawing/2014/main" id="{19EF0E95-415C-4F9C-B21C-0990BFA09CD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Round Diagonal Corner Rectangle 3">
                      <a:extLst>
                        <a:ext uri="{FF2B5EF4-FFF2-40B4-BE49-F238E27FC236}">
                          <a16:creationId xmlns:a16="http://schemas.microsoft.com/office/drawing/2014/main" id="{9A9627E6-C039-4353-B4FA-8D931318CB9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Round Diagonal Corner Rectangle 4">
                      <a:extLst>
                        <a:ext uri="{FF2B5EF4-FFF2-40B4-BE49-F238E27FC236}">
                          <a16:creationId xmlns:a16="http://schemas.microsoft.com/office/drawing/2014/main" id="{E1494BD6-3C6A-48D1-AD28-40948164388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Round Diagonal Corner Rectangle 5">
                      <a:extLst>
                        <a:ext uri="{FF2B5EF4-FFF2-40B4-BE49-F238E27FC236}">
                          <a16:creationId xmlns:a16="http://schemas.microsoft.com/office/drawing/2014/main" id="{C8BC9110-AF47-4BEB-99FC-2DABC15B248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Round Diagonal Corner Rectangle 6">
                      <a:extLst>
                        <a:ext uri="{FF2B5EF4-FFF2-40B4-BE49-F238E27FC236}">
                          <a16:creationId xmlns:a16="http://schemas.microsoft.com/office/drawing/2014/main" id="{6079808C-91F9-4B77-8349-C5CA681E9BC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8" name="Group 8">
                    <a:extLst>
                      <a:ext uri="{FF2B5EF4-FFF2-40B4-BE49-F238E27FC236}">
                        <a16:creationId xmlns:a16="http://schemas.microsoft.com/office/drawing/2014/main" id="{E6A20735-9EE6-449E-AF1C-2DE7628AC2B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09" name="Round Diagonal Corner Rectangle 70">
                      <a:extLst>
                        <a:ext uri="{FF2B5EF4-FFF2-40B4-BE49-F238E27FC236}">
                          <a16:creationId xmlns:a16="http://schemas.microsoft.com/office/drawing/2014/main" id="{2C439CCA-F65B-4261-A88D-6F15394CF7D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ound Diagonal Corner Rectangle 71">
                      <a:extLst>
                        <a:ext uri="{FF2B5EF4-FFF2-40B4-BE49-F238E27FC236}">
                          <a16:creationId xmlns:a16="http://schemas.microsoft.com/office/drawing/2014/main" id="{766171D0-2EBA-47A4-98EF-FBF0605DEC5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ound Diagonal Corner Rectangle 72">
                      <a:extLst>
                        <a:ext uri="{FF2B5EF4-FFF2-40B4-BE49-F238E27FC236}">
                          <a16:creationId xmlns:a16="http://schemas.microsoft.com/office/drawing/2014/main" id="{1E1AA86A-AE89-47C0-94F0-B10DC7FF93E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Round Diagonal Corner Rectangle 73">
                      <a:extLst>
                        <a:ext uri="{FF2B5EF4-FFF2-40B4-BE49-F238E27FC236}">
                          <a16:creationId xmlns:a16="http://schemas.microsoft.com/office/drawing/2014/main" id="{7A8267C2-D943-4544-8D89-3A1E471867E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Round Diagonal Corner Rectangle 74">
                      <a:extLst>
                        <a:ext uri="{FF2B5EF4-FFF2-40B4-BE49-F238E27FC236}">
                          <a16:creationId xmlns:a16="http://schemas.microsoft.com/office/drawing/2014/main" id="{80C8AFE6-CE23-491C-84A7-E177FB42464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4" name="Group 893">
                  <a:extLst>
                    <a:ext uri="{FF2B5EF4-FFF2-40B4-BE49-F238E27FC236}">
                      <a16:creationId xmlns:a16="http://schemas.microsoft.com/office/drawing/2014/main" id="{2CE3BB9B-1940-428F-9AB7-C5A9C9435AB4}"/>
                    </a:ext>
                  </a:extLst>
                </p:cNvPr>
                <p:cNvGrpSpPr/>
                <p:nvPr/>
              </p:nvGrpSpPr>
              <p:grpSpPr>
                <a:xfrm rot="13486189" flipH="1">
                  <a:off x="1389306" y="2685691"/>
                  <a:ext cx="1345945" cy="1037421"/>
                  <a:chOff x="4567827" y="970271"/>
                  <a:chExt cx="1595182" cy="1230216"/>
                </a:xfrm>
              </p:grpSpPr>
              <p:grpSp>
                <p:nvGrpSpPr>
                  <p:cNvPr id="895" name="Group 7">
                    <a:extLst>
                      <a:ext uri="{FF2B5EF4-FFF2-40B4-BE49-F238E27FC236}">
                        <a16:creationId xmlns:a16="http://schemas.microsoft.com/office/drawing/2014/main" id="{81F7ECD3-ECDB-456F-ABC3-CF3659CB3039}"/>
                      </a:ext>
                    </a:extLst>
                  </p:cNvPr>
                  <p:cNvGrpSpPr/>
                  <p:nvPr/>
                </p:nvGrpSpPr>
                <p:grpSpPr>
                  <a:xfrm>
                    <a:off x="4567827" y="970271"/>
                    <a:ext cx="1176558" cy="776349"/>
                    <a:chOff x="4567827" y="970271"/>
                    <a:chExt cx="1176558" cy="776349"/>
                  </a:xfrm>
                  <a:solidFill>
                    <a:schemeClr val="accent3">
                      <a:lumMod val="50000"/>
                    </a:schemeClr>
                  </a:solidFill>
                </p:grpSpPr>
                <p:sp>
                  <p:nvSpPr>
                    <p:cNvPr id="902" name="Round Diagonal Corner Rectangle 2">
                      <a:extLst>
                        <a:ext uri="{FF2B5EF4-FFF2-40B4-BE49-F238E27FC236}">
                          <a16:creationId xmlns:a16="http://schemas.microsoft.com/office/drawing/2014/main" id="{413551B3-F7D6-4622-8A20-13DE775E679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Round Diagonal Corner Rectangle 3">
                      <a:extLst>
                        <a:ext uri="{FF2B5EF4-FFF2-40B4-BE49-F238E27FC236}">
                          <a16:creationId xmlns:a16="http://schemas.microsoft.com/office/drawing/2014/main" id="{BF56B3A1-AA73-432C-B655-F1846992630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Round Diagonal Corner Rectangle 4">
                      <a:extLst>
                        <a:ext uri="{FF2B5EF4-FFF2-40B4-BE49-F238E27FC236}">
                          <a16:creationId xmlns:a16="http://schemas.microsoft.com/office/drawing/2014/main" id="{7D99D481-21C4-493B-A73D-40F09DA1E42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Round Diagonal Corner Rectangle 5">
                      <a:extLst>
                        <a:ext uri="{FF2B5EF4-FFF2-40B4-BE49-F238E27FC236}">
                          <a16:creationId xmlns:a16="http://schemas.microsoft.com/office/drawing/2014/main" id="{76C9B90C-B6C1-4022-91BE-9D822D11863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Round Diagonal Corner Rectangle 6">
                      <a:extLst>
                        <a:ext uri="{FF2B5EF4-FFF2-40B4-BE49-F238E27FC236}">
                          <a16:creationId xmlns:a16="http://schemas.microsoft.com/office/drawing/2014/main" id="{9AF072B1-8AAA-441C-A5F9-AC6293F23DC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6" name="Group 8">
                    <a:extLst>
                      <a:ext uri="{FF2B5EF4-FFF2-40B4-BE49-F238E27FC236}">
                        <a16:creationId xmlns:a16="http://schemas.microsoft.com/office/drawing/2014/main" id="{5345EAC3-26CD-47FD-B4A0-B0206E68D13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97" name="Round Diagonal Corner Rectangle 83">
                      <a:extLst>
                        <a:ext uri="{FF2B5EF4-FFF2-40B4-BE49-F238E27FC236}">
                          <a16:creationId xmlns:a16="http://schemas.microsoft.com/office/drawing/2014/main" id="{51BA921C-846B-4D46-AC04-827B3D62820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Round Diagonal Corner Rectangle 84">
                      <a:extLst>
                        <a:ext uri="{FF2B5EF4-FFF2-40B4-BE49-F238E27FC236}">
                          <a16:creationId xmlns:a16="http://schemas.microsoft.com/office/drawing/2014/main" id="{9180E67A-6B2D-4CFF-A8D9-A03E7BBB4D4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Round Diagonal Corner Rectangle 85">
                      <a:extLst>
                        <a:ext uri="{FF2B5EF4-FFF2-40B4-BE49-F238E27FC236}">
                          <a16:creationId xmlns:a16="http://schemas.microsoft.com/office/drawing/2014/main" id="{15D6D66A-581A-473F-BC1B-1C59B4DB9B8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Round Diagonal Corner Rectangle 86">
                      <a:extLst>
                        <a:ext uri="{FF2B5EF4-FFF2-40B4-BE49-F238E27FC236}">
                          <a16:creationId xmlns:a16="http://schemas.microsoft.com/office/drawing/2014/main" id="{2F526D16-2A03-4E46-BC14-949BB9F7AF44}"/>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ound Diagonal Corner Rectangle 87">
                      <a:extLst>
                        <a:ext uri="{FF2B5EF4-FFF2-40B4-BE49-F238E27FC236}">
                          <a16:creationId xmlns:a16="http://schemas.microsoft.com/office/drawing/2014/main" id="{70679A95-5029-4BC8-9CC5-8166B96249D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6" name="Group 465">
                <a:extLst>
                  <a:ext uri="{FF2B5EF4-FFF2-40B4-BE49-F238E27FC236}">
                    <a16:creationId xmlns:a16="http://schemas.microsoft.com/office/drawing/2014/main" id="{EB194CB8-6F99-499C-909A-6FE7C849C7FE}"/>
                  </a:ext>
                </a:extLst>
              </p:cNvPr>
              <p:cNvGrpSpPr/>
              <p:nvPr/>
            </p:nvGrpSpPr>
            <p:grpSpPr>
              <a:xfrm>
                <a:off x="9535873" y="3705252"/>
                <a:ext cx="1015120" cy="696482"/>
                <a:chOff x="3480816" y="1417320"/>
                <a:chExt cx="4105975" cy="2871216"/>
              </a:xfrm>
            </p:grpSpPr>
            <p:grpSp>
              <p:nvGrpSpPr>
                <p:cNvPr id="875" name="Group 874">
                  <a:extLst>
                    <a:ext uri="{FF2B5EF4-FFF2-40B4-BE49-F238E27FC236}">
                      <a16:creationId xmlns:a16="http://schemas.microsoft.com/office/drawing/2014/main" id="{1818C786-177D-4177-B139-39776CD108D8}"/>
                    </a:ext>
                  </a:extLst>
                </p:cNvPr>
                <p:cNvGrpSpPr/>
                <p:nvPr/>
              </p:nvGrpSpPr>
              <p:grpSpPr>
                <a:xfrm>
                  <a:off x="4489705" y="1779294"/>
                  <a:ext cx="1630864" cy="1887450"/>
                  <a:chOff x="7653422" y="1435608"/>
                  <a:chExt cx="2769586" cy="3757446"/>
                </a:xfrm>
              </p:grpSpPr>
              <p:sp>
                <p:nvSpPr>
                  <p:cNvPr id="885" name="Rectangle 2">
                    <a:extLst>
                      <a:ext uri="{FF2B5EF4-FFF2-40B4-BE49-F238E27FC236}">
                        <a16:creationId xmlns:a16="http://schemas.microsoft.com/office/drawing/2014/main" id="{7ECC8B07-85A7-4691-8B0B-0984D6105CE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Freeform: Shape 885">
                    <a:extLst>
                      <a:ext uri="{FF2B5EF4-FFF2-40B4-BE49-F238E27FC236}">
                        <a16:creationId xmlns:a16="http://schemas.microsoft.com/office/drawing/2014/main" id="{18F7B0D9-9C03-4713-9788-0D64D740963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76" name="Group 875">
                  <a:extLst>
                    <a:ext uri="{FF2B5EF4-FFF2-40B4-BE49-F238E27FC236}">
                      <a16:creationId xmlns:a16="http://schemas.microsoft.com/office/drawing/2014/main" id="{433BBC39-2D1F-4105-AEEF-C37F9FC31380}"/>
                    </a:ext>
                  </a:extLst>
                </p:cNvPr>
                <p:cNvGrpSpPr/>
                <p:nvPr/>
              </p:nvGrpSpPr>
              <p:grpSpPr>
                <a:xfrm>
                  <a:off x="5218177" y="1636776"/>
                  <a:ext cx="1822482" cy="2109216"/>
                  <a:chOff x="7653422" y="1435608"/>
                  <a:chExt cx="2769586" cy="3757446"/>
                </a:xfrm>
              </p:grpSpPr>
              <p:sp>
                <p:nvSpPr>
                  <p:cNvPr id="883" name="Rectangle 2">
                    <a:extLst>
                      <a:ext uri="{FF2B5EF4-FFF2-40B4-BE49-F238E27FC236}">
                        <a16:creationId xmlns:a16="http://schemas.microsoft.com/office/drawing/2014/main" id="{B078D304-CFB1-4EF5-97AE-36E8CADF6E9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Freeform: Shape 883">
                    <a:extLst>
                      <a:ext uri="{FF2B5EF4-FFF2-40B4-BE49-F238E27FC236}">
                        <a16:creationId xmlns:a16="http://schemas.microsoft.com/office/drawing/2014/main" id="{F8CBD078-7C43-40A8-9356-C87B594B728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77" name="Group 876">
                  <a:extLst>
                    <a:ext uri="{FF2B5EF4-FFF2-40B4-BE49-F238E27FC236}">
                      <a16:creationId xmlns:a16="http://schemas.microsoft.com/office/drawing/2014/main" id="{D35C4A1B-BA68-4BE7-801B-B80C422B3A7D}"/>
                    </a:ext>
                  </a:extLst>
                </p:cNvPr>
                <p:cNvGrpSpPr/>
                <p:nvPr/>
              </p:nvGrpSpPr>
              <p:grpSpPr>
                <a:xfrm>
                  <a:off x="3480816" y="1417320"/>
                  <a:ext cx="2162223" cy="2502408"/>
                  <a:chOff x="7653422" y="1435608"/>
                  <a:chExt cx="2769586" cy="3757446"/>
                </a:xfrm>
              </p:grpSpPr>
              <p:sp>
                <p:nvSpPr>
                  <p:cNvPr id="881" name="Rectangle 2">
                    <a:extLst>
                      <a:ext uri="{FF2B5EF4-FFF2-40B4-BE49-F238E27FC236}">
                        <a16:creationId xmlns:a16="http://schemas.microsoft.com/office/drawing/2014/main" id="{135CAC9B-2FB6-4A36-A85D-CAC72A7D5EA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Freeform: Shape 881">
                    <a:extLst>
                      <a:ext uri="{FF2B5EF4-FFF2-40B4-BE49-F238E27FC236}">
                        <a16:creationId xmlns:a16="http://schemas.microsoft.com/office/drawing/2014/main" id="{72FFE6ED-041A-435E-B489-EB7203D1FC0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78" name="Group 877">
                  <a:extLst>
                    <a:ext uri="{FF2B5EF4-FFF2-40B4-BE49-F238E27FC236}">
                      <a16:creationId xmlns:a16="http://schemas.microsoft.com/office/drawing/2014/main" id="{BF478000-C1A2-4CC9-9655-A32408DEF3A0}"/>
                    </a:ext>
                  </a:extLst>
                </p:cNvPr>
                <p:cNvGrpSpPr/>
                <p:nvPr/>
              </p:nvGrpSpPr>
              <p:grpSpPr>
                <a:xfrm>
                  <a:off x="5394961" y="1751862"/>
                  <a:ext cx="2191830" cy="2536674"/>
                  <a:chOff x="7653422" y="1435608"/>
                  <a:chExt cx="2769586" cy="3757446"/>
                </a:xfrm>
              </p:grpSpPr>
              <p:sp>
                <p:nvSpPr>
                  <p:cNvPr id="879" name="Rectangle 2">
                    <a:extLst>
                      <a:ext uri="{FF2B5EF4-FFF2-40B4-BE49-F238E27FC236}">
                        <a16:creationId xmlns:a16="http://schemas.microsoft.com/office/drawing/2014/main" id="{C08A756A-6C67-41EC-8081-129E45559E1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Freeform: Shape 879">
                    <a:extLst>
                      <a:ext uri="{FF2B5EF4-FFF2-40B4-BE49-F238E27FC236}">
                        <a16:creationId xmlns:a16="http://schemas.microsoft.com/office/drawing/2014/main" id="{802691A3-7C55-4273-8E70-D9B7AA07A54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67" name="Group 466">
                <a:extLst>
                  <a:ext uri="{FF2B5EF4-FFF2-40B4-BE49-F238E27FC236}">
                    <a16:creationId xmlns:a16="http://schemas.microsoft.com/office/drawing/2014/main" id="{603569B4-99A3-49C5-AD84-012A367F337B}"/>
                  </a:ext>
                </a:extLst>
              </p:cNvPr>
              <p:cNvGrpSpPr/>
              <p:nvPr/>
            </p:nvGrpSpPr>
            <p:grpSpPr>
              <a:xfrm>
                <a:off x="9752434" y="3822429"/>
                <a:ext cx="384925" cy="648379"/>
                <a:chOff x="1241184" y="770000"/>
                <a:chExt cx="2405441" cy="4129562"/>
              </a:xfrm>
            </p:grpSpPr>
            <p:grpSp>
              <p:nvGrpSpPr>
                <p:cNvPr id="783" name="Group 782">
                  <a:extLst>
                    <a:ext uri="{FF2B5EF4-FFF2-40B4-BE49-F238E27FC236}">
                      <a16:creationId xmlns:a16="http://schemas.microsoft.com/office/drawing/2014/main" id="{8EBB574E-9402-404D-B16C-7556AD409A8F}"/>
                    </a:ext>
                  </a:extLst>
                </p:cNvPr>
                <p:cNvGrpSpPr/>
                <p:nvPr/>
              </p:nvGrpSpPr>
              <p:grpSpPr>
                <a:xfrm>
                  <a:off x="2133600" y="2743200"/>
                  <a:ext cx="1295400" cy="990600"/>
                  <a:chOff x="4567827" y="970271"/>
                  <a:chExt cx="1595182" cy="1230216"/>
                </a:xfrm>
              </p:grpSpPr>
              <p:grpSp>
                <p:nvGrpSpPr>
                  <p:cNvPr id="863" name="Group 862">
                    <a:extLst>
                      <a:ext uri="{FF2B5EF4-FFF2-40B4-BE49-F238E27FC236}">
                        <a16:creationId xmlns:a16="http://schemas.microsoft.com/office/drawing/2014/main" id="{3F73741C-E0A7-48D4-8E43-052848558ABA}"/>
                      </a:ext>
                    </a:extLst>
                  </p:cNvPr>
                  <p:cNvGrpSpPr/>
                  <p:nvPr/>
                </p:nvGrpSpPr>
                <p:grpSpPr>
                  <a:xfrm>
                    <a:off x="4567827" y="970271"/>
                    <a:ext cx="1176558" cy="776349"/>
                    <a:chOff x="4567827" y="970271"/>
                    <a:chExt cx="1176558" cy="776349"/>
                  </a:xfrm>
                  <a:solidFill>
                    <a:schemeClr val="accent3">
                      <a:lumMod val="50000"/>
                    </a:schemeClr>
                  </a:solidFill>
                </p:grpSpPr>
                <p:sp>
                  <p:nvSpPr>
                    <p:cNvPr id="870" name="Round Diagonal Corner Rectangle 2">
                      <a:extLst>
                        <a:ext uri="{FF2B5EF4-FFF2-40B4-BE49-F238E27FC236}">
                          <a16:creationId xmlns:a16="http://schemas.microsoft.com/office/drawing/2014/main" id="{7BFFDD7C-A16F-4562-B3D5-326AFDC66C9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ound Diagonal Corner Rectangle 3">
                      <a:extLst>
                        <a:ext uri="{FF2B5EF4-FFF2-40B4-BE49-F238E27FC236}">
                          <a16:creationId xmlns:a16="http://schemas.microsoft.com/office/drawing/2014/main" id="{3DC0C7AB-5097-44C9-9E9C-A2B5D0B7636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Round Diagonal Corner Rectangle 4">
                      <a:extLst>
                        <a:ext uri="{FF2B5EF4-FFF2-40B4-BE49-F238E27FC236}">
                          <a16:creationId xmlns:a16="http://schemas.microsoft.com/office/drawing/2014/main" id="{F359F677-48F0-4660-9290-2361B7D6B61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Round Diagonal Corner Rectangle 5">
                      <a:extLst>
                        <a:ext uri="{FF2B5EF4-FFF2-40B4-BE49-F238E27FC236}">
                          <a16:creationId xmlns:a16="http://schemas.microsoft.com/office/drawing/2014/main" id="{41AF5382-1638-42A6-B795-397F2CC880D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Round Diagonal Corner Rectangle 6">
                      <a:extLst>
                        <a:ext uri="{FF2B5EF4-FFF2-40B4-BE49-F238E27FC236}">
                          <a16:creationId xmlns:a16="http://schemas.microsoft.com/office/drawing/2014/main" id="{2B4E6C62-5B12-4C89-B8BC-607BEA944F3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4" name="Group 863">
                    <a:extLst>
                      <a:ext uri="{FF2B5EF4-FFF2-40B4-BE49-F238E27FC236}">
                        <a16:creationId xmlns:a16="http://schemas.microsoft.com/office/drawing/2014/main" id="{FEE53536-5CF6-4290-A2E4-EC8821AD0F2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65" name="Round Diagonal Corner Rectangle 9">
                      <a:extLst>
                        <a:ext uri="{FF2B5EF4-FFF2-40B4-BE49-F238E27FC236}">
                          <a16:creationId xmlns:a16="http://schemas.microsoft.com/office/drawing/2014/main" id="{FB20A176-1366-4B73-A704-422E235D05D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Round Diagonal Corner Rectangle 10">
                      <a:extLst>
                        <a:ext uri="{FF2B5EF4-FFF2-40B4-BE49-F238E27FC236}">
                          <a16:creationId xmlns:a16="http://schemas.microsoft.com/office/drawing/2014/main" id="{5ECF8B0F-7A44-4427-88E6-C2658F671BDF}"/>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Round Diagonal Corner Rectangle 11">
                      <a:extLst>
                        <a:ext uri="{FF2B5EF4-FFF2-40B4-BE49-F238E27FC236}">
                          <a16:creationId xmlns:a16="http://schemas.microsoft.com/office/drawing/2014/main" id="{8D7573FB-A844-4AC4-B7CF-3FA575AB111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Round Diagonal Corner Rectangle 12">
                      <a:extLst>
                        <a:ext uri="{FF2B5EF4-FFF2-40B4-BE49-F238E27FC236}">
                          <a16:creationId xmlns:a16="http://schemas.microsoft.com/office/drawing/2014/main" id="{F64D696D-2A47-4A96-A7B0-6F4DC0EBB01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Round Diagonal Corner Rectangle 13">
                      <a:extLst>
                        <a:ext uri="{FF2B5EF4-FFF2-40B4-BE49-F238E27FC236}">
                          <a16:creationId xmlns:a16="http://schemas.microsoft.com/office/drawing/2014/main" id="{2ABCA112-EFC8-4BB4-BD86-7BD5CCBBE98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84" name="Double Wave 783">
                  <a:extLst>
                    <a:ext uri="{FF2B5EF4-FFF2-40B4-BE49-F238E27FC236}">
                      <a16:creationId xmlns:a16="http://schemas.microsoft.com/office/drawing/2014/main" id="{AE88276D-77A4-4724-8A39-7A6EC6BA3080}"/>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5" name="Group 784">
                  <a:extLst>
                    <a:ext uri="{FF2B5EF4-FFF2-40B4-BE49-F238E27FC236}">
                      <a16:creationId xmlns:a16="http://schemas.microsoft.com/office/drawing/2014/main" id="{D209DA9F-0861-4321-928A-E6EEDB3E6550}"/>
                    </a:ext>
                  </a:extLst>
                </p:cNvPr>
                <p:cNvGrpSpPr/>
                <p:nvPr/>
              </p:nvGrpSpPr>
              <p:grpSpPr>
                <a:xfrm rot="3721982">
                  <a:off x="2072705" y="1965154"/>
                  <a:ext cx="1219200" cy="940256"/>
                  <a:chOff x="4567827" y="970271"/>
                  <a:chExt cx="1595182" cy="1230216"/>
                </a:xfrm>
              </p:grpSpPr>
              <p:grpSp>
                <p:nvGrpSpPr>
                  <p:cNvPr id="851" name="Group 7">
                    <a:extLst>
                      <a:ext uri="{FF2B5EF4-FFF2-40B4-BE49-F238E27FC236}">
                        <a16:creationId xmlns:a16="http://schemas.microsoft.com/office/drawing/2014/main" id="{66252370-29F1-43EC-A9B5-3786B1B8EF70}"/>
                      </a:ext>
                    </a:extLst>
                  </p:cNvPr>
                  <p:cNvGrpSpPr/>
                  <p:nvPr/>
                </p:nvGrpSpPr>
                <p:grpSpPr>
                  <a:xfrm>
                    <a:off x="4567827" y="970271"/>
                    <a:ext cx="1176558" cy="776349"/>
                    <a:chOff x="4567827" y="970271"/>
                    <a:chExt cx="1176558" cy="776349"/>
                  </a:xfrm>
                  <a:solidFill>
                    <a:schemeClr val="accent3">
                      <a:lumMod val="50000"/>
                    </a:schemeClr>
                  </a:solidFill>
                </p:grpSpPr>
                <p:sp>
                  <p:nvSpPr>
                    <p:cNvPr id="858" name="Round Diagonal Corner Rectangle 2">
                      <a:extLst>
                        <a:ext uri="{FF2B5EF4-FFF2-40B4-BE49-F238E27FC236}">
                          <a16:creationId xmlns:a16="http://schemas.microsoft.com/office/drawing/2014/main" id="{83217804-9976-4C3A-9F8E-0916A0D80E7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Round Diagonal Corner Rectangle 3">
                      <a:extLst>
                        <a:ext uri="{FF2B5EF4-FFF2-40B4-BE49-F238E27FC236}">
                          <a16:creationId xmlns:a16="http://schemas.microsoft.com/office/drawing/2014/main" id="{83037D99-DA29-4095-93B3-66AC8143501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Round Diagonal Corner Rectangle 4">
                      <a:extLst>
                        <a:ext uri="{FF2B5EF4-FFF2-40B4-BE49-F238E27FC236}">
                          <a16:creationId xmlns:a16="http://schemas.microsoft.com/office/drawing/2014/main" id="{A51F0CF1-7DD6-4EBC-9B30-63EAAFB94EA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Round Diagonal Corner Rectangle 5">
                      <a:extLst>
                        <a:ext uri="{FF2B5EF4-FFF2-40B4-BE49-F238E27FC236}">
                          <a16:creationId xmlns:a16="http://schemas.microsoft.com/office/drawing/2014/main" id="{95C62F31-25A2-4570-A02A-B6CD9CFFF99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Round Diagonal Corner Rectangle 6">
                      <a:extLst>
                        <a:ext uri="{FF2B5EF4-FFF2-40B4-BE49-F238E27FC236}">
                          <a16:creationId xmlns:a16="http://schemas.microsoft.com/office/drawing/2014/main" id="{F32B5C1D-C639-47C9-BAD1-DCAEE66259F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2" name="Group 8">
                    <a:extLst>
                      <a:ext uri="{FF2B5EF4-FFF2-40B4-BE49-F238E27FC236}">
                        <a16:creationId xmlns:a16="http://schemas.microsoft.com/office/drawing/2014/main" id="{21D4203B-38CF-4C6B-A53D-B964DE65BC7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53" name="Round Diagonal Corner Rectangle 18">
                      <a:extLst>
                        <a:ext uri="{FF2B5EF4-FFF2-40B4-BE49-F238E27FC236}">
                          <a16:creationId xmlns:a16="http://schemas.microsoft.com/office/drawing/2014/main" id="{5899369F-03C0-4478-859A-0EBA59C021D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Round Diagonal Corner Rectangle 19">
                      <a:extLst>
                        <a:ext uri="{FF2B5EF4-FFF2-40B4-BE49-F238E27FC236}">
                          <a16:creationId xmlns:a16="http://schemas.microsoft.com/office/drawing/2014/main" id="{26D5FAB6-2F37-483A-A344-5C5A891892C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ound Diagonal Corner Rectangle 20">
                      <a:extLst>
                        <a:ext uri="{FF2B5EF4-FFF2-40B4-BE49-F238E27FC236}">
                          <a16:creationId xmlns:a16="http://schemas.microsoft.com/office/drawing/2014/main" id="{30C95751-255E-40B2-A565-5C7BD4AE797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Round Diagonal Corner Rectangle 21">
                      <a:extLst>
                        <a:ext uri="{FF2B5EF4-FFF2-40B4-BE49-F238E27FC236}">
                          <a16:creationId xmlns:a16="http://schemas.microsoft.com/office/drawing/2014/main" id="{B21500AB-3184-4F20-AFDF-E394651C71F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Round Diagonal Corner Rectangle 22">
                      <a:extLst>
                        <a:ext uri="{FF2B5EF4-FFF2-40B4-BE49-F238E27FC236}">
                          <a16:creationId xmlns:a16="http://schemas.microsoft.com/office/drawing/2014/main" id="{2D8CF602-D606-4634-90CE-D4E08D60ED6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6" name="Group 785">
                  <a:extLst>
                    <a:ext uri="{FF2B5EF4-FFF2-40B4-BE49-F238E27FC236}">
                      <a16:creationId xmlns:a16="http://schemas.microsoft.com/office/drawing/2014/main" id="{78E77ABB-8922-43FC-AC4B-B76122F89AB0}"/>
                    </a:ext>
                  </a:extLst>
                </p:cNvPr>
                <p:cNvGrpSpPr/>
                <p:nvPr/>
              </p:nvGrpSpPr>
              <p:grpSpPr>
                <a:xfrm rot="20253845">
                  <a:off x="1241184" y="1553241"/>
                  <a:ext cx="1595182" cy="1230216"/>
                  <a:chOff x="4567827" y="970271"/>
                  <a:chExt cx="1595182" cy="1230216"/>
                </a:xfrm>
              </p:grpSpPr>
              <p:grpSp>
                <p:nvGrpSpPr>
                  <p:cNvPr id="839" name="Group 7">
                    <a:extLst>
                      <a:ext uri="{FF2B5EF4-FFF2-40B4-BE49-F238E27FC236}">
                        <a16:creationId xmlns:a16="http://schemas.microsoft.com/office/drawing/2014/main" id="{30B555D5-D33B-4E6E-A042-D02950EF831F}"/>
                      </a:ext>
                    </a:extLst>
                  </p:cNvPr>
                  <p:cNvGrpSpPr/>
                  <p:nvPr/>
                </p:nvGrpSpPr>
                <p:grpSpPr>
                  <a:xfrm>
                    <a:off x="4567827" y="970271"/>
                    <a:ext cx="1176558" cy="776349"/>
                    <a:chOff x="4567827" y="970271"/>
                    <a:chExt cx="1176558" cy="776349"/>
                  </a:xfrm>
                  <a:solidFill>
                    <a:schemeClr val="accent3">
                      <a:lumMod val="50000"/>
                    </a:schemeClr>
                  </a:solidFill>
                </p:grpSpPr>
                <p:sp>
                  <p:nvSpPr>
                    <p:cNvPr id="846" name="Round Diagonal Corner Rectangle 2">
                      <a:extLst>
                        <a:ext uri="{FF2B5EF4-FFF2-40B4-BE49-F238E27FC236}">
                          <a16:creationId xmlns:a16="http://schemas.microsoft.com/office/drawing/2014/main" id="{15899F65-66E3-4887-9322-516977DAAD8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ound Diagonal Corner Rectangle 3">
                      <a:extLst>
                        <a:ext uri="{FF2B5EF4-FFF2-40B4-BE49-F238E27FC236}">
                          <a16:creationId xmlns:a16="http://schemas.microsoft.com/office/drawing/2014/main" id="{51B5F124-1534-4889-AA70-A0EAA1F87C3E}"/>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Round Diagonal Corner Rectangle 4">
                      <a:extLst>
                        <a:ext uri="{FF2B5EF4-FFF2-40B4-BE49-F238E27FC236}">
                          <a16:creationId xmlns:a16="http://schemas.microsoft.com/office/drawing/2014/main" id="{8DFD1612-4DC0-49CB-90A1-8E93E9D535A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Round Diagonal Corner Rectangle 5">
                      <a:extLst>
                        <a:ext uri="{FF2B5EF4-FFF2-40B4-BE49-F238E27FC236}">
                          <a16:creationId xmlns:a16="http://schemas.microsoft.com/office/drawing/2014/main" id="{2F72C64E-697B-471D-A341-C6E0EA8013A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Round Diagonal Corner Rectangle 6">
                      <a:extLst>
                        <a:ext uri="{FF2B5EF4-FFF2-40B4-BE49-F238E27FC236}">
                          <a16:creationId xmlns:a16="http://schemas.microsoft.com/office/drawing/2014/main" id="{7FA3B43B-29D0-4E2C-9D41-2B3D5DDF1F9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0" name="Group 8">
                    <a:extLst>
                      <a:ext uri="{FF2B5EF4-FFF2-40B4-BE49-F238E27FC236}">
                        <a16:creationId xmlns:a16="http://schemas.microsoft.com/office/drawing/2014/main" id="{9AB161A6-ABF2-4175-BF0A-48C5801C96A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41" name="Round Diagonal Corner Rectangle 31">
                      <a:extLst>
                        <a:ext uri="{FF2B5EF4-FFF2-40B4-BE49-F238E27FC236}">
                          <a16:creationId xmlns:a16="http://schemas.microsoft.com/office/drawing/2014/main" id="{417AEAF6-572F-4F99-A574-D7E903D8D57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Round Diagonal Corner Rectangle 32">
                      <a:extLst>
                        <a:ext uri="{FF2B5EF4-FFF2-40B4-BE49-F238E27FC236}">
                          <a16:creationId xmlns:a16="http://schemas.microsoft.com/office/drawing/2014/main" id="{CAA9588C-C53D-4CB1-8DBE-5147FA75434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Round Diagonal Corner Rectangle 33">
                      <a:extLst>
                        <a:ext uri="{FF2B5EF4-FFF2-40B4-BE49-F238E27FC236}">
                          <a16:creationId xmlns:a16="http://schemas.microsoft.com/office/drawing/2014/main" id="{2D172FC1-FD02-4EEB-AE95-E4046CCF3AC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Round Diagonal Corner Rectangle 34">
                      <a:extLst>
                        <a:ext uri="{FF2B5EF4-FFF2-40B4-BE49-F238E27FC236}">
                          <a16:creationId xmlns:a16="http://schemas.microsoft.com/office/drawing/2014/main" id="{368D44EF-89FF-4EE7-933F-E6104FD4B52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Round Diagonal Corner Rectangle 35">
                      <a:extLst>
                        <a:ext uri="{FF2B5EF4-FFF2-40B4-BE49-F238E27FC236}">
                          <a16:creationId xmlns:a16="http://schemas.microsoft.com/office/drawing/2014/main" id="{B21A0678-D3ED-429B-888B-12C35F582BC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7" name="Group 786">
                  <a:extLst>
                    <a:ext uri="{FF2B5EF4-FFF2-40B4-BE49-F238E27FC236}">
                      <a16:creationId xmlns:a16="http://schemas.microsoft.com/office/drawing/2014/main" id="{EB7DC6A5-26A1-48C2-84FF-B495781B843A}"/>
                    </a:ext>
                  </a:extLst>
                </p:cNvPr>
                <p:cNvGrpSpPr/>
                <p:nvPr/>
              </p:nvGrpSpPr>
              <p:grpSpPr>
                <a:xfrm rot="8113811">
                  <a:off x="1943792" y="770000"/>
                  <a:ext cx="1446415" cy="1355079"/>
                  <a:chOff x="4567827" y="970271"/>
                  <a:chExt cx="1595182" cy="1230216"/>
                </a:xfrm>
              </p:grpSpPr>
              <p:grpSp>
                <p:nvGrpSpPr>
                  <p:cNvPr id="827" name="Group 7">
                    <a:extLst>
                      <a:ext uri="{FF2B5EF4-FFF2-40B4-BE49-F238E27FC236}">
                        <a16:creationId xmlns:a16="http://schemas.microsoft.com/office/drawing/2014/main" id="{ED700ADB-5BAE-4DD4-BD25-4C5952871817}"/>
                      </a:ext>
                    </a:extLst>
                  </p:cNvPr>
                  <p:cNvGrpSpPr/>
                  <p:nvPr/>
                </p:nvGrpSpPr>
                <p:grpSpPr>
                  <a:xfrm>
                    <a:off x="4567827" y="970271"/>
                    <a:ext cx="1176558" cy="776349"/>
                    <a:chOff x="4567827" y="970271"/>
                    <a:chExt cx="1176558" cy="776349"/>
                  </a:xfrm>
                  <a:solidFill>
                    <a:schemeClr val="accent3">
                      <a:lumMod val="50000"/>
                    </a:schemeClr>
                  </a:solidFill>
                </p:grpSpPr>
                <p:sp>
                  <p:nvSpPr>
                    <p:cNvPr id="834" name="Round Diagonal Corner Rectangle 2">
                      <a:extLst>
                        <a:ext uri="{FF2B5EF4-FFF2-40B4-BE49-F238E27FC236}">
                          <a16:creationId xmlns:a16="http://schemas.microsoft.com/office/drawing/2014/main" id="{75C867D0-7C97-4760-95A3-D9F5860C8BA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Round Diagonal Corner Rectangle 3">
                      <a:extLst>
                        <a:ext uri="{FF2B5EF4-FFF2-40B4-BE49-F238E27FC236}">
                          <a16:creationId xmlns:a16="http://schemas.microsoft.com/office/drawing/2014/main" id="{9A3FF0F3-A3C1-45CA-BE8A-8B2AB57A41E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Round Diagonal Corner Rectangle 4">
                      <a:extLst>
                        <a:ext uri="{FF2B5EF4-FFF2-40B4-BE49-F238E27FC236}">
                          <a16:creationId xmlns:a16="http://schemas.microsoft.com/office/drawing/2014/main" id="{D5292E86-3B53-4E4E-A232-1AA2AFDB4224}"/>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Round Diagonal Corner Rectangle 5">
                      <a:extLst>
                        <a:ext uri="{FF2B5EF4-FFF2-40B4-BE49-F238E27FC236}">
                          <a16:creationId xmlns:a16="http://schemas.microsoft.com/office/drawing/2014/main" id="{A6F0480B-4193-4CC2-A785-909B17F03D9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Round Diagonal Corner Rectangle 6">
                      <a:extLst>
                        <a:ext uri="{FF2B5EF4-FFF2-40B4-BE49-F238E27FC236}">
                          <a16:creationId xmlns:a16="http://schemas.microsoft.com/office/drawing/2014/main" id="{B602F82B-3740-43F5-A5C1-DAC25875D28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8" name="Group 8">
                    <a:extLst>
                      <a:ext uri="{FF2B5EF4-FFF2-40B4-BE49-F238E27FC236}">
                        <a16:creationId xmlns:a16="http://schemas.microsoft.com/office/drawing/2014/main" id="{A6EE359B-24B6-4517-A93B-3E148C1425A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29" name="Round Diagonal Corner Rectangle 44">
                      <a:extLst>
                        <a:ext uri="{FF2B5EF4-FFF2-40B4-BE49-F238E27FC236}">
                          <a16:creationId xmlns:a16="http://schemas.microsoft.com/office/drawing/2014/main" id="{C1CB6999-0366-48DC-A671-12DAD3CEB590}"/>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Round Diagonal Corner Rectangle 45">
                      <a:extLst>
                        <a:ext uri="{FF2B5EF4-FFF2-40B4-BE49-F238E27FC236}">
                          <a16:creationId xmlns:a16="http://schemas.microsoft.com/office/drawing/2014/main" id="{3AB3ADC2-C99F-45FA-8FBC-27A20A77D95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Round Diagonal Corner Rectangle 46">
                      <a:extLst>
                        <a:ext uri="{FF2B5EF4-FFF2-40B4-BE49-F238E27FC236}">
                          <a16:creationId xmlns:a16="http://schemas.microsoft.com/office/drawing/2014/main" id="{CD4262AB-41AB-47F6-9B9C-0C9BE2EE5BE5}"/>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Round Diagonal Corner Rectangle 47">
                      <a:extLst>
                        <a:ext uri="{FF2B5EF4-FFF2-40B4-BE49-F238E27FC236}">
                          <a16:creationId xmlns:a16="http://schemas.microsoft.com/office/drawing/2014/main" id="{34EE778D-BD0D-49BE-8627-E75D4E3B460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Round Diagonal Corner Rectangle 48">
                      <a:extLst>
                        <a:ext uri="{FF2B5EF4-FFF2-40B4-BE49-F238E27FC236}">
                          <a16:creationId xmlns:a16="http://schemas.microsoft.com/office/drawing/2014/main" id="{A4104BE0-DBD7-4108-B96C-68C3674BA90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8" name="Group 787">
                  <a:extLst>
                    <a:ext uri="{FF2B5EF4-FFF2-40B4-BE49-F238E27FC236}">
                      <a16:creationId xmlns:a16="http://schemas.microsoft.com/office/drawing/2014/main" id="{B600863A-B0F2-4D99-8AB5-648886939E59}"/>
                    </a:ext>
                  </a:extLst>
                </p:cNvPr>
                <p:cNvGrpSpPr/>
                <p:nvPr/>
              </p:nvGrpSpPr>
              <p:grpSpPr>
                <a:xfrm rot="8113811">
                  <a:off x="1438523" y="2207715"/>
                  <a:ext cx="1390153" cy="762604"/>
                  <a:chOff x="4567827" y="970271"/>
                  <a:chExt cx="1595182" cy="1230216"/>
                </a:xfrm>
              </p:grpSpPr>
              <p:grpSp>
                <p:nvGrpSpPr>
                  <p:cNvPr id="815" name="Group 7">
                    <a:extLst>
                      <a:ext uri="{FF2B5EF4-FFF2-40B4-BE49-F238E27FC236}">
                        <a16:creationId xmlns:a16="http://schemas.microsoft.com/office/drawing/2014/main" id="{42DA3826-AE4E-4DF9-BC6E-5C440C7B4886}"/>
                      </a:ext>
                    </a:extLst>
                  </p:cNvPr>
                  <p:cNvGrpSpPr/>
                  <p:nvPr/>
                </p:nvGrpSpPr>
                <p:grpSpPr>
                  <a:xfrm>
                    <a:off x="4567827" y="970271"/>
                    <a:ext cx="1176558" cy="776349"/>
                    <a:chOff x="4567827" y="970271"/>
                    <a:chExt cx="1176558" cy="776349"/>
                  </a:xfrm>
                  <a:solidFill>
                    <a:schemeClr val="accent3">
                      <a:lumMod val="50000"/>
                    </a:schemeClr>
                  </a:solidFill>
                </p:grpSpPr>
                <p:sp>
                  <p:nvSpPr>
                    <p:cNvPr id="822" name="Round Diagonal Corner Rectangle 2">
                      <a:extLst>
                        <a:ext uri="{FF2B5EF4-FFF2-40B4-BE49-F238E27FC236}">
                          <a16:creationId xmlns:a16="http://schemas.microsoft.com/office/drawing/2014/main" id="{EF31D31C-7359-4831-AC29-A8EA82149B9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ound Diagonal Corner Rectangle 3">
                      <a:extLst>
                        <a:ext uri="{FF2B5EF4-FFF2-40B4-BE49-F238E27FC236}">
                          <a16:creationId xmlns:a16="http://schemas.microsoft.com/office/drawing/2014/main" id="{78CC7D72-593B-47A8-A4A1-5D72CA6CF5F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Round Diagonal Corner Rectangle 4">
                      <a:extLst>
                        <a:ext uri="{FF2B5EF4-FFF2-40B4-BE49-F238E27FC236}">
                          <a16:creationId xmlns:a16="http://schemas.microsoft.com/office/drawing/2014/main" id="{A22E3833-A2BA-48F1-A5F5-A16B7CDD1A0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Round Diagonal Corner Rectangle 5">
                      <a:extLst>
                        <a:ext uri="{FF2B5EF4-FFF2-40B4-BE49-F238E27FC236}">
                          <a16:creationId xmlns:a16="http://schemas.microsoft.com/office/drawing/2014/main" id="{0182DA7A-20EE-4500-AEE7-F434B198DBF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Round Diagonal Corner Rectangle 6">
                      <a:extLst>
                        <a:ext uri="{FF2B5EF4-FFF2-40B4-BE49-F238E27FC236}">
                          <a16:creationId xmlns:a16="http://schemas.microsoft.com/office/drawing/2014/main" id="{C9C332EB-5E28-447E-A73C-0937F520DC1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8">
                    <a:extLst>
                      <a:ext uri="{FF2B5EF4-FFF2-40B4-BE49-F238E27FC236}">
                        <a16:creationId xmlns:a16="http://schemas.microsoft.com/office/drawing/2014/main" id="{32A46D13-1478-4325-9CD4-21B4ADB2F72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17" name="Round Diagonal Corner Rectangle 57">
                      <a:extLst>
                        <a:ext uri="{FF2B5EF4-FFF2-40B4-BE49-F238E27FC236}">
                          <a16:creationId xmlns:a16="http://schemas.microsoft.com/office/drawing/2014/main" id="{7D09F853-E6D1-484F-9329-AB9F1E2193C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Round Diagonal Corner Rectangle 58">
                      <a:extLst>
                        <a:ext uri="{FF2B5EF4-FFF2-40B4-BE49-F238E27FC236}">
                          <a16:creationId xmlns:a16="http://schemas.microsoft.com/office/drawing/2014/main" id="{8EB61424-AF68-4D82-8620-EB18B99786B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Round Diagonal Corner Rectangle 59">
                      <a:extLst>
                        <a:ext uri="{FF2B5EF4-FFF2-40B4-BE49-F238E27FC236}">
                          <a16:creationId xmlns:a16="http://schemas.microsoft.com/office/drawing/2014/main" id="{2C12EF07-9EF2-4CDD-8E4D-324BAE75CDF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Round Diagonal Corner Rectangle 60">
                      <a:extLst>
                        <a:ext uri="{FF2B5EF4-FFF2-40B4-BE49-F238E27FC236}">
                          <a16:creationId xmlns:a16="http://schemas.microsoft.com/office/drawing/2014/main" id="{8CEE4444-80E0-47BA-8C47-4B73FD1BC9A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Round Diagonal Corner Rectangle 61">
                      <a:extLst>
                        <a:ext uri="{FF2B5EF4-FFF2-40B4-BE49-F238E27FC236}">
                          <a16:creationId xmlns:a16="http://schemas.microsoft.com/office/drawing/2014/main" id="{EEE99FF2-6A91-44A2-9261-5B8AA98E41C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9" name="Group 788">
                  <a:extLst>
                    <a:ext uri="{FF2B5EF4-FFF2-40B4-BE49-F238E27FC236}">
                      <a16:creationId xmlns:a16="http://schemas.microsoft.com/office/drawing/2014/main" id="{2F987714-AE5D-49F8-87EC-D787978ED309}"/>
                    </a:ext>
                  </a:extLst>
                </p:cNvPr>
                <p:cNvGrpSpPr/>
                <p:nvPr/>
              </p:nvGrpSpPr>
              <p:grpSpPr>
                <a:xfrm rot="9089938">
                  <a:off x="2556363" y="1661184"/>
                  <a:ext cx="1090262" cy="771324"/>
                  <a:chOff x="4567827" y="970271"/>
                  <a:chExt cx="1595182" cy="1230216"/>
                </a:xfrm>
              </p:grpSpPr>
              <p:grpSp>
                <p:nvGrpSpPr>
                  <p:cNvPr id="803" name="Group 7">
                    <a:extLst>
                      <a:ext uri="{FF2B5EF4-FFF2-40B4-BE49-F238E27FC236}">
                        <a16:creationId xmlns:a16="http://schemas.microsoft.com/office/drawing/2014/main" id="{27DB033F-A1FF-4D22-9DD5-CE0B3A0BC6BE}"/>
                      </a:ext>
                    </a:extLst>
                  </p:cNvPr>
                  <p:cNvGrpSpPr/>
                  <p:nvPr/>
                </p:nvGrpSpPr>
                <p:grpSpPr>
                  <a:xfrm>
                    <a:off x="4567827" y="970271"/>
                    <a:ext cx="1176558" cy="776349"/>
                    <a:chOff x="4567827" y="970271"/>
                    <a:chExt cx="1176558" cy="776349"/>
                  </a:xfrm>
                  <a:solidFill>
                    <a:schemeClr val="accent3">
                      <a:lumMod val="50000"/>
                    </a:schemeClr>
                  </a:solidFill>
                </p:grpSpPr>
                <p:sp>
                  <p:nvSpPr>
                    <p:cNvPr id="810" name="Round Diagonal Corner Rectangle 2">
                      <a:extLst>
                        <a:ext uri="{FF2B5EF4-FFF2-40B4-BE49-F238E27FC236}">
                          <a16:creationId xmlns:a16="http://schemas.microsoft.com/office/drawing/2014/main" id="{3CD7739E-A8E6-4D14-9EFA-2346084B3BF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Round Diagonal Corner Rectangle 3">
                      <a:extLst>
                        <a:ext uri="{FF2B5EF4-FFF2-40B4-BE49-F238E27FC236}">
                          <a16:creationId xmlns:a16="http://schemas.microsoft.com/office/drawing/2014/main" id="{FEC773E2-617A-4B46-A3BE-411DBCB3A8E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Round Diagonal Corner Rectangle 4">
                      <a:extLst>
                        <a:ext uri="{FF2B5EF4-FFF2-40B4-BE49-F238E27FC236}">
                          <a16:creationId xmlns:a16="http://schemas.microsoft.com/office/drawing/2014/main" id="{3A8A4A6F-C0CF-4934-A047-78384BFA2EB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Round Diagonal Corner Rectangle 5">
                      <a:extLst>
                        <a:ext uri="{FF2B5EF4-FFF2-40B4-BE49-F238E27FC236}">
                          <a16:creationId xmlns:a16="http://schemas.microsoft.com/office/drawing/2014/main" id="{1CEAD3B7-5C32-4BBF-9EBC-3B215BE3836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Round Diagonal Corner Rectangle 6">
                      <a:extLst>
                        <a:ext uri="{FF2B5EF4-FFF2-40B4-BE49-F238E27FC236}">
                          <a16:creationId xmlns:a16="http://schemas.microsoft.com/office/drawing/2014/main" id="{D5F54CC3-EADC-45F3-B2B4-F8CA10E90FA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4" name="Group 8">
                    <a:extLst>
                      <a:ext uri="{FF2B5EF4-FFF2-40B4-BE49-F238E27FC236}">
                        <a16:creationId xmlns:a16="http://schemas.microsoft.com/office/drawing/2014/main" id="{694A6728-4EC2-462E-ABE9-CAE27BC104A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05" name="Round Diagonal Corner Rectangle 70">
                      <a:extLst>
                        <a:ext uri="{FF2B5EF4-FFF2-40B4-BE49-F238E27FC236}">
                          <a16:creationId xmlns:a16="http://schemas.microsoft.com/office/drawing/2014/main" id="{5B643082-5586-4915-9C3F-62A599FBC8B2}"/>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ound Diagonal Corner Rectangle 71">
                      <a:extLst>
                        <a:ext uri="{FF2B5EF4-FFF2-40B4-BE49-F238E27FC236}">
                          <a16:creationId xmlns:a16="http://schemas.microsoft.com/office/drawing/2014/main" id="{889AA964-CF1F-4F2E-B8EC-867AE06D8A1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ound Diagonal Corner Rectangle 72">
                      <a:extLst>
                        <a:ext uri="{FF2B5EF4-FFF2-40B4-BE49-F238E27FC236}">
                          <a16:creationId xmlns:a16="http://schemas.microsoft.com/office/drawing/2014/main" id="{FED4F53C-9169-4AFD-8BA5-C5C9937A79C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Round Diagonal Corner Rectangle 73">
                      <a:extLst>
                        <a:ext uri="{FF2B5EF4-FFF2-40B4-BE49-F238E27FC236}">
                          <a16:creationId xmlns:a16="http://schemas.microsoft.com/office/drawing/2014/main" id="{F8DD0C97-F3B0-4797-AABA-CB201D122EA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Round Diagonal Corner Rectangle 74">
                      <a:extLst>
                        <a:ext uri="{FF2B5EF4-FFF2-40B4-BE49-F238E27FC236}">
                          <a16:creationId xmlns:a16="http://schemas.microsoft.com/office/drawing/2014/main" id="{1C579933-9EEE-407E-90D6-D93336E39A8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0" name="Group 789">
                  <a:extLst>
                    <a:ext uri="{FF2B5EF4-FFF2-40B4-BE49-F238E27FC236}">
                      <a16:creationId xmlns:a16="http://schemas.microsoft.com/office/drawing/2014/main" id="{8A5D0693-F95A-4A62-92B3-B5BD997CA11D}"/>
                    </a:ext>
                  </a:extLst>
                </p:cNvPr>
                <p:cNvGrpSpPr/>
                <p:nvPr/>
              </p:nvGrpSpPr>
              <p:grpSpPr>
                <a:xfrm rot="13486189" flipH="1">
                  <a:off x="1389306" y="2685691"/>
                  <a:ext cx="1345945" cy="1037421"/>
                  <a:chOff x="4567827" y="970271"/>
                  <a:chExt cx="1595182" cy="1230216"/>
                </a:xfrm>
              </p:grpSpPr>
              <p:grpSp>
                <p:nvGrpSpPr>
                  <p:cNvPr id="791" name="Group 7">
                    <a:extLst>
                      <a:ext uri="{FF2B5EF4-FFF2-40B4-BE49-F238E27FC236}">
                        <a16:creationId xmlns:a16="http://schemas.microsoft.com/office/drawing/2014/main" id="{03CA2D90-2735-4BBE-8830-D66A5967B520}"/>
                      </a:ext>
                    </a:extLst>
                  </p:cNvPr>
                  <p:cNvGrpSpPr/>
                  <p:nvPr/>
                </p:nvGrpSpPr>
                <p:grpSpPr>
                  <a:xfrm>
                    <a:off x="4567827" y="970271"/>
                    <a:ext cx="1176558" cy="776349"/>
                    <a:chOff x="4567827" y="970271"/>
                    <a:chExt cx="1176558" cy="776349"/>
                  </a:xfrm>
                  <a:solidFill>
                    <a:schemeClr val="accent3">
                      <a:lumMod val="50000"/>
                    </a:schemeClr>
                  </a:solidFill>
                </p:grpSpPr>
                <p:sp>
                  <p:nvSpPr>
                    <p:cNvPr id="798" name="Round Diagonal Corner Rectangle 2">
                      <a:extLst>
                        <a:ext uri="{FF2B5EF4-FFF2-40B4-BE49-F238E27FC236}">
                          <a16:creationId xmlns:a16="http://schemas.microsoft.com/office/drawing/2014/main" id="{2E14A11F-51F7-4F06-B97F-6A39CE09460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Round Diagonal Corner Rectangle 3">
                      <a:extLst>
                        <a:ext uri="{FF2B5EF4-FFF2-40B4-BE49-F238E27FC236}">
                          <a16:creationId xmlns:a16="http://schemas.microsoft.com/office/drawing/2014/main" id="{7CC666E0-1340-4BD3-B66C-F4FAA280A6D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Round Diagonal Corner Rectangle 4">
                      <a:extLst>
                        <a:ext uri="{FF2B5EF4-FFF2-40B4-BE49-F238E27FC236}">
                          <a16:creationId xmlns:a16="http://schemas.microsoft.com/office/drawing/2014/main" id="{A0ECF17A-024B-4B62-8B49-D0369C56246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Round Diagonal Corner Rectangle 5">
                      <a:extLst>
                        <a:ext uri="{FF2B5EF4-FFF2-40B4-BE49-F238E27FC236}">
                          <a16:creationId xmlns:a16="http://schemas.microsoft.com/office/drawing/2014/main" id="{8522C005-613D-48C9-A87A-FDE19B64942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Round Diagonal Corner Rectangle 6">
                      <a:extLst>
                        <a:ext uri="{FF2B5EF4-FFF2-40B4-BE49-F238E27FC236}">
                          <a16:creationId xmlns:a16="http://schemas.microsoft.com/office/drawing/2014/main" id="{0CCA172E-B0B5-4503-8710-38A5D827855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2" name="Group 8">
                    <a:extLst>
                      <a:ext uri="{FF2B5EF4-FFF2-40B4-BE49-F238E27FC236}">
                        <a16:creationId xmlns:a16="http://schemas.microsoft.com/office/drawing/2014/main" id="{B713B1CC-9310-47E2-B6C5-3D35C03FA02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93" name="Round Diagonal Corner Rectangle 83">
                      <a:extLst>
                        <a:ext uri="{FF2B5EF4-FFF2-40B4-BE49-F238E27FC236}">
                          <a16:creationId xmlns:a16="http://schemas.microsoft.com/office/drawing/2014/main" id="{6F8B23B0-BD41-4A09-9EEE-83775F0E608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Round Diagonal Corner Rectangle 84">
                      <a:extLst>
                        <a:ext uri="{FF2B5EF4-FFF2-40B4-BE49-F238E27FC236}">
                          <a16:creationId xmlns:a16="http://schemas.microsoft.com/office/drawing/2014/main" id="{2D243410-D96C-4EF5-9F30-E6A80FC95D0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Round Diagonal Corner Rectangle 85">
                      <a:extLst>
                        <a:ext uri="{FF2B5EF4-FFF2-40B4-BE49-F238E27FC236}">
                          <a16:creationId xmlns:a16="http://schemas.microsoft.com/office/drawing/2014/main" id="{CEF39907-794E-49F4-A0AE-630E18ED5C4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Round Diagonal Corner Rectangle 86">
                      <a:extLst>
                        <a:ext uri="{FF2B5EF4-FFF2-40B4-BE49-F238E27FC236}">
                          <a16:creationId xmlns:a16="http://schemas.microsoft.com/office/drawing/2014/main" id="{84100841-27EA-4613-81BE-E16E04FEE1C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Round Diagonal Corner Rectangle 87">
                      <a:extLst>
                        <a:ext uri="{FF2B5EF4-FFF2-40B4-BE49-F238E27FC236}">
                          <a16:creationId xmlns:a16="http://schemas.microsoft.com/office/drawing/2014/main" id="{F15C6D97-D970-4D79-88C8-59BBA3D1687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8" name="Group 467">
                <a:extLst>
                  <a:ext uri="{FF2B5EF4-FFF2-40B4-BE49-F238E27FC236}">
                    <a16:creationId xmlns:a16="http://schemas.microsoft.com/office/drawing/2014/main" id="{8FCFF8D0-EC7A-4796-8563-55220BD33263}"/>
                  </a:ext>
                </a:extLst>
              </p:cNvPr>
              <p:cNvGrpSpPr/>
              <p:nvPr/>
            </p:nvGrpSpPr>
            <p:grpSpPr>
              <a:xfrm>
                <a:off x="8486520" y="3834147"/>
                <a:ext cx="384925" cy="648379"/>
                <a:chOff x="1241184" y="770000"/>
                <a:chExt cx="2405441" cy="4129562"/>
              </a:xfrm>
            </p:grpSpPr>
            <p:grpSp>
              <p:nvGrpSpPr>
                <p:cNvPr id="691" name="Group 690">
                  <a:extLst>
                    <a:ext uri="{FF2B5EF4-FFF2-40B4-BE49-F238E27FC236}">
                      <a16:creationId xmlns:a16="http://schemas.microsoft.com/office/drawing/2014/main" id="{C7E4B08D-4A81-4FD4-9AB5-E753D3AD0BD1}"/>
                    </a:ext>
                  </a:extLst>
                </p:cNvPr>
                <p:cNvGrpSpPr/>
                <p:nvPr/>
              </p:nvGrpSpPr>
              <p:grpSpPr>
                <a:xfrm>
                  <a:off x="2133600" y="2743200"/>
                  <a:ext cx="1295400" cy="990600"/>
                  <a:chOff x="4567827" y="970271"/>
                  <a:chExt cx="1595182" cy="1230216"/>
                </a:xfrm>
              </p:grpSpPr>
              <p:grpSp>
                <p:nvGrpSpPr>
                  <p:cNvPr id="771" name="Group 770">
                    <a:extLst>
                      <a:ext uri="{FF2B5EF4-FFF2-40B4-BE49-F238E27FC236}">
                        <a16:creationId xmlns:a16="http://schemas.microsoft.com/office/drawing/2014/main" id="{D579DBBE-D9B1-402E-A82A-4EFAA34A16FA}"/>
                      </a:ext>
                    </a:extLst>
                  </p:cNvPr>
                  <p:cNvGrpSpPr/>
                  <p:nvPr/>
                </p:nvGrpSpPr>
                <p:grpSpPr>
                  <a:xfrm>
                    <a:off x="4567827" y="970271"/>
                    <a:ext cx="1176558" cy="776349"/>
                    <a:chOff x="4567827" y="970271"/>
                    <a:chExt cx="1176558" cy="776349"/>
                  </a:xfrm>
                  <a:solidFill>
                    <a:schemeClr val="accent3">
                      <a:lumMod val="50000"/>
                    </a:schemeClr>
                  </a:solidFill>
                </p:grpSpPr>
                <p:sp>
                  <p:nvSpPr>
                    <p:cNvPr id="778" name="Round Diagonal Corner Rectangle 2">
                      <a:extLst>
                        <a:ext uri="{FF2B5EF4-FFF2-40B4-BE49-F238E27FC236}">
                          <a16:creationId xmlns:a16="http://schemas.microsoft.com/office/drawing/2014/main" id="{C260D7D4-EA71-4AEA-AA37-85CB9683F4D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ound Diagonal Corner Rectangle 3">
                      <a:extLst>
                        <a:ext uri="{FF2B5EF4-FFF2-40B4-BE49-F238E27FC236}">
                          <a16:creationId xmlns:a16="http://schemas.microsoft.com/office/drawing/2014/main" id="{5186F62E-D054-4CAD-B45C-23FF4FE5426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Round Diagonal Corner Rectangle 4">
                      <a:extLst>
                        <a:ext uri="{FF2B5EF4-FFF2-40B4-BE49-F238E27FC236}">
                          <a16:creationId xmlns:a16="http://schemas.microsoft.com/office/drawing/2014/main" id="{44ECF369-5926-47AE-8182-3263C4CBB68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ound Diagonal Corner Rectangle 5">
                      <a:extLst>
                        <a:ext uri="{FF2B5EF4-FFF2-40B4-BE49-F238E27FC236}">
                          <a16:creationId xmlns:a16="http://schemas.microsoft.com/office/drawing/2014/main" id="{C22DD5CF-F8CC-4A37-88D7-E29154AD2E4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Round Diagonal Corner Rectangle 6">
                      <a:extLst>
                        <a:ext uri="{FF2B5EF4-FFF2-40B4-BE49-F238E27FC236}">
                          <a16:creationId xmlns:a16="http://schemas.microsoft.com/office/drawing/2014/main" id="{B70652EE-DE8C-40FB-B5E9-1748C1CA0BD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2" name="Group 771">
                    <a:extLst>
                      <a:ext uri="{FF2B5EF4-FFF2-40B4-BE49-F238E27FC236}">
                        <a16:creationId xmlns:a16="http://schemas.microsoft.com/office/drawing/2014/main" id="{BA724404-CB85-4031-95F5-774B33FA4C9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73" name="Round Diagonal Corner Rectangle 9">
                      <a:extLst>
                        <a:ext uri="{FF2B5EF4-FFF2-40B4-BE49-F238E27FC236}">
                          <a16:creationId xmlns:a16="http://schemas.microsoft.com/office/drawing/2014/main" id="{82D74021-8D4C-4736-ABE9-2C9198A833D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Round Diagonal Corner Rectangle 10">
                      <a:extLst>
                        <a:ext uri="{FF2B5EF4-FFF2-40B4-BE49-F238E27FC236}">
                          <a16:creationId xmlns:a16="http://schemas.microsoft.com/office/drawing/2014/main" id="{881694DD-14AE-4D36-9D46-D89B34D1745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ound Diagonal Corner Rectangle 11">
                      <a:extLst>
                        <a:ext uri="{FF2B5EF4-FFF2-40B4-BE49-F238E27FC236}">
                          <a16:creationId xmlns:a16="http://schemas.microsoft.com/office/drawing/2014/main" id="{6061D7A2-8490-4674-953D-9FBCDCF7F9F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Round Diagonal Corner Rectangle 12">
                      <a:extLst>
                        <a:ext uri="{FF2B5EF4-FFF2-40B4-BE49-F238E27FC236}">
                          <a16:creationId xmlns:a16="http://schemas.microsoft.com/office/drawing/2014/main" id="{79973F5A-350F-463B-A5B1-1648D9CDB38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ound Diagonal Corner Rectangle 13">
                      <a:extLst>
                        <a:ext uri="{FF2B5EF4-FFF2-40B4-BE49-F238E27FC236}">
                          <a16:creationId xmlns:a16="http://schemas.microsoft.com/office/drawing/2014/main" id="{F47A7476-D241-453D-AF40-D895A894882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2" name="Double Wave 691">
                  <a:extLst>
                    <a:ext uri="{FF2B5EF4-FFF2-40B4-BE49-F238E27FC236}">
                      <a16:creationId xmlns:a16="http://schemas.microsoft.com/office/drawing/2014/main" id="{DEA5AAE2-518E-4330-8180-CDCEEE04BAB1}"/>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3" name="Group 692">
                  <a:extLst>
                    <a:ext uri="{FF2B5EF4-FFF2-40B4-BE49-F238E27FC236}">
                      <a16:creationId xmlns:a16="http://schemas.microsoft.com/office/drawing/2014/main" id="{C543DE2B-B2A8-454F-91D3-9066FD9BCE52}"/>
                    </a:ext>
                  </a:extLst>
                </p:cNvPr>
                <p:cNvGrpSpPr/>
                <p:nvPr/>
              </p:nvGrpSpPr>
              <p:grpSpPr>
                <a:xfrm rot="3721982">
                  <a:off x="2072705" y="1965154"/>
                  <a:ext cx="1219200" cy="940256"/>
                  <a:chOff x="4567827" y="970271"/>
                  <a:chExt cx="1595182" cy="1230216"/>
                </a:xfrm>
              </p:grpSpPr>
              <p:grpSp>
                <p:nvGrpSpPr>
                  <p:cNvPr id="759" name="Group 7">
                    <a:extLst>
                      <a:ext uri="{FF2B5EF4-FFF2-40B4-BE49-F238E27FC236}">
                        <a16:creationId xmlns:a16="http://schemas.microsoft.com/office/drawing/2014/main" id="{BA0D10E8-E9F1-4338-B846-6241871A2674}"/>
                      </a:ext>
                    </a:extLst>
                  </p:cNvPr>
                  <p:cNvGrpSpPr/>
                  <p:nvPr/>
                </p:nvGrpSpPr>
                <p:grpSpPr>
                  <a:xfrm>
                    <a:off x="4567827" y="970271"/>
                    <a:ext cx="1176558" cy="776349"/>
                    <a:chOff x="4567827" y="970271"/>
                    <a:chExt cx="1176558" cy="776349"/>
                  </a:xfrm>
                  <a:solidFill>
                    <a:schemeClr val="accent3">
                      <a:lumMod val="50000"/>
                    </a:schemeClr>
                  </a:solidFill>
                </p:grpSpPr>
                <p:sp>
                  <p:nvSpPr>
                    <p:cNvPr id="766" name="Round Diagonal Corner Rectangle 2">
                      <a:extLst>
                        <a:ext uri="{FF2B5EF4-FFF2-40B4-BE49-F238E27FC236}">
                          <a16:creationId xmlns:a16="http://schemas.microsoft.com/office/drawing/2014/main" id="{AA31E4F4-005A-49CD-9420-55CA9FE06B3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ound Diagonal Corner Rectangle 3">
                      <a:extLst>
                        <a:ext uri="{FF2B5EF4-FFF2-40B4-BE49-F238E27FC236}">
                          <a16:creationId xmlns:a16="http://schemas.microsoft.com/office/drawing/2014/main" id="{B2B71120-4A92-4B18-93B1-2CD7379A031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Round Diagonal Corner Rectangle 4">
                      <a:extLst>
                        <a:ext uri="{FF2B5EF4-FFF2-40B4-BE49-F238E27FC236}">
                          <a16:creationId xmlns:a16="http://schemas.microsoft.com/office/drawing/2014/main" id="{EB7DF829-5EE5-49E6-87E4-D6E3736DBA9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Round Diagonal Corner Rectangle 5">
                      <a:extLst>
                        <a:ext uri="{FF2B5EF4-FFF2-40B4-BE49-F238E27FC236}">
                          <a16:creationId xmlns:a16="http://schemas.microsoft.com/office/drawing/2014/main" id="{C6D49B22-EF3B-4F84-A65F-E7BD87E3839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Round Diagonal Corner Rectangle 6">
                      <a:extLst>
                        <a:ext uri="{FF2B5EF4-FFF2-40B4-BE49-F238E27FC236}">
                          <a16:creationId xmlns:a16="http://schemas.microsoft.com/office/drawing/2014/main" id="{7C86DF53-5665-4038-9392-2A7C41E99A7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0" name="Group 8">
                    <a:extLst>
                      <a:ext uri="{FF2B5EF4-FFF2-40B4-BE49-F238E27FC236}">
                        <a16:creationId xmlns:a16="http://schemas.microsoft.com/office/drawing/2014/main" id="{C0AF22BA-23A3-4F0E-BC4C-0FD8B86C93B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61" name="Round Diagonal Corner Rectangle 18">
                      <a:extLst>
                        <a:ext uri="{FF2B5EF4-FFF2-40B4-BE49-F238E27FC236}">
                          <a16:creationId xmlns:a16="http://schemas.microsoft.com/office/drawing/2014/main" id="{3ADAA4BC-DEF1-4719-B9F3-360BA2A2C0E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Round Diagonal Corner Rectangle 19">
                      <a:extLst>
                        <a:ext uri="{FF2B5EF4-FFF2-40B4-BE49-F238E27FC236}">
                          <a16:creationId xmlns:a16="http://schemas.microsoft.com/office/drawing/2014/main" id="{BB6DDC06-D1AE-4795-A0BE-2BE8E46D93F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ound Diagonal Corner Rectangle 20">
                      <a:extLst>
                        <a:ext uri="{FF2B5EF4-FFF2-40B4-BE49-F238E27FC236}">
                          <a16:creationId xmlns:a16="http://schemas.microsoft.com/office/drawing/2014/main" id="{0CA1B9E6-4992-4564-9F26-2E52FDFDE0B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Round Diagonal Corner Rectangle 21">
                      <a:extLst>
                        <a:ext uri="{FF2B5EF4-FFF2-40B4-BE49-F238E27FC236}">
                          <a16:creationId xmlns:a16="http://schemas.microsoft.com/office/drawing/2014/main" id="{011DC88E-EE44-41CD-9417-58DAA22E8A6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Round Diagonal Corner Rectangle 22">
                      <a:extLst>
                        <a:ext uri="{FF2B5EF4-FFF2-40B4-BE49-F238E27FC236}">
                          <a16:creationId xmlns:a16="http://schemas.microsoft.com/office/drawing/2014/main" id="{78FA8747-8BFB-4C2D-94DF-B5E1E83E78D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4" name="Group 693">
                  <a:extLst>
                    <a:ext uri="{FF2B5EF4-FFF2-40B4-BE49-F238E27FC236}">
                      <a16:creationId xmlns:a16="http://schemas.microsoft.com/office/drawing/2014/main" id="{6DD1CC2C-18A7-44D0-836E-CA2BE2D49730}"/>
                    </a:ext>
                  </a:extLst>
                </p:cNvPr>
                <p:cNvGrpSpPr/>
                <p:nvPr/>
              </p:nvGrpSpPr>
              <p:grpSpPr>
                <a:xfrm rot="20253845">
                  <a:off x="1241184" y="1553241"/>
                  <a:ext cx="1595182" cy="1230216"/>
                  <a:chOff x="4567827" y="970271"/>
                  <a:chExt cx="1595182" cy="1230216"/>
                </a:xfrm>
              </p:grpSpPr>
              <p:grpSp>
                <p:nvGrpSpPr>
                  <p:cNvPr id="747" name="Group 7">
                    <a:extLst>
                      <a:ext uri="{FF2B5EF4-FFF2-40B4-BE49-F238E27FC236}">
                        <a16:creationId xmlns:a16="http://schemas.microsoft.com/office/drawing/2014/main" id="{A82ECAD7-A3A4-4106-A053-F511B476E98C}"/>
                      </a:ext>
                    </a:extLst>
                  </p:cNvPr>
                  <p:cNvGrpSpPr/>
                  <p:nvPr/>
                </p:nvGrpSpPr>
                <p:grpSpPr>
                  <a:xfrm>
                    <a:off x="4567827" y="970271"/>
                    <a:ext cx="1176558" cy="776349"/>
                    <a:chOff x="4567827" y="970271"/>
                    <a:chExt cx="1176558" cy="776349"/>
                  </a:xfrm>
                  <a:solidFill>
                    <a:schemeClr val="accent3">
                      <a:lumMod val="50000"/>
                    </a:schemeClr>
                  </a:solidFill>
                </p:grpSpPr>
                <p:sp>
                  <p:nvSpPr>
                    <p:cNvPr id="754" name="Round Diagonal Corner Rectangle 2">
                      <a:extLst>
                        <a:ext uri="{FF2B5EF4-FFF2-40B4-BE49-F238E27FC236}">
                          <a16:creationId xmlns:a16="http://schemas.microsoft.com/office/drawing/2014/main" id="{1BC11B44-776F-46AE-BE83-9C620528933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ound Diagonal Corner Rectangle 3">
                      <a:extLst>
                        <a:ext uri="{FF2B5EF4-FFF2-40B4-BE49-F238E27FC236}">
                          <a16:creationId xmlns:a16="http://schemas.microsoft.com/office/drawing/2014/main" id="{DA867BC3-844D-4E65-8BDF-DBDA3BCABB3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Round Diagonal Corner Rectangle 4">
                      <a:extLst>
                        <a:ext uri="{FF2B5EF4-FFF2-40B4-BE49-F238E27FC236}">
                          <a16:creationId xmlns:a16="http://schemas.microsoft.com/office/drawing/2014/main" id="{C367D916-D2AC-4B85-B188-6144AF33835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Round Diagonal Corner Rectangle 5">
                      <a:extLst>
                        <a:ext uri="{FF2B5EF4-FFF2-40B4-BE49-F238E27FC236}">
                          <a16:creationId xmlns:a16="http://schemas.microsoft.com/office/drawing/2014/main" id="{0CF33448-653E-4DA6-BE23-12A54EE7407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ound Diagonal Corner Rectangle 6">
                      <a:extLst>
                        <a:ext uri="{FF2B5EF4-FFF2-40B4-BE49-F238E27FC236}">
                          <a16:creationId xmlns:a16="http://schemas.microsoft.com/office/drawing/2014/main" id="{48CF83D6-1B62-4AB3-B99C-1ACE3F4919B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8" name="Group 8">
                    <a:extLst>
                      <a:ext uri="{FF2B5EF4-FFF2-40B4-BE49-F238E27FC236}">
                        <a16:creationId xmlns:a16="http://schemas.microsoft.com/office/drawing/2014/main" id="{8E1083AE-023A-4752-B390-981F12DFF38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49" name="Round Diagonal Corner Rectangle 31">
                      <a:extLst>
                        <a:ext uri="{FF2B5EF4-FFF2-40B4-BE49-F238E27FC236}">
                          <a16:creationId xmlns:a16="http://schemas.microsoft.com/office/drawing/2014/main" id="{8B5210A4-14AD-4387-9363-5AE1D83CF18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Round Diagonal Corner Rectangle 32">
                      <a:extLst>
                        <a:ext uri="{FF2B5EF4-FFF2-40B4-BE49-F238E27FC236}">
                          <a16:creationId xmlns:a16="http://schemas.microsoft.com/office/drawing/2014/main" id="{B0DDD0CD-D257-4B75-9244-7EE467C926B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ound Diagonal Corner Rectangle 33">
                      <a:extLst>
                        <a:ext uri="{FF2B5EF4-FFF2-40B4-BE49-F238E27FC236}">
                          <a16:creationId xmlns:a16="http://schemas.microsoft.com/office/drawing/2014/main" id="{F502904B-957E-4E8F-8B4D-33DE941FCA6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Round Diagonal Corner Rectangle 34">
                      <a:extLst>
                        <a:ext uri="{FF2B5EF4-FFF2-40B4-BE49-F238E27FC236}">
                          <a16:creationId xmlns:a16="http://schemas.microsoft.com/office/drawing/2014/main" id="{9A922C9A-F336-4C53-9A00-0BBBCC5A0F9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Round Diagonal Corner Rectangle 35">
                      <a:extLst>
                        <a:ext uri="{FF2B5EF4-FFF2-40B4-BE49-F238E27FC236}">
                          <a16:creationId xmlns:a16="http://schemas.microsoft.com/office/drawing/2014/main" id="{331E81E4-B64D-4272-9390-9554F939CF3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5" name="Group 694">
                  <a:extLst>
                    <a:ext uri="{FF2B5EF4-FFF2-40B4-BE49-F238E27FC236}">
                      <a16:creationId xmlns:a16="http://schemas.microsoft.com/office/drawing/2014/main" id="{C8996727-0EAD-42E9-924B-8BE064B6A5F1}"/>
                    </a:ext>
                  </a:extLst>
                </p:cNvPr>
                <p:cNvGrpSpPr/>
                <p:nvPr/>
              </p:nvGrpSpPr>
              <p:grpSpPr>
                <a:xfrm rot="8113811">
                  <a:off x="1943792" y="770000"/>
                  <a:ext cx="1446415" cy="1355079"/>
                  <a:chOff x="4567827" y="970271"/>
                  <a:chExt cx="1595182" cy="1230216"/>
                </a:xfrm>
              </p:grpSpPr>
              <p:grpSp>
                <p:nvGrpSpPr>
                  <p:cNvPr id="735" name="Group 7">
                    <a:extLst>
                      <a:ext uri="{FF2B5EF4-FFF2-40B4-BE49-F238E27FC236}">
                        <a16:creationId xmlns:a16="http://schemas.microsoft.com/office/drawing/2014/main" id="{B98BFD43-516B-4760-9ACA-9BED7D5FE9BE}"/>
                      </a:ext>
                    </a:extLst>
                  </p:cNvPr>
                  <p:cNvGrpSpPr/>
                  <p:nvPr/>
                </p:nvGrpSpPr>
                <p:grpSpPr>
                  <a:xfrm>
                    <a:off x="4567827" y="970271"/>
                    <a:ext cx="1176558" cy="776349"/>
                    <a:chOff x="4567827" y="970271"/>
                    <a:chExt cx="1176558" cy="776349"/>
                  </a:xfrm>
                  <a:solidFill>
                    <a:schemeClr val="accent3">
                      <a:lumMod val="50000"/>
                    </a:schemeClr>
                  </a:solidFill>
                </p:grpSpPr>
                <p:sp>
                  <p:nvSpPr>
                    <p:cNvPr id="742" name="Round Diagonal Corner Rectangle 2">
                      <a:extLst>
                        <a:ext uri="{FF2B5EF4-FFF2-40B4-BE49-F238E27FC236}">
                          <a16:creationId xmlns:a16="http://schemas.microsoft.com/office/drawing/2014/main" id="{2780FA96-3F33-4BB8-A8D9-D6B7090884F5}"/>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Round Diagonal Corner Rectangle 3">
                      <a:extLst>
                        <a:ext uri="{FF2B5EF4-FFF2-40B4-BE49-F238E27FC236}">
                          <a16:creationId xmlns:a16="http://schemas.microsoft.com/office/drawing/2014/main" id="{3CA4D79F-3407-45D8-9AE0-62129C47222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Round Diagonal Corner Rectangle 4">
                      <a:extLst>
                        <a:ext uri="{FF2B5EF4-FFF2-40B4-BE49-F238E27FC236}">
                          <a16:creationId xmlns:a16="http://schemas.microsoft.com/office/drawing/2014/main" id="{986971D5-65B7-406B-89F8-AD6221438563}"/>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ound Diagonal Corner Rectangle 5">
                      <a:extLst>
                        <a:ext uri="{FF2B5EF4-FFF2-40B4-BE49-F238E27FC236}">
                          <a16:creationId xmlns:a16="http://schemas.microsoft.com/office/drawing/2014/main" id="{C77C7422-CAFC-44F0-8779-B7A05E3ACE2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Round Diagonal Corner Rectangle 6">
                      <a:extLst>
                        <a:ext uri="{FF2B5EF4-FFF2-40B4-BE49-F238E27FC236}">
                          <a16:creationId xmlns:a16="http://schemas.microsoft.com/office/drawing/2014/main" id="{4D0B0B57-B65B-403B-89F7-362B0AE1EA0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6" name="Group 8">
                    <a:extLst>
                      <a:ext uri="{FF2B5EF4-FFF2-40B4-BE49-F238E27FC236}">
                        <a16:creationId xmlns:a16="http://schemas.microsoft.com/office/drawing/2014/main" id="{F0FFD82A-27EE-4BBB-9991-18042ADE153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37" name="Round Diagonal Corner Rectangle 44">
                      <a:extLst>
                        <a:ext uri="{FF2B5EF4-FFF2-40B4-BE49-F238E27FC236}">
                          <a16:creationId xmlns:a16="http://schemas.microsoft.com/office/drawing/2014/main" id="{E7299665-CEB6-4111-AAC4-06E840F9C940}"/>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Round Diagonal Corner Rectangle 45">
                      <a:extLst>
                        <a:ext uri="{FF2B5EF4-FFF2-40B4-BE49-F238E27FC236}">
                          <a16:creationId xmlns:a16="http://schemas.microsoft.com/office/drawing/2014/main" id="{5049F05F-5EA2-4EB2-80DD-45192EFBC52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Round Diagonal Corner Rectangle 46">
                      <a:extLst>
                        <a:ext uri="{FF2B5EF4-FFF2-40B4-BE49-F238E27FC236}">
                          <a16:creationId xmlns:a16="http://schemas.microsoft.com/office/drawing/2014/main" id="{4435D228-B4E1-4781-A07A-9B41914FBD05}"/>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Round Diagonal Corner Rectangle 47">
                      <a:extLst>
                        <a:ext uri="{FF2B5EF4-FFF2-40B4-BE49-F238E27FC236}">
                          <a16:creationId xmlns:a16="http://schemas.microsoft.com/office/drawing/2014/main" id="{7B995FAA-5634-4052-BCB1-B7FAAA8FA03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Round Diagonal Corner Rectangle 48">
                      <a:extLst>
                        <a:ext uri="{FF2B5EF4-FFF2-40B4-BE49-F238E27FC236}">
                          <a16:creationId xmlns:a16="http://schemas.microsoft.com/office/drawing/2014/main" id="{2FCE5569-6170-4F6A-9674-FA04184F0B7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6" name="Group 695">
                  <a:extLst>
                    <a:ext uri="{FF2B5EF4-FFF2-40B4-BE49-F238E27FC236}">
                      <a16:creationId xmlns:a16="http://schemas.microsoft.com/office/drawing/2014/main" id="{9C3F1D9E-BAA7-45BF-82FA-9AD06CBE153F}"/>
                    </a:ext>
                  </a:extLst>
                </p:cNvPr>
                <p:cNvGrpSpPr/>
                <p:nvPr/>
              </p:nvGrpSpPr>
              <p:grpSpPr>
                <a:xfrm rot="8113811">
                  <a:off x="1438523" y="2207715"/>
                  <a:ext cx="1390153" cy="762604"/>
                  <a:chOff x="4567827" y="970271"/>
                  <a:chExt cx="1595182" cy="1230216"/>
                </a:xfrm>
              </p:grpSpPr>
              <p:grpSp>
                <p:nvGrpSpPr>
                  <p:cNvPr id="723" name="Group 7">
                    <a:extLst>
                      <a:ext uri="{FF2B5EF4-FFF2-40B4-BE49-F238E27FC236}">
                        <a16:creationId xmlns:a16="http://schemas.microsoft.com/office/drawing/2014/main" id="{55D41CFF-F65A-4EC0-AB7D-083D264B96DC}"/>
                      </a:ext>
                    </a:extLst>
                  </p:cNvPr>
                  <p:cNvGrpSpPr/>
                  <p:nvPr/>
                </p:nvGrpSpPr>
                <p:grpSpPr>
                  <a:xfrm>
                    <a:off x="4567827" y="970271"/>
                    <a:ext cx="1176558" cy="776349"/>
                    <a:chOff x="4567827" y="970271"/>
                    <a:chExt cx="1176558" cy="776349"/>
                  </a:xfrm>
                  <a:solidFill>
                    <a:schemeClr val="accent3">
                      <a:lumMod val="50000"/>
                    </a:schemeClr>
                  </a:solidFill>
                </p:grpSpPr>
                <p:sp>
                  <p:nvSpPr>
                    <p:cNvPr id="730" name="Round Diagonal Corner Rectangle 2">
                      <a:extLst>
                        <a:ext uri="{FF2B5EF4-FFF2-40B4-BE49-F238E27FC236}">
                          <a16:creationId xmlns:a16="http://schemas.microsoft.com/office/drawing/2014/main" id="{183F1137-2E29-4F9E-B689-01FA9A3F95E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Round Diagonal Corner Rectangle 3">
                      <a:extLst>
                        <a:ext uri="{FF2B5EF4-FFF2-40B4-BE49-F238E27FC236}">
                          <a16:creationId xmlns:a16="http://schemas.microsoft.com/office/drawing/2014/main" id="{7278BAF9-FDF8-40A9-BCD4-CE367A7C3AF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Round Diagonal Corner Rectangle 4">
                      <a:extLst>
                        <a:ext uri="{FF2B5EF4-FFF2-40B4-BE49-F238E27FC236}">
                          <a16:creationId xmlns:a16="http://schemas.microsoft.com/office/drawing/2014/main" id="{9C8E831B-E673-4CFE-A5A9-D8D5EAFCFBF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Round Diagonal Corner Rectangle 5">
                      <a:extLst>
                        <a:ext uri="{FF2B5EF4-FFF2-40B4-BE49-F238E27FC236}">
                          <a16:creationId xmlns:a16="http://schemas.microsoft.com/office/drawing/2014/main" id="{1A928D56-ACAB-4CCE-B4EA-B14E7E38741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ound Diagonal Corner Rectangle 6">
                      <a:extLst>
                        <a:ext uri="{FF2B5EF4-FFF2-40B4-BE49-F238E27FC236}">
                          <a16:creationId xmlns:a16="http://schemas.microsoft.com/office/drawing/2014/main" id="{8232E9A8-61E6-414B-916F-9027D8300AE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4" name="Group 8">
                    <a:extLst>
                      <a:ext uri="{FF2B5EF4-FFF2-40B4-BE49-F238E27FC236}">
                        <a16:creationId xmlns:a16="http://schemas.microsoft.com/office/drawing/2014/main" id="{731C9206-70A3-4952-8B62-82C2016B22C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25" name="Round Diagonal Corner Rectangle 57">
                      <a:extLst>
                        <a:ext uri="{FF2B5EF4-FFF2-40B4-BE49-F238E27FC236}">
                          <a16:creationId xmlns:a16="http://schemas.microsoft.com/office/drawing/2014/main" id="{98167CA8-5CDE-4EA4-8881-90D136F1F73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Round Diagonal Corner Rectangle 58">
                      <a:extLst>
                        <a:ext uri="{FF2B5EF4-FFF2-40B4-BE49-F238E27FC236}">
                          <a16:creationId xmlns:a16="http://schemas.microsoft.com/office/drawing/2014/main" id="{DF4C70CF-23D2-446B-9269-E2685E1F623B}"/>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ound Diagonal Corner Rectangle 59">
                      <a:extLst>
                        <a:ext uri="{FF2B5EF4-FFF2-40B4-BE49-F238E27FC236}">
                          <a16:creationId xmlns:a16="http://schemas.microsoft.com/office/drawing/2014/main" id="{FD4BD2CF-4A91-4B81-BF6F-5016DB9DFFF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Round Diagonal Corner Rectangle 60">
                      <a:extLst>
                        <a:ext uri="{FF2B5EF4-FFF2-40B4-BE49-F238E27FC236}">
                          <a16:creationId xmlns:a16="http://schemas.microsoft.com/office/drawing/2014/main" id="{652DB429-29E4-49F8-A6C9-3288A1F44E2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Round Diagonal Corner Rectangle 61">
                      <a:extLst>
                        <a:ext uri="{FF2B5EF4-FFF2-40B4-BE49-F238E27FC236}">
                          <a16:creationId xmlns:a16="http://schemas.microsoft.com/office/drawing/2014/main" id="{00D8CF1B-3696-42DD-9845-39EFD69985A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7" name="Group 696">
                  <a:extLst>
                    <a:ext uri="{FF2B5EF4-FFF2-40B4-BE49-F238E27FC236}">
                      <a16:creationId xmlns:a16="http://schemas.microsoft.com/office/drawing/2014/main" id="{EA574D46-FC67-431D-99C1-95CD6D8D7D57}"/>
                    </a:ext>
                  </a:extLst>
                </p:cNvPr>
                <p:cNvGrpSpPr/>
                <p:nvPr/>
              </p:nvGrpSpPr>
              <p:grpSpPr>
                <a:xfrm rot="9089938">
                  <a:off x="2556363" y="1661184"/>
                  <a:ext cx="1090262" cy="771324"/>
                  <a:chOff x="4567827" y="970271"/>
                  <a:chExt cx="1595182" cy="1230216"/>
                </a:xfrm>
              </p:grpSpPr>
              <p:grpSp>
                <p:nvGrpSpPr>
                  <p:cNvPr id="711" name="Group 7">
                    <a:extLst>
                      <a:ext uri="{FF2B5EF4-FFF2-40B4-BE49-F238E27FC236}">
                        <a16:creationId xmlns:a16="http://schemas.microsoft.com/office/drawing/2014/main" id="{6C64445F-9E05-4FBA-BABF-3624B42BF6C3}"/>
                      </a:ext>
                    </a:extLst>
                  </p:cNvPr>
                  <p:cNvGrpSpPr/>
                  <p:nvPr/>
                </p:nvGrpSpPr>
                <p:grpSpPr>
                  <a:xfrm>
                    <a:off x="4567827" y="970271"/>
                    <a:ext cx="1176558" cy="776349"/>
                    <a:chOff x="4567827" y="970271"/>
                    <a:chExt cx="1176558" cy="776349"/>
                  </a:xfrm>
                  <a:solidFill>
                    <a:schemeClr val="accent3">
                      <a:lumMod val="50000"/>
                    </a:schemeClr>
                  </a:solidFill>
                </p:grpSpPr>
                <p:sp>
                  <p:nvSpPr>
                    <p:cNvPr id="718" name="Round Diagonal Corner Rectangle 2">
                      <a:extLst>
                        <a:ext uri="{FF2B5EF4-FFF2-40B4-BE49-F238E27FC236}">
                          <a16:creationId xmlns:a16="http://schemas.microsoft.com/office/drawing/2014/main" id="{A14F1F53-F43D-4F8E-A891-BB12742CA66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ound Diagonal Corner Rectangle 3">
                      <a:extLst>
                        <a:ext uri="{FF2B5EF4-FFF2-40B4-BE49-F238E27FC236}">
                          <a16:creationId xmlns:a16="http://schemas.microsoft.com/office/drawing/2014/main" id="{2452C152-B618-4782-8FBB-A9A9041916A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 Diagonal Corner Rectangle 4">
                      <a:extLst>
                        <a:ext uri="{FF2B5EF4-FFF2-40B4-BE49-F238E27FC236}">
                          <a16:creationId xmlns:a16="http://schemas.microsoft.com/office/drawing/2014/main" id="{2FF8B8F4-7853-4320-8506-E11CB3865D7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ound Diagonal Corner Rectangle 5">
                      <a:extLst>
                        <a:ext uri="{FF2B5EF4-FFF2-40B4-BE49-F238E27FC236}">
                          <a16:creationId xmlns:a16="http://schemas.microsoft.com/office/drawing/2014/main" id="{5174F8FE-3119-446A-ADF0-5FFEABDCFEA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ound Diagonal Corner Rectangle 6">
                      <a:extLst>
                        <a:ext uri="{FF2B5EF4-FFF2-40B4-BE49-F238E27FC236}">
                          <a16:creationId xmlns:a16="http://schemas.microsoft.com/office/drawing/2014/main" id="{7CE92DE8-AFB8-478C-9DB6-D5834F13B9E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2" name="Group 8">
                    <a:extLst>
                      <a:ext uri="{FF2B5EF4-FFF2-40B4-BE49-F238E27FC236}">
                        <a16:creationId xmlns:a16="http://schemas.microsoft.com/office/drawing/2014/main" id="{60715045-2CD9-4744-A817-379C0192D34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13" name="Round Diagonal Corner Rectangle 70">
                      <a:extLst>
                        <a:ext uri="{FF2B5EF4-FFF2-40B4-BE49-F238E27FC236}">
                          <a16:creationId xmlns:a16="http://schemas.microsoft.com/office/drawing/2014/main" id="{225FAE07-995A-4342-9C68-545A4DAC670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Round Diagonal Corner Rectangle 71">
                      <a:extLst>
                        <a:ext uri="{FF2B5EF4-FFF2-40B4-BE49-F238E27FC236}">
                          <a16:creationId xmlns:a16="http://schemas.microsoft.com/office/drawing/2014/main" id="{2F033D00-C748-43C9-93EF-F382B30CA76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ound Diagonal Corner Rectangle 72">
                      <a:extLst>
                        <a:ext uri="{FF2B5EF4-FFF2-40B4-BE49-F238E27FC236}">
                          <a16:creationId xmlns:a16="http://schemas.microsoft.com/office/drawing/2014/main" id="{64F53B28-26C9-4EA4-842C-64C9021FAFD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 Diagonal Corner Rectangle 73">
                      <a:extLst>
                        <a:ext uri="{FF2B5EF4-FFF2-40B4-BE49-F238E27FC236}">
                          <a16:creationId xmlns:a16="http://schemas.microsoft.com/office/drawing/2014/main" id="{2F1E5210-F4FC-40C1-8D38-95ECF0068C3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 Diagonal Corner Rectangle 74">
                      <a:extLst>
                        <a:ext uri="{FF2B5EF4-FFF2-40B4-BE49-F238E27FC236}">
                          <a16:creationId xmlns:a16="http://schemas.microsoft.com/office/drawing/2014/main" id="{4723D36E-C836-4ECC-83A9-F5657D038B7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8" name="Group 697">
                  <a:extLst>
                    <a:ext uri="{FF2B5EF4-FFF2-40B4-BE49-F238E27FC236}">
                      <a16:creationId xmlns:a16="http://schemas.microsoft.com/office/drawing/2014/main" id="{EACADB9D-0E50-4AE0-9B8B-98FF1BAA0B74}"/>
                    </a:ext>
                  </a:extLst>
                </p:cNvPr>
                <p:cNvGrpSpPr/>
                <p:nvPr/>
              </p:nvGrpSpPr>
              <p:grpSpPr>
                <a:xfrm rot="13486189" flipH="1">
                  <a:off x="1389306" y="2685691"/>
                  <a:ext cx="1345945" cy="1037421"/>
                  <a:chOff x="4567827" y="970271"/>
                  <a:chExt cx="1595182" cy="1230216"/>
                </a:xfrm>
              </p:grpSpPr>
              <p:grpSp>
                <p:nvGrpSpPr>
                  <p:cNvPr id="699" name="Group 7">
                    <a:extLst>
                      <a:ext uri="{FF2B5EF4-FFF2-40B4-BE49-F238E27FC236}">
                        <a16:creationId xmlns:a16="http://schemas.microsoft.com/office/drawing/2014/main" id="{0839AD9F-AB9F-435A-B7F2-C08218F05875}"/>
                      </a:ext>
                    </a:extLst>
                  </p:cNvPr>
                  <p:cNvGrpSpPr/>
                  <p:nvPr/>
                </p:nvGrpSpPr>
                <p:grpSpPr>
                  <a:xfrm>
                    <a:off x="4567827" y="970271"/>
                    <a:ext cx="1176558" cy="776349"/>
                    <a:chOff x="4567827" y="970271"/>
                    <a:chExt cx="1176558" cy="776349"/>
                  </a:xfrm>
                  <a:solidFill>
                    <a:schemeClr val="accent3">
                      <a:lumMod val="50000"/>
                    </a:schemeClr>
                  </a:solidFill>
                </p:grpSpPr>
                <p:sp>
                  <p:nvSpPr>
                    <p:cNvPr id="706" name="Round Diagonal Corner Rectangle 2">
                      <a:extLst>
                        <a:ext uri="{FF2B5EF4-FFF2-40B4-BE49-F238E27FC236}">
                          <a16:creationId xmlns:a16="http://schemas.microsoft.com/office/drawing/2014/main" id="{82534F71-875F-4E51-92AA-98A96E0D6D9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ound Diagonal Corner Rectangle 3">
                      <a:extLst>
                        <a:ext uri="{FF2B5EF4-FFF2-40B4-BE49-F238E27FC236}">
                          <a16:creationId xmlns:a16="http://schemas.microsoft.com/office/drawing/2014/main" id="{D33FA55F-1514-4FE7-AF26-2D676BBB824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ound Diagonal Corner Rectangle 4">
                      <a:extLst>
                        <a:ext uri="{FF2B5EF4-FFF2-40B4-BE49-F238E27FC236}">
                          <a16:creationId xmlns:a16="http://schemas.microsoft.com/office/drawing/2014/main" id="{D6396C4B-B273-49BF-9203-CA8D243DF1C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ound Diagonal Corner Rectangle 5">
                      <a:extLst>
                        <a:ext uri="{FF2B5EF4-FFF2-40B4-BE49-F238E27FC236}">
                          <a16:creationId xmlns:a16="http://schemas.microsoft.com/office/drawing/2014/main" id="{E5C0F30A-7A20-4A2F-BCAB-89926FE7C10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Round Diagonal Corner Rectangle 6">
                      <a:extLst>
                        <a:ext uri="{FF2B5EF4-FFF2-40B4-BE49-F238E27FC236}">
                          <a16:creationId xmlns:a16="http://schemas.microsoft.com/office/drawing/2014/main" id="{5CF7E949-E3BF-4173-B810-5753C85F304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0" name="Group 8">
                    <a:extLst>
                      <a:ext uri="{FF2B5EF4-FFF2-40B4-BE49-F238E27FC236}">
                        <a16:creationId xmlns:a16="http://schemas.microsoft.com/office/drawing/2014/main" id="{C4725499-BEAD-4D2D-96DF-7EBD5BFE60E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01" name="Round Diagonal Corner Rectangle 83">
                      <a:extLst>
                        <a:ext uri="{FF2B5EF4-FFF2-40B4-BE49-F238E27FC236}">
                          <a16:creationId xmlns:a16="http://schemas.microsoft.com/office/drawing/2014/main" id="{323E64DF-DD0D-47A0-B9CB-57E989993BF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ound Diagonal Corner Rectangle 84">
                      <a:extLst>
                        <a:ext uri="{FF2B5EF4-FFF2-40B4-BE49-F238E27FC236}">
                          <a16:creationId xmlns:a16="http://schemas.microsoft.com/office/drawing/2014/main" id="{D2DD07D5-8E5A-4919-A6EC-26874BD5FC3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 Diagonal Corner Rectangle 85">
                      <a:extLst>
                        <a:ext uri="{FF2B5EF4-FFF2-40B4-BE49-F238E27FC236}">
                          <a16:creationId xmlns:a16="http://schemas.microsoft.com/office/drawing/2014/main" id="{7C296229-1B3C-4730-BDDC-6AC82F7B9A7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 Diagonal Corner Rectangle 86">
                      <a:extLst>
                        <a:ext uri="{FF2B5EF4-FFF2-40B4-BE49-F238E27FC236}">
                          <a16:creationId xmlns:a16="http://schemas.microsoft.com/office/drawing/2014/main" id="{0C6F9091-2FC3-4076-9EF6-1A8FD45900A8}"/>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 Diagonal Corner Rectangle 87">
                      <a:extLst>
                        <a:ext uri="{FF2B5EF4-FFF2-40B4-BE49-F238E27FC236}">
                          <a16:creationId xmlns:a16="http://schemas.microsoft.com/office/drawing/2014/main" id="{B65EB1DA-81C4-4ED0-B793-336ABBABF09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9" name="Group 468">
                <a:extLst>
                  <a:ext uri="{FF2B5EF4-FFF2-40B4-BE49-F238E27FC236}">
                    <a16:creationId xmlns:a16="http://schemas.microsoft.com/office/drawing/2014/main" id="{95CF7114-E3F2-46D3-8C6F-C77821F1DB15}"/>
                  </a:ext>
                </a:extLst>
              </p:cNvPr>
              <p:cNvGrpSpPr/>
              <p:nvPr/>
            </p:nvGrpSpPr>
            <p:grpSpPr>
              <a:xfrm>
                <a:off x="8879031" y="3752123"/>
                <a:ext cx="1015120" cy="696482"/>
                <a:chOff x="3480816" y="1417320"/>
                <a:chExt cx="4105975" cy="2871216"/>
              </a:xfrm>
            </p:grpSpPr>
            <p:grpSp>
              <p:nvGrpSpPr>
                <p:cNvPr id="679" name="Group 678">
                  <a:extLst>
                    <a:ext uri="{FF2B5EF4-FFF2-40B4-BE49-F238E27FC236}">
                      <a16:creationId xmlns:a16="http://schemas.microsoft.com/office/drawing/2014/main" id="{482C2862-D1FE-4DF6-A940-349B1C05060D}"/>
                    </a:ext>
                  </a:extLst>
                </p:cNvPr>
                <p:cNvGrpSpPr/>
                <p:nvPr/>
              </p:nvGrpSpPr>
              <p:grpSpPr>
                <a:xfrm>
                  <a:off x="4489705" y="1779294"/>
                  <a:ext cx="1630864" cy="1887450"/>
                  <a:chOff x="7653422" y="1435608"/>
                  <a:chExt cx="2769586" cy="3757446"/>
                </a:xfrm>
              </p:grpSpPr>
              <p:sp>
                <p:nvSpPr>
                  <p:cNvPr id="689" name="Rectangle 2">
                    <a:extLst>
                      <a:ext uri="{FF2B5EF4-FFF2-40B4-BE49-F238E27FC236}">
                        <a16:creationId xmlns:a16="http://schemas.microsoft.com/office/drawing/2014/main" id="{E4E7F418-8A2B-4E5B-BDF0-5AABE7CA38C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Freeform: Shape 689">
                    <a:extLst>
                      <a:ext uri="{FF2B5EF4-FFF2-40B4-BE49-F238E27FC236}">
                        <a16:creationId xmlns:a16="http://schemas.microsoft.com/office/drawing/2014/main" id="{2E2D3CE1-9C5A-4E79-B7C0-9349EFE8F01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80" name="Group 679">
                  <a:extLst>
                    <a:ext uri="{FF2B5EF4-FFF2-40B4-BE49-F238E27FC236}">
                      <a16:creationId xmlns:a16="http://schemas.microsoft.com/office/drawing/2014/main" id="{E8B4A3D1-D65C-4F77-87BF-5FEAC46DB353}"/>
                    </a:ext>
                  </a:extLst>
                </p:cNvPr>
                <p:cNvGrpSpPr/>
                <p:nvPr/>
              </p:nvGrpSpPr>
              <p:grpSpPr>
                <a:xfrm>
                  <a:off x="5218177" y="1636776"/>
                  <a:ext cx="1822482" cy="2109216"/>
                  <a:chOff x="7653422" y="1435608"/>
                  <a:chExt cx="2769586" cy="3757446"/>
                </a:xfrm>
              </p:grpSpPr>
              <p:sp>
                <p:nvSpPr>
                  <p:cNvPr id="687" name="Rectangle 2">
                    <a:extLst>
                      <a:ext uri="{FF2B5EF4-FFF2-40B4-BE49-F238E27FC236}">
                        <a16:creationId xmlns:a16="http://schemas.microsoft.com/office/drawing/2014/main" id="{53405DAD-E6F3-4DF7-A19E-0E078A7F1C0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Freeform: Shape 687">
                    <a:extLst>
                      <a:ext uri="{FF2B5EF4-FFF2-40B4-BE49-F238E27FC236}">
                        <a16:creationId xmlns:a16="http://schemas.microsoft.com/office/drawing/2014/main" id="{58FB73A6-0066-4E9E-893D-18624C204A3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81" name="Group 680">
                  <a:extLst>
                    <a:ext uri="{FF2B5EF4-FFF2-40B4-BE49-F238E27FC236}">
                      <a16:creationId xmlns:a16="http://schemas.microsoft.com/office/drawing/2014/main" id="{4D4FBA44-4C05-4150-8959-A518A5A85078}"/>
                    </a:ext>
                  </a:extLst>
                </p:cNvPr>
                <p:cNvGrpSpPr/>
                <p:nvPr/>
              </p:nvGrpSpPr>
              <p:grpSpPr>
                <a:xfrm>
                  <a:off x="3480816" y="1417320"/>
                  <a:ext cx="2162223" cy="2502408"/>
                  <a:chOff x="7653422" y="1435608"/>
                  <a:chExt cx="2769586" cy="3757446"/>
                </a:xfrm>
              </p:grpSpPr>
              <p:sp>
                <p:nvSpPr>
                  <p:cNvPr id="685" name="Rectangle 2">
                    <a:extLst>
                      <a:ext uri="{FF2B5EF4-FFF2-40B4-BE49-F238E27FC236}">
                        <a16:creationId xmlns:a16="http://schemas.microsoft.com/office/drawing/2014/main" id="{3EB6409F-3D99-4F7B-AF9F-9CBD0837AE1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Freeform: Shape 685">
                    <a:extLst>
                      <a:ext uri="{FF2B5EF4-FFF2-40B4-BE49-F238E27FC236}">
                        <a16:creationId xmlns:a16="http://schemas.microsoft.com/office/drawing/2014/main" id="{0DFEDC87-E6AA-4A15-9840-47E2A07A75C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82" name="Group 681">
                  <a:extLst>
                    <a:ext uri="{FF2B5EF4-FFF2-40B4-BE49-F238E27FC236}">
                      <a16:creationId xmlns:a16="http://schemas.microsoft.com/office/drawing/2014/main" id="{215D8B30-8533-4C75-A168-A8C9B59FF960}"/>
                    </a:ext>
                  </a:extLst>
                </p:cNvPr>
                <p:cNvGrpSpPr/>
                <p:nvPr/>
              </p:nvGrpSpPr>
              <p:grpSpPr>
                <a:xfrm>
                  <a:off x="5394961" y="1751862"/>
                  <a:ext cx="2191830" cy="2536674"/>
                  <a:chOff x="7653422" y="1435608"/>
                  <a:chExt cx="2769586" cy="3757446"/>
                </a:xfrm>
              </p:grpSpPr>
              <p:sp>
                <p:nvSpPr>
                  <p:cNvPr id="683" name="Rectangle 2">
                    <a:extLst>
                      <a:ext uri="{FF2B5EF4-FFF2-40B4-BE49-F238E27FC236}">
                        <a16:creationId xmlns:a16="http://schemas.microsoft.com/office/drawing/2014/main" id="{615F80FF-A50E-4FC2-9DAD-D2EDF542DFE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Freeform: Shape 683">
                    <a:extLst>
                      <a:ext uri="{FF2B5EF4-FFF2-40B4-BE49-F238E27FC236}">
                        <a16:creationId xmlns:a16="http://schemas.microsoft.com/office/drawing/2014/main" id="{E2CB6649-5379-4BFF-9171-B32AC7C4551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70" name="Group 469">
                <a:extLst>
                  <a:ext uri="{FF2B5EF4-FFF2-40B4-BE49-F238E27FC236}">
                    <a16:creationId xmlns:a16="http://schemas.microsoft.com/office/drawing/2014/main" id="{9C5EE9A6-CF2E-45B6-9EAA-6F2F68309297}"/>
                  </a:ext>
                </a:extLst>
              </p:cNvPr>
              <p:cNvGrpSpPr/>
              <p:nvPr/>
            </p:nvGrpSpPr>
            <p:grpSpPr>
              <a:xfrm>
                <a:off x="9095592" y="3869300"/>
                <a:ext cx="384925" cy="648379"/>
                <a:chOff x="1241184" y="770000"/>
                <a:chExt cx="2405441" cy="4129562"/>
              </a:xfrm>
            </p:grpSpPr>
            <p:grpSp>
              <p:nvGrpSpPr>
                <p:cNvPr id="587" name="Group 586">
                  <a:extLst>
                    <a:ext uri="{FF2B5EF4-FFF2-40B4-BE49-F238E27FC236}">
                      <a16:creationId xmlns:a16="http://schemas.microsoft.com/office/drawing/2014/main" id="{B159FB41-01F5-4C89-9C74-F7E616B1C20E}"/>
                    </a:ext>
                  </a:extLst>
                </p:cNvPr>
                <p:cNvGrpSpPr/>
                <p:nvPr/>
              </p:nvGrpSpPr>
              <p:grpSpPr>
                <a:xfrm>
                  <a:off x="2133600" y="2743200"/>
                  <a:ext cx="1295400" cy="990600"/>
                  <a:chOff x="4567827" y="970271"/>
                  <a:chExt cx="1595182" cy="1230216"/>
                </a:xfrm>
              </p:grpSpPr>
              <p:grpSp>
                <p:nvGrpSpPr>
                  <p:cNvPr id="667" name="Group 666">
                    <a:extLst>
                      <a:ext uri="{FF2B5EF4-FFF2-40B4-BE49-F238E27FC236}">
                        <a16:creationId xmlns:a16="http://schemas.microsoft.com/office/drawing/2014/main" id="{780B9DEF-5AC3-4210-B1B0-4BF80D63E3E9}"/>
                      </a:ext>
                    </a:extLst>
                  </p:cNvPr>
                  <p:cNvGrpSpPr/>
                  <p:nvPr/>
                </p:nvGrpSpPr>
                <p:grpSpPr>
                  <a:xfrm>
                    <a:off x="4567827" y="970271"/>
                    <a:ext cx="1176558" cy="776349"/>
                    <a:chOff x="4567827" y="970271"/>
                    <a:chExt cx="1176558" cy="776349"/>
                  </a:xfrm>
                  <a:solidFill>
                    <a:schemeClr val="accent3">
                      <a:lumMod val="50000"/>
                    </a:schemeClr>
                  </a:solidFill>
                </p:grpSpPr>
                <p:sp>
                  <p:nvSpPr>
                    <p:cNvPr id="674" name="Round Diagonal Corner Rectangle 2">
                      <a:extLst>
                        <a:ext uri="{FF2B5EF4-FFF2-40B4-BE49-F238E27FC236}">
                          <a16:creationId xmlns:a16="http://schemas.microsoft.com/office/drawing/2014/main" id="{4587F0CA-5D9A-4AE3-A484-74DFD8A44A3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ound Diagonal Corner Rectangle 3">
                      <a:extLst>
                        <a:ext uri="{FF2B5EF4-FFF2-40B4-BE49-F238E27FC236}">
                          <a16:creationId xmlns:a16="http://schemas.microsoft.com/office/drawing/2014/main" id="{B93107B5-1FEE-431C-A318-92752102A48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ound Diagonal Corner Rectangle 4">
                      <a:extLst>
                        <a:ext uri="{FF2B5EF4-FFF2-40B4-BE49-F238E27FC236}">
                          <a16:creationId xmlns:a16="http://schemas.microsoft.com/office/drawing/2014/main" id="{A43C7F8F-5D01-46D9-AB0B-47C278929A9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ound Diagonal Corner Rectangle 5">
                      <a:extLst>
                        <a:ext uri="{FF2B5EF4-FFF2-40B4-BE49-F238E27FC236}">
                          <a16:creationId xmlns:a16="http://schemas.microsoft.com/office/drawing/2014/main" id="{BA2D0669-C962-487D-A169-94261E2A39F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Round Diagonal Corner Rectangle 6">
                      <a:extLst>
                        <a:ext uri="{FF2B5EF4-FFF2-40B4-BE49-F238E27FC236}">
                          <a16:creationId xmlns:a16="http://schemas.microsoft.com/office/drawing/2014/main" id="{A96902E9-25C9-4AAA-84A5-E0777ECE44D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8" name="Group 667">
                    <a:extLst>
                      <a:ext uri="{FF2B5EF4-FFF2-40B4-BE49-F238E27FC236}">
                        <a16:creationId xmlns:a16="http://schemas.microsoft.com/office/drawing/2014/main" id="{7370C7DF-2F8E-4C15-AFB7-E5B91EDE819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69" name="Round Diagonal Corner Rectangle 9">
                      <a:extLst>
                        <a:ext uri="{FF2B5EF4-FFF2-40B4-BE49-F238E27FC236}">
                          <a16:creationId xmlns:a16="http://schemas.microsoft.com/office/drawing/2014/main" id="{0A5D58BF-6E9D-4E50-8AB9-9EE0E832A7B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 Diagonal Corner Rectangle 10">
                      <a:extLst>
                        <a:ext uri="{FF2B5EF4-FFF2-40B4-BE49-F238E27FC236}">
                          <a16:creationId xmlns:a16="http://schemas.microsoft.com/office/drawing/2014/main" id="{64362A75-66DF-4E99-845C-D00A23DAEFC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ound Diagonal Corner Rectangle 11">
                      <a:extLst>
                        <a:ext uri="{FF2B5EF4-FFF2-40B4-BE49-F238E27FC236}">
                          <a16:creationId xmlns:a16="http://schemas.microsoft.com/office/drawing/2014/main" id="{70BF3DF7-4E56-46C9-81A2-BB5244D423D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ound Diagonal Corner Rectangle 12">
                      <a:extLst>
                        <a:ext uri="{FF2B5EF4-FFF2-40B4-BE49-F238E27FC236}">
                          <a16:creationId xmlns:a16="http://schemas.microsoft.com/office/drawing/2014/main" id="{9D4A6748-341D-4C06-9113-005E7058D80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Round Diagonal Corner Rectangle 13">
                      <a:extLst>
                        <a:ext uri="{FF2B5EF4-FFF2-40B4-BE49-F238E27FC236}">
                          <a16:creationId xmlns:a16="http://schemas.microsoft.com/office/drawing/2014/main" id="{621DBB78-ECEE-4899-8508-E8007693EAA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8" name="Double Wave 587">
                  <a:extLst>
                    <a:ext uri="{FF2B5EF4-FFF2-40B4-BE49-F238E27FC236}">
                      <a16:creationId xmlns:a16="http://schemas.microsoft.com/office/drawing/2014/main" id="{2218CE7D-49C9-447B-8EBA-CF66116BC56D}"/>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9" name="Group 588">
                  <a:extLst>
                    <a:ext uri="{FF2B5EF4-FFF2-40B4-BE49-F238E27FC236}">
                      <a16:creationId xmlns:a16="http://schemas.microsoft.com/office/drawing/2014/main" id="{A0988802-98A5-4B76-B0FE-79461161F7EF}"/>
                    </a:ext>
                  </a:extLst>
                </p:cNvPr>
                <p:cNvGrpSpPr/>
                <p:nvPr/>
              </p:nvGrpSpPr>
              <p:grpSpPr>
                <a:xfrm rot="3721982">
                  <a:off x="2072705" y="1965154"/>
                  <a:ext cx="1219200" cy="940256"/>
                  <a:chOff x="4567827" y="970271"/>
                  <a:chExt cx="1595182" cy="1230216"/>
                </a:xfrm>
              </p:grpSpPr>
              <p:grpSp>
                <p:nvGrpSpPr>
                  <p:cNvPr id="655" name="Group 7">
                    <a:extLst>
                      <a:ext uri="{FF2B5EF4-FFF2-40B4-BE49-F238E27FC236}">
                        <a16:creationId xmlns:a16="http://schemas.microsoft.com/office/drawing/2014/main" id="{7470BD2C-4A71-4BD2-A852-911BE37FC558}"/>
                      </a:ext>
                    </a:extLst>
                  </p:cNvPr>
                  <p:cNvGrpSpPr/>
                  <p:nvPr/>
                </p:nvGrpSpPr>
                <p:grpSpPr>
                  <a:xfrm>
                    <a:off x="4567827" y="970271"/>
                    <a:ext cx="1176558" cy="776349"/>
                    <a:chOff x="4567827" y="970271"/>
                    <a:chExt cx="1176558" cy="776349"/>
                  </a:xfrm>
                  <a:solidFill>
                    <a:schemeClr val="accent3">
                      <a:lumMod val="50000"/>
                    </a:schemeClr>
                  </a:solidFill>
                </p:grpSpPr>
                <p:sp>
                  <p:nvSpPr>
                    <p:cNvPr id="662" name="Round Diagonal Corner Rectangle 2">
                      <a:extLst>
                        <a:ext uri="{FF2B5EF4-FFF2-40B4-BE49-F238E27FC236}">
                          <a16:creationId xmlns:a16="http://schemas.microsoft.com/office/drawing/2014/main" id="{A0EC7A34-A30A-459C-BF43-26BE1D9C390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ound Diagonal Corner Rectangle 3">
                      <a:extLst>
                        <a:ext uri="{FF2B5EF4-FFF2-40B4-BE49-F238E27FC236}">
                          <a16:creationId xmlns:a16="http://schemas.microsoft.com/office/drawing/2014/main" id="{6684E61D-3473-401E-92B8-7408B7CC2FA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ound Diagonal Corner Rectangle 4">
                      <a:extLst>
                        <a:ext uri="{FF2B5EF4-FFF2-40B4-BE49-F238E27FC236}">
                          <a16:creationId xmlns:a16="http://schemas.microsoft.com/office/drawing/2014/main" id="{C0D7BCD1-4D3F-4E2E-9BA4-B028D13C701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ound Diagonal Corner Rectangle 5">
                      <a:extLst>
                        <a:ext uri="{FF2B5EF4-FFF2-40B4-BE49-F238E27FC236}">
                          <a16:creationId xmlns:a16="http://schemas.microsoft.com/office/drawing/2014/main" id="{C129AEAB-B61A-44E7-BBCC-81EDA845ED5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ound Diagonal Corner Rectangle 6">
                      <a:extLst>
                        <a:ext uri="{FF2B5EF4-FFF2-40B4-BE49-F238E27FC236}">
                          <a16:creationId xmlns:a16="http://schemas.microsoft.com/office/drawing/2014/main" id="{89425BE7-F99A-4D5B-8FD2-57E1C4D6E0D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8">
                    <a:extLst>
                      <a:ext uri="{FF2B5EF4-FFF2-40B4-BE49-F238E27FC236}">
                        <a16:creationId xmlns:a16="http://schemas.microsoft.com/office/drawing/2014/main" id="{0B244624-9F7B-4F64-B852-8466E13B0DC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57" name="Round Diagonal Corner Rectangle 18">
                      <a:extLst>
                        <a:ext uri="{FF2B5EF4-FFF2-40B4-BE49-F238E27FC236}">
                          <a16:creationId xmlns:a16="http://schemas.microsoft.com/office/drawing/2014/main" id="{8C1CC4BA-54BC-42DF-B8F9-376714E4725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ound Diagonal Corner Rectangle 19">
                      <a:extLst>
                        <a:ext uri="{FF2B5EF4-FFF2-40B4-BE49-F238E27FC236}">
                          <a16:creationId xmlns:a16="http://schemas.microsoft.com/office/drawing/2014/main" id="{71246B13-2D1D-4F30-A73C-4873E15937D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ound Diagonal Corner Rectangle 20">
                      <a:extLst>
                        <a:ext uri="{FF2B5EF4-FFF2-40B4-BE49-F238E27FC236}">
                          <a16:creationId xmlns:a16="http://schemas.microsoft.com/office/drawing/2014/main" id="{9998EAC2-1161-45AF-B0E9-3FA1575236C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ound Diagonal Corner Rectangle 21">
                      <a:extLst>
                        <a:ext uri="{FF2B5EF4-FFF2-40B4-BE49-F238E27FC236}">
                          <a16:creationId xmlns:a16="http://schemas.microsoft.com/office/drawing/2014/main" id="{AAE7F201-3AF4-4AA0-84DB-73F3B1B3AEB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ound Diagonal Corner Rectangle 22">
                      <a:extLst>
                        <a:ext uri="{FF2B5EF4-FFF2-40B4-BE49-F238E27FC236}">
                          <a16:creationId xmlns:a16="http://schemas.microsoft.com/office/drawing/2014/main" id="{31AC87C4-8D0E-4EF5-8DDB-44FC7ADDAAB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0" name="Group 589">
                  <a:extLst>
                    <a:ext uri="{FF2B5EF4-FFF2-40B4-BE49-F238E27FC236}">
                      <a16:creationId xmlns:a16="http://schemas.microsoft.com/office/drawing/2014/main" id="{0240ABC5-C815-441C-9419-98F8E8C7B2B9}"/>
                    </a:ext>
                  </a:extLst>
                </p:cNvPr>
                <p:cNvGrpSpPr/>
                <p:nvPr/>
              </p:nvGrpSpPr>
              <p:grpSpPr>
                <a:xfrm rot="20253845">
                  <a:off x="1241184" y="1553241"/>
                  <a:ext cx="1595182" cy="1230216"/>
                  <a:chOff x="4567827" y="970271"/>
                  <a:chExt cx="1595182" cy="1230216"/>
                </a:xfrm>
              </p:grpSpPr>
              <p:grpSp>
                <p:nvGrpSpPr>
                  <p:cNvPr id="643" name="Group 7">
                    <a:extLst>
                      <a:ext uri="{FF2B5EF4-FFF2-40B4-BE49-F238E27FC236}">
                        <a16:creationId xmlns:a16="http://schemas.microsoft.com/office/drawing/2014/main" id="{C9D9C008-6C6A-4352-A60F-74B4A6EEE603}"/>
                      </a:ext>
                    </a:extLst>
                  </p:cNvPr>
                  <p:cNvGrpSpPr/>
                  <p:nvPr/>
                </p:nvGrpSpPr>
                <p:grpSpPr>
                  <a:xfrm>
                    <a:off x="4567827" y="970271"/>
                    <a:ext cx="1176558" cy="776349"/>
                    <a:chOff x="4567827" y="970271"/>
                    <a:chExt cx="1176558" cy="776349"/>
                  </a:xfrm>
                  <a:solidFill>
                    <a:schemeClr val="accent3">
                      <a:lumMod val="50000"/>
                    </a:schemeClr>
                  </a:solidFill>
                </p:grpSpPr>
                <p:sp>
                  <p:nvSpPr>
                    <p:cNvPr id="650" name="Round Diagonal Corner Rectangle 2">
                      <a:extLst>
                        <a:ext uri="{FF2B5EF4-FFF2-40B4-BE49-F238E27FC236}">
                          <a16:creationId xmlns:a16="http://schemas.microsoft.com/office/drawing/2014/main" id="{7B8DEE07-14F7-4D43-B0F2-82DC76E2F85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ound Diagonal Corner Rectangle 3">
                      <a:extLst>
                        <a:ext uri="{FF2B5EF4-FFF2-40B4-BE49-F238E27FC236}">
                          <a16:creationId xmlns:a16="http://schemas.microsoft.com/office/drawing/2014/main" id="{5F5FED8A-5E06-4458-99A3-F6C26FC6912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ound Diagonal Corner Rectangle 4">
                      <a:extLst>
                        <a:ext uri="{FF2B5EF4-FFF2-40B4-BE49-F238E27FC236}">
                          <a16:creationId xmlns:a16="http://schemas.microsoft.com/office/drawing/2014/main" id="{3FECC8C5-AC11-4D03-A556-556B297A689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ound Diagonal Corner Rectangle 5">
                      <a:extLst>
                        <a:ext uri="{FF2B5EF4-FFF2-40B4-BE49-F238E27FC236}">
                          <a16:creationId xmlns:a16="http://schemas.microsoft.com/office/drawing/2014/main" id="{E52F5DD0-DC5E-4996-9EE5-5EC9FD26B23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ound Diagonal Corner Rectangle 6">
                      <a:extLst>
                        <a:ext uri="{FF2B5EF4-FFF2-40B4-BE49-F238E27FC236}">
                          <a16:creationId xmlns:a16="http://schemas.microsoft.com/office/drawing/2014/main" id="{64651A62-49BB-44A3-BB84-04160B775F2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8">
                    <a:extLst>
                      <a:ext uri="{FF2B5EF4-FFF2-40B4-BE49-F238E27FC236}">
                        <a16:creationId xmlns:a16="http://schemas.microsoft.com/office/drawing/2014/main" id="{05529C47-1ADF-483E-AC7A-609B332A575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45" name="Round Diagonal Corner Rectangle 31">
                      <a:extLst>
                        <a:ext uri="{FF2B5EF4-FFF2-40B4-BE49-F238E27FC236}">
                          <a16:creationId xmlns:a16="http://schemas.microsoft.com/office/drawing/2014/main" id="{EA4E7055-BAE6-46DA-AA0D-997F0BFE824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 Diagonal Corner Rectangle 32">
                      <a:extLst>
                        <a:ext uri="{FF2B5EF4-FFF2-40B4-BE49-F238E27FC236}">
                          <a16:creationId xmlns:a16="http://schemas.microsoft.com/office/drawing/2014/main" id="{EF101704-5A24-40C4-AABE-6A7A2C91AEF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ound Diagonal Corner Rectangle 33">
                      <a:extLst>
                        <a:ext uri="{FF2B5EF4-FFF2-40B4-BE49-F238E27FC236}">
                          <a16:creationId xmlns:a16="http://schemas.microsoft.com/office/drawing/2014/main" id="{EBB6CC14-828C-4F41-BFB7-55B72B9FC76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 Diagonal Corner Rectangle 34">
                      <a:extLst>
                        <a:ext uri="{FF2B5EF4-FFF2-40B4-BE49-F238E27FC236}">
                          <a16:creationId xmlns:a16="http://schemas.microsoft.com/office/drawing/2014/main" id="{465007A4-BBFE-4E61-94FF-BCF543A0881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ound Diagonal Corner Rectangle 35">
                      <a:extLst>
                        <a:ext uri="{FF2B5EF4-FFF2-40B4-BE49-F238E27FC236}">
                          <a16:creationId xmlns:a16="http://schemas.microsoft.com/office/drawing/2014/main" id="{48394DA3-691C-458E-8460-F8ADF172FB4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1" name="Group 590">
                  <a:extLst>
                    <a:ext uri="{FF2B5EF4-FFF2-40B4-BE49-F238E27FC236}">
                      <a16:creationId xmlns:a16="http://schemas.microsoft.com/office/drawing/2014/main" id="{95B294B7-4322-4077-A09D-42E6A3C921C2}"/>
                    </a:ext>
                  </a:extLst>
                </p:cNvPr>
                <p:cNvGrpSpPr/>
                <p:nvPr/>
              </p:nvGrpSpPr>
              <p:grpSpPr>
                <a:xfrm rot="8113811">
                  <a:off x="1943792" y="770000"/>
                  <a:ext cx="1446415" cy="1355079"/>
                  <a:chOff x="4567827" y="970271"/>
                  <a:chExt cx="1595182" cy="1230216"/>
                </a:xfrm>
              </p:grpSpPr>
              <p:grpSp>
                <p:nvGrpSpPr>
                  <p:cNvPr id="631" name="Group 7">
                    <a:extLst>
                      <a:ext uri="{FF2B5EF4-FFF2-40B4-BE49-F238E27FC236}">
                        <a16:creationId xmlns:a16="http://schemas.microsoft.com/office/drawing/2014/main" id="{6500A73C-BD19-4CD0-A0D5-0164EA8AC600}"/>
                      </a:ext>
                    </a:extLst>
                  </p:cNvPr>
                  <p:cNvGrpSpPr/>
                  <p:nvPr/>
                </p:nvGrpSpPr>
                <p:grpSpPr>
                  <a:xfrm>
                    <a:off x="4567827" y="970271"/>
                    <a:ext cx="1176558" cy="776349"/>
                    <a:chOff x="4567827" y="970271"/>
                    <a:chExt cx="1176558" cy="776349"/>
                  </a:xfrm>
                  <a:solidFill>
                    <a:schemeClr val="accent3">
                      <a:lumMod val="50000"/>
                    </a:schemeClr>
                  </a:solidFill>
                </p:grpSpPr>
                <p:sp>
                  <p:nvSpPr>
                    <p:cNvPr id="638" name="Round Diagonal Corner Rectangle 2">
                      <a:extLst>
                        <a:ext uri="{FF2B5EF4-FFF2-40B4-BE49-F238E27FC236}">
                          <a16:creationId xmlns:a16="http://schemas.microsoft.com/office/drawing/2014/main" id="{1605A863-BB89-457E-BEE8-1C27059716D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ound Diagonal Corner Rectangle 3">
                      <a:extLst>
                        <a:ext uri="{FF2B5EF4-FFF2-40B4-BE49-F238E27FC236}">
                          <a16:creationId xmlns:a16="http://schemas.microsoft.com/office/drawing/2014/main" id="{6BFA9C62-2599-4609-BEDB-432E094817F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ound Diagonal Corner Rectangle 4">
                      <a:extLst>
                        <a:ext uri="{FF2B5EF4-FFF2-40B4-BE49-F238E27FC236}">
                          <a16:creationId xmlns:a16="http://schemas.microsoft.com/office/drawing/2014/main" id="{B25CB305-DD7F-437F-B621-AC8F50610A81}"/>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ound Diagonal Corner Rectangle 5">
                      <a:extLst>
                        <a:ext uri="{FF2B5EF4-FFF2-40B4-BE49-F238E27FC236}">
                          <a16:creationId xmlns:a16="http://schemas.microsoft.com/office/drawing/2014/main" id="{C98B546C-AA43-4D78-B456-2F58700163E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ound Diagonal Corner Rectangle 6">
                      <a:extLst>
                        <a:ext uri="{FF2B5EF4-FFF2-40B4-BE49-F238E27FC236}">
                          <a16:creationId xmlns:a16="http://schemas.microsoft.com/office/drawing/2014/main" id="{2FF43E5E-0274-420B-B740-19479E64176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2" name="Group 8">
                    <a:extLst>
                      <a:ext uri="{FF2B5EF4-FFF2-40B4-BE49-F238E27FC236}">
                        <a16:creationId xmlns:a16="http://schemas.microsoft.com/office/drawing/2014/main" id="{DB900CBF-F125-4F76-AE8A-9D4C4FA74A3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33" name="Round Diagonal Corner Rectangle 44">
                      <a:extLst>
                        <a:ext uri="{FF2B5EF4-FFF2-40B4-BE49-F238E27FC236}">
                          <a16:creationId xmlns:a16="http://schemas.microsoft.com/office/drawing/2014/main" id="{7BE0B7A8-8A9D-4EDA-B71B-6602E7335CD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ound Diagonal Corner Rectangle 45">
                      <a:extLst>
                        <a:ext uri="{FF2B5EF4-FFF2-40B4-BE49-F238E27FC236}">
                          <a16:creationId xmlns:a16="http://schemas.microsoft.com/office/drawing/2014/main" id="{F29BF3A7-DCBD-49DE-BC31-F790FA58A3D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ound Diagonal Corner Rectangle 46">
                      <a:extLst>
                        <a:ext uri="{FF2B5EF4-FFF2-40B4-BE49-F238E27FC236}">
                          <a16:creationId xmlns:a16="http://schemas.microsoft.com/office/drawing/2014/main" id="{5EAB9973-CD8A-4F91-AA9A-31F7ABE4F492}"/>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 Diagonal Corner Rectangle 47">
                      <a:extLst>
                        <a:ext uri="{FF2B5EF4-FFF2-40B4-BE49-F238E27FC236}">
                          <a16:creationId xmlns:a16="http://schemas.microsoft.com/office/drawing/2014/main" id="{07087B05-3A32-4704-B98E-72FD9E20C41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ound Diagonal Corner Rectangle 48">
                      <a:extLst>
                        <a:ext uri="{FF2B5EF4-FFF2-40B4-BE49-F238E27FC236}">
                          <a16:creationId xmlns:a16="http://schemas.microsoft.com/office/drawing/2014/main" id="{0D2A64F3-8556-4D01-B259-7478DEDFBEC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2" name="Group 591">
                  <a:extLst>
                    <a:ext uri="{FF2B5EF4-FFF2-40B4-BE49-F238E27FC236}">
                      <a16:creationId xmlns:a16="http://schemas.microsoft.com/office/drawing/2014/main" id="{F67D2C3C-9377-4FE6-95B5-F171F0CD7205}"/>
                    </a:ext>
                  </a:extLst>
                </p:cNvPr>
                <p:cNvGrpSpPr/>
                <p:nvPr/>
              </p:nvGrpSpPr>
              <p:grpSpPr>
                <a:xfrm rot="8113811">
                  <a:off x="1438523" y="2207715"/>
                  <a:ext cx="1390153" cy="762604"/>
                  <a:chOff x="4567827" y="970271"/>
                  <a:chExt cx="1595182" cy="1230216"/>
                </a:xfrm>
              </p:grpSpPr>
              <p:grpSp>
                <p:nvGrpSpPr>
                  <p:cNvPr id="619" name="Group 7">
                    <a:extLst>
                      <a:ext uri="{FF2B5EF4-FFF2-40B4-BE49-F238E27FC236}">
                        <a16:creationId xmlns:a16="http://schemas.microsoft.com/office/drawing/2014/main" id="{16DC1219-4F9B-4269-B39D-E3295141C5CF}"/>
                      </a:ext>
                    </a:extLst>
                  </p:cNvPr>
                  <p:cNvGrpSpPr/>
                  <p:nvPr/>
                </p:nvGrpSpPr>
                <p:grpSpPr>
                  <a:xfrm>
                    <a:off x="4567827" y="970271"/>
                    <a:ext cx="1176558" cy="776349"/>
                    <a:chOff x="4567827" y="970271"/>
                    <a:chExt cx="1176558" cy="776349"/>
                  </a:xfrm>
                  <a:solidFill>
                    <a:schemeClr val="accent3">
                      <a:lumMod val="50000"/>
                    </a:schemeClr>
                  </a:solidFill>
                </p:grpSpPr>
                <p:sp>
                  <p:nvSpPr>
                    <p:cNvPr id="626" name="Round Diagonal Corner Rectangle 2">
                      <a:extLst>
                        <a:ext uri="{FF2B5EF4-FFF2-40B4-BE49-F238E27FC236}">
                          <a16:creationId xmlns:a16="http://schemas.microsoft.com/office/drawing/2014/main" id="{5D78B7C7-8B7C-45FB-8BE6-6D3610794B5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ound Diagonal Corner Rectangle 3">
                      <a:extLst>
                        <a:ext uri="{FF2B5EF4-FFF2-40B4-BE49-F238E27FC236}">
                          <a16:creationId xmlns:a16="http://schemas.microsoft.com/office/drawing/2014/main" id="{D39E61A6-049C-4C1C-B715-5211D40E5E9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ound Diagonal Corner Rectangle 4">
                      <a:extLst>
                        <a:ext uri="{FF2B5EF4-FFF2-40B4-BE49-F238E27FC236}">
                          <a16:creationId xmlns:a16="http://schemas.microsoft.com/office/drawing/2014/main" id="{C19631E4-D5D5-44F8-815C-FA23E882755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 Diagonal Corner Rectangle 5">
                      <a:extLst>
                        <a:ext uri="{FF2B5EF4-FFF2-40B4-BE49-F238E27FC236}">
                          <a16:creationId xmlns:a16="http://schemas.microsoft.com/office/drawing/2014/main" id="{18D25F62-8D6D-47C7-986A-53350E6F9B0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Round Diagonal Corner Rectangle 6">
                      <a:extLst>
                        <a:ext uri="{FF2B5EF4-FFF2-40B4-BE49-F238E27FC236}">
                          <a16:creationId xmlns:a16="http://schemas.microsoft.com/office/drawing/2014/main" id="{B87AA3F4-2DAA-42C8-85CD-2DEFC194AB6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0" name="Group 8">
                    <a:extLst>
                      <a:ext uri="{FF2B5EF4-FFF2-40B4-BE49-F238E27FC236}">
                        <a16:creationId xmlns:a16="http://schemas.microsoft.com/office/drawing/2014/main" id="{CA098598-3CCC-4620-8DEC-2C10F6376BD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21" name="Round Diagonal Corner Rectangle 57">
                      <a:extLst>
                        <a:ext uri="{FF2B5EF4-FFF2-40B4-BE49-F238E27FC236}">
                          <a16:creationId xmlns:a16="http://schemas.microsoft.com/office/drawing/2014/main" id="{E6C485B7-6D73-4941-A996-4394919B622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ound Diagonal Corner Rectangle 58">
                      <a:extLst>
                        <a:ext uri="{FF2B5EF4-FFF2-40B4-BE49-F238E27FC236}">
                          <a16:creationId xmlns:a16="http://schemas.microsoft.com/office/drawing/2014/main" id="{E1EE6537-8DE0-4D38-925E-5502D0BD9E98}"/>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 Diagonal Corner Rectangle 59">
                      <a:extLst>
                        <a:ext uri="{FF2B5EF4-FFF2-40B4-BE49-F238E27FC236}">
                          <a16:creationId xmlns:a16="http://schemas.microsoft.com/office/drawing/2014/main" id="{AAD4F75D-4C12-42C4-ACC8-3031D4D6A81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ound Diagonal Corner Rectangle 60">
                      <a:extLst>
                        <a:ext uri="{FF2B5EF4-FFF2-40B4-BE49-F238E27FC236}">
                          <a16:creationId xmlns:a16="http://schemas.microsoft.com/office/drawing/2014/main" id="{D902B8B0-861C-4848-868E-18DF43FFDB7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ound Diagonal Corner Rectangle 61">
                      <a:extLst>
                        <a:ext uri="{FF2B5EF4-FFF2-40B4-BE49-F238E27FC236}">
                          <a16:creationId xmlns:a16="http://schemas.microsoft.com/office/drawing/2014/main" id="{B5AC8345-4129-45AC-8B4D-EB09F2F35FA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592">
                  <a:extLst>
                    <a:ext uri="{FF2B5EF4-FFF2-40B4-BE49-F238E27FC236}">
                      <a16:creationId xmlns:a16="http://schemas.microsoft.com/office/drawing/2014/main" id="{B3BAAEC7-0BB9-4756-89E3-6910DE9CA2CC}"/>
                    </a:ext>
                  </a:extLst>
                </p:cNvPr>
                <p:cNvGrpSpPr/>
                <p:nvPr/>
              </p:nvGrpSpPr>
              <p:grpSpPr>
                <a:xfrm rot="9089938">
                  <a:off x="2556363" y="1661184"/>
                  <a:ext cx="1090262" cy="771324"/>
                  <a:chOff x="4567827" y="970271"/>
                  <a:chExt cx="1595182" cy="1230216"/>
                </a:xfrm>
              </p:grpSpPr>
              <p:grpSp>
                <p:nvGrpSpPr>
                  <p:cNvPr id="607" name="Group 7">
                    <a:extLst>
                      <a:ext uri="{FF2B5EF4-FFF2-40B4-BE49-F238E27FC236}">
                        <a16:creationId xmlns:a16="http://schemas.microsoft.com/office/drawing/2014/main" id="{6213F88F-7FA6-4753-922C-0A7C5C222310}"/>
                      </a:ext>
                    </a:extLst>
                  </p:cNvPr>
                  <p:cNvGrpSpPr/>
                  <p:nvPr/>
                </p:nvGrpSpPr>
                <p:grpSpPr>
                  <a:xfrm>
                    <a:off x="4567827" y="970271"/>
                    <a:ext cx="1176558" cy="776349"/>
                    <a:chOff x="4567827" y="970271"/>
                    <a:chExt cx="1176558" cy="776349"/>
                  </a:xfrm>
                  <a:solidFill>
                    <a:schemeClr val="accent3">
                      <a:lumMod val="50000"/>
                    </a:schemeClr>
                  </a:solidFill>
                </p:grpSpPr>
                <p:sp>
                  <p:nvSpPr>
                    <p:cNvPr id="614" name="Round Diagonal Corner Rectangle 2">
                      <a:extLst>
                        <a:ext uri="{FF2B5EF4-FFF2-40B4-BE49-F238E27FC236}">
                          <a16:creationId xmlns:a16="http://schemas.microsoft.com/office/drawing/2014/main" id="{965469A3-E0A2-4CFE-A30C-F8424F113FD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ound Diagonal Corner Rectangle 3">
                      <a:extLst>
                        <a:ext uri="{FF2B5EF4-FFF2-40B4-BE49-F238E27FC236}">
                          <a16:creationId xmlns:a16="http://schemas.microsoft.com/office/drawing/2014/main" id="{4EE3B763-F9F3-4811-8007-A4C07A44D55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 Diagonal Corner Rectangle 4">
                      <a:extLst>
                        <a:ext uri="{FF2B5EF4-FFF2-40B4-BE49-F238E27FC236}">
                          <a16:creationId xmlns:a16="http://schemas.microsoft.com/office/drawing/2014/main" id="{CEECEB4D-3EB9-4B10-BE69-346317A9943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 Diagonal Corner Rectangle 5">
                      <a:extLst>
                        <a:ext uri="{FF2B5EF4-FFF2-40B4-BE49-F238E27FC236}">
                          <a16:creationId xmlns:a16="http://schemas.microsoft.com/office/drawing/2014/main" id="{12C50483-32FF-460F-9369-A50E7A38905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 Diagonal Corner Rectangle 6">
                      <a:extLst>
                        <a:ext uri="{FF2B5EF4-FFF2-40B4-BE49-F238E27FC236}">
                          <a16:creationId xmlns:a16="http://schemas.microsoft.com/office/drawing/2014/main" id="{5E222B8A-2325-4244-BB5E-1F6CA5B4CCF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8" name="Group 8">
                    <a:extLst>
                      <a:ext uri="{FF2B5EF4-FFF2-40B4-BE49-F238E27FC236}">
                        <a16:creationId xmlns:a16="http://schemas.microsoft.com/office/drawing/2014/main" id="{F944D425-7D9B-45AA-A48C-0DB4251D22B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09" name="Round Diagonal Corner Rectangle 70">
                      <a:extLst>
                        <a:ext uri="{FF2B5EF4-FFF2-40B4-BE49-F238E27FC236}">
                          <a16:creationId xmlns:a16="http://schemas.microsoft.com/office/drawing/2014/main" id="{CF9E4CD9-399E-4AD2-8A70-D3281C564759}"/>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ound Diagonal Corner Rectangle 71">
                      <a:extLst>
                        <a:ext uri="{FF2B5EF4-FFF2-40B4-BE49-F238E27FC236}">
                          <a16:creationId xmlns:a16="http://schemas.microsoft.com/office/drawing/2014/main" id="{FA2C15E7-2687-4256-9B69-552F699440D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ound Diagonal Corner Rectangle 72">
                      <a:extLst>
                        <a:ext uri="{FF2B5EF4-FFF2-40B4-BE49-F238E27FC236}">
                          <a16:creationId xmlns:a16="http://schemas.microsoft.com/office/drawing/2014/main" id="{F26D257B-76DB-4204-9D72-E2BD3C4B542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Round Diagonal Corner Rectangle 73">
                      <a:extLst>
                        <a:ext uri="{FF2B5EF4-FFF2-40B4-BE49-F238E27FC236}">
                          <a16:creationId xmlns:a16="http://schemas.microsoft.com/office/drawing/2014/main" id="{D8FEA404-C666-42CE-93D1-B84BDC25059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ound Diagonal Corner Rectangle 74">
                      <a:extLst>
                        <a:ext uri="{FF2B5EF4-FFF2-40B4-BE49-F238E27FC236}">
                          <a16:creationId xmlns:a16="http://schemas.microsoft.com/office/drawing/2014/main" id="{E1FE5BE9-1EEF-4547-BCBF-A5F3ED54779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593">
                  <a:extLst>
                    <a:ext uri="{FF2B5EF4-FFF2-40B4-BE49-F238E27FC236}">
                      <a16:creationId xmlns:a16="http://schemas.microsoft.com/office/drawing/2014/main" id="{342003B3-94F5-4A75-AE55-FAC6492DFACB}"/>
                    </a:ext>
                  </a:extLst>
                </p:cNvPr>
                <p:cNvGrpSpPr/>
                <p:nvPr/>
              </p:nvGrpSpPr>
              <p:grpSpPr>
                <a:xfrm rot="13486189" flipH="1">
                  <a:off x="1389306" y="2685691"/>
                  <a:ext cx="1345945" cy="1037421"/>
                  <a:chOff x="4567827" y="970271"/>
                  <a:chExt cx="1595182" cy="1230216"/>
                </a:xfrm>
              </p:grpSpPr>
              <p:grpSp>
                <p:nvGrpSpPr>
                  <p:cNvPr id="595" name="Group 7">
                    <a:extLst>
                      <a:ext uri="{FF2B5EF4-FFF2-40B4-BE49-F238E27FC236}">
                        <a16:creationId xmlns:a16="http://schemas.microsoft.com/office/drawing/2014/main" id="{28CFBF21-036A-4A9A-AD87-77E579826D02}"/>
                      </a:ext>
                    </a:extLst>
                  </p:cNvPr>
                  <p:cNvGrpSpPr/>
                  <p:nvPr/>
                </p:nvGrpSpPr>
                <p:grpSpPr>
                  <a:xfrm>
                    <a:off x="4567827" y="970271"/>
                    <a:ext cx="1176558" cy="776349"/>
                    <a:chOff x="4567827" y="970271"/>
                    <a:chExt cx="1176558" cy="776349"/>
                  </a:xfrm>
                  <a:solidFill>
                    <a:schemeClr val="accent3">
                      <a:lumMod val="50000"/>
                    </a:schemeClr>
                  </a:solidFill>
                </p:grpSpPr>
                <p:sp>
                  <p:nvSpPr>
                    <p:cNvPr id="602" name="Round Diagonal Corner Rectangle 2">
                      <a:extLst>
                        <a:ext uri="{FF2B5EF4-FFF2-40B4-BE49-F238E27FC236}">
                          <a16:creationId xmlns:a16="http://schemas.microsoft.com/office/drawing/2014/main" id="{63D79D7A-523E-4FD3-B925-FDB9345FCDC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 Diagonal Corner Rectangle 3">
                      <a:extLst>
                        <a:ext uri="{FF2B5EF4-FFF2-40B4-BE49-F238E27FC236}">
                          <a16:creationId xmlns:a16="http://schemas.microsoft.com/office/drawing/2014/main" id="{04F63A6B-78A9-410B-804C-CBF01E309E3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 Diagonal Corner Rectangle 4">
                      <a:extLst>
                        <a:ext uri="{FF2B5EF4-FFF2-40B4-BE49-F238E27FC236}">
                          <a16:creationId xmlns:a16="http://schemas.microsoft.com/office/drawing/2014/main" id="{8E71C254-3244-4469-9935-3F5D1B7386C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 Diagonal Corner Rectangle 5">
                      <a:extLst>
                        <a:ext uri="{FF2B5EF4-FFF2-40B4-BE49-F238E27FC236}">
                          <a16:creationId xmlns:a16="http://schemas.microsoft.com/office/drawing/2014/main" id="{9872AB50-8E9E-4C12-A2B6-8183F86F125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ound Diagonal Corner Rectangle 6">
                      <a:extLst>
                        <a:ext uri="{FF2B5EF4-FFF2-40B4-BE49-F238E27FC236}">
                          <a16:creationId xmlns:a16="http://schemas.microsoft.com/office/drawing/2014/main" id="{B17A00BE-991E-44A1-86EB-48840278202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8">
                    <a:extLst>
                      <a:ext uri="{FF2B5EF4-FFF2-40B4-BE49-F238E27FC236}">
                        <a16:creationId xmlns:a16="http://schemas.microsoft.com/office/drawing/2014/main" id="{E29A9E34-E567-4CAE-BD74-083FC9D68E0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97" name="Round Diagonal Corner Rectangle 83">
                      <a:extLst>
                        <a:ext uri="{FF2B5EF4-FFF2-40B4-BE49-F238E27FC236}">
                          <a16:creationId xmlns:a16="http://schemas.microsoft.com/office/drawing/2014/main" id="{FA015765-F826-40A9-AAA7-5EFF3BA5C1E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ound Diagonal Corner Rectangle 84">
                      <a:extLst>
                        <a:ext uri="{FF2B5EF4-FFF2-40B4-BE49-F238E27FC236}">
                          <a16:creationId xmlns:a16="http://schemas.microsoft.com/office/drawing/2014/main" id="{1BB0DBC5-271E-422A-90A0-F554427AE34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 Diagonal Corner Rectangle 85">
                      <a:extLst>
                        <a:ext uri="{FF2B5EF4-FFF2-40B4-BE49-F238E27FC236}">
                          <a16:creationId xmlns:a16="http://schemas.microsoft.com/office/drawing/2014/main" id="{3C87345E-7E8E-41D9-BEE2-3FF856B3114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 Diagonal Corner Rectangle 86">
                      <a:extLst>
                        <a:ext uri="{FF2B5EF4-FFF2-40B4-BE49-F238E27FC236}">
                          <a16:creationId xmlns:a16="http://schemas.microsoft.com/office/drawing/2014/main" id="{F50B21A3-7CEB-42C8-A357-B15173034E06}"/>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ound Diagonal Corner Rectangle 87">
                      <a:extLst>
                        <a:ext uri="{FF2B5EF4-FFF2-40B4-BE49-F238E27FC236}">
                          <a16:creationId xmlns:a16="http://schemas.microsoft.com/office/drawing/2014/main" id="{1E9061CB-15DD-45B0-87CA-2D239EEB15F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1" name="Group 470">
                <a:extLst>
                  <a:ext uri="{FF2B5EF4-FFF2-40B4-BE49-F238E27FC236}">
                    <a16:creationId xmlns:a16="http://schemas.microsoft.com/office/drawing/2014/main" id="{FAB49809-A7E5-453D-BE23-C16526E14F77}"/>
                  </a:ext>
                </a:extLst>
              </p:cNvPr>
              <p:cNvGrpSpPr/>
              <p:nvPr/>
            </p:nvGrpSpPr>
            <p:grpSpPr>
              <a:xfrm>
                <a:off x="7744485" y="3845865"/>
                <a:ext cx="1015120" cy="696482"/>
                <a:chOff x="3480816" y="1417320"/>
                <a:chExt cx="4105975" cy="2871216"/>
              </a:xfrm>
            </p:grpSpPr>
            <p:grpSp>
              <p:nvGrpSpPr>
                <p:cNvPr id="575" name="Group 574">
                  <a:extLst>
                    <a:ext uri="{FF2B5EF4-FFF2-40B4-BE49-F238E27FC236}">
                      <a16:creationId xmlns:a16="http://schemas.microsoft.com/office/drawing/2014/main" id="{FC7A3AAF-C870-46B0-BB76-899A977A9E2E}"/>
                    </a:ext>
                  </a:extLst>
                </p:cNvPr>
                <p:cNvGrpSpPr/>
                <p:nvPr/>
              </p:nvGrpSpPr>
              <p:grpSpPr>
                <a:xfrm>
                  <a:off x="4489705" y="1779294"/>
                  <a:ext cx="1630864" cy="1887450"/>
                  <a:chOff x="7653422" y="1435608"/>
                  <a:chExt cx="2769586" cy="3757446"/>
                </a:xfrm>
              </p:grpSpPr>
              <p:sp>
                <p:nvSpPr>
                  <p:cNvPr id="585" name="Rectangle 2">
                    <a:extLst>
                      <a:ext uri="{FF2B5EF4-FFF2-40B4-BE49-F238E27FC236}">
                        <a16:creationId xmlns:a16="http://schemas.microsoft.com/office/drawing/2014/main" id="{86911C22-BFE8-407A-BC70-2D244CD6585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Freeform: Shape 585">
                    <a:extLst>
                      <a:ext uri="{FF2B5EF4-FFF2-40B4-BE49-F238E27FC236}">
                        <a16:creationId xmlns:a16="http://schemas.microsoft.com/office/drawing/2014/main" id="{BCA174CD-42B2-4DF9-9A7A-13D12F290B2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76" name="Group 575">
                  <a:extLst>
                    <a:ext uri="{FF2B5EF4-FFF2-40B4-BE49-F238E27FC236}">
                      <a16:creationId xmlns:a16="http://schemas.microsoft.com/office/drawing/2014/main" id="{744B21D6-C778-47AF-83E0-24851C76AE5C}"/>
                    </a:ext>
                  </a:extLst>
                </p:cNvPr>
                <p:cNvGrpSpPr/>
                <p:nvPr/>
              </p:nvGrpSpPr>
              <p:grpSpPr>
                <a:xfrm>
                  <a:off x="5218177" y="1636776"/>
                  <a:ext cx="1822482" cy="2109216"/>
                  <a:chOff x="7653422" y="1435608"/>
                  <a:chExt cx="2769586" cy="3757446"/>
                </a:xfrm>
              </p:grpSpPr>
              <p:sp>
                <p:nvSpPr>
                  <p:cNvPr id="583" name="Rectangle 2">
                    <a:extLst>
                      <a:ext uri="{FF2B5EF4-FFF2-40B4-BE49-F238E27FC236}">
                        <a16:creationId xmlns:a16="http://schemas.microsoft.com/office/drawing/2014/main" id="{5D7A1291-C82A-4B4D-A8F0-DD7FA367FDF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Freeform: Shape 583">
                    <a:extLst>
                      <a:ext uri="{FF2B5EF4-FFF2-40B4-BE49-F238E27FC236}">
                        <a16:creationId xmlns:a16="http://schemas.microsoft.com/office/drawing/2014/main" id="{BF89153E-6ABA-4EC7-A187-E8286B63895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77" name="Group 576">
                  <a:extLst>
                    <a:ext uri="{FF2B5EF4-FFF2-40B4-BE49-F238E27FC236}">
                      <a16:creationId xmlns:a16="http://schemas.microsoft.com/office/drawing/2014/main" id="{C630C05B-15A7-4002-BA0B-5FD3FC1DE0C5}"/>
                    </a:ext>
                  </a:extLst>
                </p:cNvPr>
                <p:cNvGrpSpPr/>
                <p:nvPr/>
              </p:nvGrpSpPr>
              <p:grpSpPr>
                <a:xfrm>
                  <a:off x="3480816" y="1417320"/>
                  <a:ext cx="2162223" cy="2502408"/>
                  <a:chOff x="7653422" y="1435608"/>
                  <a:chExt cx="2769586" cy="3757446"/>
                </a:xfrm>
              </p:grpSpPr>
              <p:sp>
                <p:nvSpPr>
                  <p:cNvPr id="581" name="Rectangle 2">
                    <a:extLst>
                      <a:ext uri="{FF2B5EF4-FFF2-40B4-BE49-F238E27FC236}">
                        <a16:creationId xmlns:a16="http://schemas.microsoft.com/office/drawing/2014/main" id="{80131F6D-DE88-48B3-B905-DE54FA65EE9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Freeform: Shape 581">
                    <a:extLst>
                      <a:ext uri="{FF2B5EF4-FFF2-40B4-BE49-F238E27FC236}">
                        <a16:creationId xmlns:a16="http://schemas.microsoft.com/office/drawing/2014/main" id="{72A08F4A-BB67-41DF-93FE-7D366292FC0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78" name="Group 577">
                  <a:extLst>
                    <a:ext uri="{FF2B5EF4-FFF2-40B4-BE49-F238E27FC236}">
                      <a16:creationId xmlns:a16="http://schemas.microsoft.com/office/drawing/2014/main" id="{3F617056-B1A8-4B95-BFEC-C9A85E68840D}"/>
                    </a:ext>
                  </a:extLst>
                </p:cNvPr>
                <p:cNvGrpSpPr/>
                <p:nvPr/>
              </p:nvGrpSpPr>
              <p:grpSpPr>
                <a:xfrm>
                  <a:off x="5394961" y="1751862"/>
                  <a:ext cx="2191830" cy="2536674"/>
                  <a:chOff x="7653422" y="1435608"/>
                  <a:chExt cx="2769586" cy="3757446"/>
                </a:xfrm>
              </p:grpSpPr>
              <p:sp>
                <p:nvSpPr>
                  <p:cNvPr id="579" name="Rectangle 2">
                    <a:extLst>
                      <a:ext uri="{FF2B5EF4-FFF2-40B4-BE49-F238E27FC236}">
                        <a16:creationId xmlns:a16="http://schemas.microsoft.com/office/drawing/2014/main" id="{EB5CDBB9-F89F-4372-9BDC-8985F77A6AD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Freeform: Shape 579">
                    <a:extLst>
                      <a:ext uri="{FF2B5EF4-FFF2-40B4-BE49-F238E27FC236}">
                        <a16:creationId xmlns:a16="http://schemas.microsoft.com/office/drawing/2014/main" id="{0AA67639-03DA-43C8-9FC8-B8AA796FEE5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72" name="Group 471">
                <a:extLst>
                  <a:ext uri="{FF2B5EF4-FFF2-40B4-BE49-F238E27FC236}">
                    <a16:creationId xmlns:a16="http://schemas.microsoft.com/office/drawing/2014/main" id="{7BEB1E36-0727-4336-93CB-7EA6ED1824A8}"/>
                  </a:ext>
                </a:extLst>
              </p:cNvPr>
              <p:cNvGrpSpPr/>
              <p:nvPr/>
            </p:nvGrpSpPr>
            <p:grpSpPr>
              <a:xfrm>
                <a:off x="7961046" y="3963042"/>
                <a:ext cx="384925" cy="648379"/>
                <a:chOff x="1241184" y="770000"/>
                <a:chExt cx="2405441" cy="4129562"/>
              </a:xfrm>
            </p:grpSpPr>
            <p:grpSp>
              <p:nvGrpSpPr>
                <p:cNvPr id="483" name="Group 482">
                  <a:extLst>
                    <a:ext uri="{FF2B5EF4-FFF2-40B4-BE49-F238E27FC236}">
                      <a16:creationId xmlns:a16="http://schemas.microsoft.com/office/drawing/2014/main" id="{85EFB17D-8DE3-4E71-BAD3-8A8063EC006B}"/>
                    </a:ext>
                  </a:extLst>
                </p:cNvPr>
                <p:cNvGrpSpPr/>
                <p:nvPr/>
              </p:nvGrpSpPr>
              <p:grpSpPr>
                <a:xfrm>
                  <a:off x="2133600" y="2743200"/>
                  <a:ext cx="1295400" cy="990600"/>
                  <a:chOff x="4567827" y="970271"/>
                  <a:chExt cx="1595182" cy="1230216"/>
                </a:xfrm>
              </p:grpSpPr>
              <p:grpSp>
                <p:nvGrpSpPr>
                  <p:cNvPr id="563" name="Group 562">
                    <a:extLst>
                      <a:ext uri="{FF2B5EF4-FFF2-40B4-BE49-F238E27FC236}">
                        <a16:creationId xmlns:a16="http://schemas.microsoft.com/office/drawing/2014/main" id="{64596D9F-2FF6-4098-A5A4-D67B0E5CC336}"/>
                      </a:ext>
                    </a:extLst>
                  </p:cNvPr>
                  <p:cNvGrpSpPr/>
                  <p:nvPr/>
                </p:nvGrpSpPr>
                <p:grpSpPr>
                  <a:xfrm>
                    <a:off x="4567827" y="970271"/>
                    <a:ext cx="1176558" cy="776349"/>
                    <a:chOff x="4567827" y="970271"/>
                    <a:chExt cx="1176558" cy="776349"/>
                  </a:xfrm>
                  <a:solidFill>
                    <a:schemeClr val="accent3">
                      <a:lumMod val="50000"/>
                    </a:schemeClr>
                  </a:solidFill>
                </p:grpSpPr>
                <p:sp>
                  <p:nvSpPr>
                    <p:cNvPr id="570" name="Round Diagonal Corner Rectangle 2">
                      <a:extLst>
                        <a:ext uri="{FF2B5EF4-FFF2-40B4-BE49-F238E27FC236}">
                          <a16:creationId xmlns:a16="http://schemas.microsoft.com/office/drawing/2014/main" id="{458C1AAF-DB41-4F93-9601-C296CB29093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 Diagonal Corner Rectangle 3">
                      <a:extLst>
                        <a:ext uri="{FF2B5EF4-FFF2-40B4-BE49-F238E27FC236}">
                          <a16:creationId xmlns:a16="http://schemas.microsoft.com/office/drawing/2014/main" id="{3A68159E-D242-47CB-ACA4-A79AC7302FE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ound Diagonal Corner Rectangle 4">
                      <a:extLst>
                        <a:ext uri="{FF2B5EF4-FFF2-40B4-BE49-F238E27FC236}">
                          <a16:creationId xmlns:a16="http://schemas.microsoft.com/office/drawing/2014/main" id="{67714FE6-0B58-4552-91B1-605EB611AB7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ound Diagonal Corner Rectangle 5">
                      <a:extLst>
                        <a:ext uri="{FF2B5EF4-FFF2-40B4-BE49-F238E27FC236}">
                          <a16:creationId xmlns:a16="http://schemas.microsoft.com/office/drawing/2014/main" id="{59E713A9-C38B-42B9-8A41-B84EBDC1EFD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ound Diagonal Corner Rectangle 6">
                      <a:extLst>
                        <a:ext uri="{FF2B5EF4-FFF2-40B4-BE49-F238E27FC236}">
                          <a16:creationId xmlns:a16="http://schemas.microsoft.com/office/drawing/2014/main" id="{8F297419-601F-4907-8A4C-D2A6B77DB98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563">
                    <a:extLst>
                      <a:ext uri="{FF2B5EF4-FFF2-40B4-BE49-F238E27FC236}">
                        <a16:creationId xmlns:a16="http://schemas.microsoft.com/office/drawing/2014/main" id="{C951A389-79D2-46C2-9E7E-D3E903356BC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65" name="Round Diagonal Corner Rectangle 9">
                      <a:extLst>
                        <a:ext uri="{FF2B5EF4-FFF2-40B4-BE49-F238E27FC236}">
                          <a16:creationId xmlns:a16="http://schemas.microsoft.com/office/drawing/2014/main" id="{D5248861-4DBC-438F-BA8E-2F466285D77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ound Diagonal Corner Rectangle 10">
                      <a:extLst>
                        <a:ext uri="{FF2B5EF4-FFF2-40B4-BE49-F238E27FC236}">
                          <a16:creationId xmlns:a16="http://schemas.microsoft.com/office/drawing/2014/main" id="{1F87BF14-469E-44FE-ACAC-E9A1C3E3E8C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ound Diagonal Corner Rectangle 11">
                      <a:extLst>
                        <a:ext uri="{FF2B5EF4-FFF2-40B4-BE49-F238E27FC236}">
                          <a16:creationId xmlns:a16="http://schemas.microsoft.com/office/drawing/2014/main" id="{2F49E576-7F87-46D4-A024-96AB7D36788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ound Diagonal Corner Rectangle 12">
                      <a:extLst>
                        <a:ext uri="{FF2B5EF4-FFF2-40B4-BE49-F238E27FC236}">
                          <a16:creationId xmlns:a16="http://schemas.microsoft.com/office/drawing/2014/main" id="{ECFDDAF1-D299-4038-A7D0-6EFAAB69AEE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 Diagonal Corner Rectangle 13">
                      <a:extLst>
                        <a:ext uri="{FF2B5EF4-FFF2-40B4-BE49-F238E27FC236}">
                          <a16:creationId xmlns:a16="http://schemas.microsoft.com/office/drawing/2014/main" id="{EED65FE8-3E7B-46EC-9BD5-2EBDE381F94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4" name="Double Wave 483">
                  <a:extLst>
                    <a:ext uri="{FF2B5EF4-FFF2-40B4-BE49-F238E27FC236}">
                      <a16:creationId xmlns:a16="http://schemas.microsoft.com/office/drawing/2014/main" id="{996AAEC4-CF3B-41A5-95A9-AA5D179F2ED6}"/>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5" name="Group 484">
                  <a:extLst>
                    <a:ext uri="{FF2B5EF4-FFF2-40B4-BE49-F238E27FC236}">
                      <a16:creationId xmlns:a16="http://schemas.microsoft.com/office/drawing/2014/main" id="{09CF9F1A-BE92-4EA8-9B3F-0A31E7B53931}"/>
                    </a:ext>
                  </a:extLst>
                </p:cNvPr>
                <p:cNvGrpSpPr/>
                <p:nvPr/>
              </p:nvGrpSpPr>
              <p:grpSpPr>
                <a:xfrm rot="3721982">
                  <a:off x="2072705" y="1965154"/>
                  <a:ext cx="1219200" cy="940256"/>
                  <a:chOff x="4567827" y="970271"/>
                  <a:chExt cx="1595182" cy="1230216"/>
                </a:xfrm>
              </p:grpSpPr>
              <p:grpSp>
                <p:nvGrpSpPr>
                  <p:cNvPr id="551" name="Group 7">
                    <a:extLst>
                      <a:ext uri="{FF2B5EF4-FFF2-40B4-BE49-F238E27FC236}">
                        <a16:creationId xmlns:a16="http://schemas.microsoft.com/office/drawing/2014/main" id="{1F1369F9-16F1-499F-AF8D-EE04170C3CC0}"/>
                      </a:ext>
                    </a:extLst>
                  </p:cNvPr>
                  <p:cNvGrpSpPr/>
                  <p:nvPr/>
                </p:nvGrpSpPr>
                <p:grpSpPr>
                  <a:xfrm>
                    <a:off x="4567827" y="970271"/>
                    <a:ext cx="1176558" cy="776349"/>
                    <a:chOff x="4567827" y="970271"/>
                    <a:chExt cx="1176558" cy="776349"/>
                  </a:xfrm>
                  <a:solidFill>
                    <a:schemeClr val="accent3">
                      <a:lumMod val="50000"/>
                    </a:schemeClr>
                  </a:solidFill>
                </p:grpSpPr>
                <p:sp>
                  <p:nvSpPr>
                    <p:cNvPr id="558" name="Round Diagonal Corner Rectangle 2">
                      <a:extLst>
                        <a:ext uri="{FF2B5EF4-FFF2-40B4-BE49-F238E27FC236}">
                          <a16:creationId xmlns:a16="http://schemas.microsoft.com/office/drawing/2014/main" id="{5D10A353-00F7-4FFF-A7D7-9DFC6C310F9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 Diagonal Corner Rectangle 3">
                      <a:extLst>
                        <a:ext uri="{FF2B5EF4-FFF2-40B4-BE49-F238E27FC236}">
                          <a16:creationId xmlns:a16="http://schemas.microsoft.com/office/drawing/2014/main" id="{FB167D2C-641B-481E-ACA6-ACD45F72E13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ound Diagonal Corner Rectangle 4">
                      <a:extLst>
                        <a:ext uri="{FF2B5EF4-FFF2-40B4-BE49-F238E27FC236}">
                          <a16:creationId xmlns:a16="http://schemas.microsoft.com/office/drawing/2014/main" id="{72D42183-83D9-43C1-8FFA-E5E7FB150C1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ound Diagonal Corner Rectangle 5">
                      <a:extLst>
                        <a:ext uri="{FF2B5EF4-FFF2-40B4-BE49-F238E27FC236}">
                          <a16:creationId xmlns:a16="http://schemas.microsoft.com/office/drawing/2014/main" id="{A8958CF9-A7D2-4B63-B0F0-F143DE55C46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ound Diagonal Corner Rectangle 6">
                      <a:extLst>
                        <a:ext uri="{FF2B5EF4-FFF2-40B4-BE49-F238E27FC236}">
                          <a16:creationId xmlns:a16="http://schemas.microsoft.com/office/drawing/2014/main" id="{70103540-5168-47B2-AB2E-D3D68F7CF90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2" name="Group 8">
                    <a:extLst>
                      <a:ext uri="{FF2B5EF4-FFF2-40B4-BE49-F238E27FC236}">
                        <a16:creationId xmlns:a16="http://schemas.microsoft.com/office/drawing/2014/main" id="{F123954E-6C9B-4047-8E40-189A5604F1C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53" name="Round Diagonal Corner Rectangle 18">
                      <a:extLst>
                        <a:ext uri="{FF2B5EF4-FFF2-40B4-BE49-F238E27FC236}">
                          <a16:creationId xmlns:a16="http://schemas.microsoft.com/office/drawing/2014/main" id="{3E678669-1CBF-4BC4-B4C3-1A0D24960CE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ound Diagonal Corner Rectangle 19">
                      <a:extLst>
                        <a:ext uri="{FF2B5EF4-FFF2-40B4-BE49-F238E27FC236}">
                          <a16:creationId xmlns:a16="http://schemas.microsoft.com/office/drawing/2014/main" id="{9FACC46B-9A67-49F2-A581-4534B88D5FC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ound Diagonal Corner Rectangle 20">
                      <a:extLst>
                        <a:ext uri="{FF2B5EF4-FFF2-40B4-BE49-F238E27FC236}">
                          <a16:creationId xmlns:a16="http://schemas.microsoft.com/office/drawing/2014/main" id="{7AA49463-DED1-40FF-91B7-9E273F70A6C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ound Diagonal Corner Rectangle 21">
                      <a:extLst>
                        <a:ext uri="{FF2B5EF4-FFF2-40B4-BE49-F238E27FC236}">
                          <a16:creationId xmlns:a16="http://schemas.microsoft.com/office/drawing/2014/main" id="{0DE011FD-74CD-4209-9436-D106D4E46E5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ound Diagonal Corner Rectangle 22">
                      <a:extLst>
                        <a:ext uri="{FF2B5EF4-FFF2-40B4-BE49-F238E27FC236}">
                          <a16:creationId xmlns:a16="http://schemas.microsoft.com/office/drawing/2014/main" id="{9DD59E52-9B29-4C0C-83F0-B00368DE1F0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6" name="Group 485">
                  <a:extLst>
                    <a:ext uri="{FF2B5EF4-FFF2-40B4-BE49-F238E27FC236}">
                      <a16:creationId xmlns:a16="http://schemas.microsoft.com/office/drawing/2014/main" id="{44E7F934-BA75-4E27-9CAF-EE97EAD50380}"/>
                    </a:ext>
                  </a:extLst>
                </p:cNvPr>
                <p:cNvGrpSpPr/>
                <p:nvPr/>
              </p:nvGrpSpPr>
              <p:grpSpPr>
                <a:xfrm rot="20253845">
                  <a:off x="1241184" y="1553241"/>
                  <a:ext cx="1595182" cy="1230216"/>
                  <a:chOff x="4567827" y="970271"/>
                  <a:chExt cx="1595182" cy="1230216"/>
                </a:xfrm>
              </p:grpSpPr>
              <p:grpSp>
                <p:nvGrpSpPr>
                  <p:cNvPr id="539" name="Group 7">
                    <a:extLst>
                      <a:ext uri="{FF2B5EF4-FFF2-40B4-BE49-F238E27FC236}">
                        <a16:creationId xmlns:a16="http://schemas.microsoft.com/office/drawing/2014/main" id="{7FCE39E3-8320-4B47-9430-1DB93E3FA059}"/>
                      </a:ext>
                    </a:extLst>
                  </p:cNvPr>
                  <p:cNvGrpSpPr/>
                  <p:nvPr/>
                </p:nvGrpSpPr>
                <p:grpSpPr>
                  <a:xfrm>
                    <a:off x="4567827" y="970271"/>
                    <a:ext cx="1176558" cy="776349"/>
                    <a:chOff x="4567827" y="970271"/>
                    <a:chExt cx="1176558" cy="776349"/>
                  </a:xfrm>
                  <a:solidFill>
                    <a:schemeClr val="accent3">
                      <a:lumMod val="50000"/>
                    </a:schemeClr>
                  </a:solidFill>
                </p:grpSpPr>
                <p:sp>
                  <p:nvSpPr>
                    <p:cNvPr id="546" name="Round Diagonal Corner Rectangle 2">
                      <a:extLst>
                        <a:ext uri="{FF2B5EF4-FFF2-40B4-BE49-F238E27FC236}">
                          <a16:creationId xmlns:a16="http://schemas.microsoft.com/office/drawing/2014/main" id="{7832E6D3-F8AE-4A9E-AB1C-EDF24EC4258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ound Diagonal Corner Rectangle 3">
                      <a:extLst>
                        <a:ext uri="{FF2B5EF4-FFF2-40B4-BE49-F238E27FC236}">
                          <a16:creationId xmlns:a16="http://schemas.microsoft.com/office/drawing/2014/main" id="{08BB6A16-5F3B-4A77-A32B-7101B7A6CFF4}"/>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ound Diagonal Corner Rectangle 4">
                      <a:extLst>
                        <a:ext uri="{FF2B5EF4-FFF2-40B4-BE49-F238E27FC236}">
                          <a16:creationId xmlns:a16="http://schemas.microsoft.com/office/drawing/2014/main" id="{A90CA449-CA01-4847-93EC-FB7E08AA05D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 Diagonal Corner Rectangle 5">
                      <a:extLst>
                        <a:ext uri="{FF2B5EF4-FFF2-40B4-BE49-F238E27FC236}">
                          <a16:creationId xmlns:a16="http://schemas.microsoft.com/office/drawing/2014/main" id="{B4AD4217-DEDD-499D-A3B6-92F98891BC2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ound Diagonal Corner Rectangle 6">
                      <a:extLst>
                        <a:ext uri="{FF2B5EF4-FFF2-40B4-BE49-F238E27FC236}">
                          <a16:creationId xmlns:a16="http://schemas.microsoft.com/office/drawing/2014/main" id="{F537A3AD-AE74-4292-B7F4-DC6C4DCEDDC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8">
                    <a:extLst>
                      <a:ext uri="{FF2B5EF4-FFF2-40B4-BE49-F238E27FC236}">
                        <a16:creationId xmlns:a16="http://schemas.microsoft.com/office/drawing/2014/main" id="{654CCDB2-A56A-4868-823D-2D0CF652769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41" name="Round Diagonal Corner Rectangle 31">
                      <a:extLst>
                        <a:ext uri="{FF2B5EF4-FFF2-40B4-BE49-F238E27FC236}">
                          <a16:creationId xmlns:a16="http://schemas.microsoft.com/office/drawing/2014/main" id="{1933DCEB-401D-4119-8912-ECE9744F53F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 Diagonal Corner Rectangle 32">
                      <a:extLst>
                        <a:ext uri="{FF2B5EF4-FFF2-40B4-BE49-F238E27FC236}">
                          <a16:creationId xmlns:a16="http://schemas.microsoft.com/office/drawing/2014/main" id="{A4FD55D4-65AE-46E3-A144-D4C9B527E23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 Diagonal Corner Rectangle 33">
                      <a:extLst>
                        <a:ext uri="{FF2B5EF4-FFF2-40B4-BE49-F238E27FC236}">
                          <a16:creationId xmlns:a16="http://schemas.microsoft.com/office/drawing/2014/main" id="{4FA834C5-7234-4DB2-A503-4A521FC834B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 Diagonal Corner Rectangle 34">
                      <a:extLst>
                        <a:ext uri="{FF2B5EF4-FFF2-40B4-BE49-F238E27FC236}">
                          <a16:creationId xmlns:a16="http://schemas.microsoft.com/office/drawing/2014/main" id="{85846CD7-40B1-4A0A-9CF3-4E328AD034A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ound Diagonal Corner Rectangle 35">
                      <a:extLst>
                        <a:ext uri="{FF2B5EF4-FFF2-40B4-BE49-F238E27FC236}">
                          <a16:creationId xmlns:a16="http://schemas.microsoft.com/office/drawing/2014/main" id="{C334C0EB-5AE4-483C-81B8-CFB155E0D91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7" name="Group 486">
                  <a:extLst>
                    <a:ext uri="{FF2B5EF4-FFF2-40B4-BE49-F238E27FC236}">
                      <a16:creationId xmlns:a16="http://schemas.microsoft.com/office/drawing/2014/main" id="{30959878-B443-42D4-AC54-AFD0288267FB}"/>
                    </a:ext>
                  </a:extLst>
                </p:cNvPr>
                <p:cNvGrpSpPr/>
                <p:nvPr/>
              </p:nvGrpSpPr>
              <p:grpSpPr>
                <a:xfrm rot="8113811">
                  <a:off x="1943792" y="770000"/>
                  <a:ext cx="1446415" cy="1355079"/>
                  <a:chOff x="4567827" y="970271"/>
                  <a:chExt cx="1595182" cy="1230216"/>
                </a:xfrm>
              </p:grpSpPr>
              <p:grpSp>
                <p:nvGrpSpPr>
                  <p:cNvPr id="527" name="Group 7">
                    <a:extLst>
                      <a:ext uri="{FF2B5EF4-FFF2-40B4-BE49-F238E27FC236}">
                        <a16:creationId xmlns:a16="http://schemas.microsoft.com/office/drawing/2014/main" id="{85B08775-93CE-418E-A8B1-9681B9294B32}"/>
                      </a:ext>
                    </a:extLst>
                  </p:cNvPr>
                  <p:cNvGrpSpPr/>
                  <p:nvPr/>
                </p:nvGrpSpPr>
                <p:grpSpPr>
                  <a:xfrm>
                    <a:off x="4567827" y="970271"/>
                    <a:ext cx="1176558" cy="776349"/>
                    <a:chOff x="4567827" y="970271"/>
                    <a:chExt cx="1176558" cy="776349"/>
                  </a:xfrm>
                  <a:solidFill>
                    <a:schemeClr val="accent3">
                      <a:lumMod val="50000"/>
                    </a:schemeClr>
                  </a:solidFill>
                </p:grpSpPr>
                <p:sp>
                  <p:nvSpPr>
                    <p:cNvPr id="534" name="Round Diagonal Corner Rectangle 2">
                      <a:extLst>
                        <a:ext uri="{FF2B5EF4-FFF2-40B4-BE49-F238E27FC236}">
                          <a16:creationId xmlns:a16="http://schemas.microsoft.com/office/drawing/2014/main" id="{D2F9A084-04F6-470C-83FB-8B7785642A66}"/>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ound Diagonal Corner Rectangle 3">
                      <a:extLst>
                        <a:ext uri="{FF2B5EF4-FFF2-40B4-BE49-F238E27FC236}">
                          <a16:creationId xmlns:a16="http://schemas.microsoft.com/office/drawing/2014/main" id="{8D32C6FF-42A5-44FA-967A-7EEFC02A62F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ound Diagonal Corner Rectangle 4">
                      <a:extLst>
                        <a:ext uri="{FF2B5EF4-FFF2-40B4-BE49-F238E27FC236}">
                          <a16:creationId xmlns:a16="http://schemas.microsoft.com/office/drawing/2014/main" id="{50B7C6FA-CA10-479C-B024-9178E5DDDACF}"/>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ound Diagonal Corner Rectangle 5">
                      <a:extLst>
                        <a:ext uri="{FF2B5EF4-FFF2-40B4-BE49-F238E27FC236}">
                          <a16:creationId xmlns:a16="http://schemas.microsoft.com/office/drawing/2014/main" id="{E9AF74D2-F2E7-4815-86DF-D22E706610E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ound Diagonal Corner Rectangle 6">
                      <a:extLst>
                        <a:ext uri="{FF2B5EF4-FFF2-40B4-BE49-F238E27FC236}">
                          <a16:creationId xmlns:a16="http://schemas.microsoft.com/office/drawing/2014/main" id="{64379C63-4D87-43EC-815F-9A572565BB2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8" name="Group 8">
                    <a:extLst>
                      <a:ext uri="{FF2B5EF4-FFF2-40B4-BE49-F238E27FC236}">
                        <a16:creationId xmlns:a16="http://schemas.microsoft.com/office/drawing/2014/main" id="{581C7B6C-0071-44D3-B0DB-0E370B1B169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29" name="Round Diagonal Corner Rectangle 44">
                      <a:extLst>
                        <a:ext uri="{FF2B5EF4-FFF2-40B4-BE49-F238E27FC236}">
                          <a16:creationId xmlns:a16="http://schemas.microsoft.com/office/drawing/2014/main" id="{FB2AE202-BF69-4B51-A6CE-8C2DB56C51A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 Diagonal Corner Rectangle 45">
                      <a:extLst>
                        <a:ext uri="{FF2B5EF4-FFF2-40B4-BE49-F238E27FC236}">
                          <a16:creationId xmlns:a16="http://schemas.microsoft.com/office/drawing/2014/main" id="{6CD666B4-7AB5-46A0-9C6F-DED2A6546F7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 Diagonal Corner Rectangle 46">
                      <a:extLst>
                        <a:ext uri="{FF2B5EF4-FFF2-40B4-BE49-F238E27FC236}">
                          <a16:creationId xmlns:a16="http://schemas.microsoft.com/office/drawing/2014/main" id="{6E208307-931D-4C85-8C15-6820D6045163}"/>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 Diagonal Corner Rectangle 47">
                      <a:extLst>
                        <a:ext uri="{FF2B5EF4-FFF2-40B4-BE49-F238E27FC236}">
                          <a16:creationId xmlns:a16="http://schemas.microsoft.com/office/drawing/2014/main" id="{A4965AA6-0CBC-4503-83EB-57651DB4E53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ound Diagonal Corner Rectangle 48">
                      <a:extLst>
                        <a:ext uri="{FF2B5EF4-FFF2-40B4-BE49-F238E27FC236}">
                          <a16:creationId xmlns:a16="http://schemas.microsoft.com/office/drawing/2014/main" id="{AF60F91C-C3A0-4EF2-A9B0-E34C1C5BFAC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8" name="Group 487">
                  <a:extLst>
                    <a:ext uri="{FF2B5EF4-FFF2-40B4-BE49-F238E27FC236}">
                      <a16:creationId xmlns:a16="http://schemas.microsoft.com/office/drawing/2014/main" id="{F946AD08-CA6D-4AE5-841F-F7047E93A94E}"/>
                    </a:ext>
                  </a:extLst>
                </p:cNvPr>
                <p:cNvGrpSpPr/>
                <p:nvPr/>
              </p:nvGrpSpPr>
              <p:grpSpPr>
                <a:xfrm rot="8113811">
                  <a:off x="1438523" y="2207715"/>
                  <a:ext cx="1390153" cy="762604"/>
                  <a:chOff x="4567827" y="970271"/>
                  <a:chExt cx="1595182" cy="1230216"/>
                </a:xfrm>
              </p:grpSpPr>
              <p:grpSp>
                <p:nvGrpSpPr>
                  <p:cNvPr id="515" name="Group 7">
                    <a:extLst>
                      <a:ext uri="{FF2B5EF4-FFF2-40B4-BE49-F238E27FC236}">
                        <a16:creationId xmlns:a16="http://schemas.microsoft.com/office/drawing/2014/main" id="{754E2293-C98A-4974-B423-3CD6644BCEFA}"/>
                      </a:ext>
                    </a:extLst>
                  </p:cNvPr>
                  <p:cNvGrpSpPr/>
                  <p:nvPr/>
                </p:nvGrpSpPr>
                <p:grpSpPr>
                  <a:xfrm>
                    <a:off x="4567827" y="970271"/>
                    <a:ext cx="1176558" cy="776349"/>
                    <a:chOff x="4567827" y="970271"/>
                    <a:chExt cx="1176558" cy="776349"/>
                  </a:xfrm>
                  <a:solidFill>
                    <a:schemeClr val="accent3">
                      <a:lumMod val="50000"/>
                    </a:schemeClr>
                  </a:solidFill>
                </p:grpSpPr>
                <p:sp>
                  <p:nvSpPr>
                    <p:cNvPr id="522" name="Round Diagonal Corner Rectangle 2">
                      <a:extLst>
                        <a:ext uri="{FF2B5EF4-FFF2-40B4-BE49-F238E27FC236}">
                          <a16:creationId xmlns:a16="http://schemas.microsoft.com/office/drawing/2014/main" id="{1F92247D-820A-441B-ACE7-588E0FB6FE1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ound Diagonal Corner Rectangle 3">
                      <a:extLst>
                        <a:ext uri="{FF2B5EF4-FFF2-40B4-BE49-F238E27FC236}">
                          <a16:creationId xmlns:a16="http://schemas.microsoft.com/office/drawing/2014/main" id="{83480782-291A-498D-AC4B-D4FAFFF6D34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ound Diagonal Corner Rectangle 4">
                      <a:extLst>
                        <a:ext uri="{FF2B5EF4-FFF2-40B4-BE49-F238E27FC236}">
                          <a16:creationId xmlns:a16="http://schemas.microsoft.com/office/drawing/2014/main" id="{8D27D88F-F4BE-4A84-BD44-C87EA96F59C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ound Diagonal Corner Rectangle 5">
                      <a:extLst>
                        <a:ext uri="{FF2B5EF4-FFF2-40B4-BE49-F238E27FC236}">
                          <a16:creationId xmlns:a16="http://schemas.microsoft.com/office/drawing/2014/main" id="{AAD33FD0-3669-4CEB-B4A7-063B385CA46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ound Diagonal Corner Rectangle 6">
                      <a:extLst>
                        <a:ext uri="{FF2B5EF4-FFF2-40B4-BE49-F238E27FC236}">
                          <a16:creationId xmlns:a16="http://schemas.microsoft.com/office/drawing/2014/main" id="{0AA1B234-A333-4DCF-9BF6-1D6072FA031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8">
                    <a:extLst>
                      <a:ext uri="{FF2B5EF4-FFF2-40B4-BE49-F238E27FC236}">
                        <a16:creationId xmlns:a16="http://schemas.microsoft.com/office/drawing/2014/main" id="{8A25F55E-D0DD-4F2E-B464-5AABADF2659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17" name="Round Diagonal Corner Rectangle 57">
                      <a:extLst>
                        <a:ext uri="{FF2B5EF4-FFF2-40B4-BE49-F238E27FC236}">
                          <a16:creationId xmlns:a16="http://schemas.microsoft.com/office/drawing/2014/main" id="{B6783604-8D71-4500-A863-72F402C3959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 Diagonal Corner Rectangle 58">
                      <a:extLst>
                        <a:ext uri="{FF2B5EF4-FFF2-40B4-BE49-F238E27FC236}">
                          <a16:creationId xmlns:a16="http://schemas.microsoft.com/office/drawing/2014/main" id="{7910DEAB-E362-4600-B9D3-9F780AB36479}"/>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 Diagonal Corner Rectangle 59">
                      <a:extLst>
                        <a:ext uri="{FF2B5EF4-FFF2-40B4-BE49-F238E27FC236}">
                          <a16:creationId xmlns:a16="http://schemas.microsoft.com/office/drawing/2014/main" id="{7766C644-31CB-4773-8CC3-C8B6A2DBAD2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 Diagonal Corner Rectangle 60">
                      <a:extLst>
                        <a:ext uri="{FF2B5EF4-FFF2-40B4-BE49-F238E27FC236}">
                          <a16:creationId xmlns:a16="http://schemas.microsoft.com/office/drawing/2014/main" id="{4D1B0896-ADC7-4353-998F-25092A8BF1C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ound Diagonal Corner Rectangle 61">
                      <a:extLst>
                        <a:ext uri="{FF2B5EF4-FFF2-40B4-BE49-F238E27FC236}">
                          <a16:creationId xmlns:a16="http://schemas.microsoft.com/office/drawing/2014/main" id="{D994BA67-DDC5-4E36-91BF-83B6F5CE1C8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9" name="Group 488">
                  <a:extLst>
                    <a:ext uri="{FF2B5EF4-FFF2-40B4-BE49-F238E27FC236}">
                      <a16:creationId xmlns:a16="http://schemas.microsoft.com/office/drawing/2014/main" id="{C3772D1D-89FF-4565-B979-4D978A03668C}"/>
                    </a:ext>
                  </a:extLst>
                </p:cNvPr>
                <p:cNvGrpSpPr/>
                <p:nvPr/>
              </p:nvGrpSpPr>
              <p:grpSpPr>
                <a:xfrm rot="9089938">
                  <a:off x="2556363" y="1661184"/>
                  <a:ext cx="1090262" cy="771324"/>
                  <a:chOff x="4567827" y="970271"/>
                  <a:chExt cx="1595182" cy="1230216"/>
                </a:xfrm>
              </p:grpSpPr>
              <p:grpSp>
                <p:nvGrpSpPr>
                  <p:cNvPr id="503" name="Group 7">
                    <a:extLst>
                      <a:ext uri="{FF2B5EF4-FFF2-40B4-BE49-F238E27FC236}">
                        <a16:creationId xmlns:a16="http://schemas.microsoft.com/office/drawing/2014/main" id="{35FEC598-70FC-4B9C-B583-8B90E60FD9F3}"/>
                      </a:ext>
                    </a:extLst>
                  </p:cNvPr>
                  <p:cNvGrpSpPr/>
                  <p:nvPr/>
                </p:nvGrpSpPr>
                <p:grpSpPr>
                  <a:xfrm>
                    <a:off x="4567827" y="970271"/>
                    <a:ext cx="1176558" cy="776349"/>
                    <a:chOff x="4567827" y="970271"/>
                    <a:chExt cx="1176558" cy="776349"/>
                  </a:xfrm>
                  <a:solidFill>
                    <a:schemeClr val="accent3">
                      <a:lumMod val="50000"/>
                    </a:schemeClr>
                  </a:solidFill>
                </p:grpSpPr>
                <p:sp>
                  <p:nvSpPr>
                    <p:cNvPr id="510" name="Round Diagonal Corner Rectangle 2">
                      <a:extLst>
                        <a:ext uri="{FF2B5EF4-FFF2-40B4-BE49-F238E27FC236}">
                          <a16:creationId xmlns:a16="http://schemas.microsoft.com/office/drawing/2014/main" id="{51C59337-BBEA-4B97-BFFC-BB62B634F29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ound Diagonal Corner Rectangle 3">
                      <a:extLst>
                        <a:ext uri="{FF2B5EF4-FFF2-40B4-BE49-F238E27FC236}">
                          <a16:creationId xmlns:a16="http://schemas.microsoft.com/office/drawing/2014/main" id="{74EB586A-41EC-4A0F-86E0-616B40D5B4B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 Diagonal Corner Rectangle 4">
                      <a:extLst>
                        <a:ext uri="{FF2B5EF4-FFF2-40B4-BE49-F238E27FC236}">
                          <a16:creationId xmlns:a16="http://schemas.microsoft.com/office/drawing/2014/main" id="{F14B36FC-73DE-4CCA-877C-BA8F29F8115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 Diagonal Corner Rectangle 5">
                      <a:extLst>
                        <a:ext uri="{FF2B5EF4-FFF2-40B4-BE49-F238E27FC236}">
                          <a16:creationId xmlns:a16="http://schemas.microsoft.com/office/drawing/2014/main" id="{F4FF8B74-9906-4465-AD32-F41B9677626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ound Diagonal Corner Rectangle 6">
                      <a:extLst>
                        <a:ext uri="{FF2B5EF4-FFF2-40B4-BE49-F238E27FC236}">
                          <a16:creationId xmlns:a16="http://schemas.microsoft.com/office/drawing/2014/main" id="{C148DE3A-B7C7-4E2F-86EF-8168FA66A12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4" name="Group 8">
                    <a:extLst>
                      <a:ext uri="{FF2B5EF4-FFF2-40B4-BE49-F238E27FC236}">
                        <a16:creationId xmlns:a16="http://schemas.microsoft.com/office/drawing/2014/main" id="{2C893572-9910-4E54-9561-9689038CF11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05" name="Round Diagonal Corner Rectangle 70">
                      <a:extLst>
                        <a:ext uri="{FF2B5EF4-FFF2-40B4-BE49-F238E27FC236}">
                          <a16:creationId xmlns:a16="http://schemas.microsoft.com/office/drawing/2014/main" id="{4F1A66E3-D307-4F43-8AA1-CBE82C5AD3B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 Diagonal Corner Rectangle 71">
                      <a:extLst>
                        <a:ext uri="{FF2B5EF4-FFF2-40B4-BE49-F238E27FC236}">
                          <a16:creationId xmlns:a16="http://schemas.microsoft.com/office/drawing/2014/main" id="{AF804654-C36E-4A47-9736-2FFB4C84704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 Diagonal Corner Rectangle 72">
                      <a:extLst>
                        <a:ext uri="{FF2B5EF4-FFF2-40B4-BE49-F238E27FC236}">
                          <a16:creationId xmlns:a16="http://schemas.microsoft.com/office/drawing/2014/main" id="{D0B69057-07B5-41BC-B79A-BF2AD3BBFB2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 Diagonal Corner Rectangle 73">
                      <a:extLst>
                        <a:ext uri="{FF2B5EF4-FFF2-40B4-BE49-F238E27FC236}">
                          <a16:creationId xmlns:a16="http://schemas.microsoft.com/office/drawing/2014/main" id="{B505F03F-CD64-4FEB-8238-A270A22DBF8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ound Diagonal Corner Rectangle 74">
                      <a:extLst>
                        <a:ext uri="{FF2B5EF4-FFF2-40B4-BE49-F238E27FC236}">
                          <a16:creationId xmlns:a16="http://schemas.microsoft.com/office/drawing/2014/main" id="{A4DD667D-F5D3-46DF-BACF-44DFFCB0A5B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0" name="Group 489">
                  <a:extLst>
                    <a:ext uri="{FF2B5EF4-FFF2-40B4-BE49-F238E27FC236}">
                      <a16:creationId xmlns:a16="http://schemas.microsoft.com/office/drawing/2014/main" id="{541445B1-EAE3-4ECE-8421-91E80BD7FE15}"/>
                    </a:ext>
                  </a:extLst>
                </p:cNvPr>
                <p:cNvGrpSpPr/>
                <p:nvPr/>
              </p:nvGrpSpPr>
              <p:grpSpPr>
                <a:xfrm rot="13486189" flipH="1">
                  <a:off x="1389306" y="2685691"/>
                  <a:ext cx="1345945" cy="1037421"/>
                  <a:chOff x="4567827" y="970271"/>
                  <a:chExt cx="1595182" cy="1230216"/>
                </a:xfrm>
              </p:grpSpPr>
              <p:grpSp>
                <p:nvGrpSpPr>
                  <p:cNvPr id="491" name="Group 7">
                    <a:extLst>
                      <a:ext uri="{FF2B5EF4-FFF2-40B4-BE49-F238E27FC236}">
                        <a16:creationId xmlns:a16="http://schemas.microsoft.com/office/drawing/2014/main" id="{60A42893-935F-47BD-ADD1-0D75A809FBF9}"/>
                      </a:ext>
                    </a:extLst>
                  </p:cNvPr>
                  <p:cNvGrpSpPr/>
                  <p:nvPr/>
                </p:nvGrpSpPr>
                <p:grpSpPr>
                  <a:xfrm>
                    <a:off x="4567827" y="970271"/>
                    <a:ext cx="1176558" cy="776349"/>
                    <a:chOff x="4567827" y="970271"/>
                    <a:chExt cx="1176558" cy="776349"/>
                  </a:xfrm>
                  <a:solidFill>
                    <a:schemeClr val="accent3">
                      <a:lumMod val="50000"/>
                    </a:schemeClr>
                  </a:solidFill>
                </p:grpSpPr>
                <p:sp>
                  <p:nvSpPr>
                    <p:cNvPr id="498" name="Round Diagonal Corner Rectangle 2">
                      <a:extLst>
                        <a:ext uri="{FF2B5EF4-FFF2-40B4-BE49-F238E27FC236}">
                          <a16:creationId xmlns:a16="http://schemas.microsoft.com/office/drawing/2014/main" id="{14B93B72-4496-4ABF-A259-8427FCA5057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 Diagonal Corner Rectangle 3">
                      <a:extLst>
                        <a:ext uri="{FF2B5EF4-FFF2-40B4-BE49-F238E27FC236}">
                          <a16:creationId xmlns:a16="http://schemas.microsoft.com/office/drawing/2014/main" id="{3E13DABA-8BF3-49B4-885A-8458A596A75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 Diagonal Corner Rectangle 4">
                      <a:extLst>
                        <a:ext uri="{FF2B5EF4-FFF2-40B4-BE49-F238E27FC236}">
                          <a16:creationId xmlns:a16="http://schemas.microsoft.com/office/drawing/2014/main" id="{753027EB-0FE5-4435-8D05-5A3B68EE54A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 Diagonal Corner Rectangle 5">
                      <a:extLst>
                        <a:ext uri="{FF2B5EF4-FFF2-40B4-BE49-F238E27FC236}">
                          <a16:creationId xmlns:a16="http://schemas.microsoft.com/office/drawing/2014/main" id="{8E5D2137-F04F-42AA-ACE5-6631E93CB3F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 Diagonal Corner Rectangle 6">
                      <a:extLst>
                        <a:ext uri="{FF2B5EF4-FFF2-40B4-BE49-F238E27FC236}">
                          <a16:creationId xmlns:a16="http://schemas.microsoft.com/office/drawing/2014/main" id="{A597B9EA-FABA-4311-87A7-82A21286A52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8">
                    <a:extLst>
                      <a:ext uri="{FF2B5EF4-FFF2-40B4-BE49-F238E27FC236}">
                        <a16:creationId xmlns:a16="http://schemas.microsoft.com/office/drawing/2014/main" id="{328E8CF0-EE64-42D7-97B0-5157C4C174F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93" name="Round Diagonal Corner Rectangle 83">
                      <a:extLst>
                        <a:ext uri="{FF2B5EF4-FFF2-40B4-BE49-F238E27FC236}">
                          <a16:creationId xmlns:a16="http://schemas.microsoft.com/office/drawing/2014/main" id="{75D4D892-8139-40EA-B480-75F25A605BA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 Diagonal Corner Rectangle 84">
                      <a:extLst>
                        <a:ext uri="{FF2B5EF4-FFF2-40B4-BE49-F238E27FC236}">
                          <a16:creationId xmlns:a16="http://schemas.microsoft.com/office/drawing/2014/main" id="{7D7F81B4-2972-4C7D-BC0C-3DEB503E9DB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 Diagonal Corner Rectangle 85">
                      <a:extLst>
                        <a:ext uri="{FF2B5EF4-FFF2-40B4-BE49-F238E27FC236}">
                          <a16:creationId xmlns:a16="http://schemas.microsoft.com/office/drawing/2014/main" id="{7AAFBC86-C242-4D89-A15C-D5BB62175D5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ound Diagonal Corner Rectangle 86">
                      <a:extLst>
                        <a:ext uri="{FF2B5EF4-FFF2-40B4-BE49-F238E27FC236}">
                          <a16:creationId xmlns:a16="http://schemas.microsoft.com/office/drawing/2014/main" id="{7900B9F0-0CEB-475F-B031-6849619B8B0C}"/>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 Diagonal Corner Rectangle 87">
                      <a:extLst>
                        <a:ext uri="{FF2B5EF4-FFF2-40B4-BE49-F238E27FC236}">
                          <a16:creationId xmlns:a16="http://schemas.microsoft.com/office/drawing/2014/main" id="{42F0DD84-08B8-4ED7-882F-10AD8B7EDE5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3" name="Group 472">
                <a:extLst>
                  <a:ext uri="{FF2B5EF4-FFF2-40B4-BE49-F238E27FC236}">
                    <a16:creationId xmlns:a16="http://schemas.microsoft.com/office/drawing/2014/main" id="{B20B3017-8C9F-49A3-A87E-5094F3FC2395}"/>
                  </a:ext>
                </a:extLst>
              </p:cNvPr>
              <p:cNvGrpSpPr/>
              <p:nvPr/>
            </p:nvGrpSpPr>
            <p:grpSpPr>
              <a:xfrm>
                <a:off x="8519386" y="3770205"/>
                <a:ext cx="765692" cy="643248"/>
                <a:chOff x="4489705" y="1636776"/>
                <a:chExt cx="3097086" cy="2651760"/>
              </a:xfrm>
            </p:grpSpPr>
            <p:grpSp>
              <p:nvGrpSpPr>
                <p:cNvPr id="474" name="Group 473">
                  <a:extLst>
                    <a:ext uri="{FF2B5EF4-FFF2-40B4-BE49-F238E27FC236}">
                      <a16:creationId xmlns:a16="http://schemas.microsoft.com/office/drawing/2014/main" id="{E344588A-93D6-4B9C-84A6-E4FA1B95123F}"/>
                    </a:ext>
                  </a:extLst>
                </p:cNvPr>
                <p:cNvGrpSpPr/>
                <p:nvPr/>
              </p:nvGrpSpPr>
              <p:grpSpPr>
                <a:xfrm>
                  <a:off x="4489705" y="1779294"/>
                  <a:ext cx="1630864" cy="1887450"/>
                  <a:chOff x="7653422" y="1435608"/>
                  <a:chExt cx="2769586" cy="3757446"/>
                </a:xfrm>
              </p:grpSpPr>
              <p:sp>
                <p:nvSpPr>
                  <p:cNvPr id="481" name="Rectangle 2">
                    <a:extLst>
                      <a:ext uri="{FF2B5EF4-FFF2-40B4-BE49-F238E27FC236}">
                        <a16:creationId xmlns:a16="http://schemas.microsoft.com/office/drawing/2014/main" id="{81E0D515-0188-432F-9A40-19E840AE9C7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reeform: Shape 481">
                    <a:extLst>
                      <a:ext uri="{FF2B5EF4-FFF2-40B4-BE49-F238E27FC236}">
                        <a16:creationId xmlns:a16="http://schemas.microsoft.com/office/drawing/2014/main" id="{087B00F2-85FB-4A08-82E4-2482A86D695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75" name="Group 474">
                  <a:extLst>
                    <a:ext uri="{FF2B5EF4-FFF2-40B4-BE49-F238E27FC236}">
                      <a16:creationId xmlns:a16="http://schemas.microsoft.com/office/drawing/2014/main" id="{25DA6DB4-6ADF-47DE-B584-4F09E08C0DF7}"/>
                    </a:ext>
                  </a:extLst>
                </p:cNvPr>
                <p:cNvGrpSpPr/>
                <p:nvPr/>
              </p:nvGrpSpPr>
              <p:grpSpPr>
                <a:xfrm>
                  <a:off x="5218177" y="1636776"/>
                  <a:ext cx="1822482" cy="2109216"/>
                  <a:chOff x="7653422" y="1435608"/>
                  <a:chExt cx="2769586" cy="3757446"/>
                </a:xfrm>
              </p:grpSpPr>
              <p:sp>
                <p:nvSpPr>
                  <p:cNvPr id="479" name="Rectangle 2">
                    <a:extLst>
                      <a:ext uri="{FF2B5EF4-FFF2-40B4-BE49-F238E27FC236}">
                        <a16:creationId xmlns:a16="http://schemas.microsoft.com/office/drawing/2014/main" id="{20323ECC-AF53-4D1E-913C-6BFA8C520F9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reeform: Shape 479">
                    <a:extLst>
                      <a:ext uri="{FF2B5EF4-FFF2-40B4-BE49-F238E27FC236}">
                        <a16:creationId xmlns:a16="http://schemas.microsoft.com/office/drawing/2014/main" id="{1A633511-5001-4894-A67A-EBEE5ABC363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76" name="Group 475">
                  <a:extLst>
                    <a:ext uri="{FF2B5EF4-FFF2-40B4-BE49-F238E27FC236}">
                      <a16:creationId xmlns:a16="http://schemas.microsoft.com/office/drawing/2014/main" id="{D68EAFDF-5C54-4EF6-8975-1A8DEDE6E5FB}"/>
                    </a:ext>
                  </a:extLst>
                </p:cNvPr>
                <p:cNvGrpSpPr/>
                <p:nvPr/>
              </p:nvGrpSpPr>
              <p:grpSpPr>
                <a:xfrm>
                  <a:off x="5394961" y="1751862"/>
                  <a:ext cx="2191830" cy="2536674"/>
                  <a:chOff x="7653422" y="1435608"/>
                  <a:chExt cx="2769586" cy="3757446"/>
                </a:xfrm>
              </p:grpSpPr>
              <p:sp>
                <p:nvSpPr>
                  <p:cNvPr id="477" name="Rectangle 2">
                    <a:extLst>
                      <a:ext uri="{FF2B5EF4-FFF2-40B4-BE49-F238E27FC236}">
                        <a16:creationId xmlns:a16="http://schemas.microsoft.com/office/drawing/2014/main" id="{7B1F85B6-4205-400B-8AFA-238B20F42BB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Freeform: Shape 477">
                    <a:extLst>
                      <a:ext uri="{FF2B5EF4-FFF2-40B4-BE49-F238E27FC236}">
                        <a16:creationId xmlns:a16="http://schemas.microsoft.com/office/drawing/2014/main" id="{8615737E-F408-4CF9-8BDD-80C1B1DCD98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1199" name="Arrow: Down 1198">
              <a:extLst>
                <a:ext uri="{FF2B5EF4-FFF2-40B4-BE49-F238E27FC236}">
                  <a16:creationId xmlns:a16="http://schemas.microsoft.com/office/drawing/2014/main" id="{E72F816B-C95E-4F4E-838F-5707DF996F61}"/>
                </a:ext>
              </a:extLst>
            </p:cNvPr>
            <p:cNvSpPr/>
            <p:nvPr/>
          </p:nvSpPr>
          <p:spPr>
            <a:xfrm rot="10800000">
              <a:off x="4925084" y="3621386"/>
              <a:ext cx="197092" cy="643838"/>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0" name="TextBox 1199">
              <a:extLst>
                <a:ext uri="{FF2B5EF4-FFF2-40B4-BE49-F238E27FC236}">
                  <a16:creationId xmlns:a16="http://schemas.microsoft.com/office/drawing/2014/main" id="{0C765B40-02DE-42F9-80C1-623ABAA83EFD}"/>
                </a:ext>
              </a:extLst>
            </p:cNvPr>
            <p:cNvSpPr txBox="1"/>
            <p:nvPr/>
          </p:nvSpPr>
          <p:spPr>
            <a:xfrm>
              <a:off x="4341795" y="3503977"/>
              <a:ext cx="626934" cy="276999"/>
            </a:xfrm>
            <a:prstGeom prst="rect">
              <a:avLst/>
            </a:prstGeom>
            <a:noFill/>
          </p:spPr>
          <p:txBody>
            <a:bodyPr wrap="square" rtlCol="0">
              <a:spAutoFit/>
            </a:bodyPr>
            <a:lstStyle/>
            <a:p>
              <a:r>
                <a:rPr lang="en-US" sz="1200" dirty="0">
                  <a:solidFill>
                    <a:schemeClr val="bg1"/>
                  </a:solidFill>
                </a:rPr>
                <a:t>North</a:t>
              </a:r>
            </a:p>
          </p:txBody>
        </p:sp>
        <p:grpSp>
          <p:nvGrpSpPr>
            <p:cNvPr id="1201" name="Group 1200">
              <a:extLst>
                <a:ext uri="{FF2B5EF4-FFF2-40B4-BE49-F238E27FC236}">
                  <a16:creationId xmlns:a16="http://schemas.microsoft.com/office/drawing/2014/main" id="{4EE523FC-FE96-41C8-9A95-5438AB2A2744}"/>
                </a:ext>
              </a:extLst>
            </p:cNvPr>
            <p:cNvGrpSpPr/>
            <p:nvPr/>
          </p:nvGrpSpPr>
          <p:grpSpPr>
            <a:xfrm>
              <a:off x="2525069" y="4572000"/>
              <a:ext cx="770392" cy="739177"/>
              <a:chOff x="7948094" y="4661026"/>
              <a:chExt cx="707019" cy="758704"/>
            </a:xfrm>
          </p:grpSpPr>
          <p:sp>
            <p:nvSpPr>
              <p:cNvPr id="1202" name="TextBox 1201">
                <a:extLst>
                  <a:ext uri="{FF2B5EF4-FFF2-40B4-BE49-F238E27FC236}">
                    <a16:creationId xmlns:a16="http://schemas.microsoft.com/office/drawing/2014/main" id="{51B08608-758E-4416-BB0A-77B12B00FCDF}"/>
                  </a:ext>
                </a:extLst>
              </p:cNvPr>
              <p:cNvSpPr txBox="1"/>
              <p:nvPr/>
            </p:nvSpPr>
            <p:spPr>
              <a:xfrm>
                <a:off x="7948094" y="4783533"/>
                <a:ext cx="707019" cy="636197"/>
              </a:xfrm>
              <a:prstGeom prst="rect">
                <a:avLst/>
              </a:prstGeom>
              <a:noFill/>
            </p:spPr>
            <p:txBody>
              <a:bodyPr wrap="square" rtlCol="0">
                <a:spAutoFit/>
              </a:bodyPr>
              <a:lstStyle/>
              <a:p>
                <a:r>
                  <a:rPr lang="en-US" sz="1200" dirty="0">
                    <a:solidFill>
                      <a:schemeClr val="bg1"/>
                    </a:solidFill>
                  </a:rPr>
                  <a:t>Nephi</a:t>
                </a:r>
              </a:p>
            </p:txBody>
          </p:sp>
          <p:sp>
            <p:nvSpPr>
              <p:cNvPr id="1203" name="Star: 5 Points 1202">
                <a:extLst>
                  <a:ext uri="{FF2B5EF4-FFF2-40B4-BE49-F238E27FC236}">
                    <a16:creationId xmlns:a16="http://schemas.microsoft.com/office/drawing/2014/main" id="{631BF5B4-A925-47AB-8EE5-678887A0CAAE}"/>
                  </a:ext>
                </a:extLst>
              </p:cNvPr>
              <p:cNvSpPr/>
              <p:nvPr/>
            </p:nvSpPr>
            <p:spPr>
              <a:xfrm>
                <a:off x="8155663" y="4661026"/>
                <a:ext cx="204765"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04" name="Group 1203">
              <a:extLst>
                <a:ext uri="{FF2B5EF4-FFF2-40B4-BE49-F238E27FC236}">
                  <a16:creationId xmlns:a16="http://schemas.microsoft.com/office/drawing/2014/main" id="{73B9E383-5213-4B82-9C9F-264381D24F4F}"/>
                </a:ext>
              </a:extLst>
            </p:cNvPr>
            <p:cNvGrpSpPr/>
            <p:nvPr/>
          </p:nvGrpSpPr>
          <p:grpSpPr>
            <a:xfrm>
              <a:off x="2487344" y="2107947"/>
              <a:ext cx="1106882" cy="391082"/>
              <a:chOff x="8335883" y="4407529"/>
              <a:chExt cx="1525339" cy="538931"/>
            </a:xfrm>
          </p:grpSpPr>
          <p:sp>
            <p:nvSpPr>
              <p:cNvPr id="1205" name="TextBox 1204">
                <a:extLst>
                  <a:ext uri="{FF2B5EF4-FFF2-40B4-BE49-F238E27FC236}">
                    <a16:creationId xmlns:a16="http://schemas.microsoft.com/office/drawing/2014/main" id="{1000FA97-83E0-41D7-9F72-73CFC9D2DE93}"/>
                  </a:ext>
                </a:extLst>
              </p:cNvPr>
              <p:cNvSpPr txBox="1"/>
              <p:nvPr/>
            </p:nvSpPr>
            <p:spPr>
              <a:xfrm>
                <a:off x="8335883" y="4564741"/>
                <a:ext cx="1525339" cy="381719"/>
              </a:xfrm>
              <a:prstGeom prst="rect">
                <a:avLst/>
              </a:prstGeom>
              <a:noFill/>
            </p:spPr>
            <p:txBody>
              <a:bodyPr wrap="square" rtlCol="0">
                <a:spAutoFit/>
              </a:bodyPr>
              <a:lstStyle/>
              <a:p>
                <a:r>
                  <a:rPr lang="en-US" sz="1200" dirty="0" err="1">
                    <a:solidFill>
                      <a:schemeClr val="bg1"/>
                    </a:solidFill>
                  </a:rPr>
                  <a:t>Ammonihah</a:t>
                </a:r>
                <a:endParaRPr lang="en-US" sz="1200" dirty="0">
                  <a:solidFill>
                    <a:schemeClr val="bg1"/>
                  </a:solidFill>
                </a:endParaRPr>
              </a:p>
            </p:txBody>
          </p:sp>
          <p:sp>
            <p:nvSpPr>
              <p:cNvPr id="1206" name="Star: 5 Points 1205">
                <a:extLst>
                  <a:ext uri="{FF2B5EF4-FFF2-40B4-BE49-F238E27FC236}">
                    <a16:creationId xmlns:a16="http://schemas.microsoft.com/office/drawing/2014/main" id="{B463513D-EA07-41E5-B51C-22D7B56B8C7E}"/>
                  </a:ext>
                </a:extLst>
              </p:cNvPr>
              <p:cNvSpPr/>
              <p:nvPr/>
            </p:nvSpPr>
            <p:spPr>
              <a:xfrm>
                <a:off x="8753193" y="4407529"/>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07" name="Group 1206">
              <a:extLst>
                <a:ext uri="{FF2B5EF4-FFF2-40B4-BE49-F238E27FC236}">
                  <a16:creationId xmlns:a16="http://schemas.microsoft.com/office/drawing/2014/main" id="{1933A95A-FA6F-418B-8479-3280D8406F72}"/>
                </a:ext>
              </a:extLst>
            </p:cNvPr>
            <p:cNvGrpSpPr/>
            <p:nvPr/>
          </p:nvGrpSpPr>
          <p:grpSpPr>
            <a:xfrm>
              <a:off x="2752397" y="3177768"/>
              <a:ext cx="1185860" cy="741198"/>
              <a:chOff x="7632216" y="3094776"/>
              <a:chExt cx="1086271" cy="798917"/>
            </a:xfrm>
          </p:grpSpPr>
          <p:sp>
            <p:nvSpPr>
              <p:cNvPr id="1208" name="TextBox 1207">
                <a:extLst>
                  <a:ext uri="{FF2B5EF4-FFF2-40B4-BE49-F238E27FC236}">
                    <a16:creationId xmlns:a16="http://schemas.microsoft.com/office/drawing/2014/main" id="{7E765743-2237-430B-A8EC-445EFC11376A}"/>
                  </a:ext>
                </a:extLst>
              </p:cNvPr>
              <p:cNvSpPr txBox="1"/>
              <p:nvPr/>
            </p:nvSpPr>
            <p:spPr>
              <a:xfrm>
                <a:off x="7632216" y="3257496"/>
                <a:ext cx="1086271" cy="636197"/>
              </a:xfrm>
              <a:prstGeom prst="rect">
                <a:avLst/>
              </a:prstGeom>
              <a:noFill/>
            </p:spPr>
            <p:txBody>
              <a:bodyPr wrap="square" rtlCol="0">
                <a:spAutoFit/>
              </a:bodyPr>
              <a:lstStyle/>
              <a:p>
                <a:r>
                  <a:rPr lang="en-US" sz="1200" dirty="0">
                    <a:solidFill>
                      <a:schemeClr val="bg1"/>
                    </a:solidFill>
                  </a:rPr>
                  <a:t>Zarahemla</a:t>
                </a:r>
              </a:p>
            </p:txBody>
          </p:sp>
          <p:sp>
            <p:nvSpPr>
              <p:cNvPr id="1209" name="Star: 5 Points 1208">
                <a:extLst>
                  <a:ext uri="{FF2B5EF4-FFF2-40B4-BE49-F238E27FC236}">
                    <a16:creationId xmlns:a16="http://schemas.microsoft.com/office/drawing/2014/main" id="{3E4EEC6C-EB1A-49CC-B231-E21213C1576C}"/>
                  </a:ext>
                </a:extLst>
              </p:cNvPr>
              <p:cNvSpPr/>
              <p:nvPr/>
            </p:nvSpPr>
            <p:spPr>
              <a:xfrm>
                <a:off x="7992701" y="3094776"/>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sp>
        <p:nvSpPr>
          <p:cNvPr id="2" name="Freeform: Shape 1">
            <a:extLst>
              <a:ext uri="{FF2B5EF4-FFF2-40B4-BE49-F238E27FC236}">
                <a16:creationId xmlns:a16="http://schemas.microsoft.com/office/drawing/2014/main" id="{96FCD948-78BF-4F25-AAC6-218B2C5ED4CE}"/>
              </a:ext>
            </a:extLst>
          </p:cNvPr>
          <p:cNvSpPr/>
          <p:nvPr/>
        </p:nvSpPr>
        <p:spPr>
          <a:xfrm>
            <a:off x="2598345" y="1584356"/>
            <a:ext cx="1358019" cy="2281474"/>
          </a:xfrm>
          <a:custGeom>
            <a:avLst/>
            <a:gdLst>
              <a:gd name="connsiteX0" fmla="*/ 0 w 1358019"/>
              <a:gd name="connsiteY0" fmla="*/ 2281474 h 2281474"/>
              <a:gd name="connsiteX1" fmla="*/ 18106 w 1358019"/>
              <a:gd name="connsiteY1" fmla="*/ 2064191 h 2281474"/>
              <a:gd name="connsiteX2" fmla="*/ 27160 w 1358019"/>
              <a:gd name="connsiteY2" fmla="*/ 2037030 h 2281474"/>
              <a:gd name="connsiteX3" fmla="*/ 36213 w 1358019"/>
              <a:gd name="connsiteY3" fmla="*/ 1991763 h 2281474"/>
              <a:gd name="connsiteX4" fmla="*/ 45267 w 1358019"/>
              <a:gd name="connsiteY4" fmla="*/ 1865014 h 2281474"/>
              <a:gd name="connsiteX5" fmla="*/ 63374 w 1358019"/>
              <a:gd name="connsiteY5" fmla="*/ 1738266 h 2281474"/>
              <a:gd name="connsiteX6" fmla="*/ 90534 w 1358019"/>
              <a:gd name="connsiteY6" fmla="*/ 1566250 h 2281474"/>
              <a:gd name="connsiteX7" fmla="*/ 99588 w 1358019"/>
              <a:gd name="connsiteY7" fmla="*/ 1511929 h 2281474"/>
              <a:gd name="connsiteX8" fmla="*/ 117695 w 1358019"/>
              <a:gd name="connsiteY8" fmla="*/ 1457608 h 2281474"/>
              <a:gd name="connsiteX9" fmla="*/ 144855 w 1358019"/>
              <a:gd name="connsiteY9" fmla="*/ 1330860 h 2281474"/>
              <a:gd name="connsiteX10" fmla="*/ 162962 w 1358019"/>
              <a:gd name="connsiteY10" fmla="*/ 1276539 h 2281474"/>
              <a:gd name="connsiteX11" fmla="*/ 181069 w 1358019"/>
              <a:gd name="connsiteY11" fmla="*/ 1222218 h 2281474"/>
              <a:gd name="connsiteX12" fmla="*/ 199176 w 1358019"/>
              <a:gd name="connsiteY12" fmla="*/ 1186004 h 2281474"/>
              <a:gd name="connsiteX13" fmla="*/ 226336 w 1358019"/>
              <a:gd name="connsiteY13" fmla="*/ 1095470 h 2281474"/>
              <a:gd name="connsiteX14" fmla="*/ 262550 w 1358019"/>
              <a:gd name="connsiteY14" fmla="*/ 1032095 h 2281474"/>
              <a:gd name="connsiteX15" fmla="*/ 298764 w 1358019"/>
              <a:gd name="connsiteY15" fmla="*/ 968721 h 2281474"/>
              <a:gd name="connsiteX16" fmla="*/ 307817 w 1358019"/>
              <a:gd name="connsiteY16" fmla="*/ 941561 h 2281474"/>
              <a:gd name="connsiteX17" fmla="*/ 371192 w 1358019"/>
              <a:gd name="connsiteY17" fmla="*/ 860080 h 2281474"/>
              <a:gd name="connsiteX18" fmla="*/ 389299 w 1358019"/>
              <a:gd name="connsiteY18" fmla="*/ 823866 h 2281474"/>
              <a:gd name="connsiteX19" fmla="*/ 407405 w 1358019"/>
              <a:gd name="connsiteY19" fmla="*/ 796705 h 2281474"/>
              <a:gd name="connsiteX20" fmla="*/ 416459 w 1358019"/>
              <a:gd name="connsiteY20" fmla="*/ 769545 h 2281474"/>
              <a:gd name="connsiteX21" fmla="*/ 443619 w 1358019"/>
              <a:gd name="connsiteY21" fmla="*/ 742385 h 2281474"/>
              <a:gd name="connsiteX22" fmla="*/ 452673 w 1358019"/>
              <a:gd name="connsiteY22" fmla="*/ 715224 h 2281474"/>
              <a:gd name="connsiteX23" fmla="*/ 506994 w 1358019"/>
              <a:gd name="connsiteY23" fmla="*/ 651850 h 2281474"/>
              <a:gd name="connsiteX24" fmla="*/ 543207 w 1358019"/>
              <a:gd name="connsiteY24" fmla="*/ 588476 h 2281474"/>
              <a:gd name="connsiteX25" fmla="*/ 606582 w 1358019"/>
              <a:gd name="connsiteY25" fmla="*/ 506994 h 2281474"/>
              <a:gd name="connsiteX26" fmla="*/ 633742 w 1358019"/>
              <a:gd name="connsiteY26" fmla="*/ 488888 h 2281474"/>
              <a:gd name="connsiteX27" fmla="*/ 688063 w 1358019"/>
              <a:gd name="connsiteY27" fmla="*/ 452674 h 2281474"/>
              <a:gd name="connsiteX28" fmla="*/ 715223 w 1358019"/>
              <a:gd name="connsiteY28" fmla="*/ 425513 h 2281474"/>
              <a:gd name="connsiteX29" fmla="*/ 733330 w 1358019"/>
              <a:gd name="connsiteY29" fmla="*/ 398353 h 2281474"/>
              <a:gd name="connsiteX30" fmla="*/ 823865 w 1358019"/>
              <a:gd name="connsiteY30" fmla="*/ 344032 h 2281474"/>
              <a:gd name="connsiteX31" fmla="*/ 851025 w 1358019"/>
              <a:gd name="connsiteY31" fmla="*/ 325925 h 2281474"/>
              <a:gd name="connsiteX32" fmla="*/ 914400 w 1358019"/>
              <a:gd name="connsiteY32" fmla="*/ 298765 h 2281474"/>
              <a:gd name="connsiteX33" fmla="*/ 1023041 w 1358019"/>
              <a:gd name="connsiteY33" fmla="*/ 244444 h 2281474"/>
              <a:gd name="connsiteX34" fmla="*/ 1059255 w 1358019"/>
              <a:gd name="connsiteY34" fmla="*/ 226337 h 2281474"/>
              <a:gd name="connsiteX35" fmla="*/ 1086415 w 1358019"/>
              <a:gd name="connsiteY35" fmla="*/ 208230 h 2281474"/>
              <a:gd name="connsiteX36" fmla="*/ 1113576 w 1358019"/>
              <a:gd name="connsiteY36" fmla="*/ 199177 h 2281474"/>
              <a:gd name="connsiteX37" fmla="*/ 1149790 w 1358019"/>
              <a:gd name="connsiteY37" fmla="*/ 181070 h 2281474"/>
              <a:gd name="connsiteX38" fmla="*/ 1186004 w 1358019"/>
              <a:gd name="connsiteY38" fmla="*/ 172016 h 2281474"/>
              <a:gd name="connsiteX39" fmla="*/ 1213164 w 1358019"/>
              <a:gd name="connsiteY39" fmla="*/ 162963 h 2281474"/>
              <a:gd name="connsiteX40" fmla="*/ 1240324 w 1358019"/>
              <a:gd name="connsiteY40" fmla="*/ 144856 h 2281474"/>
              <a:gd name="connsiteX41" fmla="*/ 1267485 w 1358019"/>
              <a:gd name="connsiteY41" fmla="*/ 135802 h 2281474"/>
              <a:gd name="connsiteX42" fmla="*/ 1285592 w 1358019"/>
              <a:gd name="connsiteY42" fmla="*/ 108642 h 2281474"/>
              <a:gd name="connsiteX43" fmla="*/ 1312752 w 1358019"/>
              <a:gd name="connsiteY43" fmla="*/ 72428 h 2281474"/>
              <a:gd name="connsiteX44" fmla="*/ 1321805 w 1358019"/>
              <a:gd name="connsiteY44" fmla="*/ 45268 h 2281474"/>
              <a:gd name="connsiteX45" fmla="*/ 1358019 w 1358019"/>
              <a:gd name="connsiteY45" fmla="*/ 0 h 228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8019" h="2281474">
                <a:moveTo>
                  <a:pt x="0" y="2281474"/>
                </a:moveTo>
                <a:cubicBezTo>
                  <a:pt x="1681" y="2259614"/>
                  <a:pt x="13901" y="2093625"/>
                  <a:pt x="18106" y="2064191"/>
                </a:cubicBezTo>
                <a:cubicBezTo>
                  <a:pt x="19456" y="2054743"/>
                  <a:pt x="24845" y="2046288"/>
                  <a:pt x="27160" y="2037030"/>
                </a:cubicBezTo>
                <a:cubicBezTo>
                  <a:pt x="30892" y="2022102"/>
                  <a:pt x="33195" y="2006852"/>
                  <a:pt x="36213" y="1991763"/>
                </a:cubicBezTo>
                <a:cubicBezTo>
                  <a:pt x="39231" y="1949513"/>
                  <a:pt x="41889" y="1907236"/>
                  <a:pt x="45267" y="1865014"/>
                </a:cubicBezTo>
                <a:cubicBezTo>
                  <a:pt x="53619" y="1760617"/>
                  <a:pt x="44227" y="1795704"/>
                  <a:pt x="63374" y="1738266"/>
                </a:cubicBezTo>
                <a:cubicBezTo>
                  <a:pt x="77617" y="1638557"/>
                  <a:pt x="68921" y="1695924"/>
                  <a:pt x="90534" y="1566250"/>
                </a:cubicBezTo>
                <a:cubicBezTo>
                  <a:pt x="93552" y="1548143"/>
                  <a:pt x="93783" y="1529344"/>
                  <a:pt x="99588" y="1511929"/>
                </a:cubicBezTo>
                <a:cubicBezTo>
                  <a:pt x="105624" y="1493822"/>
                  <a:pt x="113952" y="1476324"/>
                  <a:pt x="117695" y="1457608"/>
                </a:cubicBezTo>
                <a:cubicBezTo>
                  <a:pt x="121896" y="1436602"/>
                  <a:pt x="134947" y="1363887"/>
                  <a:pt x="144855" y="1330860"/>
                </a:cubicBezTo>
                <a:cubicBezTo>
                  <a:pt x="150339" y="1312578"/>
                  <a:pt x="156926" y="1294646"/>
                  <a:pt x="162962" y="1276539"/>
                </a:cubicBezTo>
                <a:lnTo>
                  <a:pt x="181069" y="1222218"/>
                </a:lnTo>
                <a:cubicBezTo>
                  <a:pt x="187105" y="1210147"/>
                  <a:pt x="193860" y="1198409"/>
                  <a:pt x="199176" y="1186004"/>
                </a:cubicBezTo>
                <a:cubicBezTo>
                  <a:pt x="211673" y="1156844"/>
                  <a:pt x="213839" y="1124630"/>
                  <a:pt x="226336" y="1095470"/>
                </a:cubicBezTo>
                <a:cubicBezTo>
                  <a:pt x="273940" y="984393"/>
                  <a:pt x="217099" y="1122996"/>
                  <a:pt x="262550" y="1032095"/>
                </a:cubicBezTo>
                <a:cubicBezTo>
                  <a:pt x="297113" y="962971"/>
                  <a:pt x="233090" y="1056288"/>
                  <a:pt x="298764" y="968721"/>
                </a:cubicBezTo>
                <a:cubicBezTo>
                  <a:pt x="301782" y="959668"/>
                  <a:pt x="303183" y="949903"/>
                  <a:pt x="307817" y="941561"/>
                </a:cubicBezTo>
                <a:cubicBezTo>
                  <a:pt x="334890" y="892829"/>
                  <a:pt x="338199" y="893071"/>
                  <a:pt x="371192" y="860080"/>
                </a:cubicBezTo>
                <a:cubicBezTo>
                  <a:pt x="377228" y="848009"/>
                  <a:pt x="382603" y="835584"/>
                  <a:pt x="389299" y="823866"/>
                </a:cubicBezTo>
                <a:cubicBezTo>
                  <a:pt x="394697" y="814419"/>
                  <a:pt x="402539" y="806437"/>
                  <a:pt x="407405" y="796705"/>
                </a:cubicBezTo>
                <a:cubicBezTo>
                  <a:pt x="411673" y="788169"/>
                  <a:pt x="411165" y="777485"/>
                  <a:pt x="416459" y="769545"/>
                </a:cubicBezTo>
                <a:cubicBezTo>
                  <a:pt x="423561" y="758892"/>
                  <a:pt x="434566" y="751438"/>
                  <a:pt x="443619" y="742385"/>
                </a:cubicBezTo>
                <a:cubicBezTo>
                  <a:pt x="446637" y="733331"/>
                  <a:pt x="448405" y="723760"/>
                  <a:pt x="452673" y="715224"/>
                </a:cubicBezTo>
                <a:cubicBezTo>
                  <a:pt x="466461" y="687648"/>
                  <a:pt x="484720" y="674124"/>
                  <a:pt x="506994" y="651850"/>
                </a:cubicBezTo>
                <a:cubicBezTo>
                  <a:pt x="522830" y="588501"/>
                  <a:pt x="503464" y="639575"/>
                  <a:pt x="543207" y="588476"/>
                </a:cubicBezTo>
                <a:cubicBezTo>
                  <a:pt x="580396" y="540661"/>
                  <a:pt x="567638" y="539447"/>
                  <a:pt x="606582" y="506994"/>
                </a:cubicBezTo>
                <a:cubicBezTo>
                  <a:pt x="614941" y="500028"/>
                  <a:pt x="625383" y="495854"/>
                  <a:pt x="633742" y="488888"/>
                </a:cubicBezTo>
                <a:cubicBezTo>
                  <a:pt x="678954" y="451211"/>
                  <a:pt x="640331" y="468584"/>
                  <a:pt x="688063" y="452674"/>
                </a:cubicBezTo>
                <a:cubicBezTo>
                  <a:pt x="697116" y="443620"/>
                  <a:pt x="707026" y="435349"/>
                  <a:pt x="715223" y="425513"/>
                </a:cubicBezTo>
                <a:cubicBezTo>
                  <a:pt x="722189" y="417154"/>
                  <a:pt x="725141" y="405518"/>
                  <a:pt x="733330" y="398353"/>
                </a:cubicBezTo>
                <a:cubicBezTo>
                  <a:pt x="775021" y="361873"/>
                  <a:pt x="782983" y="367393"/>
                  <a:pt x="823865" y="344032"/>
                </a:cubicBezTo>
                <a:cubicBezTo>
                  <a:pt x="833312" y="338634"/>
                  <a:pt x="841578" y="331323"/>
                  <a:pt x="851025" y="325925"/>
                </a:cubicBezTo>
                <a:cubicBezTo>
                  <a:pt x="882351" y="308024"/>
                  <a:pt x="883928" y="308922"/>
                  <a:pt x="914400" y="298765"/>
                </a:cubicBezTo>
                <a:cubicBezTo>
                  <a:pt x="1070068" y="194985"/>
                  <a:pt x="873115" y="319407"/>
                  <a:pt x="1023041" y="244444"/>
                </a:cubicBezTo>
                <a:cubicBezTo>
                  <a:pt x="1035112" y="238408"/>
                  <a:pt x="1047537" y="233033"/>
                  <a:pt x="1059255" y="226337"/>
                </a:cubicBezTo>
                <a:cubicBezTo>
                  <a:pt x="1068702" y="220939"/>
                  <a:pt x="1076683" y="213096"/>
                  <a:pt x="1086415" y="208230"/>
                </a:cubicBezTo>
                <a:cubicBezTo>
                  <a:pt x="1094951" y="203962"/>
                  <a:pt x="1104804" y="202936"/>
                  <a:pt x="1113576" y="199177"/>
                </a:cubicBezTo>
                <a:cubicBezTo>
                  <a:pt x="1125981" y="193861"/>
                  <a:pt x="1137153" y="185809"/>
                  <a:pt x="1149790" y="181070"/>
                </a:cubicBezTo>
                <a:cubicBezTo>
                  <a:pt x="1161441" y="176701"/>
                  <a:pt x="1174040" y="175434"/>
                  <a:pt x="1186004" y="172016"/>
                </a:cubicBezTo>
                <a:cubicBezTo>
                  <a:pt x="1195180" y="169394"/>
                  <a:pt x="1204111" y="165981"/>
                  <a:pt x="1213164" y="162963"/>
                </a:cubicBezTo>
                <a:cubicBezTo>
                  <a:pt x="1222217" y="156927"/>
                  <a:pt x="1230592" y="149722"/>
                  <a:pt x="1240324" y="144856"/>
                </a:cubicBezTo>
                <a:cubicBezTo>
                  <a:pt x="1248860" y="140588"/>
                  <a:pt x="1260033" y="141764"/>
                  <a:pt x="1267485" y="135802"/>
                </a:cubicBezTo>
                <a:cubicBezTo>
                  <a:pt x="1275982" y="129005"/>
                  <a:pt x="1279268" y="117496"/>
                  <a:pt x="1285592" y="108642"/>
                </a:cubicBezTo>
                <a:cubicBezTo>
                  <a:pt x="1294362" y="96364"/>
                  <a:pt x="1303699" y="84499"/>
                  <a:pt x="1312752" y="72428"/>
                </a:cubicBezTo>
                <a:cubicBezTo>
                  <a:pt x="1315770" y="63375"/>
                  <a:pt x="1317537" y="53804"/>
                  <a:pt x="1321805" y="45268"/>
                </a:cubicBezTo>
                <a:cubicBezTo>
                  <a:pt x="1333226" y="22425"/>
                  <a:pt x="1341177" y="16842"/>
                  <a:pt x="1358019" y="0"/>
                </a:cubicBezTo>
              </a:path>
            </a:pathLst>
          </a:cu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60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3F1D5C25-0CDC-4927-A1BF-BDC8D744A6F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52401"/>
            <a:ext cx="8763000" cy="769441"/>
          </a:xfrm>
          <a:prstGeom prst="rect">
            <a:avLst/>
          </a:prstGeom>
          <a:noFill/>
        </p:spPr>
        <p:txBody>
          <a:bodyPr wrap="square" rtlCol="0">
            <a:spAutoFit/>
          </a:bodyPr>
          <a:lstStyle/>
          <a:p>
            <a:pPr algn="ctr"/>
            <a:r>
              <a:rPr lang="en-US" sz="4400" dirty="0" err="1">
                <a:solidFill>
                  <a:schemeClr val="bg1"/>
                </a:solidFill>
                <a:latin typeface="Bookman Old Style" pitchFamily="18" charset="0"/>
              </a:rPr>
              <a:t>Nephihah</a:t>
            </a:r>
            <a:endParaRPr lang="en-US" sz="4400" dirty="0">
              <a:solidFill>
                <a:schemeClr val="bg1"/>
              </a:solidFill>
              <a:latin typeface="Bookman Old Style" pitchFamily="18" charset="0"/>
            </a:endParaRPr>
          </a:p>
        </p:txBody>
      </p:sp>
      <p:sp>
        <p:nvSpPr>
          <p:cNvPr id="6" name="TextBox 5"/>
          <p:cNvSpPr txBox="1"/>
          <p:nvPr/>
        </p:nvSpPr>
        <p:spPr>
          <a:xfrm>
            <a:off x="271604" y="1010217"/>
            <a:ext cx="8088517" cy="5355312"/>
          </a:xfrm>
          <a:prstGeom prst="rect">
            <a:avLst/>
          </a:prstGeom>
          <a:noFill/>
        </p:spPr>
        <p:txBody>
          <a:bodyPr wrap="square" rtlCol="0">
            <a:spAutoFit/>
          </a:bodyPr>
          <a:lstStyle/>
          <a:p>
            <a:r>
              <a:rPr lang="en-US" dirty="0">
                <a:solidFill>
                  <a:schemeClr val="bg1"/>
                </a:solidFill>
              </a:rPr>
              <a:t>He was the second chief judge in Zarahemla</a:t>
            </a:r>
          </a:p>
          <a:p>
            <a:endParaRPr lang="en-US" dirty="0">
              <a:solidFill>
                <a:schemeClr val="bg1"/>
              </a:solidFill>
            </a:endParaRPr>
          </a:p>
          <a:p>
            <a:r>
              <a:rPr lang="en-US" dirty="0">
                <a:solidFill>
                  <a:schemeClr val="bg1"/>
                </a:solidFill>
              </a:rPr>
              <a:t>He succeeded Alma the Younger around 83 BC</a:t>
            </a:r>
          </a:p>
          <a:p>
            <a:endParaRPr lang="en-US" dirty="0">
              <a:solidFill>
                <a:schemeClr val="bg1"/>
              </a:solidFill>
            </a:endParaRPr>
          </a:p>
          <a:p>
            <a:r>
              <a:rPr lang="en-US" dirty="0">
                <a:solidFill>
                  <a:schemeClr val="bg1"/>
                </a:solidFill>
              </a:rPr>
              <a:t>He was selected as a wise man among the elders of the church and gave him power according to the voice of the people</a:t>
            </a:r>
          </a:p>
          <a:p>
            <a:endParaRPr lang="en-US" dirty="0">
              <a:solidFill>
                <a:schemeClr val="bg1"/>
              </a:solidFill>
            </a:endParaRPr>
          </a:p>
          <a:p>
            <a:r>
              <a:rPr lang="en-US" dirty="0">
                <a:solidFill>
                  <a:schemeClr val="bg1"/>
                </a:solidFill>
              </a:rPr>
              <a:t>He declined Alma’s invitation to manage the sacred records of the people</a:t>
            </a:r>
          </a:p>
          <a:p>
            <a:endParaRPr lang="en-US" dirty="0">
              <a:solidFill>
                <a:schemeClr val="bg1"/>
              </a:solidFill>
            </a:endParaRPr>
          </a:p>
          <a:p>
            <a:r>
              <a:rPr lang="en-US" dirty="0">
                <a:solidFill>
                  <a:schemeClr val="bg1"/>
                </a:solidFill>
              </a:rPr>
              <a:t>His son </a:t>
            </a:r>
            <a:r>
              <a:rPr lang="en-US" dirty="0" err="1">
                <a:solidFill>
                  <a:schemeClr val="bg1"/>
                </a:solidFill>
              </a:rPr>
              <a:t>Pahoran</a:t>
            </a:r>
            <a:r>
              <a:rPr lang="en-US" dirty="0">
                <a:solidFill>
                  <a:schemeClr val="bg1"/>
                </a:solidFill>
              </a:rPr>
              <a:t> succeeded him as chief judge and governor of the land</a:t>
            </a:r>
          </a:p>
          <a:p>
            <a:endParaRPr lang="en-US" dirty="0">
              <a:solidFill>
                <a:schemeClr val="bg1"/>
              </a:solidFill>
            </a:endParaRPr>
          </a:p>
          <a:p>
            <a:r>
              <a:rPr lang="en-US" dirty="0">
                <a:solidFill>
                  <a:schemeClr val="bg1"/>
                </a:solidFill>
              </a:rPr>
              <a:t>He served in his public leadership capacity until his death around 67 BC</a:t>
            </a:r>
          </a:p>
          <a:p>
            <a:endParaRPr lang="en-US" dirty="0">
              <a:solidFill>
                <a:schemeClr val="bg1"/>
              </a:solidFill>
            </a:endParaRPr>
          </a:p>
          <a:p>
            <a:r>
              <a:rPr lang="en-US" dirty="0">
                <a:solidFill>
                  <a:schemeClr val="bg1"/>
                </a:solidFill>
              </a:rPr>
              <a:t>His tenure included:</a:t>
            </a:r>
          </a:p>
          <a:p>
            <a:r>
              <a:rPr lang="en-US" dirty="0">
                <a:solidFill>
                  <a:schemeClr val="bg1"/>
                </a:solidFill>
              </a:rPr>
              <a:t>The destruction of </a:t>
            </a:r>
            <a:r>
              <a:rPr lang="en-US" dirty="0" err="1">
                <a:solidFill>
                  <a:schemeClr val="bg1"/>
                </a:solidFill>
              </a:rPr>
              <a:t>Ammonihah</a:t>
            </a:r>
            <a:r>
              <a:rPr lang="en-US" dirty="0">
                <a:solidFill>
                  <a:schemeClr val="bg1"/>
                </a:solidFill>
              </a:rPr>
              <a:t> by the Lamanites</a:t>
            </a:r>
          </a:p>
          <a:p>
            <a:r>
              <a:rPr lang="en-US" dirty="0">
                <a:solidFill>
                  <a:schemeClr val="bg1"/>
                </a:solidFill>
              </a:rPr>
              <a:t>Establishment of </a:t>
            </a:r>
            <a:r>
              <a:rPr lang="en-US" dirty="0" err="1">
                <a:solidFill>
                  <a:schemeClr val="bg1"/>
                </a:solidFill>
              </a:rPr>
              <a:t>Jershon</a:t>
            </a:r>
            <a:r>
              <a:rPr lang="en-US" dirty="0">
                <a:solidFill>
                  <a:schemeClr val="bg1"/>
                </a:solidFill>
              </a:rPr>
              <a:t> and protector</a:t>
            </a:r>
          </a:p>
          <a:p>
            <a:r>
              <a:rPr lang="en-US" dirty="0">
                <a:solidFill>
                  <a:schemeClr val="bg1"/>
                </a:solidFill>
              </a:rPr>
              <a:t>The dissention of the Zoramites</a:t>
            </a:r>
          </a:p>
          <a:p>
            <a:r>
              <a:rPr lang="en-US" dirty="0">
                <a:solidFill>
                  <a:schemeClr val="bg1"/>
                </a:solidFill>
              </a:rPr>
              <a:t>The insurrection of </a:t>
            </a:r>
            <a:r>
              <a:rPr lang="en-US" dirty="0" err="1">
                <a:solidFill>
                  <a:schemeClr val="bg1"/>
                </a:solidFill>
              </a:rPr>
              <a:t>Amalickiah</a:t>
            </a:r>
            <a:r>
              <a:rPr lang="en-US" dirty="0">
                <a:solidFill>
                  <a:schemeClr val="bg1"/>
                </a:solidFill>
              </a:rPr>
              <a:t> </a:t>
            </a:r>
          </a:p>
          <a:p>
            <a:endParaRPr lang="en-US" dirty="0">
              <a:solidFill>
                <a:schemeClr val="bg1"/>
              </a:solidFill>
            </a:endParaRPr>
          </a:p>
        </p:txBody>
      </p:sp>
      <p:sp>
        <p:nvSpPr>
          <p:cNvPr id="9" name="TextBox 8"/>
          <p:cNvSpPr txBox="1"/>
          <p:nvPr/>
        </p:nvSpPr>
        <p:spPr>
          <a:xfrm>
            <a:off x="9681926" y="6416240"/>
            <a:ext cx="2362200" cy="369332"/>
          </a:xfrm>
          <a:prstGeom prst="rect">
            <a:avLst/>
          </a:prstGeom>
          <a:noFill/>
        </p:spPr>
        <p:txBody>
          <a:bodyPr wrap="square" rtlCol="0">
            <a:spAutoFit/>
          </a:bodyPr>
          <a:lstStyle/>
          <a:p>
            <a:pPr algn="r"/>
            <a:r>
              <a:rPr lang="en-US" dirty="0">
                <a:solidFill>
                  <a:schemeClr val="bg1"/>
                </a:solidFill>
              </a:rPr>
              <a:t>Who’s Who</a:t>
            </a:r>
          </a:p>
        </p:txBody>
      </p:sp>
      <p:grpSp>
        <p:nvGrpSpPr>
          <p:cNvPr id="86" name="Group 85"/>
          <p:cNvGrpSpPr/>
          <p:nvPr/>
        </p:nvGrpSpPr>
        <p:grpSpPr>
          <a:xfrm>
            <a:off x="9102504" y="1584357"/>
            <a:ext cx="1870295" cy="3886845"/>
            <a:chOff x="5867400" y="882069"/>
            <a:chExt cx="2286000" cy="4985331"/>
          </a:xfrm>
        </p:grpSpPr>
        <p:sp>
          <p:nvSpPr>
            <p:cNvPr id="87" name="Oval 2"/>
            <p:cNvSpPr/>
            <p:nvPr/>
          </p:nvSpPr>
          <p:spPr>
            <a:xfrm rot="20847300">
              <a:off x="7706545" y="3452209"/>
              <a:ext cx="446855" cy="7166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
            <p:cNvSpPr/>
            <p:nvPr/>
          </p:nvSpPr>
          <p:spPr>
            <a:xfrm>
              <a:off x="5867400" y="3579373"/>
              <a:ext cx="446855" cy="7166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5"/>
            <p:cNvSpPr/>
            <p:nvPr/>
          </p:nvSpPr>
          <p:spPr>
            <a:xfrm rot="1327004">
              <a:off x="6114473" y="2338271"/>
              <a:ext cx="770340" cy="1795400"/>
            </a:xfrm>
            <a:prstGeom prst="trapezoid">
              <a:avLst>
                <a:gd name="adj" fmla="val 3413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4"/>
            <p:cNvSpPr/>
            <p:nvPr/>
          </p:nvSpPr>
          <p:spPr>
            <a:xfrm rot="19975199">
              <a:off x="7156317" y="2174473"/>
              <a:ext cx="770340" cy="1795400"/>
            </a:xfrm>
            <a:prstGeom prst="trapezoid">
              <a:avLst>
                <a:gd name="adj" fmla="val 3413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2"/>
            <p:cNvSpPr/>
            <p:nvPr/>
          </p:nvSpPr>
          <p:spPr>
            <a:xfrm rot="1267050">
              <a:off x="6533730" y="5057773"/>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9394983">
              <a:off x="7042184" y="5063187"/>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6"/>
            <p:cNvSpPr/>
            <p:nvPr/>
          </p:nvSpPr>
          <p:spPr>
            <a:xfrm>
              <a:off x="6219556" y="3522863"/>
              <a:ext cx="1659194" cy="1905468"/>
            </a:xfrm>
            <a:prstGeom prst="trapezoid">
              <a:avLst>
                <a:gd name="adj" fmla="val 2547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74"/>
            <p:cNvGrpSpPr/>
            <p:nvPr/>
          </p:nvGrpSpPr>
          <p:grpSpPr>
            <a:xfrm>
              <a:off x="6571711" y="2458569"/>
              <a:ext cx="880389" cy="1719244"/>
              <a:chOff x="6629400" y="2667000"/>
              <a:chExt cx="762000" cy="1600200"/>
            </a:xfrm>
            <a:solidFill>
              <a:srgbClr val="CD8B29"/>
            </a:solidFill>
          </p:grpSpPr>
          <p:sp>
            <p:nvSpPr>
              <p:cNvPr id="158" name="Oval 157"/>
              <p:cNvSpPr/>
              <p:nvPr/>
            </p:nvSpPr>
            <p:spPr>
              <a:xfrm>
                <a:off x="6705600" y="2743200"/>
                <a:ext cx="533400" cy="152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a:off x="6629400" y="2743200"/>
                <a:ext cx="381000" cy="1524000"/>
              </a:xfrm>
              <a:prstGeom prst="moon">
                <a:avLst>
                  <a:gd name="adj" fmla="val 81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10800000">
                <a:off x="7010400" y="2743200"/>
                <a:ext cx="381000" cy="1447800"/>
              </a:xfrm>
              <a:prstGeom prst="moon">
                <a:avLst>
                  <a:gd name="adj" fmla="val 81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Isosceles Triangle 160"/>
              <p:cNvSpPr/>
              <p:nvPr/>
            </p:nvSpPr>
            <p:spPr>
              <a:xfrm rot="10800000">
                <a:off x="6781800" y="2667000"/>
                <a:ext cx="457200" cy="609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Oval 102"/>
            <p:cNvSpPr/>
            <p:nvPr/>
          </p:nvSpPr>
          <p:spPr>
            <a:xfrm>
              <a:off x="6324600" y="1219200"/>
              <a:ext cx="14478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53"/>
            <p:cNvGrpSpPr/>
            <p:nvPr/>
          </p:nvGrpSpPr>
          <p:grpSpPr>
            <a:xfrm>
              <a:off x="6324600" y="4953000"/>
              <a:ext cx="1371600" cy="426720"/>
              <a:chOff x="4876800" y="-304800"/>
              <a:chExt cx="3048000" cy="1066800"/>
            </a:xfrm>
          </p:grpSpPr>
          <p:sp>
            <p:nvSpPr>
              <p:cNvPr id="153" name="Quad Arrow 152"/>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53"/>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154"/>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155"/>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156"/>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Round Diagonal Corner Rectangle 114"/>
            <p:cNvSpPr/>
            <p:nvPr/>
          </p:nvSpPr>
          <p:spPr>
            <a:xfrm rot="18238105">
              <a:off x="6271649" y="958269"/>
              <a:ext cx="838200" cy="685800"/>
            </a:xfrm>
            <a:prstGeom prst="round2DiagRect">
              <a:avLst>
                <a:gd name="adj1" fmla="val 16667"/>
                <a:gd name="adj2" fmla="val 500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1074138">
              <a:off x="6968699" y="1095176"/>
              <a:ext cx="953379" cy="711411"/>
            </a:xfrm>
            <a:prstGeom prst="round2DiagRect">
              <a:avLst>
                <a:gd name="adj1" fmla="val 16667"/>
                <a:gd name="adj2" fmla="val 500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61"/>
            <p:cNvGrpSpPr/>
            <p:nvPr/>
          </p:nvGrpSpPr>
          <p:grpSpPr>
            <a:xfrm>
              <a:off x="6248400" y="1524000"/>
              <a:ext cx="1600200" cy="381000"/>
              <a:chOff x="5486400" y="381000"/>
              <a:chExt cx="1600200" cy="381000"/>
            </a:xfrm>
          </p:grpSpPr>
          <p:sp>
            <p:nvSpPr>
              <p:cNvPr id="146" name="Rounded Rectangle 145"/>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55"/>
              <p:cNvGrpSpPr/>
              <p:nvPr/>
            </p:nvGrpSpPr>
            <p:grpSpPr>
              <a:xfrm>
                <a:off x="5562600" y="381000"/>
                <a:ext cx="1371600" cy="381000"/>
                <a:chOff x="4876800" y="-304800"/>
                <a:chExt cx="3048000" cy="1066800"/>
              </a:xfrm>
            </p:grpSpPr>
            <p:sp>
              <p:nvSpPr>
                <p:cNvPr id="148" name="Quad Arrow 147"/>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148"/>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49"/>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150"/>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151"/>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82883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animEffect transition="in" filter="wipe(down)">
                                      <p:cBhvr>
                                        <p:cTn id="9" dur="580">
                                          <p:stCondLst>
                                            <p:cond delay="0"/>
                                          </p:stCondLst>
                                        </p:cTn>
                                        <p:tgtEl>
                                          <p:spTgt spid="86"/>
                                        </p:tgtEl>
                                      </p:cBhvr>
                                    </p:animEffect>
                                    <p:anim calcmode="lin" valueType="num">
                                      <p:cBhvr>
                                        <p:cTn id="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15" dur="26">
                                          <p:stCondLst>
                                            <p:cond delay="650"/>
                                          </p:stCondLst>
                                        </p:cTn>
                                        <p:tgtEl>
                                          <p:spTgt spid="86"/>
                                        </p:tgtEl>
                                      </p:cBhvr>
                                      <p:to x="100000" y="60000"/>
                                    </p:animScale>
                                    <p:animScale>
                                      <p:cBhvr>
                                        <p:cTn id="16" dur="166" decel="50000">
                                          <p:stCondLst>
                                            <p:cond delay="676"/>
                                          </p:stCondLst>
                                        </p:cTn>
                                        <p:tgtEl>
                                          <p:spTgt spid="86"/>
                                        </p:tgtEl>
                                      </p:cBhvr>
                                      <p:to x="100000" y="100000"/>
                                    </p:animScale>
                                    <p:animScale>
                                      <p:cBhvr>
                                        <p:cTn id="17" dur="26">
                                          <p:stCondLst>
                                            <p:cond delay="1312"/>
                                          </p:stCondLst>
                                        </p:cTn>
                                        <p:tgtEl>
                                          <p:spTgt spid="86"/>
                                        </p:tgtEl>
                                      </p:cBhvr>
                                      <p:to x="100000" y="80000"/>
                                    </p:animScale>
                                    <p:animScale>
                                      <p:cBhvr>
                                        <p:cTn id="18" dur="166" decel="50000">
                                          <p:stCondLst>
                                            <p:cond delay="1338"/>
                                          </p:stCondLst>
                                        </p:cTn>
                                        <p:tgtEl>
                                          <p:spTgt spid="86"/>
                                        </p:tgtEl>
                                      </p:cBhvr>
                                      <p:to x="100000" y="100000"/>
                                    </p:animScale>
                                    <p:animScale>
                                      <p:cBhvr>
                                        <p:cTn id="19" dur="26">
                                          <p:stCondLst>
                                            <p:cond delay="1642"/>
                                          </p:stCondLst>
                                        </p:cTn>
                                        <p:tgtEl>
                                          <p:spTgt spid="86"/>
                                        </p:tgtEl>
                                      </p:cBhvr>
                                      <p:to x="100000" y="90000"/>
                                    </p:animScale>
                                    <p:animScale>
                                      <p:cBhvr>
                                        <p:cTn id="20" dur="166" decel="50000">
                                          <p:stCondLst>
                                            <p:cond delay="1668"/>
                                          </p:stCondLst>
                                        </p:cTn>
                                        <p:tgtEl>
                                          <p:spTgt spid="86"/>
                                        </p:tgtEl>
                                      </p:cBhvr>
                                      <p:to x="100000" y="100000"/>
                                    </p:animScale>
                                    <p:animScale>
                                      <p:cBhvr>
                                        <p:cTn id="21" dur="26">
                                          <p:stCondLst>
                                            <p:cond delay="1808"/>
                                          </p:stCondLst>
                                        </p:cTn>
                                        <p:tgtEl>
                                          <p:spTgt spid="86"/>
                                        </p:tgtEl>
                                      </p:cBhvr>
                                      <p:to x="100000" y="95000"/>
                                    </p:animScale>
                                    <p:animScale>
                                      <p:cBhvr>
                                        <p:cTn id="22" dur="166" decel="50000">
                                          <p:stCondLst>
                                            <p:cond delay="1834"/>
                                          </p:stCondLst>
                                        </p:cTn>
                                        <p:tgtEl>
                                          <p:spTgt spid="8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15" end="1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27141408-E073-4DE6-95A4-876ADBA9CE3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52401"/>
            <a:ext cx="8763000" cy="769441"/>
          </a:xfrm>
          <a:prstGeom prst="rect">
            <a:avLst/>
          </a:prstGeom>
          <a:noFill/>
        </p:spPr>
        <p:txBody>
          <a:bodyPr wrap="square" rtlCol="0">
            <a:spAutoFit/>
          </a:bodyPr>
          <a:lstStyle/>
          <a:p>
            <a:pPr algn="ctr"/>
            <a:r>
              <a:rPr lang="en-US" sz="4400" dirty="0" err="1">
                <a:solidFill>
                  <a:schemeClr val="bg1"/>
                </a:solidFill>
                <a:latin typeface="Bookman Old Style" pitchFamily="18" charset="0"/>
              </a:rPr>
              <a:t>Pahoran</a:t>
            </a:r>
            <a:r>
              <a:rPr lang="en-US" sz="4400" dirty="0">
                <a:solidFill>
                  <a:schemeClr val="bg1"/>
                </a:solidFill>
                <a:latin typeface="Bookman Old Style" pitchFamily="18" charset="0"/>
              </a:rPr>
              <a:t> I</a:t>
            </a:r>
          </a:p>
        </p:txBody>
      </p:sp>
      <p:sp>
        <p:nvSpPr>
          <p:cNvPr id="6" name="TextBox 5"/>
          <p:cNvSpPr txBox="1"/>
          <p:nvPr/>
        </p:nvSpPr>
        <p:spPr>
          <a:xfrm>
            <a:off x="208230" y="838201"/>
            <a:ext cx="8173770" cy="5847755"/>
          </a:xfrm>
          <a:prstGeom prst="rect">
            <a:avLst/>
          </a:prstGeom>
          <a:noFill/>
        </p:spPr>
        <p:txBody>
          <a:bodyPr wrap="square" rtlCol="0">
            <a:spAutoFit/>
          </a:bodyPr>
          <a:lstStyle/>
          <a:p>
            <a:r>
              <a:rPr lang="en-US" sz="1700" dirty="0">
                <a:solidFill>
                  <a:schemeClr val="bg1"/>
                </a:solidFill>
              </a:rPr>
              <a:t>He was the Son of </a:t>
            </a:r>
            <a:r>
              <a:rPr lang="en-US" sz="1700" dirty="0" err="1">
                <a:solidFill>
                  <a:schemeClr val="bg1"/>
                </a:solidFill>
              </a:rPr>
              <a:t>Nephihah</a:t>
            </a:r>
            <a:endParaRPr lang="en-US" sz="1700" dirty="0">
              <a:solidFill>
                <a:schemeClr val="bg1"/>
              </a:solidFill>
            </a:endParaRPr>
          </a:p>
          <a:p>
            <a:endParaRPr lang="en-US" sz="1700" dirty="0">
              <a:solidFill>
                <a:schemeClr val="bg1"/>
              </a:solidFill>
            </a:endParaRPr>
          </a:p>
          <a:p>
            <a:r>
              <a:rPr lang="en-US" sz="1700" dirty="0">
                <a:solidFill>
                  <a:schemeClr val="bg1"/>
                </a:solidFill>
              </a:rPr>
              <a:t>He succeeded his father as chief judge and governor in Zarahemla around 67 BC for 17 years..he was the 3</a:t>
            </a:r>
            <a:r>
              <a:rPr lang="en-US" sz="1700" baseline="30000" dirty="0">
                <a:solidFill>
                  <a:schemeClr val="bg1"/>
                </a:solidFill>
              </a:rPr>
              <a:t>rd</a:t>
            </a:r>
            <a:r>
              <a:rPr lang="en-US" sz="1700" dirty="0">
                <a:solidFill>
                  <a:schemeClr val="bg1"/>
                </a:solidFill>
              </a:rPr>
              <a:t> chief following the reign of Mosiah</a:t>
            </a:r>
          </a:p>
          <a:p>
            <a:endParaRPr lang="en-US" sz="1700" dirty="0">
              <a:solidFill>
                <a:schemeClr val="bg1"/>
              </a:solidFill>
            </a:endParaRPr>
          </a:p>
          <a:p>
            <a:r>
              <a:rPr lang="en-US" sz="1700" dirty="0">
                <a:solidFill>
                  <a:schemeClr val="bg1"/>
                </a:solidFill>
              </a:rPr>
              <a:t>He took an oath to keep the peace and freedoms of the people</a:t>
            </a:r>
          </a:p>
          <a:p>
            <a:endParaRPr lang="en-US" sz="1700" dirty="0">
              <a:solidFill>
                <a:schemeClr val="bg1"/>
              </a:solidFill>
            </a:endParaRPr>
          </a:p>
          <a:p>
            <a:r>
              <a:rPr lang="en-US" sz="1700" dirty="0">
                <a:solidFill>
                  <a:schemeClr val="bg1"/>
                </a:solidFill>
              </a:rPr>
              <a:t>He worked with Captain Moroni to restore peace to the land in the wake of rebellion by the “king-men”</a:t>
            </a:r>
          </a:p>
          <a:p>
            <a:endParaRPr lang="en-US" sz="1700" dirty="0">
              <a:solidFill>
                <a:schemeClr val="bg1"/>
              </a:solidFill>
            </a:endParaRPr>
          </a:p>
          <a:p>
            <a:r>
              <a:rPr lang="en-US" sz="1700" dirty="0">
                <a:solidFill>
                  <a:schemeClr val="bg1"/>
                </a:solidFill>
              </a:rPr>
              <a:t>He is best known for his correspondence with Moroni</a:t>
            </a:r>
          </a:p>
          <a:p>
            <a:endParaRPr lang="en-US" sz="1700" dirty="0">
              <a:solidFill>
                <a:schemeClr val="bg1"/>
              </a:solidFill>
            </a:endParaRPr>
          </a:p>
          <a:p>
            <a:r>
              <a:rPr lang="en-US" sz="1700" dirty="0">
                <a:solidFill>
                  <a:schemeClr val="bg1"/>
                </a:solidFill>
              </a:rPr>
              <a:t>He was accused by Moroni, at one point, of disloyalty and misuse of funds for not sending vitally needed men and supplies for the war effort</a:t>
            </a:r>
          </a:p>
          <a:p>
            <a:endParaRPr lang="en-US" sz="1700" dirty="0">
              <a:solidFill>
                <a:schemeClr val="bg1"/>
              </a:solidFill>
            </a:endParaRPr>
          </a:p>
          <a:p>
            <a:r>
              <a:rPr lang="en-US" sz="1700" dirty="0">
                <a:solidFill>
                  <a:schemeClr val="bg1"/>
                </a:solidFill>
              </a:rPr>
              <a:t>However, Moroni didn’t know that </a:t>
            </a:r>
            <a:r>
              <a:rPr lang="en-US" sz="1700" dirty="0" err="1">
                <a:solidFill>
                  <a:schemeClr val="bg1"/>
                </a:solidFill>
              </a:rPr>
              <a:t>Pahoran</a:t>
            </a:r>
            <a:r>
              <a:rPr lang="en-US" sz="1700" dirty="0">
                <a:solidFill>
                  <a:schemeClr val="bg1"/>
                </a:solidFill>
              </a:rPr>
              <a:t> had to flee for his life and that he was doing all in his power to send forces</a:t>
            </a:r>
          </a:p>
          <a:p>
            <a:endParaRPr lang="en-US" sz="1700" dirty="0">
              <a:solidFill>
                <a:schemeClr val="bg1"/>
              </a:solidFill>
            </a:endParaRPr>
          </a:p>
          <a:p>
            <a:r>
              <a:rPr lang="en-US" sz="1700" dirty="0">
                <a:solidFill>
                  <a:schemeClr val="bg1"/>
                </a:solidFill>
              </a:rPr>
              <a:t>Moroni and </a:t>
            </a:r>
            <a:r>
              <a:rPr lang="en-US" sz="1700" dirty="0" err="1">
                <a:solidFill>
                  <a:schemeClr val="bg1"/>
                </a:solidFill>
              </a:rPr>
              <a:t>Pahoran</a:t>
            </a:r>
            <a:r>
              <a:rPr lang="en-US" sz="1700" dirty="0">
                <a:solidFill>
                  <a:schemeClr val="bg1"/>
                </a:solidFill>
              </a:rPr>
              <a:t> then collaborated in a campaign lasting 2 years to rid the capital of “king-men”</a:t>
            </a:r>
          </a:p>
          <a:p>
            <a:endParaRPr lang="en-US" sz="1700" dirty="0">
              <a:solidFill>
                <a:schemeClr val="bg1"/>
              </a:solidFill>
            </a:endParaRPr>
          </a:p>
          <a:p>
            <a:r>
              <a:rPr lang="en-US" sz="1700" dirty="0">
                <a:solidFill>
                  <a:schemeClr val="bg1"/>
                </a:solidFill>
              </a:rPr>
              <a:t>After </a:t>
            </a:r>
            <a:r>
              <a:rPr lang="en-US" sz="1700" dirty="0" err="1">
                <a:solidFill>
                  <a:schemeClr val="bg1"/>
                </a:solidFill>
              </a:rPr>
              <a:t>Pahoran’s</a:t>
            </a:r>
            <a:r>
              <a:rPr lang="en-US" sz="1700" dirty="0">
                <a:solidFill>
                  <a:schemeClr val="bg1"/>
                </a:solidFill>
              </a:rPr>
              <a:t> death in about 52 BC his son </a:t>
            </a:r>
            <a:r>
              <a:rPr lang="en-US" sz="1700" dirty="0" err="1">
                <a:solidFill>
                  <a:schemeClr val="bg1"/>
                </a:solidFill>
              </a:rPr>
              <a:t>Pahoran</a:t>
            </a:r>
            <a:r>
              <a:rPr lang="en-US" sz="1700" dirty="0">
                <a:solidFill>
                  <a:schemeClr val="bg1"/>
                </a:solidFill>
              </a:rPr>
              <a:t> succeeded him</a:t>
            </a:r>
          </a:p>
        </p:txBody>
      </p:sp>
      <p:sp>
        <p:nvSpPr>
          <p:cNvPr id="9" name="TextBox 8"/>
          <p:cNvSpPr txBox="1"/>
          <p:nvPr/>
        </p:nvSpPr>
        <p:spPr>
          <a:xfrm>
            <a:off x="8305800" y="6488668"/>
            <a:ext cx="2362200" cy="369332"/>
          </a:xfrm>
          <a:prstGeom prst="rect">
            <a:avLst/>
          </a:prstGeom>
          <a:noFill/>
        </p:spPr>
        <p:txBody>
          <a:bodyPr wrap="square" rtlCol="0">
            <a:spAutoFit/>
          </a:bodyPr>
          <a:lstStyle/>
          <a:p>
            <a:pPr algn="r"/>
            <a:r>
              <a:rPr lang="en-US" dirty="0">
                <a:solidFill>
                  <a:schemeClr val="bg1"/>
                </a:solidFill>
              </a:rPr>
              <a:t>Who’s Who</a:t>
            </a:r>
          </a:p>
        </p:txBody>
      </p:sp>
      <p:grpSp>
        <p:nvGrpSpPr>
          <p:cNvPr id="86" name="Group 85"/>
          <p:cNvGrpSpPr/>
          <p:nvPr/>
        </p:nvGrpSpPr>
        <p:grpSpPr>
          <a:xfrm>
            <a:off x="9165879" y="1451573"/>
            <a:ext cx="1959106" cy="4060839"/>
            <a:chOff x="1676400" y="794774"/>
            <a:chExt cx="1959106" cy="4060839"/>
          </a:xfrm>
        </p:grpSpPr>
        <p:sp>
          <p:nvSpPr>
            <p:cNvPr id="87" name="Cloud 86"/>
            <p:cNvSpPr/>
            <p:nvPr/>
          </p:nvSpPr>
          <p:spPr>
            <a:xfrm rot="1998027">
              <a:off x="2008938" y="794774"/>
              <a:ext cx="1443520" cy="164307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4427519">
              <a:off x="2266798" y="44181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7172481" flipH="1">
              <a:off x="2798646" y="44174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2820608">
              <a:off x="1723673" y="3399685"/>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9411276">
              <a:off x="3296256" y="3325214"/>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325721">
              <a:off x="1995806" y="2032647"/>
              <a:ext cx="600004" cy="1672043"/>
            </a:xfrm>
            <a:prstGeom prst="trapezoid">
              <a:avLst>
                <a:gd name="adj" fmla="val 29408"/>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20373468">
              <a:off x="2890867" y="2033331"/>
              <a:ext cx="600004" cy="1672043"/>
            </a:xfrm>
            <a:prstGeom prst="trapezoid">
              <a:avLst>
                <a:gd name="adj" fmla="val 29408"/>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2084370" y="3352800"/>
              <a:ext cx="1219200" cy="1371600"/>
            </a:xfrm>
            <a:prstGeom prst="trapezoid">
              <a:avLst>
                <a:gd name="adj" fmla="val 2940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2160570" y="2209800"/>
              <a:ext cx="1066800" cy="1524000"/>
            </a:xfrm>
            <a:prstGeom prst="trapezoid">
              <a:avLst>
                <a:gd name="adj" fmla="val 35469"/>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86"/>
            <p:cNvGrpSpPr/>
            <p:nvPr/>
          </p:nvGrpSpPr>
          <p:grpSpPr>
            <a:xfrm>
              <a:off x="2209800" y="3581400"/>
              <a:ext cx="1003663" cy="256903"/>
              <a:chOff x="4876800" y="1752600"/>
              <a:chExt cx="2590800" cy="685800"/>
            </a:xfrm>
          </p:grpSpPr>
          <p:sp>
            <p:nvSpPr>
              <p:cNvPr id="170" name="Rounded Rectangle 169"/>
              <p:cNvSpPr/>
              <p:nvPr/>
            </p:nvSpPr>
            <p:spPr>
              <a:xfrm>
                <a:off x="4876800" y="1752600"/>
                <a:ext cx="2590800" cy="6858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170"/>
              <p:cNvSpPr/>
              <p:nvPr/>
            </p:nvSpPr>
            <p:spPr>
              <a:xfrm rot="10960979">
                <a:off x="4968302"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Isosceles Triangle 171"/>
              <p:cNvSpPr/>
              <p:nvPr/>
            </p:nvSpPr>
            <p:spPr>
              <a:xfrm rot="10960979">
                <a:off x="5623621" y="1761733"/>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Isosceles Triangle 172"/>
              <p:cNvSpPr/>
              <p:nvPr/>
            </p:nvSpPr>
            <p:spPr>
              <a:xfrm rot="10960979">
                <a:off x="6339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Isosceles Triangle 173"/>
              <p:cNvSpPr/>
              <p:nvPr/>
            </p:nvSpPr>
            <p:spPr>
              <a:xfrm rot="10960979">
                <a:off x="7101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Isosceles Triangle 174"/>
              <p:cNvSpPr/>
              <p:nvPr/>
            </p:nvSpPr>
            <p:spPr>
              <a:xfrm rot="10800000" flipH="1" flipV="1">
                <a:off x="5334000" y="205740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Isosceles Triangle 175"/>
              <p:cNvSpPr/>
              <p:nvPr/>
            </p:nvSpPr>
            <p:spPr>
              <a:xfrm rot="10800000" flipH="1" flipV="1">
                <a:off x="5971903" y="207264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176"/>
              <p:cNvSpPr/>
              <p:nvPr/>
            </p:nvSpPr>
            <p:spPr>
              <a:xfrm rot="10800000" flipH="1" flipV="1">
                <a:off x="6701246" y="2066108"/>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hevron 177"/>
              <p:cNvSpPr/>
              <p:nvPr/>
            </p:nvSpPr>
            <p:spPr>
              <a:xfrm rot="16200000">
                <a:off x="5307874" y="185710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Chevron 178"/>
              <p:cNvSpPr/>
              <p:nvPr/>
            </p:nvSpPr>
            <p:spPr>
              <a:xfrm rot="16200000">
                <a:off x="5943600" y="1852749"/>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Chevron 179"/>
              <p:cNvSpPr/>
              <p:nvPr/>
            </p:nvSpPr>
            <p:spPr>
              <a:xfrm rot="16200000">
                <a:off x="6701245" y="182662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5" name="Trapezoid 11"/>
            <p:cNvSpPr/>
            <p:nvPr/>
          </p:nvSpPr>
          <p:spPr>
            <a:xfrm rot="1015959">
              <a:off x="2156279" y="2143133"/>
              <a:ext cx="389825" cy="217912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20966519">
              <a:off x="2886608" y="2156912"/>
              <a:ext cx="452612" cy="214449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73"/>
            <p:cNvGrpSpPr/>
            <p:nvPr/>
          </p:nvGrpSpPr>
          <p:grpSpPr>
            <a:xfrm rot="21347197">
              <a:off x="2090503" y="2329161"/>
              <a:ext cx="1196587" cy="589541"/>
              <a:chOff x="4530635" y="2229859"/>
              <a:chExt cx="3145908" cy="1549943"/>
            </a:xfrm>
          </p:grpSpPr>
          <p:sp>
            <p:nvSpPr>
              <p:cNvPr id="163" name="Isosceles Triangle 162"/>
              <p:cNvSpPr/>
              <p:nvPr/>
            </p:nvSpPr>
            <p:spPr>
              <a:xfrm rot="14059926">
                <a:off x="4911634" y="2220685"/>
                <a:ext cx="381000" cy="1142997"/>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rot="12821647">
                <a:off x="5217651" y="2449474"/>
                <a:ext cx="381000" cy="1142997"/>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rot="11441505">
                <a:off x="5665323" y="2616222"/>
                <a:ext cx="381000" cy="1142997"/>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rot="10624198">
                <a:off x="6124962" y="2636804"/>
                <a:ext cx="381000" cy="1142998"/>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9492137">
                <a:off x="6522032" y="2533477"/>
                <a:ext cx="381000" cy="1142998"/>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rot="7893429">
                <a:off x="6914544" y="2260113"/>
                <a:ext cx="381000" cy="1142998"/>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16469952">
                <a:off x="5868519" y="1790201"/>
                <a:ext cx="531164" cy="1410479"/>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Oval 14"/>
            <p:cNvSpPr/>
            <p:nvPr/>
          </p:nvSpPr>
          <p:spPr>
            <a:xfrm>
              <a:off x="2209800" y="990600"/>
              <a:ext cx="1049886"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loud 146"/>
            <p:cNvSpPr/>
            <p:nvPr/>
          </p:nvSpPr>
          <p:spPr>
            <a:xfrm rot="413801">
              <a:off x="2314695" y="1949606"/>
              <a:ext cx="774545" cy="52460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590800" y="2057400"/>
              <a:ext cx="2286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rot="21338324">
              <a:off x="2180906" y="980591"/>
              <a:ext cx="943635" cy="674525"/>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2438400" y="914400"/>
              <a:ext cx="762000" cy="3048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87"/>
            <p:cNvGrpSpPr/>
            <p:nvPr/>
          </p:nvGrpSpPr>
          <p:grpSpPr>
            <a:xfrm>
              <a:off x="2133600" y="1219200"/>
              <a:ext cx="1219200" cy="228600"/>
              <a:chOff x="4876800" y="1752600"/>
              <a:chExt cx="2590800" cy="685800"/>
            </a:xfrm>
          </p:grpSpPr>
          <p:sp>
            <p:nvSpPr>
              <p:cNvPr id="152" name="Rounded Rectangle 151"/>
              <p:cNvSpPr/>
              <p:nvPr/>
            </p:nvSpPr>
            <p:spPr>
              <a:xfrm>
                <a:off x="4876800" y="1752600"/>
                <a:ext cx="2590800" cy="6858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Isosceles Triangle 152"/>
              <p:cNvSpPr/>
              <p:nvPr/>
            </p:nvSpPr>
            <p:spPr>
              <a:xfrm rot="10960979">
                <a:off x="4968302"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rot="10960979">
                <a:off x="5623621" y="1761733"/>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Isosceles Triangle 154"/>
              <p:cNvSpPr/>
              <p:nvPr/>
            </p:nvSpPr>
            <p:spPr>
              <a:xfrm rot="10960979">
                <a:off x="6339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55"/>
              <p:cNvSpPr/>
              <p:nvPr/>
            </p:nvSpPr>
            <p:spPr>
              <a:xfrm rot="10960979">
                <a:off x="7101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Isosceles Triangle 156"/>
              <p:cNvSpPr/>
              <p:nvPr/>
            </p:nvSpPr>
            <p:spPr>
              <a:xfrm rot="10800000" flipH="1" flipV="1">
                <a:off x="5334000" y="205740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Isosceles Triangle 157"/>
              <p:cNvSpPr/>
              <p:nvPr/>
            </p:nvSpPr>
            <p:spPr>
              <a:xfrm rot="10800000" flipH="1" flipV="1">
                <a:off x="5971903" y="207264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Isosceles Triangle 158"/>
              <p:cNvSpPr/>
              <p:nvPr/>
            </p:nvSpPr>
            <p:spPr>
              <a:xfrm rot="10800000" flipH="1" flipV="1">
                <a:off x="6701246" y="2066108"/>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hevron 159"/>
              <p:cNvSpPr/>
              <p:nvPr/>
            </p:nvSpPr>
            <p:spPr>
              <a:xfrm rot="16200000">
                <a:off x="5307874" y="185710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Chevron 160"/>
              <p:cNvSpPr/>
              <p:nvPr/>
            </p:nvSpPr>
            <p:spPr>
              <a:xfrm rot="16200000">
                <a:off x="5943600" y="1852749"/>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Chevron 161"/>
              <p:cNvSpPr/>
              <p:nvPr/>
            </p:nvSpPr>
            <p:spPr>
              <a:xfrm rot="16200000">
                <a:off x="6701245" y="182662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69960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animEffect transition="in" filter="wipe(down)">
                                      <p:cBhvr>
                                        <p:cTn id="9" dur="580">
                                          <p:stCondLst>
                                            <p:cond delay="0"/>
                                          </p:stCondLst>
                                        </p:cTn>
                                        <p:tgtEl>
                                          <p:spTgt spid="86"/>
                                        </p:tgtEl>
                                      </p:cBhvr>
                                    </p:animEffect>
                                    <p:anim calcmode="lin" valueType="num">
                                      <p:cBhvr>
                                        <p:cTn id="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15" dur="26">
                                          <p:stCondLst>
                                            <p:cond delay="650"/>
                                          </p:stCondLst>
                                        </p:cTn>
                                        <p:tgtEl>
                                          <p:spTgt spid="86"/>
                                        </p:tgtEl>
                                      </p:cBhvr>
                                      <p:to x="100000" y="60000"/>
                                    </p:animScale>
                                    <p:animScale>
                                      <p:cBhvr>
                                        <p:cTn id="16" dur="166" decel="50000">
                                          <p:stCondLst>
                                            <p:cond delay="676"/>
                                          </p:stCondLst>
                                        </p:cTn>
                                        <p:tgtEl>
                                          <p:spTgt spid="86"/>
                                        </p:tgtEl>
                                      </p:cBhvr>
                                      <p:to x="100000" y="100000"/>
                                    </p:animScale>
                                    <p:animScale>
                                      <p:cBhvr>
                                        <p:cTn id="17" dur="26">
                                          <p:stCondLst>
                                            <p:cond delay="1312"/>
                                          </p:stCondLst>
                                        </p:cTn>
                                        <p:tgtEl>
                                          <p:spTgt spid="86"/>
                                        </p:tgtEl>
                                      </p:cBhvr>
                                      <p:to x="100000" y="80000"/>
                                    </p:animScale>
                                    <p:animScale>
                                      <p:cBhvr>
                                        <p:cTn id="18" dur="166" decel="50000">
                                          <p:stCondLst>
                                            <p:cond delay="1338"/>
                                          </p:stCondLst>
                                        </p:cTn>
                                        <p:tgtEl>
                                          <p:spTgt spid="86"/>
                                        </p:tgtEl>
                                      </p:cBhvr>
                                      <p:to x="100000" y="100000"/>
                                    </p:animScale>
                                    <p:animScale>
                                      <p:cBhvr>
                                        <p:cTn id="19" dur="26">
                                          <p:stCondLst>
                                            <p:cond delay="1642"/>
                                          </p:stCondLst>
                                        </p:cTn>
                                        <p:tgtEl>
                                          <p:spTgt spid="86"/>
                                        </p:tgtEl>
                                      </p:cBhvr>
                                      <p:to x="100000" y="90000"/>
                                    </p:animScale>
                                    <p:animScale>
                                      <p:cBhvr>
                                        <p:cTn id="20" dur="166" decel="50000">
                                          <p:stCondLst>
                                            <p:cond delay="1668"/>
                                          </p:stCondLst>
                                        </p:cTn>
                                        <p:tgtEl>
                                          <p:spTgt spid="86"/>
                                        </p:tgtEl>
                                      </p:cBhvr>
                                      <p:to x="100000" y="100000"/>
                                    </p:animScale>
                                    <p:animScale>
                                      <p:cBhvr>
                                        <p:cTn id="21" dur="26">
                                          <p:stCondLst>
                                            <p:cond delay="1808"/>
                                          </p:stCondLst>
                                        </p:cTn>
                                        <p:tgtEl>
                                          <p:spTgt spid="86"/>
                                        </p:tgtEl>
                                      </p:cBhvr>
                                      <p:to x="100000" y="95000"/>
                                    </p:animScale>
                                    <p:animScale>
                                      <p:cBhvr>
                                        <p:cTn id="22" dur="166" decel="50000">
                                          <p:stCondLst>
                                            <p:cond delay="1834"/>
                                          </p:stCondLst>
                                        </p:cTn>
                                        <p:tgtEl>
                                          <p:spTgt spid="8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E129224F-6FA2-4782-B0F1-5539F244B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52401"/>
            <a:ext cx="8763000" cy="769441"/>
          </a:xfrm>
          <a:prstGeom prst="rect">
            <a:avLst/>
          </a:prstGeom>
          <a:noFill/>
        </p:spPr>
        <p:txBody>
          <a:bodyPr wrap="square" rtlCol="0">
            <a:spAutoFit/>
          </a:bodyPr>
          <a:lstStyle/>
          <a:p>
            <a:pPr algn="ctr"/>
            <a:r>
              <a:rPr lang="en-US" sz="4400" dirty="0">
                <a:solidFill>
                  <a:schemeClr val="bg1"/>
                </a:solidFill>
                <a:latin typeface="Bookman Old Style" pitchFamily="18" charset="0"/>
              </a:rPr>
              <a:t>King-men and Freemen</a:t>
            </a:r>
          </a:p>
        </p:txBody>
      </p:sp>
      <p:sp>
        <p:nvSpPr>
          <p:cNvPr id="9" name="TextBox 8"/>
          <p:cNvSpPr txBox="1"/>
          <p:nvPr/>
        </p:nvSpPr>
        <p:spPr>
          <a:xfrm>
            <a:off x="129766" y="6488668"/>
            <a:ext cx="2362200" cy="369332"/>
          </a:xfrm>
          <a:prstGeom prst="rect">
            <a:avLst/>
          </a:prstGeom>
          <a:noFill/>
        </p:spPr>
        <p:txBody>
          <a:bodyPr wrap="square" rtlCol="0">
            <a:spAutoFit/>
          </a:bodyPr>
          <a:lstStyle/>
          <a:p>
            <a:r>
              <a:rPr lang="en-US" dirty="0">
                <a:solidFill>
                  <a:schemeClr val="bg1"/>
                </a:solidFill>
              </a:rPr>
              <a:t>Alma 51:5-8</a:t>
            </a:r>
          </a:p>
        </p:txBody>
      </p:sp>
      <p:sp>
        <p:nvSpPr>
          <p:cNvPr id="86" name="Rectangle 85"/>
          <p:cNvSpPr/>
          <p:nvPr/>
        </p:nvSpPr>
        <p:spPr>
          <a:xfrm>
            <a:off x="4572000" y="1752600"/>
            <a:ext cx="2743200" cy="1477328"/>
          </a:xfrm>
          <a:prstGeom prst="rect">
            <a:avLst/>
          </a:prstGeom>
        </p:spPr>
        <p:txBody>
          <a:bodyPr wrap="square">
            <a:spAutoFit/>
          </a:bodyPr>
          <a:lstStyle/>
          <a:p>
            <a:r>
              <a:rPr lang="en-US" dirty="0">
                <a:solidFill>
                  <a:schemeClr val="bg1"/>
                </a:solidFill>
              </a:rPr>
              <a:t> Opposing groups—they are people who seek to overthrow the government of the land in favor of a kingdom</a:t>
            </a:r>
            <a:endParaRPr lang="en-US" dirty="0"/>
          </a:p>
        </p:txBody>
      </p:sp>
      <p:sp>
        <p:nvSpPr>
          <p:cNvPr id="87" name="TextBox 86"/>
          <p:cNvSpPr txBox="1"/>
          <p:nvPr/>
        </p:nvSpPr>
        <p:spPr>
          <a:xfrm>
            <a:off x="2451980" y="903838"/>
            <a:ext cx="7312708" cy="461665"/>
          </a:xfrm>
          <a:prstGeom prst="rect">
            <a:avLst/>
          </a:prstGeom>
          <a:noFill/>
        </p:spPr>
        <p:txBody>
          <a:bodyPr wrap="none" rtlCol="0">
            <a:spAutoFit/>
          </a:bodyPr>
          <a:lstStyle/>
          <a:p>
            <a:r>
              <a:rPr lang="en-US" sz="2400" dirty="0">
                <a:solidFill>
                  <a:srgbClr val="FF0000"/>
                </a:solidFill>
              </a:rPr>
              <a:t>The 25</a:t>
            </a:r>
            <a:r>
              <a:rPr lang="en-US" sz="2400" baseline="30000" dirty="0">
                <a:solidFill>
                  <a:srgbClr val="FF0000"/>
                </a:solidFill>
              </a:rPr>
              <a:t>th</a:t>
            </a:r>
            <a:r>
              <a:rPr lang="en-US" sz="2400" dirty="0">
                <a:solidFill>
                  <a:srgbClr val="FF0000"/>
                </a:solidFill>
              </a:rPr>
              <a:t> year of the Reign of the Judges—about 67-66 BC</a:t>
            </a:r>
          </a:p>
        </p:txBody>
      </p:sp>
      <p:grpSp>
        <p:nvGrpSpPr>
          <p:cNvPr id="95" name="Group 94"/>
          <p:cNvGrpSpPr/>
          <p:nvPr/>
        </p:nvGrpSpPr>
        <p:grpSpPr>
          <a:xfrm>
            <a:off x="3918642" y="3497654"/>
            <a:ext cx="1332368" cy="2740183"/>
            <a:chOff x="1676400" y="794774"/>
            <a:chExt cx="1959106" cy="4060839"/>
          </a:xfrm>
        </p:grpSpPr>
        <p:sp>
          <p:nvSpPr>
            <p:cNvPr id="96" name="Cloud 95"/>
            <p:cNvSpPr/>
            <p:nvPr/>
          </p:nvSpPr>
          <p:spPr>
            <a:xfrm rot="1998027">
              <a:off x="2008938" y="794774"/>
              <a:ext cx="1443520" cy="164307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4427519">
              <a:off x="2266798" y="44181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7172481" flipH="1">
              <a:off x="2798646" y="44174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820608">
              <a:off x="1723673" y="3399685"/>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9411276">
              <a:off x="3296256" y="3325214"/>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325721">
              <a:off x="1995806" y="2032647"/>
              <a:ext cx="600004" cy="1672043"/>
            </a:xfrm>
            <a:prstGeom prst="trapezoid">
              <a:avLst>
                <a:gd name="adj" fmla="val 29408"/>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373468">
              <a:off x="2890867" y="2033331"/>
              <a:ext cx="600004" cy="1672043"/>
            </a:xfrm>
            <a:prstGeom prst="trapezoid">
              <a:avLst>
                <a:gd name="adj" fmla="val 29408"/>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a:off x="2084370" y="3352800"/>
              <a:ext cx="1219200" cy="1371600"/>
            </a:xfrm>
            <a:prstGeom prst="trapezoid">
              <a:avLst>
                <a:gd name="adj" fmla="val 2940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a:off x="2160570" y="2209800"/>
              <a:ext cx="1066800" cy="1524000"/>
            </a:xfrm>
            <a:prstGeom prst="trapezoid">
              <a:avLst>
                <a:gd name="adj" fmla="val 35469"/>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86"/>
            <p:cNvGrpSpPr/>
            <p:nvPr/>
          </p:nvGrpSpPr>
          <p:grpSpPr>
            <a:xfrm>
              <a:off x="2209800" y="3581400"/>
              <a:ext cx="1003663" cy="256903"/>
              <a:chOff x="4876800" y="1752600"/>
              <a:chExt cx="2590800" cy="685800"/>
            </a:xfrm>
          </p:grpSpPr>
          <p:sp>
            <p:nvSpPr>
              <p:cNvPr id="174" name="Rounded Rectangle 173"/>
              <p:cNvSpPr/>
              <p:nvPr/>
            </p:nvSpPr>
            <p:spPr>
              <a:xfrm>
                <a:off x="4876800" y="1752600"/>
                <a:ext cx="2590800" cy="6858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Isosceles Triangle 174"/>
              <p:cNvSpPr/>
              <p:nvPr/>
            </p:nvSpPr>
            <p:spPr>
              <a:xfrm rot="10960979">
                <a:off x="4968302"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Isosceles Triangle 175"/>
              <p:cNvSpPr/>
              <p:nvPr/>
            </p:nvSpPr>
            <p:spPr>
              <a:xfrm rot="10960979">
                <a:off x="5623621" y="1761733"/>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176"/>
              <p:cNvSpPr/>
              <p:nvPr/>
            </p:nvSpPr>
            <p:spPr>
              <a:xfrm rot="10960979">
                <a:off x="6339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Isosceles Triangle 177"/>
              <p:cNvSpPr/>
              <p:nvPr/>
            </p:nvSpPr>
            <p:spPr>
              <a:xfrm rot="10960979">
                <a:off x="7101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Isosceles Triangle 178"/>
              <p:cNvSpPr/>
              <p:nvPr/>
            </p:nvSpPr>
            <p:spPr>
              <a:xfrm rot="10800000" flipH="1" flipV="1">
                <a:off x="5334000" y="205740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p:cNvSpPr/>
              <p:nvPr/>
            </p:nvSpPr>
            <p:spPr>
              <a:xfrm rot="10800000" flipH="1" flipV="1">
                <a:off x="5971903" y="207264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Isosceles Triangle 180"/>
              <p:cNvSpPr/>
              <p:nvPr/>
            </p:nvSpPr>
            <p:spPr>
              <a:xfrm rot="10800000" flipH="1" flipV="1">
                <a:off x="6701246" y="2066108"/>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hevron 181"/>
              <p:cNvSpPr/>
              <p:nvPr/>
            </p:nvSpPr>
            <p:spPr>
              <a:xfrm rot="16200000">
                <a:off x="5307874" y="185710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Chevron 182"/>
              <p:cNvSpPr/>
              <p:nvPr/>
            </p:nvSpPr>
            <p:spPr>
              <a:xfrm rot="16200000">
                <a:off x="5943600" y="1852749"/>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Chevron 183"/>
              <p:cNvSpPr/>
              <p:nvPr/>
            </p:nvSpPr>
            <p:spPr>
              <a:xfrm rot="16200000">
                <a:off x="6701245" y="182662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7" name="Trapezoid 11"/>
            <p:cNvSpPr/>
            <p:nvPr/>
          </p:nvSpPr>
          <p:spPr>
            <a:xfrm rot="1015959">
              <a:off x="2156279" y="2143133"/>
              <a:ext cx="389825" cy="217912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20966519">
              <a:off x="2886608" y="2156912"/>
              <a:ext cx="452612" cy="214449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73"/>
            <p:cNvGrpSpPr/>
            <p:nvPr/>
          </p:nvGrpSpPr>
          <p:grpSpPr>
            <a:xfrm rot="21347197">
              <a:off x="2090503" y="2329161"/>
              <a:ext cx="1196587" cy="589541"/>
              <a:chOff x="4530635" y="2229859"/>
              <a:chExt cx="3145908" cy="1549943"/>
            </a:xfrm>
          </p:grpSpPr>
          <p:sp>
            <p:nvSpPr>
              <p:cNvPr id="167" name="Isosceles Triangle 166"/>
              <p:cNvSpPr/>
              <p:nvPr/>
            </p:nvSpPr>
            <p:spPr>
              <a:xfrm rot="14059926">
                <a:off x="4911634" y="2220685"/>
                <a:ext cx="381000" cy="1142997"/>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rot="12821647">
                <a:off x="5217651" y="2449474"/>
                <a:ext cx="381000" cy="1142997"/>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11441505">
                <a:off x="5665323" y="2616222"/>
                <a:ext cx="381000" cy="1142997"/>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Isosceles Triangle 169"/>
              <p:cNvSpPr/>
              <p:nvPr/>
            </p:nvSpPr>
            <p:spPr>
              <a:xfrm rot="10624198">
                <a:off x="6124962" y="2636804"/>
                <a:ext cx="381000" cy="1142998"/>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170"/>
              <p:cNvSpPr/>
              <p:nvPr/>
            </p:nvSpPr>
            <p:spPr>
              <a:xfrm rot="9492137">
                <a:off x="6522032" y="2533477"/>
                <a:ext cx="381000" cy="1142998"/>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Isosceles Triangle 171"/>
              <p:cNvSpPr/>
              <p:nvPr/>
            </p:nvSpPr>
            <p:spPr>
              <a:xfrm rot="7893429">
                <a:off x="6914544" y="2260113"/>
                <a:ext cx="381000" cy="1142998"/>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16469952">
                <a:off x="5868519" y="1790201"/>
                <a:ext cx="531164" cy="1410479"/>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Oval 14"/>
            <p:cNvSpPr/>
            <p:nvPr/>
          </p:nvSpPr>
          <p:spPr>
            <a:xfrm>
              <a:off x="2209800" y="990600"/>
              <a:ext cx="1049886"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rot="413801">
              <a:off x="2314695" y="1949606"/>
              <a:ext cx="774545" cy="52460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590800" y="2057400"/>
              <a:ext cx="2286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52"/>
            <p:cNvSpPr/>
            <p:nvPr/>
          </p:nvSpPr>
          <p:spPr>
            <a:xfrm rot="21338324">
              <a:off x="2180906" y="980591"/>
              <a:ext cx="943635" cy="674525"/>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438400" y="914400"/>
              <a:ext cx="762000" cy="3048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87"/>
            <p:cNvGrpSpPr/>
            <p:nvPr/>
          </p:nvGrpSpPr>
          <p:grpSpPr>
            <a:xfrm>
              <a:off x="2133600" y="1219200"/>
              <a:ext cx="1219200" cy="228600"/>
              <a:chOff x="4876800" y="1752600"/>
              <a:chExt cx="2590800" cy="685800"/>
            </a:xfrm>
          </p:grpSpPr>
          <p:sp>
            <p:nvSpPr>
              <p:cNvPr id="156" name="Rounded Rectangle 155"/>
              <p:cNvSpPr/>
              <p:nvPr/>
            </p:nvSpPr>
            <p:spPr>
              <a:xfrm>
                <a:off x="4876800" y="1752600"/>
                <a:ext cx="2590800" cy="6858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Isosceles Triangle 156"/>
              <p:cNvSpPr/>
              <p:nvPr/>
            </p:nvSpPr>
            <p:spPr>
              <a:xfrm rot="10960979">
                <a:off x="4968302"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Isosceles Triangle 157"/>
              <p:cNvSpPr/>
              <p:nvPr/>
            </p:nvSpPr>
            <p:spPr>
              <a:xfrm rot="10960979">
                <a:off x="5623621" y="1761733"/>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Isosceles Triangle 158"/>
              <p:cNvSpPr/>
              <p:nvPr/>
            </p:nvSpPr>
            <p:spPr>
              <a:xfrm rot="10960979">
                <a:off x="6339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Isosceles Triangle 159"/>
              <p:cNvSpPr/>
              <p:nvPr/>
            </p:nvSpPr>
            <p:spPr>
              <a:xfrm rot="10960979">
                <a:off x="7101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Isosceles Triangle 160"/>
              <p:cNvSpPr/>
              <p:nvPr/>
            </p:nvSpPr>
            <p:spPr>
              <a:xfrm rot="10800000" flipH="1" flipV="1">
                <a:off x="5334000" y="205740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rot="10800000" flipH="1" flipV="1">
                <a:off x="5971903" y="207264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rot="10800000" flipH="1" flipV="1">
                <a:off x="6701246" y="2066108"/>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hevron 163"/>
              <p:cNvSpPr/>
              <p:nvPr/>
            </p:nvSpPr>
            <p:spPr>
              <a:xfrm rot="16200000">
                <a:off x="5307874" y="185710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Chevron 164"/>
              <p:cNvSpPr/>
              <p:nvPr/>
            </p:nvSpPr>
            <p:spPr>
              <a:xfrm rot="16200000">
                <a:off x="5943600" y="1852749"/>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Chevron 165"/>
              <p:cNvSpPr/>
              <p:nvPr/>
            </p:nvSpPr>
            <p:spPr>
              <a:xfrm rot="16200000">
                <a:off x="6701245" y="182662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85" name="Group 184"/>
          <p:cNvGrpSpPr/>
          <p:nvPr/>
        </p:nvGrpSpPr>
        <p:grpSpPr>
          <a:xfrm>
            <a:off x="6172200" y="4267201"/>
            <a:ext cx="4216400" cy="1592207"/>
            <a:chOff x="965200" y="2286000"/>
            <a:chExt cx="7264400" cy="2743200"/>
          </a:xfrm>
        </p:grpSpPr>
        <p:grpSp>
          <p:nvGrpSpPr>
            <p:cNvPr id="186" name="Group 18"/>
            <p:cNvGrpSpPr/>
            <p:nvPr/>
          </p:nvGrpSpPr>
          <p:grpSpPr>
            <a:xfrm>
              <a:off x="965200" y="2286000"/>
              <a:ext cx="7264400" cy="2743200"/>
              <a:chOff x="965200" y="2286000"/>
              <a:chExt cx="7327900" cy="2743200"/>
            </a:xfrm>
          </p:grpSpPr>
          <p:sp>
            <p:nvSpPr>
              <p:cNvPr id="188" name="Rectangle 187"/>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89" idx="1"/>
                <a:endCxn id="18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87" name="TextBox 186"/>
            <p:cNvSpPr txBox="1"/>
            <p:nvPr/>
          </p:nvSpPr>
          <p:spPr>
            <a:xfrm>
              <a:off x="1117600" y="2514600"/>
              <a:ext cx="7010399" cy="1431718"/>
            </a:xfrm>
            <a:prstGeom prst="rect">
              <a:avLst/>
            </a:prstGeom>
            <a:noFill/>
          </p:spPr>
          <p:txBody>
            <a:bodyPr wrap="square" rtlCol="0">
              <a:spAutoFit/>
            </a:bodyPr>
            <a:lstStyle/>
            <a:p>
              <a:pPr algn="ctr"/>
              <a:r>
                <a:rPr lang="en-US" sz="2400" dirty="0">
                  <a:solidFill>
                    <a:schemeClr val="bg1"/>
                  </a:solidFill>
                </a:rPr>
                <a:t>Division and contention destroy our peace</a:t>
              </a:r>
            </a:p>
          </p:txBody>
        </p:sp>
      </p:grpSp>
      <p:sp>
        <p:nvSpPr>
          <p:cNvPr id="193" name="Rectangle 192"/>
          <p:cNvSpPr/>
          <p:nvPr/>
        </p:nvSpPr>
        <p:spPr>
          <a:xfrm>
            <a:off x="376473" y="1548144"/>
            <a:ext cx="3299234" cy="3970318"/>
          </a:xfrm>
          <a:prstGeom prst="rect">
            <a:avLst/>
          </a:prstGeom>
        </p:spPr>
        <p:txBody>
          <a:bodyPr wrap="square">
            <a:spAutoFit/>
          </a:bodyPr>
          <a:lstStyle/>
          <a:p>
            <a:pPr algn="ctr"/>
            <a:r>
              <a:rPr lang="en-US" dirty="0">
                <a:solidFill>
                  <a:srgbClr val="FFFF00"/>
                </a:solidFill>
              </a:rPr>
              <a:t>King-men</a:t>
            </a:r>
          </a:p>
          <a:p>
            <a:endParaRPr lang="en-US" dirty="0">
              <a:solidFill>
                <a:schemeClr val="bg1"/>
              </a:solidFill>
            </a:endParaRPr>
          </a:p>
          <a:p>
            <a:r>
              <a:rPr lang="en-US" dirty="0">
                <a:solidFill>
                  <a:schemeClr val="bg1"/>
                </a:solidFill>
              </a:rPr>
              <a:t>Wanted </a:t>
            </a:r>
            <a:r>
              <a:rPr lang="en-US" dirty="0" err="1">
                <a:solidFill>
                  <a:schemeClr val="bg1"/>
                </a:solidFill>
              </a:rPr>
              <a:t>Pahoran</a:t>
            </a:r>
            <a:r>
              <a:rPr lang="en-US" dirty="0">
                <a:solidFill>
                  <a:schemeClr val="bg1"/>
                </a:solidFill>
              </a:rPr>
              <a:t> to be dethroned from the judgment-seat</a:t>
            </a:r>
          </a:p>
          <a:p>
            <a:endParaRPr lang="en-US" dirty="0">
              <a:solidFill>
                <a:schemeClr val="bg1"/>
              </a:solidFill>
            </a:endParaRPr>
          </a:p>
          <a:p>
            <a:r>
              <a:rPr lang="en-US" dirty="0">
                <a:solidFill>
                  <a:schemeClr val="bg1"/>
                </a:solidFill>
              </a:rPr>
              <a:t>Wanted the law changed to overthrow the free government and establish a king over the land</a:t>
            </a:r>
          </a:p>
          <a:p>
            <a:endParaRPr lang="en-US" dirty="0">
              <a:solidFill>
                <a:schemeClr val="bg1"/>
              </a:solidFill>
            </a:endParaRPr>
          </a:p>
          <a:p>
            <a:r>
              <a:rPr lang="en-US" dirty="0">
                <a:solidFill>
                  <a:schemeClr val="bg1"/>
                </a:solidFill>
              </a:rPr>
              <a:t>Those of ‘high birth’ </a:t>
            </a:r>
          </a:p>
          <a:p>
            <a:endParaRPr lang="en-US" dirty="0">
              <a:solidFill>
                <a:schemeClr val="bg1"/>
              </a:solidFill>
            </a:endParaRPr>
          </a:p>
          <a:p>
            <a:r>
              <a:rPr lang="en-US" dirty="0">
                <a:solidFill>
                  <a:schemeClr val="bg1"/>
                </a:solidFill>
              </a:rPr>
              <a:t>Those who sought power and authority over the people</a:t>
            </a:r>
            <a:endParaRPr lang="en-US" dirty="0"/>
          </a:p>
        </p:txBody>
      </p:sp>
      <p:sp>
        <p:nvSpPr>
          <p:cNvPr id="194" name="Rectangle 193"/>
          <p:cNvSpPr/>
          <p:nvPr/>
        </p:nvSpPr>
        <p:spPr>
          <a:xfrm>
            <a:off x="8313344" y="1519474"/>
            <a:ext cx="2743200" cy="2031325"/>
          </a:xfrm>
          <a:prstGeom prst="rect">
            <a:avLst/>
          </a:prstGeom>
        </p:spPr>
        <p:txBody>
          <a:bodyPr wrap="square">
            <a:spAutoFit/>
          </a:bodyPr>
          <a:lstStyle/>
          <a:p>
            <a:pPr algn="ctr"/>
            <a:r>
              <a:rPr lang="en-US" dirty="0">
                <a:solidFill>
                  <a:srgbClr val="FFFF00"/>
                </a:solidFill>
              </a:rPr>
              <a:t>Freemen</a:t>
            </a:r>
          </a:p>
          <a:p>
            <a:endParaRPr lang="en-US" dirty="0">
              <a:solidFill>
                <a:schemeClr val="bg1"/>
              </a:solidFill>
            </a:endParaRPr>
          </a:p>
          <a:p>
            <a:r>
              <a:rPr lang="en-US" dirty="0">
                <a:solidFill>
                  <a:schemeClr val="bg1"/>
                </a:solidFill>
              </a:rPr>
              <a:t>Wanted </a:t>
            </a:r>
            <a:r>
              <a:rPr lang="en-US" dirty="0" err="1">
                <a:solidFill>
                  <a:schemeClr val="bg1"/>
                </a:solidFill>
              </a:rPr>
              <a:t>Pahoran</a:t>
            </a:r>
            <a:r>
              <a:rPr lang="en-US" dirty="0">
                <a:solidFill>
                  <a:schemeClr val="bg1"/>
                </a:solidFill>
              </a:rPr>
              <a:t> to remain as chief judge</a:t>
            </a:r>
          </a:p>
          <a:p>
            <a:endParaRPr lang="en-US" dirty="0">
              <a:solidFill>
                <a:schemeClr val="bg1"/>
              </a:solidFill>
            </a:endParaRPr>
          </a:p>
          <a:p>
            <a:r>
              <a:rPr lang="en-US" dirty="0">
                <a:solidFill>
                  <a:schemeClr val="bg1"/>
                </a:solidFill>
              </a:rPr>
              <a:t>Wanted their right and privileges to their religion</a:t>
            </a:r>
            <a:endParaRPr lang="en-US" dirty="0"/>
          </a:p>
        </p:txBody>
      </p:sp>
      <p:sp>
        <p:nvSpPr>
          <p:cNvPr id="195" name="Rectangle 194"/>
          <p:cNvSpPr/>
          <p:nvPr/>
        </p:nvSpPr>
        <p:spPr>
          <a:xfrm>
            <a:off x="5866646" y="6086947"/>
            <a:ext cx="5638800" cy="369332"/>
          </a:xfrm>
          <a:prstGeom prst="rect">
            <a:avLst/>
          </a:prstGeom>
        </p:spPr>
        <p:txBody>
          <a:bodyPr wrap="square">
            <a:spAutoFit/>
          </a:bodyPr>
          <a:lstStyle/>
          <a:p>
            <a:r>
              <a:rPr lang="en-US" dirty="0">
                <a:solidFill>
                  <a:srgbClr val="FFFF00"/>
                </a:solidFill>
              </a:rPr>
              <a:t>The voice of the people went in favor of the freemen</a:t>
            </a:r>
          </a:p>
        </p:txBody>
      </p:sp>
    </p:spTree>
    <p:extLst>
      <p:ext uri="{BB962C8B-B14F-4D97-AF65-F5344CB8AC3E}">
        <p14:creationId xmlns:p14="http://schemas.microsoft.com/office/powerpoint/2010/main" val="280290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193" grpId="0"/>
      <p:bldP spid="194" grpId="0"/>
      <p:bldP spid="1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692F7-1C03-42F1-A067-39274EB66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269" name="Picture 5"/>
          <p:cNvPicPr>
            <a:picLocks noChangeAspect="1" noChangeArrowheads="1"/>
          </p:cNvPicPr>
          <p:nvPr/>
        </p:nvPicPr>
        <p:blipFill>
          <a:blip r:embed="rId3" cstate="print"/>
          <a:srcRect/>
          <a:stretch>
            <a:fillRect/>
          </a:stretch>
        </p:blipFill>
        <p:spPr bwMode="auto">
          <a:xfrm>
            <a:off x="1524001" y="152401"/>
            <a:ext cx="2181225" cy="409575"/>
          </a:xfrm>
          <a:prstGeom prst="rect">
            <a:avLst/>
          </a:prstGeom>
          <a:noFill/>
          <a:ln w="9525">
            <a:noFill/>
            <a:miter lim="800000"/>
            <a:headEnd/>
            <a:tailEnd/>
          </a:ln>
          <a:effectLst/>
        </p:spPr>
      </p:pic>
      <p:sp>
        <p:nvSpPr>
          <p:cNvPr id="7" name="TextBox 6"/>
          <p:cNvSpPr txBox="1"/>
          <p:nvPr/>
        </p:nvSpPr>
        <p:spPr>
          <a:xfrm>
            <a:off x="1752600" y="152401"/>
            <a:ext cx="8763000" cy="646331"/>
          </a:xfrm>
          <a:prstGeom prst="rect">
            <a:avLst/>
          </a:prstGeom>
          <a:noFill/>
        </p:spPr>
        <p:txBody>
          <a:bodyPr wrap="square" rtlCol="0">
            <a:spAutoFit/>
          </a:bodyPr>
          <a:lstStyle/>
          <a:p>
            <a:pPr algn="ctr"/>
            <a:r>
              <a:rPr lang="en-US" sz="3600" dirty="0">
                <a:solidFill>
                  <a:schemeClr val="bg1"/>
                </a:solidFill>
                <a:latin typeface="Bookman Old Style" pitchFamily="18" charset="0"/>
              </a:rPr>
              <a:t>Refusing to Defend Their Country</a:t>
            </a:r>
          </a:p>
        </p:txBody>
      </p:sp>
      <p:sp>
        <p:nvSpPr>
          <p:cNvPr id="9" name="TextBox 8"/>
          <p:cNvSpPr txBox="1"/>
          <p:nvPr/>
        </p:nvSpPr>
        <p:spPr>
          <a:xfrm>
            <a:off x="5976041" y="836691"/>
            <a:ext cx="4876800" cy="1477328"/>
          </a:xfrm>
          <a:prstGeom prst="rect">
            <a:avLst/>
          </a:prstGeom>
          <a:noFill/>
        </p:spPr>
        <p:txBody>
          <a:bodyPr wrap="square" rtlCol="0">
            <a:spAutoFit/>
          </a:bodyPr>
          <a:lstStyle/>
          <a:p>
            <a:r>
              <a:rPr lang="en-US" dirty="0">
                <a:solidFill>
                  <a:schemeClr val="bg1"/>
                </a:solidFill>
              </a:rPr>
              <a:t>“And it came to pass that he sent a petition, with the voice of the people, unto the governor of the land, desiring that he should read it, and give him (Moroni) power to compel those dissenters to defend their country or to put them to death.”</a:t>
            </a:r>
          </a:p>
        </p:txBody>
      </p:sp>
      <p:sp>
        <p:nvSpPr>
          <p:cNvPr id="193" name="Rectangle 192"/>
          <p:cNvSpPr/>
          <p:nvPr/>
        </p:nvSpPr>
        <p:spPr>
          <a:xfrm>
            <a:off x="787651" y="1295400"/>
            <a:ext cx="4037846" cy="1477328"/>
          </a:xfrm>
          <a:prstGeom prst="rect">
            <a:avLst/>
          </a:prstGeom>
        </p:spPr>
        <p:txBody>
          <a:bodyPr wrap="square">
            <a:spAutoFit/>
          </a:bodyPr>
          <a:lstStyle/>
          <a:p>
            <a:r>
              <a:rPr lang="en-US" dirty="0" err="1">
                <a:solidFill>
                  <a:schemeClr val="bg1"/>
                </a:solidFill>
              </a:rPr>
              <a:t>Amalickiah</a:t>
            </a:r>
            <a:r>
              <a:rPr lang="en-US" dirty="0">
                <a:solidFill>
                  <a:schemeClr val="bg1"/>
                </a:solidFill>
              </a:rPr>
              <a:t> again gathers up his army</a:t>
            </a:r>
          </a:p>
          <a:p>
            <a:endParaRPr lang="en-US" dirty="0">
              <a:solidFill>
                <a:schemeClr val="bg1"/>
              </a:solidFill>
            </a:endParaRPr>
          </a:p>
          <a:p>
            <a:r>
              <a:rPr lang="en-US" dirty="0">
                <a:solidFill>
                  <a:schemeClr val="bg1"/>
                </a:solidFill>
              </a:rPr>
              <a:t>When the king-men heard the Lamanites coming to battle they refused to take up arms to defend their country.</a:t>
            </a:r>
          </a:p>
        </p:txBody>
      </p:sp>
      <p:sp>
        <p:nvSpPr>
          <p:cNvPr id="68" name="TextBox 67"/>
          <p:cNvSpPr txBox="1"/>
          <p:nvPr/>
        </p:nvSpPr>
        <p:spPr>
          <a:xfrm>
            <a:off x="165980" y="6488668"/>
            <a:ext cx="2362200" cy="369332"/>
          </a:xfrm>
          <a:prstGeom prst="rect">
            <a:avLst/>
          </a:prstGeom>
          <a:noFill/>
        </p:spPr>
        <p:txBody>
          <a:bodyPr wrap="square" rtlCol="0">
            <a:spAutoFit/>
          </a:bodyPr>
          <a:lstStyle/>
          <a:p>
            <a:r>
              <a:rPr lang="en-US" dirty="0">
                <a:solidFill>
                  <a:schemeClr val="bg1"/>
                </a:solidFill>
              </a:rPr>
              <a:t>Alma 51:9-20</a:t>
            </a:r>
          </a:p>
        </p:txBody>
      </p:sp>
      <p:grpSp>
        <p:nvGrpSpPr>
          <p:cNvPr id="69" name="Group 68"/>
          <p:cNvGrpSpPr/>
          <p:nvPr/>
        </p:nvGrpSpPr>
        <p:grpSpPr>
          <a:xfrm>
            <a:off x="2421082" y="3023754"/>
            <a:ext cx="1143000" cy="3048000"/>
            <a:chOff x="2514600" y="914399"/>
            <a:chExt cx="1699489" cy="4494278"/>
          </a:xfrm>
        </p:grpSpPr>
        <p:sp>
          <p:nvSpPr>
            <p:cNvPr id="70" name="Oval 69"/>
            <p:cNvSpPr/>
            <p:nvPr/>
          </p:nvSpPr>
          <p:spPr>
            <a:xfrm rot="6360011">
              <a:off x="2394530" y="3489940"/>
              <a:ext cx="685800" cy="358534"/>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3628137">
              <a:off x="3505060" y="3505764"/>
              <a:ext cx="685800" cy="372322"/>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101"/>
            <p:cNvGrpSpPr/>
            <p:nvPr/>
          </p:nvGrpSpPr>
          <p:grpSpPr>
            <a:xfrm rot="7128265">
              <a:off x="3352512" y="4957643"/>
              <a:ext cx="331999" cy="543507"/>
              <a:chOff x="4267200" y="5105400"/>
              <a:chExt cx="685800" cy="609600"/>
            </a:xfrm>
          </p:grpSpPr>
          <p:sp>
            <p:nvSpPr>
              <p:cNvPr id="241"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02"/>
            <p:cNvGrpSpPr/>
            <p:nvPr/>
          </p:nvGrpSpPr>
          <p:grpSpPr>
            <a:xfrm rot="14157531">
              <a:off x="3047710" y="4970924"/>
              <a:ext cx="331999" cy="543507"/>
              <a:chOff x="4267200" y="5105400"/>
              <a:chExt cx="685800" cy="609600"/>
            </a:xfrm>
          </p:grpSpPr>
          <p:sp>
            <p:nvSpPr>
              <p:cNvPr id="239" name="Oval 238"/>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rapezoid 73"/>
            <p:cNvSpPr/>
            <p:nvPr/>
          </p:nvSpPr>
          <p:spPr>
            <a:xfrm rot="20378210">
              <a:off x="3481117" y="2400714"/>
              <a:ext cx="410373" cy="1412574"/>
            </a:xfrm>
            <a:prstGeom prst="trapezoid">
              <a:avLst>
                <a:gd name="adj" fmla="val 20429"/>
              </a:avLst>
            </a:prstGeom>
            <a:solidFill>
              <a:srgbClr val="3A76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422945">
              <a:off x="2663446" y="2475618"/>
              <a:ext cx="510084" cy="1321008"/>
            </a:xfrm>
            <a:prstGeom prst="trapezoid">
              <a:avLst>
                <a:gd name="adj" fmla="val 20429"/>
              </a:avLst>
            </a:prstGeom>
            <a:solidFill>
              <a:srgbClr val="3A76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0800000">
              <a:off x="2889069" y="2460170"/>
              <a:ext cx="838200" cy="1349829"/>
            </a:xfrm>
            <a:prstGeom prst="trapezoid">
              <a:avLst>
                <a:gd name="adj" fmla="val 20429"/>
              </a:avLst>
            </a:prstGeom>
            <a:solidFill>
              <a:srgbClr val="3A76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gular Pentagon 76"/>
            <p:cNvSpPr/>
            <p:nvPr/>
          </p:nvSpPr>
          <p:spPr>
            <a:xfrm rot="10800000">
              <a:off x="3113315" y="2068285"/>
              <a:ext cx="457200" cy="1371600"/>
            </a:xfrm>
            <a:prstGeom prst="pentagon">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77"/>
            <p:cNvSpPr/>
            <p:nvPr/>
          </p:nvSpPr>
          <p:spPr>
            <a:xfrm rot="5400000">
              <a:off x="2705100" y="1714500"/>
              <a:ext cx="1219200" cy="990600"/>
            </a:xfrm>
            <a:prstGeom prst="homePlate">
              <a:avLst>
                <a:gd name="adj" fmla="val 40769"/>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0"/>
            <p:cNvGrpSpPr/>
            <p:nvPr/>
          </p:nvGrpSpPr>
          <p:grpSpPr>
            <a:xfrm>
              <a:off x="2590801" y="914399"/>
              <a:ext cx="1447800" cy="1479289"/>
              <a:chOff x="2731569" y="4101704"/>
              <a:chExt cx="2435810" cy="2042401"/>
            </a:xfrm>
          </p:grpSpPr>
          <p:sp>
            <p:nvSpPr>
              <p:cNvPr id="230"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rapezoid 79"/>
            <p:cNvSpPr/>
            <p:nvPr/>
          </p:nvSpPr>
          <p:spPr>
            <a:xfrm>
              <a:off x="2819400" y="3810000"/>
              <a:ext cx="966651" cy="1349829"/>
            </a:xfrm>
            <a:prstGeom prst="trapezoid">
              <a:avLst>
                <a:gd name="adj" fmla="val 23751"/>
              </a:avLst>
            </a:prstGeom>
            <a:solidFill>
              <a:srgbClr val="3A76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97"/>
            <p:cNvGrpSpPr/>
            <p:nvPr/>
          </p:nvGrpSpPr>
          <p:grpSpPr>
            <a:xfrm>
              <a:off x="3010989" y="3886200"/>
              <a:ext cx="567813" cy="914400"/>
              <a:chOff x="4648200" y="4038600"/>
              <a:chExt cx="838200" cy="1349829"/>
            </a:xfrm>
          </p:grpSpPr>
          <p:sp>
            <p:nvSpPr>
              <p:cNvPr id="209" name="Trapezoid 208"/>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p:cNvGrpSpPr/>
              <p:nvPr/>
            </p:nvGrpSpPr>
            <p:grpSpPr>
              <a:xfrm rot="5595418">
                <a:off x="4297276" y="4567385"/>
                <a:ext cx="1211525" cy="322729"/>
                <a:chOff x="6019800" y="5334000"/>
                <a:chExt cx="2590800" cy="914400"/>
              </a:xfrm>
            </p:grpSpPr>
            <p:grpSp>
              <p:nvGrpSpPr>
                <p:cNvPr id="221" name="Group 79"/>
                <p:cNvGrpSpPr/>
                <p:nvPr/>
              </p:nvGrpSpPr>
              <p:grpSpPr>
                <a:xfrm>
                  <a:off x="6019800" y="5334000"/>
                  <a:ext cx="914400" cy="914400"/>
                  <a:chOff x="6019800" y="5334000"/>
                  <a:chExt cx="914400" cy="914400"/>
                </a:xfrm>
              </p:grpSpPr>
              <p:sp>
                <p:nvSpPr>
                  <p:cNvPr id="228" name="Quad Arrow 22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80"/>
                <p:cNvGrpSpPr/>
                <p:nvPr/>
              </p:nvGrpSpPr>
              <p:grpSpPr>
                <a:xfrm>
                  <a:off x="6858000" y="5334000"/>
                  <a:ext cx="914400" cy="914400"/>
                  <a:chOff x="6019800" y="5334000"/>
                  <a:chExt cx="914400" cy="914400"/>
                </a:xfrm>
              </p:grpSpPr>
              <p:sp>
                <p:nvSpPr>
                  <p:cNvPr id="226" name="Quad Arrow 22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83"/>
                <p:cNvGrpSpPr/>
                <p:nvPr/>
              </p:nvGrpSpPr>
              <p:grpSpPr>
                <a:xfrm>
                  <a:off x="7696200" y="5334000"/>
                  <a:ext cx="914400" cy="914400"/>
                  <a:chOff x="6019800" y="5334000"/>
                  <a:chExt cx="914400" cy="914400"/>
                </a:xfrm>
              </p:grpSpPr>
              <p:sp>
                <p:nvSpPr>
                  <p:cNvPr id="224" name="Quad Arrow 22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22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1" name="Group 210"/>
              <p:cNvGrpSpPr/>
              <p:nvPr/>
            </p:nvGrpSpPr>
            <p:grpSpPr>
              <a:xfrm rot="5160593">
                <a:off x="4618957" y="4567387"/>
                <a:ext cx="1211525" cy="322729"/>
                <a:chOff x="6019800" y="5334000"/>
                <a:chExt cx="2590800" cy="914400"/>
              </a:xfrm>
            </p:grpSpPr>
            <p:grpSp>
              <p:nvGrpSpPr>
                <p:cNvPr id="212" name="Group 79"/>
                <p:cNvGrpSpPr/>
                <p:nvPr/>
              </p:nvGrpSpPr>
              <p:grpSpPr>
                <a:xfrm>
                  <a:off x="6019800" y="5334000"/>
                  <a:ext cx="914400" cy="914400"/>
                  <a:chOff x="6019800" y="5334000"/>
                  <a:chExt cx="914400" cy="914400"/>
                </a:xfrm>
              </p:grpSpPr>
              <p:sp>
                <p:nvSpPr>
                  <p:cNvPr id="219" name="Quad Arrow 21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Diamond 21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80"/>
                <p:cNvGrpSpPr/>
                <p:nvPr/>
              </p:nvGrpSpPr>
              <p:grpSpPr>
                <a:xfrm>
                  <a:off x="6858000" y="5334000"/>
                  <a:ext cx="914400" cy="914400"/>
                  <a:chOff x="6019800" y="5334000"/>
                  <a:chExt cx="914400" cy="914400"/>
                </a:xfrm>
              </p:grpSpPr>
              <p:sp>
                <p:nvSpPr>
                  <p:cNvPr id="217" name="Quad Arrow 21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83"/>
                <p:cNvGrpSpPr/>
                <p:nvPr/>
              </p:nvGrpSpPr>
              <p:grpSpPr>
                <a:xfrm>
                  <a:off x="7696200" y="5334000"/>
                  <a:ext cx="914400" cy="914400"/>
                  <a:chOff x="6019800" y="5334000"/>
                  <a:chExt cx="914400" cy="914400"/>
                </a:xfrm>
              </p:grpSpPr>
              <p:sp>
                <p:nvSpPr>
                  <p:cNvPr id="215" name="Quad Arrow 21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21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2" name="Rounded Rectangle 81"/>
            <p:cNvSpPr/>
            <p:nvPr/>
          </p:nvSpPr>
          <p:spPr>
            <a:xfrm>
              <a:off x="3048000" y="3733800"/>
              <a:ext cx="533400" cy="152400"/>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13"/>
            <p:cNvGrpSpPr/>
            <p:nvPr/>
          </p:nvGrpSpPr>
          <p:grpSpPr>
            <a:xfrm>
              <a:off x="2514600" y="2362200"/>
              <a:ext cx="1699489" cy="1219199"/>
              <a:chOff x="5334000" y="1676401"/>
              <a:chExt cx="3200400" cy="2295940"/>
            </a:xfrm>
          </p:grpSpPr>
          <p:grpSp>
            <p:nvGrpSpPr>
              <p:cNvPr id="101" name="Group 59"/>
              <p:cNvGrpSpPr/>
              <p:nvPr/>
            </p:nvGrpSpPr>
            <p:grpSpPr>
              <a:xfrm>
                <a:off x="5334000" y="1676401"/>
                <a:ext cx="3200400" cy="2295940"/>
                <a:chOff x="3329709" y="1676400"/>
                <a:chExt cx="5204691" cy="3733801"/>
              </a:xfrm>
            </p:grpSpPr>
            <p:grpSp>
              <p:nvGrpSpPr>
                <p:cNvPr id="108" name="Group 139"/>
                <p:cNvGrpSpPr/>
                <p:nvPr/>
              </p:nvGrpSpPr>
              <p:grpSpPr>
                <a:xfrm>
                  <a:off x="5784951" y="1676400"/>
                  <a:ext cx="2749449" cy="2932281"/>
                  <a:chOff x="4370181" y="2237947"/>
                  <a:chExt cx="1395285" cy="1533800"/>
                </a:xfrm>
                <a:solidFill>
                  <a:schemeClr val="accent6">
                    <a:lumMod val="50000"/>
                  </a:schemeClr>
                </a:solidFill>
              </p:grpSpPr>
              <p:sp>
                <p:nvSpPr>
                  <p:cNvPr id="142" name="Rounded Rectangle 38"/>
                  <p:cNvSpPr/>
                  <p:nvPr/>
                </p:nvSpPr>
                <p:spPr>
                  <a:xfrm rot="7483574">
                    <a:off x="4138676" y="2853106"/>
                    <a:ext cx="1355172" cy="124854"/>
                  </a:xfrm>
                  <a:prstGeom prst="roundRect">
                    <a:avLst/>
                  </a:prstGeom>
                  <a:solidFill>
                    <a:srgbClr val="582A0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22"/>
                  <p:cNvGrpSpPr/>
                  <p:nvPr/>
                </p:nvGrpSpPr>
                <p:grpSpPr>
                  <a:xfrm>
                    <a:off x="4975163" y="2434420"/>
                    <a:ext cx="790303" cy="409072"/>
                    <a:chOff x="4975163" y="2434420"/>
                    <a:chExt cx="790303" cy="409072"/>
                  </a:xfrm>
                  <a:grpFill/>
                </p:grpSpPr>
                <p:sp>
                  <p:nvSpPr>
                    <p:cNvPr id="206" name="Moon 56"/>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57"/>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58"/>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3"/>
                  <p:cNvGrpSpPr/>
                  <p:nvPr/>
                </p:nvGrpSpPr>
                <p:grpSpPr>
                  <a:xfrm>
                    <a:off x="4842164" y="2673927"/>
                    <a:ext cx="856672" cy="364837"/>
                    <a:chOff x="4975163" y="2434420"/>
                    <a:chExt cx="790303" cy="409072"/>
                  </a:xfrm>
                  <a:grpFill/>
                </p:grpSpPr>
                <p:sp>
                  <p:nvSpPr>
                    <p:cNvPr id="203" name="Moon 53"/>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54"/>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55"/>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27"/>
                  <p:cNvGrpSpPr/>
                  <p:nvPr/>
                </p:nvGrpSpPr>
                <p:grpSpPr>
                  <a:xfrm>
                    <a:off x="4702690" y="2882384"/>
                    <a:ext cx="790303" cy="409072"/>
                    <a:chOff x="4975163" y="2434420"/>
                    <a:chExt cx="790303" cy="409072"/>
                  </a:xfrm>
                  <a:grpFill/>
                </p:grpSpPr>
                <p:sp>
                  <p:nvSpPr>
                    <p:cNvPr id="200" name="Moon 50"/>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51"/>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52"/>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31"/>
                  <p:cNvGrpSpPr/>
                  <p:nvPr/>
                </p:nvGrpSpPr>
                <p:grpSpPr>
                  <a:xfrm>
                    <a:off x="4545672" y="3122529"/>
                    <a:ext cx="790303" cy="409072"/>
                    <a:chOff x="4975163" y="2434420"/>
                    <a:chExt cx="790303" cy="409072"/>
                  </a:xfrm>
                  <a:grpFill/>
                </p:grpSpPr>
                <p:sp>
                  <p:nvSpPr>
                    <p:cNvPr id="197" name="Moon 47"/>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48"/>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49"/>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35"/>
                  <p:cNvGrpSpPr/>
                  <p:nvPr/>
                </p:nvGrpSpPr>
                <p:grpSpPr>
                  <a:xfrm rot="1269795">
                    <a:off x="4370181" y="3362675"/>
                    <a:ext cx="790303" cy="409072"/>
                    <a:chOff x="4975163" y="2434420"/>
                    <a:chExt cx="790303" cy="409072"/>
                  </a:xfrm>
                  <a:grpFill/>
                </p:grpSpPr>
                <p:sp>
                  <p:nvSpPr>
                    <p:cNvPr id="185" name="Moon 44"/>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45"/>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46"/>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40"/>
                <p:cNvGrpSpPr/>
                <p:nvPr/>
              </p:nvGrpSpPr>
              <p:grpSpPr>
                <a:xfrm flipH="1">
                  <a:off x="3329709" y="1768267"/>
                  <a:ext cx="2749449" cy="2932281"/>
                  <a:chOff x="4370181" y="2237947"/>
                  <a:chExt cx="1395285" cy="1533800"/>
                </a:xfrm>
                <a:solidFill>
                  <a:schemeClr val="accent6">
                    <a:lumMod val="50000"/>
                  </a:schemeClr>
                </a:solidFill>
              </p:grpSpPr>
              <p:sp>
                <p:nvSpPr>
                  <p:cNvPr id="120" name="Rounded Rectangle 119"/>
                  <p:cNvSpPr/>
                  <p:nvPr/>
                </p:nvSpPr>
                <p:spPr>
                  <a:xfrm rot="7483574">
                    <a:off x="4138676" y="2853106"/>
                    <a:ext cx="1355172" cy="124854"/>
                  </a:xfrm>
                  <a:prstGeom prst="roundRect">
                    <a:avLst/>
                  </a:prstGeom>
                  <a:solidFill>
                    <a:srgbClr val="582A0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2"/>
                  <p:cNvGrpSpPr/>
                  <p:nvPr/>
                </p:nvGrpSpPr>
                <p:grpSpPr>
                  <a:xfrm>
                    <a:off x="4975163" y="2434420"/>
                    <a:ext cx="790303" cy="409072"/>
                    <a:chOff x="4975163" y="2434420"/>
                    <a:chExt cx="790303" cy="409072"/>
                  </a:xfrm>
                  <a:grpFill/>
                </p:grpSpPr>
                <p:sp>
                  <p:nvSpPr>
                    <p:cNvPr id="139" name="Moon 35"/>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36"/>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37"/>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3"/>
                  <p:cNvGrpSpPr/>
                  <p:nvPr/>
                </p:nvGrpSpPr>
                <p:grpSpPr>
                  <a:xfrm>
                    <a:off x="4842164" y="2673927"/>
                    <a:ext cx="856672" cy="364837"/>
                    <a:chOff x="4975163" y="2434420"/>
                    <a:chExt cx="790303" cy="409072"/>
                  </a:xfrm>
                  <a:grpFill/>
                </p:grpSpPr>
                <p:sp>
                  <p:nvSpPr>
                    <p:cNvPr id="136" name="Moon 32"/>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33"/>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34"/>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7"/>
                  <p:cNvGrpSpPr/>
                  <p:nvPr/>
                </p:nvGrpSpPr>
                <p:grpSpPr>
                  <a:xfrm>
                    <a:off x="4702690" y="2882384"/>
                    <a:ext cx="790303" cy="409072"/>
                    <a:chOff x="4975163" y="2434420"/>
                    <a:chExt cx="790303" cy="409072"/>
                  </a:xfrm>
                  <a:grpFill/>
                </p:grpSpPr>
                <p:sp>
                  <p:nvSpPr>
                    <p:cNvPr id="133" name="Moon 29"/>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31"/>
                  <p:cNvGrpSpPr/>
                  <p:nvPr/>
                </p:nvGrpSpPr>
                <p:grpSpPr>
                  <a:xfrm>
                    <a:off x="4545672" y="3122529"/>
                    <a:ext cx="790303" cy="409072"/>
                    <a:chOff x="4975163" y="2434420"/>
                    <a:chExt cx="790303" cy="409072"/>
                  </a:xfrm>
                  <a:grpFill/>
                </p:grpSpPr>
                <p:sp>
                  <p:nvSpPr>
                    <p:cNvPr id="130" name="Moon 129"/>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28"/>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35"/>
                  <p:cNvGrpSpPr/>
                  <p:nvPr/>
                </p:nvGrpSpPr>
                <p:grpSpPr>
                  <a:xfrm rot="1269795">
                    <a:off x="4370181" y="3362675"/>
                    <a:ext cx="790303" cy="409072"/>
                    <a:chOff x="4975163" y="2434420"/>
                    <a:chExt cx="790303" cy="409072"/>
                  </a:xfrm>
                  <a:grpFill/>
                </p:grpSpPr>
                <p:sp>
                  <p:nvSpPr>
                    <p:cNvPr id="126" name="Moon 125"/>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 name="Group 162"/>
                <p:cNvGrpSpPr/>
                <p:nvPr/>
              </p:nvGrpSpPr>
              <p:grpSpPr>
                <a:xfrm rot="4467257">
                  <a:off x="4822952" y="4237309"/>
                  <a:ext cx="1510882" cy="806088"/>
                  <a:chOff x="4975163" y="2434420"/>
                  <a:chExt cx="790303" cy="409072"/>
                </a:xfrm>
                <a:solidFill>
                  <a:schemeClr val="accent6">
                    <a:lumMod val="50000"/>
                  </a:schemeClr>
                </a:solidFill>
              </p:grpSpPr>
              <p:sp>
                <p:nvSpPr>
                  <p:cNvPr id="117" name="Moon 116"/>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5"/>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6"/>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13" name="Moon 11"/>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3"/>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Oval 111"/>
                <p:cNvSpPr/>
                <p:nvPr/>
              </p:nvSpPr>
              <p:spPr>
                <a:xfrm>
                  <a:off x="5870539" y="3729189"/>
                  <a:ext cx="138361" cy="201352"/>
                </a:xfrm>
                <a:prstGeom prst="ellipse">
                  <a:avLst/>
                </a:prstGeom>
                <a:solidFill>
                  <a:srgbClr val="582A0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10"/>
              <p:cNvGrpSpPr/>
              <p:nvPr/>
            </p:nvGrpSpPr>
            <p:grpSpPr>
              <a:xfrm>
                <a:off x="6705600" y="2819400"/>
                <a:ext cx="457200" cy="457200"/>
                <a:chOff x="6019800" y="5334000"/>
                <a:chExt cx="914400" cy="914400"/>
              </a:xfrm>
            </p:grpSpPr>
            <p:sp>
              <p:nvSpPr>
                <p:cNvPr id="106" name="Quad Arrow 10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125"/>
            <p:cNvGrpSpPr/>
            <p:nvPr/>
          </p:nvGrpSpPr>
          <p:grpSpPr>
            <a:xfrm flipV="1">
              <a:off x="2590800" y="1447800"/>
              <a:ext cx="1371600" cy="259080"/>
              <a:chOff x="5029200" y="838200"/>
              <a:chExt cx="1905000" cy="457200"/>
            </a:xfrm>
          </p:grpSpPr>
          <p:sp>
            <p:nvSpPr>
              <p:cNvPr id="85" name="Rounded Rectangle 84"/>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114"/>
              <p:cNvGrpSpPr/>
              <p:nvPr/>
            </p:nvGrpSpPr>
            <p:grpSpPr>
              <a:xfrm rot="10800000">
                <a:off x="5334000" y="914400"/>
                <a:ext cx="1211525" cy="322729"/>
                <a:chOff x="6019800" y="5334000"/>
                <a:chExt cx="2590800" cy="914400"/>
              </a:xfrm>
            </p:grpSpPr>
            <p:grpSp>
              <p:nvGrpSpPr>
                <p:cNvPr id="89" name="Group 79"/>
                <p:cNvGrpSpPr/>
                <p:nvPr/>
              </p:nvGrpSpPr>
              <p:grpSpPr>
                <a:xfrm>
                  <a:off x="6019800" y="5334000"/>
                  <a:ext cx="914400" cy="914400"/>
                  <a:chOff x="6019800" y="5334000"/>
                  <a:chExt cx="914400" cy="914400"/>
                </a:xfrm>
              </p:grpSpPr>
              <p:sp>
                <p:nvSpPr>
                  <p:cNvPr id="99" name="Quad Arrow 9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0"/>
                <p:cNvGrpSpPr/>
                <p:nvPr/>
              </p:nvGrpSpPr>
              <p:grpSpPr>
                <a:xfrm>
                  <a:off x="6858000" y="5334000"/>
                  <a:ext cx="914400" cy="914400"/>
                  <a:chOff x="6019800" y="5334000"/>
                  <a:chExt cx="914400" cy="914400"/>
                </a:xfrm>
              </p:grpSpPr>
              <p:sp>
                <p:nvSpPr>
                  <p:cNvPr id="94" name="Quad Arrow 9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83"/>
                <p:cNvGrpSpPr/>
                <p:nvPr/>
              </p:nvGrpSpPr>
              <p:grpSpPr>
                <a:xfrm>
                  <a:off x="7696200" y="5334000"/>
                  <a:ext cx="914400" cy="914400"/>
                  <a:chOff x="6019800" y="5334000"/>
                  <a:chExt cx="914400" cy="914400"/>
                </a:xfrm>
              </p:grpSpPr>
              <p:sp>
                <p:nvSpPr>
                  <p:cNvPr id="92" name="Quad Arrow 9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79" name="TextBox 278"/>
          <p:cNvSpPr txBox="1"/>
          <p:nvPr/>
        </p:nvSpPr>
        <p:spPr>
          <a:xfrm>
            <a:off x="4094018" y="3636818"/>
            <a:ext cx="4312227" cy="1200329"/>
          </a:xfrm>
          <a:prstGeom prst="rect">
            <a:avLst/>
          </a:prstGeom>
          <a:noFill/>
        </p:spPr>
        <p:txBody>
          <a:bodyPr wrap="square" rtlCol="0">
            <a:spAutoFit/>
          </a:bodyPr>
          <a:lstStyle/>
          <a:p>
            <a:r>
              <a:rPr lang="en-US" sz="2400" dirty="0">
                <a:solidFill>
                  <a:srgbClr val="FFFF00"/>
                </a:solidFill>
              </a:rPr>
              <a:t>4,000 dissenters were hewn down by the sword, those who were not slain were put in prison</a:t>
            </a:r>
          </a:p>
        </p:txBody>
      </p:sp>
      <p:grpSp>
        <p:nvGrpSpPr>
          <p:cNvPr id="165" name="Group 164">
            <a:extLst>
              <a:ext uri="{FF2B5EF4-FFF2-40B4-BE49-F238E27FC236}">
                <a16:creationId xmlns:a16="http://schemas.microsoft.com/office/drawing/2014/main" id="{D123CEDD-C6FA-45BF-961B-5436AB656379}"/>
              </a:ext>
            </a:extLst>
          </p:cNvPr>
          <p:cNvGrpSpPr/>
          <p:nvPr/>
        </p:nvGrpSpPr>
        <p:grpSpPr>
          <a:xfrm>
            <a:off x="8666430" y="2411240"/>
            <a:ext cx="2667000" cy="4114800"/>
            <a:chOff x="-457200" y="1600200"/>
            <a:chExt cx="2667000" cy="4114800"/>
          </a:xfrm>
        </p:grpSpPr>
        <p:sp>
          <p:nvSpPr>
            <p:cNvPr id="166" name="Cloud 165">
              <a:extLst>
                <a:ext uri="{FF2B5EF4-FFF2-40B4-BE49-F238E27FC236}">
                  <a16:creationId xmlns:a16="http://schemas.microsoft.com/office/drawing/2014/main" id="{9192EF92-8481-4CAA-B61E-D73713423FC3}"/>
                </a:ext>
              </a:extLst>
            </p:cNvPr>
            <p:cNvSpPr/>
            <p:nvPr/>
          </p:nvSpPr>
          <p:spPr>
            <a:xfrm>
              <a:off x="685800" y="2971800"/>
              <a:ext cx="1219200" cy="990600"/>
            </a:xfrm>
            <a:prstGeom prst="cloud">
              <a:avLst/>
            </a:prstGeom>
            <a:solidFill>
              <a:srgbClr val="9368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ECC8300A-5B11-4025-97DD-C6D13AB8E1AD}"/>
                </a:ext>
              </a:extLst>
            </p:cNvPr>
            <p:cNvSpPr/>
            <p:nvPr/>
          </p:nvSpPr>
          <p:spPr>
            <a:xfrm rot="19437994">
              <a:off x="1344184" y="5119606"/>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8" name="Oval 167">
              <a:extLst>
                <a:ext uri="{FF2B5EF4-FFF2-40B4-BE49-F238E27FC236}">
                  <a16:creationId xmlns:a16="http://schemas.microsoft.com/office/drawing/2014/main" id="{BC001F76-6326-4EE3-9FD6-8E509C9E7EA1}"/>
                </a:ext>
              </a:extLst>
            </p:cNvPr>
            <p:cNvSpPr/>
            <p:nvPr/>
          </p:nvSpPr>
          <p:spPr>
            <a:xfrm rot="1955574">
              <a:off x="879257" y="5089678"/>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9" name="Pentagon 4">
              <a:extLst>
                <a:ext uri="{FF2B5EF4-FFF2-40B4-BE49-F238E27FC236}">
                  <a16:creationId xmlns:a16="http://schemas.microsoft.com/office/drawing/2014/main" id="{94DD91EE-A9F0-42AC-BF4C-A8C645804825}"/>
                </a:ext>
              </a:extLst>
            </p:cNvPr>
            <p:cNvSpPr/>
            <p:nvPr/>
          </p:nvSpPr>
          <p:spPr>
            <a:xfrm rot="4714608">
              <a:off x="1112250" y="5057191"/>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0" name="Pentagon 5">
              <a:extLst>
                <a:ext uri="{FF2B5EF4-FFF2-40B4-BE49-F238E27FC236}">
                  <a16:creationId xmlns:a16="http://schemas.microsoft.com/office/drawing/2014/main" id="{4B17CF3F-FE8D-4FB1-A843-FACE66875C9B}"/>
                </a:ext>
              </a:extLst>
            </p:cNvPr>
            <p:cNvSpPr/>
            <p:nvPr/>
          </p:nvSpPr>
          <p:spPr>
            <a:xfrm rot="6079541">
              <a:off x="743954" y="4997815"/>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1" name="Oval 170">
              <a:extLst>
                <a:ext uri="{FF2B5EF4-FFF2-40B4-BE49-F238E27FC236}">
                  <a16:creationId xmlns:a16="http://schemas.microsoft.com/office/drawing/2014/main" id="{D6EEA7D0-8941-4588-AC12-20D75D5ED06C}"/>
                </a:ext>
              </a:extLst>
            </p:cNvPr>
            <p:cNvSpPr/>
            <p:nvPr/>
          </p:nvSpPr>
          <p:spPr>
            <a:xfrm>
              <a:off x="1887921" y="4264418"/>
              <a:ext cx="321879"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2" name="Oval 171">
              <a:extLst>
                <a:ext uri="{FF2B5EF4-FFF2-40B4-BE49-F238E27FC236}">
                  <a16:creationId xmlns:a16="http://schemas.microsoft.com/office/drawing/2014/main" id="{808C53C8-96F6-4309-8765-B5DD1D9F8518}"/>
                </a:ext>
              </a:extLst>
            </p:cNvPr>
            <p:cNvSpPr/>
            <p:nvPr/>
          </p:nvSpPr>
          <p:spPr>
            <a:xfrm>
              <a:off x="416472" y="4264418"/>
              <a:ext cx="321879"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3" name="Flowchart: Manual Operation 172">
              <a:extLst>
                <a:ext uri="{FF2B5EF4-FFF2-40B4-BE49-F238E27FC236}">
                  <a16:creationId xmlns:a16="http://schemas.microsoft.com/office/drawing/2014/main" id="{AD33B099-C024-430E-9E06-2010A6FAC194}"/>
                </a:ext>
              </a:extLst>
            </p:cNvPr>
            <p:cNvSpPr/>
            <p:nvPr/>
          </p:nvSpPr>
          <p:spPr>
            <a:xfrm rot="8846634">
              <a:off x="1685412" y="35950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4" name="Flowchart: Manual Operation 173">
              <a:extLst>
                <a:ext uri="{FF2B5EF4-FFF2-40B4-BE49-F238E27FC236}">
                  <a16:creationId xmlns:a16="http://schemas.microsoft.com/office/drawing/2014/main" id="{90555E45-DF4D-433B-9D32-096B504F6F95}"/>
                </a:ext>
              </a:extLst>
            </p:cNvPr>
            <p:cNvSpPr/>
            <p:nvPr/>
          </p:nvSpPr>
          <p:spPr>
            <a:xfrm rot="12773101">
              <a:off x="629017" y="35969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5" name="Flowchart: Manual Operation 174">
              <a:extLst>
                <a:ext uri="{FF2B5EF4-FFF2-40B4-BE49-F238E27FC236}">
                  <a16:creationId xmlns:a16="http://schemas.microsoft.com/office/drawing/2014/main" id="{DA5DF959-793C-4017-83B4-7A496C7F4999}"/>
                </a:ext>
              </a:extLst>
            </p:cNvPr>
            <p:cNvSpPr/>
            <p:nvPr/>
          </p:nvSpPr>
          <p:spPr>
            <a:xfrm rot="10800000">
              <a:off x="784334" y="3553960"/>
              <a:ext cx="1057603" cy="1716941"/>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6" name="Pentagon 11">
              <a:extLst>
                <a:ext uri="{FF2B5EF4-FFF2-40B4-BE49-F238E27FC236}">
                  <a16:creationId xmlns:a16="http://schemas.microsoft.com/office/drawing/2014/main" id="{E565699A-CE9C-49B5-9380-F2E1A6B6C172}"/>
                </a:ext>
              </a:extLst>
            </p:cNvPr>
            <p:cNvSpPr/>
            <p:nvPr/>
          </p:nvSpPr>
          <p:spPr>
            <a:xfrm rot="5400000">
              <a:off x="69020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7" name="Pentagon 12">
              <a:extLst>
                <a:ext uri="{FF2B5EF4-FFF2-40B4-BE49-F238E27FC236}">
                  <a16:creationId xmlns:a16="http://schemas.microsoft.com/office/drawing/2014/main" id="{F901CDDB-0C6B-4034-B23C-68C043BFF671}"/>
                </a:ext>
              </a:extLst>
            </p:cNvPr>
            <p:cNvSpPr/>
            <p:nvPr/>
          </p:nvSpPr>
          <p:spPr>
            <a:xfrm rot="5400000">
              <a:off x="874132"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8" name="Pentagon 13">
              <a:extLst>
                <a:ext uri="{FF2B5EF4-FFF2-40B4-BE49-F238E27FC236}">
                  <a16:creationId xmlns:a16="http://schemas.microsoft.com/office/drawing/2014/main" id="{99A83096-718A-4831-A5A5-ED53BBC0BB70}"/>
                </a:ext>
              </a:extLst>
            </p:cNvPr>
            <p:cNvSpPr/>
            <p:nvPr/>
          </p:nvSpPr>
          <p:spPr>
            <a:xfrm rot="5400000">
              <a:off x="1012080"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9" name="Pentagon 14">
              <a:extLst>
                <a:ext uri="{FF2B5EF4-FFF2-40B4-BE49-F238E27FC236}">
                  <a16:creationId xmlns:a16="http://schemas.microsoft.com/office/drawing/2014/main" id="{61146FFE-2BF9-4583-AD5E-552DA7D50277}"/>
                </a:ext>
              </a:extLst>
            </p:cNvPr>
            <p:cNvSpPr/>
            <p:nvPr/>
          </p:nvSpPr>
          <p:spPr>
            <a:xfrm rot="5400000">
              <a:off x="119601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0" name="Pentagon 15">
              <a:extLst>
                <a:ext uri="{FF2B5EF4-FFF2-40B4-BE49-F238E27FC236}">
                  <a16:creationId xmlns:a16="http://schemas.microsoft.com/office/drawing/2014/main" id="{BB5C0BC0-3AD4-4087-855B-84474356E768}"/>
                </a:ext>
              </a:extLst>
            </p:cNvPr>
            <p:cNvSpPr/>
            <p:nvPr/>
          </p:nvSpPr>
          <p:spPr>
            <a:xfrm rot="5400000">
              <a:off x="598235"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1" name="Pentagon 16">
              <a:extLst>
                <a:ext uri="{FF2B5EF4-FFF2-40B4-BE49-F238E27FC236}">
                  <a16:creationId xmlns:a16="http://schemas.microsoft.com/office/drawing/2014/main" id="{9E299D8A-8C18-4444-B9CC-2F589A594B35}"/>
                </a:ext>
              </a:extLst>
            </p:cNvPr>
            <p:cNvSpPr/>
            <p:nvPr/>
          </p:nvSpPr>
          <p:spPr>
            <a:xfrm rot="5400000">
              <a:off x="1287976"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2" name="Pentagon 17">
              <a:extLst>
                <a:ext uri="{FF2B5EF4-FFF2-40B4-BE49-F238E27FC236}">
                  <a16:creationId xmlns:a16="http://schemas.microsoft.com/office/drawing/2014/main" id="{285894F0-A7A7-4F9B-B169-C7BD777B699B}"/>
                </a:ext>
              </a:extLst>
            </p:cNvPr>
            <p:cNvSpPr/>
            <p:nvPr/>
          </p:nvSpPr>
          <p:spPr>
            <a:xfrm rot="6342749">
              <a:off x="518996" y="47317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3" name="Pentagon 18">
              <a:extLst>
                <a:ext uri="{FF2B5EF4-FFF2-40B4-BE49-F238E27FC236}">
                  <a16:creationId xmlns:a16="http://schemas.microsoft.com/office/drawing/2014/main" id="{F107FF5D-EBA1-4E3E-B515-33D61C25718C}"/>
                </a:ext>
              </a:extLst>
            </p:cNvPr>
            <p:cNvSpPr/>
            <p:nvPr/>
          </p:nvSpPr>
          <p:spPr>
            <a:xfrm rot="4529732">
              <a:off x="1357024" y="4737961"/>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4" name="Oval 183">
              <a:extLst>
                <a:ext uri="{FF2B5EF4-FFF2-40B4-BE49-F238E27FC236}">
                  <a16:creationId xmlns:a16="http://schemas.microsoft.com/office/drawing/2014/main" id="{D5BB3F66-5297-4568-9BCF-1A4CD8F85DC7}"/>
                </a:ext>
              </a:extLst>
            </p:cNvPr>
            <p:cNvSpPr/>
            <p:nvPr/>
          </p:nvSpPr>
          <p:spPr>
            <a:xfrm>
              <a:off x="1219200" y="3435550"/>
              <a:ext cx="228600"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7" name="Pentagon 20">
              <a:extLst>
                <a:ext uri="{FF2B5EF4-FFF2-40B4-BE49-F238E27FC236}">
                  <a16:creationId xmlns:a16="http://schemas.microsoft.com/office/drawing/2014/main" id="{8B62E462-2FE2-41D9-B37F-136A35484CCD}"/>
                </a:ext>
              </a:extLst>
            </p:cNvPr>
            <p:cNvSpPr/>
            <p:nvPr/>
          </p:nvSpPr>
          <p:spPr>
            <a:xfrm rot="7201658">
              <a:off x="395258" y="3716723"/>
              <a:ext cx="984266" cy="24883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8" name="Pentagon 22">
              <a:extLst>
                <a:ext uri="{FF2B5EF4-FFF2-40B4-BE49-F238E27FC236}">
                  <a16:creationId xmlns:a16="http://schemas.microsoft.com/office/drawing/2014/main" id="{25CABB59-7886-48A3-87D3-639F0057B920}"/>
                </a:ext>
              </a:extLst>
            </p:cNvPr>
            <p:cNvSpPr/>
            <p:nvPr/>
          </p:nvSpPr>
          <p:spPr>
            <a:xfrm rot="14398342" flipH="1">
              <a:off x="1322851" y="3815029"/>
              <a:ext cx="984266" cy="258234"/>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9" name="Rectangle 188">
              <a:extLst>
                <a:ext uri="{FF2B5EF4-FFF2-40B4-BE49-F238E27FC236}">
                  <a16:creationId xmlns:a16="http://schemas.microsoft.com/office/drawing/2014/main" id="{5784D8FC-A1AF-4CB9-8877-63B07EED0B4A}"/>
                </a:ext>
              </a:extLst>
            </p:cNvPr>
            <p:cNvSpPr/>
            <p:nvPr/>
          </p:nvSpPr>
          <p:spPr>
            <a:xfrm>
              <a:off x="1014248" y="3790779"/>
              <a:ext cx="597776" cy="47363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90" name="Group 189">
              <a:extLst>
                <a:ext uri="{FF2B5EF4-FFF2-40B4-BE49-F238E27FC236}">
                  <a16:creationId xmlns:a16="http://schemas.microsoft.com/office/drawing/2014/main" id="{970F3E7C-C2F1-4D1B-A7D7-EE787A8C0AEB}"/>
                </a:ext>
              </a:extLst>
            </p:cNvPr>
            <p:cNvGrpSpPr/>
            <p:nvPr/>
          </p:nvGrpSpPr>
          <p:grpSpPr>
            <a:xfrm>
              <a:off x="609600" y="2209800"/>
              <a:ext cx="1253772" cy="1331342"/>
              <a:chOff x="803628" y="2281822"/>
              <a:chExt cx="952377" cy="1331342"/>
            </a:xfrm>
          </p:grpSpPr>
          <p:sp>
            <p:nvSpPr>
              <p:cNvPr id="288" name="Oval 287">
                <a:extLst>
                  <a:ext uri="{FF2B5EF4-FFF2-40B4-BE49-F238E27FC236}">
                    <a16:creationId xmlns:a16="http://schemas.microsoft.com/office/drawing/2014/main" id="{16D3F816-E47C-43E7-820E-4DE357489630}"/>
                  </a:ext>
                </a:extLst>
              </p:cNvPr>
              <p:cNvSpPr/>
              <p:nvPr/>
            </p:nvSpPr>
            <p:spPr>
              <a:xfrm>
                <a:off x="1014248" y="2429067"/>
                <a:ext cx="643759" cy="11840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89" name="Freeform: Shape 288">
                <a:extLst>
                  <a:ext uri="{FF2B5EF4-FFF2-40B4-BE49-F238E27FC236}">
                    <a16:creationId xmlns:a16="http://schemas.microsoft.com/office/drawing/2014/main" id="{DF3A0539-8825-4231-81B3-B31B76AC4A92}"/>
                  </a:ext>
                </a:extLst>
              </p:cNvPr>
              <p:cNvSpPr/>
              <p:nvPr/>
            </p:nvSpPr>
            <p:spPr>
              <a:xfrm rot="4788466">
                <a:off x="620215" y="2465235"/>
                <a:ext cx="1319204" cy="952377"/>
              </a:xfrm>
              <a:custGeom>
                <a:avLst/>
                <a:gdLst>
                  <a:gd name="connsiteX0" fmla="*/ 25386 w 1120128"/>
                  <a:gd name="connsiteY0" fmla="*/ 117964 h 952377"/>
                  <a:gd name="connsiteX1" fmla="*/ 36344 w 1120128"/>
                  <a:gd name="connsiteY1" fmla="*/ 97025 h 952377"/>
                  <a:gd name="connsiteX2" fmla="*/ 109778 w 1120128"/>
                  <a:gd name="connsiteY2" fmla="*/ 67001 h 952377"/>
                  <a:gd name="connsiteX3" fmla="*/ 109983 w 1120128"/>
                  <a:gd name="connsiteY3" fmla="*/ 66799 h 952377"/>
                  <a:gd name="connsiteX4" fmla="*/ 139258 w 1120128"/>
                  <a:gd name="connsiteY4" fmla="*/ 37931 h 952377"/>
                  <a:gd name="connsiteX5" fmla="*/ 183403 w 1120128"/>
                  <a:gd name="connsiteY5" fmla="*/ 24762 h 952377"/>
                  <a:gd name="connsiteX6" fmla="*/ 252328 w 1120128"/>
                  <a:gd name="connsiteY6" fmla="*/ 39637 h 952377"/>
                  <a:gd name="connsiteX7" fmla="*/ 361534 w 1120128"/>
                  <a:gd name="connsiteY7" fmla="*/ 41133 h 952377"/>
                  <a:gd name="connsiteX8" fmla="*/ 377538 w 1120128"/>
                  <a:gd name="connsiteY8" fmla="*/ 49868 h 952377"/>
                  <a:gd name="connsiteX9" fmla="*/ 398763 w 1120128"/>
                  <a:gd name="connsiteY9" fmla="*/ 36010 h 952377"/>
                  <a:gd name="connsiteX10" fmla="*/ 559587 w 1120128"/>
                  <a:gd name="connsiteY10" fmla="*/ 26935 h 952377"/>
                  <a:gd name="connsiteX11" fmla="*/ 559622 w 1120128"/>
                  <a:gd name="connsiteY11" fmla="*/ 26920 h 952377"/>
                  <a:gd name="connsiteX12" fmla="*/ 591605 w 1120128"/>
                  <a:gd name="connsiteY12" fmla="*/ 13273 h 952377"/>
                  <a:gd name="connsiteX13" fmla="*/ 721734 w 1120128"/>
                  <a:gd name="connsiteY13" fmla="*/ 17515 h 952377"/>
                  <a:gd name="connsiteX14" fmla="*/ 722188 w 1120128"/>
                  <a:gd name="connsiteY14" fmla="*/ 17392 h 952377"/>
                  <a:gd name="connsiteX15" fmla="*/ 784916 w 1120128"/>
                  <a:gd name="connsiteY15" fmla="*/ 314 h 952377"/>
                  <a:gd name="connsiteX16" fmla="*/ 828455 w 1120128"/>
                  <a:gd name="connsiteY16" fmla="*/ 2367 h 952377"/>
                  <a:gd name="connsiteX17" fmla="*/ 862265 w 1120128"/>
                  <a:gd name="connsiteY17" fmla="*/ 12162 h 952377"/>
                  <a:gd name="connsiteX18" fmla="*/ 863274 w 1120128"/>
                  <a:gd name="connsiteY18" fmla="*/ 12454 h 952377"/>
                  <a:gd name="connsiteX19" fmla="*/ 971296 w 1120128"/>
                  <a:gd name="connsiteY19" fmla="*/ 2922 h 952377"/>
                  <a:gd name="connsiteX20" fmla="*/ 1026074 w 1120128"/>
                  <a:gd name="connsiteY20" fmla="*/ 28926 h 952377"/>
                  <a:gd name="connsiteX21" fmla="*/ 1026376 w 1120128"/>
                  <a:gd name="connsiteY21" fmla="*/ 28990 h 952377"/>
                  <a:gd name="connsiteX22" fmla="*/ 1069628 w 1120128"/>
                  <a:gd name="connsiteY22" fmla="*/ 38195 h 952377"/>
                  <a:gd name="connsiteX23" fmla="*/ 1096374 w 1120128"/>
                  <a:gd name="connsiteY23" fmla="*/ 54163 h 952377"/>
                  <a:gd name="connsiteX24" fmla="*/ 1093228 w 1120128"/>
                  <a:gd name="connsiteY24" fmla="*/ 81529 h 952377"/>
                  <a:gd name="connsiteX25" fmla="*/ 1116214 w 1120128"/>
                  <a:gd name="connsiteY25" fmla="*/ 123371 h 952377"/>
                  <a:gd name="connsiteX26" fmla="*/ 1008538 w 1120128"/>
                  <a:gd name="connsiteY26" fmla="*/ 159997 h 952377"/>
                  <a:gd name="connsiteX27" fmla="*/ 969991 w 1120128"/>
                  <a:gd name="connsiteY27" fmla="*/ 191382 h 952377"/>
                  <a:gd name="connsiteX28" fmla="*/ 838754 w 1120128"/>
                  <a:gd name="connsiteY28" fmla="*/ 195182 h 952377"/>
                  <a:gd name="connsiteX29" fmla="*/ 744969 w 1120128"/>
                  <a:gd name="connsiteY29" fmla="*/ 228663 h 952377"/>
                  <a:gd name="connsiteX30" fmla="*/ 607074 w 1120128"/>
                  <a:gd name="connsiteY30" fmla="*/ 208226 h 952377"/>
                  <a:gd name="connsiteX31" fmla="*/ 550860 w 1120128"/>
                  <a:gd name="connsiteY31" fmla="*/ 215743 h 952377"/>
                  <a:gd name="connsiteX32" fmla="*/ 527973 w 1120128"/>
                  <a:gd name="connsiteY32" fmla="*/ 215222 h 952377"/>
                  <a:gd name="connsiteX33" fmla="*/ 530436 w 1120128"/>
                  <a:gd name="connsiteY33" fmla="*/ 237362 h 952377"/>
                  <a:gd name="connsiteX34" fmla="*/ 505404 w 1120128"/>
                  <a:gd name="connsiteY34" fmla="*/ 285949 h 952377"/>
                  <a:gd name="connsiteX35" fmla="*/ 577371 w 1120128"/>
                  <a:gd name="connsiteY35" fmla="*/ 372896 h 952377"/>
                  <a:gd name="connsiteX36" fmla="*/ 506623 w 1120128"/>
                  <a:gd name="connsiteY36" fmla="*/ 468993 h 952377"/>
                  <a:gd name="connsiteX37" fmla="*/ 475659 w 1120128"/>
                  <a:gd name="connsiteY37" fmla="*/ 593961 h 952377"/>
                  <a:gd name="connsiteX38" fmla="*/ 457527 w 1120128"/>
                  <a:gd name="connsiteY38" fmla="*/ 602364 h 952377"/>
                  <a:gd name="connsiteX39" fmla="*/ 483911 w 1120128"/>
                  <a:gd name="connsiteY39" fmla="*/ 604568 h 952377"/>
                  <a:gd name="connsiteX40" fmla="*/ 596949 w 1120128"/>
                  <a:gd name="connsiteY40" fmla="*/ 669172 h 952377"/>
                  <a:gd name="connsiteX41" fmla="*/ 597407 w 1120128"/>
                  <a:gd name="connsiteY41" fmla="*/ 669276 h 952377"/>
                  <a:gd name="connsiteX42" fmla="*/ 660840 w 1120128"/>
                  <a:gd name="connsiteY42" fmla="*/ 683516 h 952377"/>
                  <a:gd name="connsiteX43" fmla="*/ 698365 w 1120128"/>
                  <a:gd name="connsiteY43" fmla="*/ 705691 h 952377"/>
                  <a:gd name="connsiteX44" fmla="*/ 723669 w 1120128"/>
                  <a:gd name="connsiteY44" fmla="*/ 730160 h 952377"/>
                  <a:gd name="connsiteX45" fmla="*/ 724425 w 1120128"/>
                  <a:gd name="connsiteY45" fmla="*/ 730891 h 952377"/>
                  <a:gd name="connsiteX46" fmla="*/ 824364 w 1120128"/>
                  <a:gd name="connsiteY46" fmla="*/ 772983 h 952377"/>
                  <a:gd name="connsiteX47" fmla="*/ 860622 w 1120128"/>
                  <a:gd name="connsiteY47" fmla="*/ 821585 h 952377"/>
                  <a:gd name="connsiteX48" fmla="*/ 860860 w 1120128"/>
                  <a:gd name="connsiteY48" fmla="*/ 821783 h 952377"/>
                  <a:gd name="connsiteX49" fmla="*/ 894785 w 1120128"/>
                  <a:gd name="connsiteY49" fmla="*/ 850147 h 952377"/>
                  <a:gd name="connsiteX50" fmla="*/ 910959 w 1120128"/>
                  <a:gd name="connsiteY50" fmla="*/ 876768 h 952377"/>
                  <a:gd name="connsiteX51" fmla="*/ 895380 w 1120128"/>
                  <a:gd name="connsiteY51" fmla="*/ 899486 h 952377"/>
                  <a:gd name="connsiteX52" fmla="*/ 896130 w 1120128"/>
                  <a:gd name="connsiteY52" fmla="*/ 947220 h 952377"/>
                  <a:gd name="connsiteX53" fmla="*/ 783825 w 1120128"/>
                  <a:gd name="connsiteY53" fmla="*/ 929239 h 952377"/>
                  <a:gd name="connsiteX54" fmla="*/ 735077 w 1120128"/>
                  <a:gd name="connsiteY54" fmla="*/ 938954 h 952377"/>
                  <a:gd name="connsiteX55" fmla="*/ 617297 w 1120128"/>
                  <a:gd name="connsiteY55" fmla="*/ 880939 h 952377"/>
                  <a:gd name="connsiteX56" fmla="*/ 518742 w 1120128"/>
                  <a:gd name="connsiteY56" fmla="*/ 866674 h 952377"/>
                  <a:gd name="connsiteX57" fmla="*/ 406412 w 1120128"/>
                  <a:gd name="connsiteY57" fmla="*/ 784123 h 952377"/>
                  <a:gd name="connsiteX58" fmla="*/ 234797 w 1120128"/>
                  <a:gd name="connsiteY58" fmla="*/ 670482 h 952377"/>
                  <a:gd name="connsiteX59" fmla="*/ 225509 w 1120128"/>
                  <a:gd name="connsiteY59" fmla="*/ 664447 h 952377"/>
                  <a:gd name="connsiteX60" fmla="*/ 199290 w 1120128"/>
                  <a:gd name="connsiteY60" fmla="*/ 663334 h 952377"/>
                  <a:gd name="connsiteX61" fmla="*/ 139390 w 1120128"/>
                  <a:gd name="connsiteY61" fmla="*/ 594000 h 952377"/>
                  <a:gd name="connsiteX62" fmla="*/ 137640 w 1120128"/>
                  <a:gd name="connsiteY62" fmla="*/ 593125 h 952377"/>
                  <a:gd name="connsiteX63" fmla="*/ 41518 w 1120128"/>
                  <a:gd name="connsiteY63" fmla="*/ 549756 h 952377"/>
                  <a:gd name="connsiteX64" fmla="*/ 40623 w 1120128"/>
                  <a:gd name="connsiteY64" fmla="*/ 422685 h 952377"/>
                  <a:gd name="connsiteX65" fmla="*/ 40588 w 1120128"/>
                  <a:gd name="connsiteY65" fmla="*/ 422650 h 952377"/>
                  <a:gd name="connsiteX66" fmla="*/ 10395 w 1120128"/>
                  <a:gd name="connsiteY66" fmla="*/ 391984 h 952377"/>
                  <a:gd name="connsiteX67" fmla="*/ 39032 w 1120128"/>
                  <a:gd name="connsiteY67" fmla="*/ 294444 h 952377"/>
                  <a:gd name="connsiteX68" fmla="*/ 38461 w 1120128"/>
                  <a:gd name="connsiteY68" fmla="*/ 293886 h 952377"/>
                  <a:gd name="connsiteX69" fmla="*/ 13345 w 1120128"/>
                  <a:gd name="connsiteY69" fmla="*/ 269325 h 952377"/>
                  <a:gd name="connsiteX70" fmla="*/ 4120 w 1120128"/>
                  <a:gd name="connsiteY70" fmla="*/ 238309 h 952377"/>
                  <a:gd name="connsiteX71" fmla="*/ 15306 w 1120128"/>
                  <a:gd name="connsiteY71" fmla="*/ 205962 h 952377"/>
                  <a:gd name="connsiteX72" fmla="*/ 44777 w 1120128"/>
                  <a:gd name="connsiteY72" fmla="*/ 184581 h 952377"/>
                  <a:gd name="connsiteX73" fmla="*/ 45657 w 1120128"/>
                  <a:gd name="connsiteY73" fmla="*/ 183942 h 952377"/>
                  <a:gd name="connsiteX74" fmla="*/ 25386 w 1120128"/>
                  <a:gd name="connsiteY74" fmla="*/ 117964 h 95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20128" h="952377">
                    <a:moveTo>
                      <a:pt x="25386" y="117964"/>
                    </a:moveTo>
                    <a:cubicBezTo>
                      <a:pt x="27531" y="110601"/>
                      <a:pt x="31173" y="103522"/>
                      <a:pt x="36344" y="97025"/>
                    </a:cubicBezTo>
                    <a:cubicBezTo>
                      <a:pt x="52103" y="77223"/>
                      <a:pt x="79668" y="65948"/>
                      <a:pt x="109778" y="67001"/>
                    </a:cubicBezTo>
                    <a:lnTo>
                      <a:pt x="109983" y="66799"/>
                    </a:lnTo>
                    <a:lnTo>
                      <a:pt x="139258" y="37931"/>
                    </a:lnTo>
                    <a:cubicBezTo>
                      <a:pt x="151916" y="30668"/>
                      <a:pt x="167017" y="26056"/>
                      <a:pt x="183403" y="24762"/>
                    </a:cubicBezTo>
                    <a:cubicBezTo>
                      <a:pt x="207191" y="22876"/>
                      <a:pt x="231708" y="28163"/>
                      <a:pt x="252328" y="39637"/>
                    </a:cubicBezTo>
                    <a:cubicBezTo>
                      <a:pt x="285787" y="26560"/>
                      <a:pt x="326013" y="27115"/>
                      <a:pt x="361534" y="41133"/>
                    </a:cubicBezTo>
                    <a:lnTo>
                      <a:pt x="377538" y="49868"/>
                    </a:lnTo>
                    <a:lnTo>
                      <a:pt x="398763" y="36010"/>
                    </a:lnTo>
                    <a:cubicBezTo>
                      <a:pt x="440053" y="19080"/>
                      <a:pt x="506996" y="15307"/>
                      <a:pt x="559587" y="26935"/>
                    </a:cubicBezTo>
                    <a:lnTo>
                      <a:pt x="559622" y="26920"/>
                    </a:lnTo>
                    <a:lnTo>
                      <a:pt x="591605" y="13273"/>
                    </a:lnTo>
                    <a:cubicBezTo>
                      <a:pt x="630292" y="3157"/>
                      <a:pt x="685154" y="3904"/>
                      <a:pt x="721734" y="17515"/>
                    </a:cubicBezTo>
                    <a:lnTo>
                      <a:pt x="722188" y="17392"/>
                    </a:lnTo>
                    <a:lnTo>
                      <a:pt x="784916" y="314"/>
                    </a:lnTo>
                    <a:cubicBezTo>
                      <a:pt x="799920" y="-489"/>
                      <a:pt x="814914" y="269"/>
                      <a:pt x="828455" y="2367"/>
                    </a:cubicBezTo>
                    <a:lnTo>
                      <a:pt x="862265" y="12162"/>
                    </a:lnTo>
                    <a:lnTo>
                      <a:pt x="863274" y="12454"/>
                    </a:lnTo>
                    <a:cubicBezTo>
                      <a:pt x="889791" y="671"/>
                      <a:pt x="933652" y="-3198"/>
                      <a:pt x="971296" y="2922"/>
                    </a:cubicBezTo>
                    <a:cubicBezTo>
                      <a:pt x="999980" y="7584"/>
                      <a:pt x="1020548" y="17345"/>
                      <a:pt x="1026074" y="28926"/>
                    </a:cubicBezTo>
                    <a:lnTo>
                      <a:pt x="1026376" y="28990"/>
                    </a:lnTo>
                    <a:lnTo>
                      <a:pt x="1069628" y="38195"/>
                    </a:lnTo>
                    <a:cubicBezTo>
                      <a:pt x="1081716" y="42534"/>
                      <a:pt x="1091002" y="47989"/>
                      <a:pt x="1096374" y="54163"/>
                    </a:cubicBezTo>
                    <a:cubicBezTo>
                      <a:pt x="1104184" y="63125"/>
                      <a:pt x="1103071" y="72859"/>
                      <a:pt x="1093228" y="81529"/>
                    </a:cubicBezTo>
                    <a:cubicBezTo>
                      <a:pt x="1117422" y="93419"/>
                      <a:pt x="1125884" y="108831"/>
                      <a:pt x="1116214" y="123371"/>
                    </a:cubicBezTo>
                    <a:cubicBezTo>
                      <a:pt x="1103358" y="142701"/>
                      <a:pt x="1060802" y="157177"/>
                      <a:pt x="1008538" y="159997"/>
                    </a:cubicBezTo>
                    <a:cubicBezTo>
                      <a:pt x="1008288" y="172063"/>
                      <a:pt x="994224" y="183505"/>
                      <a:pt x="969991" y="191382"/>
                    </a:cubicBezTo>
                    <a:cubicBezTo>
                      <a:pt x="933172" y="203351"/>
                      <a:pt x="879986" y="204889"/>
                      <a:pt x="838754" y="195182"/>
                    </a:cubicBezTo>
                    <a:cubicBezTo>
                      <a:pt x="825419" y="211856"/>
                      <a:pt x="789713" y="224602"/>
                      <a:pt x="744969" y="228663"/>
                    </a:cubicBezTo>
                    <a:cubicBezTo>
                      <a:pt x="692244" y="233447"/>
                      <a:pt x="637216" y="225294"/>
                      <a:pt x="607074" y="208226"/>
                    </a:cubicBezTo>
                    <a:cubicBezTo>
                      <a:pt x="589288" y="212276"/>
                      <a:pt x="570173" y="214744"/>
                      <a:pt x="550860" y="215743"/>
                    </a:cubicBezTo>
                    <a:lnTo>
                      <a:pt x="527973" y="215222"/>
                    </a:lnTo>
                    <a:lnTo>
                      <a:pt x="530436" y="237362"/>
                    </a:lnTo>
                    <a:cubicBezTo>
                      <a:pt x="528959" y="255288"/>
                      <a:pt x="520538" y="272401"/>
                      <a:pt x="505404" y="285949"/>
                    </a:cubicBezTo>
                    <a:cubicBezTo>
                      <a:pt x="545831" y="303740"/>
                      <a:pt x="573228" y="336843"/>
                      <a:pt x="577371" y="372896"/>
                    </a:cubicBezTo>
                    <a:cubicBezTo>
                      <a:pt x="582251" y="415381"/>
                      <a:pt x="554024" y="453729"/>
                      <a:pt x="506623" y="468993"/>
                    </a:cubicBezTo>
                    <a:cubicBezTo>
                      <a:pt x="530084" y="515318"/>
                      <a:pt x="515824" y="564296"/>
                      <a:pt x="475659" y="593961"/>
                    </a:cubicBezTo>
                    <a:lnTo>
                      <a:pt x="457527" y="602364"/>
                    </a:lnTo>
                    <a:lnTo>
                      <a:pt x="483911" y="604568"/>
                    </a:lnTo>
                    <a:cubicBezTo>
                      <a:pt x="522837" y="613718"/>
                      <a:pt x="570981" y="640036"/>
                      <a:pt x="596949" y="669172"/>
                    </a:cubicBezTo>
                    <a:lnTo>
                      <a:pt x="597407" y="669276"/>
                    </a:lnTo>
                    <a:lnTo>
                      <a:pt x="660840" y="683516"/>
                    </a:lnTo>
                    <a:cubicBezTo>
                      <a:pt x="674478" y="689822"/>
                      <a:pt x="687377" y="697505"/>
                      <a:pt x="698365" y="705691"/>
                    </a:cubicBezTo>
                    <a:lnTo>
                      <a:pt x="723669" y="730160"/>
                    </a:lnTo>
                    <a:lnTo>
                      <a:pt x="724425" y="730891"/>
                    </a:lnTo>
                    <a:cubicBezTo>
                      <a:pt x="753374" y="732876"/>
                      <a:pt x="793951" y="749968"/>
                      <a:pt x="824364" y="772983"/>
                    </a:cubicBezTo>
                    <a:cubicBezTo>
                      <a:pt x="847538" y="790517"/>
                      <a:pt x="861154" y="808764"/>
                      <a:pt x="860622" y="821585"/>
                    </a:cubicBezTo>
                    <a:lnTo>
                      <a:pt x="860860" y="821783"/>
                    </a:lnTo>
                    <a:lnTo>
                      <a:pt x="894785" y="850147"/>
                    </a:lnTo>
                    <a:cubicBezTo>
                      <a:pt x="903441" y="859634"/>
                      <a:pt x="909097" y="868799"/>
                      <a:pt x="910959" y="876768"/>
                    </a:cubicBezTo>
                    <a:cubicBezTo>
                      <a:pt x="913670" y="888342"/>
                      <a:pt x="908134" y="896426"/>
                      <a:pt x="895380" y="899486"/>
                    </a:cubicBezTo>
                    <a:cubicBezTo>
                      <a:pt x="911206" y="921309"/>
                      <a:pt x="911477" y="938890"/>
                      <a:pt x="896130" y="947220"/>
                    </a:cubicBezTo>
                    <a:cubicBezTo>
                      <a:pt x="875727" y="958294"/>
                      <a:pt x="831341" y="951188"/>
                      <a:pt x="783825" y="929239"/>
                    </a:cubicBezTo>
                    <a:cubicBezTo>
                      <a:pt x="777962" y="939787"/>
                      <a:pt x="760180" y="943325"/>
                      <a:pt x="735077" y="938954"/>
                    </a:cubicBezTo>
                    <a:cubicBezTo>
                      <a:pt x="696934" y="932315"/>
                      <a:pt x="649203" y="908802"/>
                      <a:pt x="617297" y="880939"/>
                    </a:cubicBezTo>
                    <a:cubicBezTo>
                      <a:pt x="597713" y="889442"/>
                      <a:pt x="560191" y="884009"/>
                      <a:pt x="518742" y="866674"/>
                    </a:cubicBezTo>
                    <a:cubicBezTo>
                      <a:pt x="469900" y="846246"/>
                      <a:pt x="425074" y="813305"/>
                      <a:pt x="406412" y="784123"/>
                    </a:cubicBezTo>
                    <a:cubicBezTo>
                      <a:pt x="335951" y="765171"/>
                      <a:pt x="258533" y="713910"/>
                      <a:pt x="234797" y="670482"/>
                    </a:cubicBezTo>
                    <a:lnTo>
                      <a:pt x="225509" y="664447"/>
                    </a:lnTo>
                    <a:lnTo>
                      <a:pt x="199290" y="663334"/>
                    </a:lnTo>
                    <a:cubicBezTo>
                      <a:pt x="162773" y="653073"/>
                      <a:pt x="137899" y="624286"/>
                      <a:pt x="139390" y="594000"/>
                    </a:cubicBezTo>
                    <a:cubicBezTo>
                      <a:pt x="138802" y="593712"/>
                      <a:pt x="138229" y="593413"/>
                      <a:pt x="137640" y="593125"/>
                    </a:cubicBezTo>
                    <a:cubicBezTo>
                      <a:pt x="100330" y="590520"/>
                      <a:pt x="65093" y="574616"/>
                      <a:pt x="41518" y="549756"/>
                    </a:cubicBezTo>
                    <a:cubicBezTo>
                      <a:pt x="4285" y="510479"/>
                      <a:pt x="3923" y="457588"/>
                      <a:pt x="40623" y="422685"/>
                    </a:cubicBezTo>
                    <a:lnTo>
                      <a:pt x="40588" y="422650"/>
                    </a:lnTo>
                    <a:lnTo>
                      <a:pt x="10395" y="391984"/>
                    </a:lnTo>
                    <a:cubicBezTo>
                      <a:pt x="-9927" y="357801"/>
                      <a:pt x="-492" y="316204"/>
                      <a:pt x="39032" y="294444"/>
                    </a:cubicBezTo>
                    <a:lnTo>
                      <a:pt x="38461" y="293886"/>
                    </a:lnTo>
                    <a:lnTo>
                      <a:pt x="13345" y="269325"/>
                    </a:lnTo>
                    <a:cubicBezTo>
                      <a:pt x="7348" y="259685"/>
                      <a:pt x="4095" y="249062"/>
                      <a:pt x="4120" y="238309"/>
                    </a:cubicBezTo>
                    <a:cubicBezTo>
                      <a:pt x="4146" y="226474"/>
                      <a:pt x="8129" y="215358"/>
                      <a:pt x="15306" y="205962"/>
                    </a:cubicBezTo>
                    <a:lnTo>
                      <a:pt x="44777" y="184581"/>
                    </a:lnTo>
                    <a:lnTo>
                      <a:pt x="45657" y="183942"/>
                    </a:lnTo>
                    <a:cubicBezTo>
                      <a:pt x="25992" y="164713"/>
                      <a:pt x="18951" y="140055"/>
                      <a:pt x="25386" y="117964"/>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91" name="Rounded Rectangle 29">
              <a:extLst>
                <a:ext uri="{FF2B5EF4-FFF2-40B4-BE49-F238E27FC236}">
                  <a16:creationId xmlns:a16="http://schemas.microsoft.com/office/drawing/2014/main" id="{40EBCDEC-E398-4DFE-BFF4-6BF7EB1D0C83}"/>
                </a:ext>
              </a:extLst>
            </p:cNvPr>
            <p:cNvSpPr/>
            <p:nvPr/>
          </p:nvSpPr>
          <p:spPr>
            <a:xfrm>
              <a:off x="838200" y="2514601"/>
              <a:ext cx="990600" cy="1524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2" name="Cross 191">
              <a:extLst>
                <a:ext uri="{FF2B5EF4-FFF2-40B4-BE49-F238E27FC236}">
                  <a16:creationId xmlns:a16="http://schemas.microsoft.com/office/drawing/2014/main" id="{82888722-3AA3-4028-B50B-5FAECAD94F4A}"/>
                </a:ext>
              </a:extLst>
            </p:cNvPr>
            <p:cNvSpPr/>
            <p:nvPr/>
          </p:nvSpPr>
          <p:spPr>
            <a:xfrm rot="2093903">
              <a:off x="1453639" y="3951710"/>
              <a:ext cx="363759" cy="358701"/>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4" name="Pentagon 31">
              <a:extLst>
                <a:ext uri="{FF2B5EF4-FFF2-40B4-BE49-F238E27FC236}">
                  <a16:creationId xmlns:a16="http://schemas.microsoft.com/office/drawing/2014/main" id="{D0764D55-983A-4E27-BA1E-BC4B2137ECA6}"/>
                </a:ext>
              </a:extLst>
            </p:cNvPr>
            <p:cNvSpPr/>
            <p:nvPr/>
          </p:nvSpPr>
          <p:spPr>
            <a:xfrm rot="7482643">
              <a:off x="993021" y="4553274"/>
              <a:ext cx="740061" cy="114848"/>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5" name="Rectangle 194">
              <a:extLst>
                <a:ext uri="{FF2B5EF4-FFF2-40B4-BE49-F238E27FC236}">
                  <a16:creationId xmlns:a16="http://schemas.microsoft.com/office/drawing/2014/main" id="{CC28A9FF-C8BC-4C9A-990B-909CE6D1A018}"/>
                </a:ext>
              </a:extLst>
            </p:cNvPr>
            <p:cNvSpPr/>
            <p:nvPr/>
          </p:nvSpPr>
          <p:spPr>
            <a:xfrm>
              <a:off x="876300" y="4264418"/>
              <a:ext cx="873672" cy="23681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80" name="Pentagon 33">
              <a:extLst>
                <a:ext uri="{FF2B5EF4-FFF2-40B4-BE49-F238E27FC236}">
                  <a16:creationId xmlns:a16="http://schemas.microsoft.com/office/drawing/2014/main" id="{0FAB19E7-7888-4D23-8AD4-E5BB39330371}"/>
                </a:ext>
              </a:extLst>
            </p:cNvPr>
            <p:cNvSpPr/>
            <p:nvPr/>
          </p:nvSpPr>
          <p:spPr>
            <a:xfrm rot="16200000">
              <a:off x="-1368159" y="3522779"/>
              <a:ext cx="3937124" cy="91966"/>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1" name="Oval 280">
              <a:extLst>
                <a:ext uri="{FF2B5EF4-FFF2-40B4-BE49-F238E27FC236}">
                  <a16:creationId xmlns:a16="http://schemas.microsoft.com/office/drawing/2014/main" id="{6D9C9189-8E85-4EED-95E8-6C6808A881E8}"/>
                </a:ext>
              </a:extLst>
            </p:cNvPr>
            <p:cNvSpPr/>
            <p:nvPr/>
          </p:nvSpPr>
          <p:spPr>
            <a:xfrm>
              <a:off x="586409" y="4323623"/>
              <a:ext cx="137948" cy="2368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82" name="Flowchart: Punched Tape 281">
              <a:extLst>
                <a:ext uri="{FF2B5EF4-FFF2-40B4-BE49-F238E27FC236}">
                  <a16:creationId xmlns:a16="http://schemas.microsoft.com/office/drawing/2014/main" id="{EAA0B2AF-F1CB-4DBE-B4E2-672A40056DDC}"/>
                </a:ext>
              </a:extLst>
            </p:cNvPr>
            <p:cNvSpPr/>
            <p:nvPr/>
          </p:nvSpPr>
          <p:spPr>
            <a:xfrm>
              <a:off x="-457200" y="1659404"/>
              <a:ext cx="1011621" cy="1243302"/>
            </a:xfrm>
            <a:prstGeom prst="flowChartPunchedTape">
              <a:avLst/>
            </a:prstGeom>
            <a:solidFill>
              <a:srgbClr val="ECF2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3" name="Chevron 36">
              <a:extLst>
                <a:ext uri="{FF2B5EF4-FFF2-40B4-BE49-F238E27FC236}">
                  <a16:creationId xmlns:a16="http://schemas.microsoft.com/office/drawing/2014/main" id="{0F4675F4-0049-4902-86C5-EF4B6B01ADDC}"/>
                </a:ext>
              </a:extLst>
            </p:cNvPr>
            <p:cNvSpPr/>
            <p:nvPr/>
          </p:nvSpPr>
          <p:spPr>
            <a:xfrm rot="5400000">
              <a:off x="1103920" y="3559480"/>
              <a:ext cx="414434" cy="521804"/>
            </a:xfrm>
            <a:prstGeom prst="chevron">
              <a:avLst>
                <a:gd name="adj" fmla="val 7481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84" name="Regular Pentagon 21">
              <a:extLst>
                <a:ext uri="{FF2B5EF4-FFF2-40B4-BE49-F238E27FC236}">
                  <a16:creationId xmlns:a16="http://schemas.microsoft.com/office/drawing/2014/main" id="{ADDD0A21-B241-405B-9F28-1699670E53F0}"/>
                </a:ext>
              </a:extLst>
            </p:cNvPr>
            <p:cNvSpPr/>
            <p:nvPr/>
          </p:nvSpPr>
          <p:spPr>
            <a:xfrm rot="12688232">
              <a:off x="761941" y="3436032"/>
              <a:ext cx="43562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85" name="Regular Pentagon 23">
              <a:extLst>
                <a:ext uri="{FF2B5EF4-FFF2-40B4-BE49-F238E27FC236}">
                  <a16:creationId xmlns:a16="http://schemas.microsoft.com/office/drawing/2014/main" id="{DCA327B5-56AD-40F8-91B4-F8E17244244B}"/>
                </a:ext>
              </a:extLst>
            </p:cNvPr>
            <p:cNvSpPr/>
            <p:nvPr/>
          </p:nvSpPr>
          <p:spPr>
            <a:xfrm rot="8844381" flipH="1">
              <a:off x="1450893" y="3409100"/>
              <a:ext cx="41057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86" name="Oval 285">
              <a:extLst>
                <a:ext uri="{FF2B5EF4-FFF2-40B4-BE49-F238E27FC236}">
                  <a16:creationId xmlns:a16="http://schemas.microsoft.com/office/drawing/2014/main" id="{6BFAF017-CCC3-4A57-B0ED-127DB8D283C0}"/>
                </a:ext>
              </a:extLst>
            </p:cNvPr>
            <p:cNvSpPr/>
            <p:nvPr/>
          </p:nvSpPr>
          <p:spPr>
            <a:xfrm>
              <a:off x="16764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C68D19C5-11B0-4FC3-9A31-3B103AE8FFE4}"/>
                </a:ext>
              </a:extLst>
            </p:cNvPr>
            <p:cNvSpPr/>
            <p:nvPr/>
          </p:nvSpPr>
          <p:spPr>
            <a:xfrm>
              <a:off x="6858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FC955FBD-3419-4C69-A4B3-5F7A35D3B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138007">
            <a:off x="4763192" y="4707083"/>
            <a:ext cx="2842952" cy="1776845"/>
          </a:xfrm>
          <a:prstGeom prst="rect">
            <a:avLst/>
          </a:prstGeom>
        </p:spPr>
      </p:pic>
    </p:spTree>
    <p:extLst>
      <p:ext uri="{BB962C8B-B14F-4D97-AF65-F5344CB8AC3E}">
        <p14:creationId xmlns:p14="http://schemas.microsoft.com/office/powerpoint/2010/main" val="181733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9"/>
                                        </p:tgtEl>
                                        <p:attrNameLst>
                                          <p:attrName>style.visibility</p:attrName>
                                        </p:attrNameLst>
                                      </p:cBhvr>
                                      <p:to>
                                        <p:strVal val="visible"/>
                                      </p:to>
                                    </p:set>
                                  </p:childTnLst>
                                </p:cTn>
                              </p:par>
                              <p:par>
                                <p:cTn id="15" presetID="2" presetClass="entr" presetSubtype="3"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3" grpId="0"/>
      <p:bldP spid="2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A70B98-AC8E-4605-A4D6-6BA178FF6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52401"/>
            <a:ext cx="8763000" cy="646331"/>
          </a:xfrm>
          <a:prstGeom prst="rect">
            <a:avLst/>
          </a:prstGeom>
          <a:noFill/>
        </p:spPr>
        <p:txBody>
          <a:bodyPr wrap="square" rtlCol="0">
            <a:spAutoFit/>
          </a:bodyPr>
          <a:lstStyle/>
          <a:p>
            <a:pPr algn="ctr"/>
            <a:r>
              <a:rPr lang="en-US" sz="3600" dirty="0">
                <a:solidFill>
                  <a:schemeClr val="bg1"/>
                </a:solidFill>
                <a:latin typeface="Bookman Old Style" pitchFamily="18" charset="0"/>
              </a:rPr>
              <a:t>Refusing to Defend Our Country</a:t>
            </a:r>
          </a:p>
        </p:txBody>
      </p:sp>
      <p:sp>
        <p:nvSpPr>
          <p:cNvPr id="193" name="Rectangle 192"/>
          <p:cNvSpPr/>
          <p:nvPr/>
        </p:nvSpPr>
        <p:spPr>
          <a:xfrm>
            <a:off x="503221" y="1032096"/>
            <a:ext cx="6531321" cy="5078313"/>
          </a:xfrm>
          <a:prstGeom prst="rect">
            <a:avLst/>
          </a:prstGeom>
        </p:spPr>
        <p:txBody>
          <a:bodyPr wrap="square">
            <a:spAutoFit/>
          </a:bodyPr>
          <a:lstStyle/>
          <a:p>
            <a:r>
              <a:rPr lang="en-US" b="1" dirty="0">
                <a:solidFill>
                  <a:schemeClr val="bg1"/>
                </a:solidFill>
              </a:rPr>
              <a:t>Draft evasion</a:t>
            </a:r>
            <a:r>
              <a:rPr lang="en-US" dirty="0">
                <a:solidFill>
                  <a:schemeClr val="bg1"/>
                </a:solidFill>
              </a:rPr>
              <a:t> is an intentional decision not to comply with the military conscription policies of one's nation. </a:t>
            </a:r>
          </a:p>
          <a:p>
            <a:endParaRPr lang="en-US" dirty="0">
              <a:solidFill>
                <a:schemeClr val="bg1"/>
              </a:solidFill>
            </a:endParaRPr>
          </a:p>
          <a:p>
            <a:r>
              <a:rPr lang="en-US" dirty="0">
                <a:solidFill>
                  <a:schemeClr val="bg1"/>
                </a:solidFill>
              </a:rPr>
              <a:t>Such practices that do not involve law breaking or which are based on conscientious objection are sometimes referred to as "draft avoidance." Refusing to submit, the draft is considered a criminal offense in most countries where conscription is in effect.</a:t>
            </a:r>
          </a:p>
          <a:p>
            <a:endParaRPr lang="en-US" dirty="0">
              <a:solidFill>
                <a:schemeClr val="bg1"/>
              </a:solidFill>
            </a:endParaRPr>
          </a:p>
          <a:p>
            <a:r>
              <a:rPr lang="en-US" dirty="0">
                <a:solidFill>
                  <a:schemeClr val="bg1"/>
                </a:solidFill>
              </a:rPr>
              <a:t>Those who practice draft evasion are sometimes pejoratively referred to as "draft dodgers," a term which was made popular during the Vietnam War.</a:t>
            </a:r>
          </a:p>
          <a:p>
            <a:endParaRPr lang="en-US" dirty="0">
              <a:solidFill>
                <a:schemeClr val="bg1"/>
              </a:solidFill>
            </a:endParaRPr>
          </a:p>
          <a:p>
            <a:r>
              <a:rPr lang="en-US" dirty="0">
                <a:solidFill>
                  <a:schemeClr val="bg1"/>
                </a:solidFill>
              </a:rPr>
              <a:t>Draft evasion is distinct from desertion in that only </a:t>
            </a:r>
          </a:p>
          <a:p>
            <a:r>
              <a:rPr lang="en-US" dirty="0">
                <a:solidFill>
                  <a:schemeClr val="bg1"/>
                </a:solidFill>
              </a:rPr>
              <a:t>an active member of a military service can become a </a:t>
            </a:r>
          </a:p>
          <a:p>
            <a:r>
              <a:rPr lang="en-US" dirty="0">
                <a:solidFill>
                  <a:schemeClr val="bg1"/>
                </a:solidFill>
              </a:rPr>
              <a:t>deserter by absenting himself from military service </a:t>
            </a:r>
          </a:p>
          <a:p>
            <a:r>
              <a:rPr lang="en-US" dirty="0">
                <a:solidFill>
                  <a:schemeClr val="bg1"/>
                </a:solidFill>
              </a:rPr>
              <a:t>without receiving a valid leave of absence or </a:t>
            </a:r>
          </a:p>
          <a:p>
            <a:r>
              <a:rPr lang="en-US" dirty="0">
                <a:solidFill>
                  <a:schemeClr val="bg1"/>
                </a:solidFill>
              </a:rPr>
              <a:t>discharge and without any intention of returning to </a:t>
            </a:r>
          </a:p>
          <a:p>
            <a:r>
              <a:rPr lang="en-US" dirty="0">
                <a:solidFill>
                  <a:schemeClr val="bg1"/>
                </a:solidFill>
              </a:rPr>
              <a:t>the service.</a:t>
            </a:r>
          </a:p>
        </p:txBody>
      </p:sp>
      <p:pic>
        <p:nvPicPr>
          <p:cNvPr id="3" name="Picture 2">
            <a:extLst>
              <a:ext uri="{FF2B5EF4-FFF2-40B4-BE49-F238E27FC236}">
                <a16:creationId xmlns:a16="http://schemas.microsoft.com/office/drawing/2014/main" id="{70D66F59-F091-491E-81F9-9E90D5930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8861" y="1946541"/>
            <a:ext cx="4524375" cy="3381375"/>
          </a:xfrm>
          <a:prstGeom prst="rect">
            <a:avLst/>
          </a:prstGeom>
        </p:spPr>
      </p:pic>
    </p:spTree>
    <p:extLst>
      <p:ext uri="{BB962C8B-B14F-4D97-AF65-F5344CB8AC3E}">
        <p14:creationId xmlns:p14="http://schemas.microsoft.com/office/powerpoint/2010/main" val="408488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F8348B-37C6-436A-B07D-7ADA95C7A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52401"/>
            <a:ext cx="8763000" cy="646331"/>
          </a:xfrm>
          <a:prstGeom prst="rect">
            <a:avLst/>
          </a:prstGeom>
          <a:noFill/>
        </p:spPr>
        <p:txBody>
          <a:bodyPr wrap="square" rtlCol="0">
            <a:spAutoFit/>
          </a:bodyPr>
          <a:lstStyle/>
          <a:p>
            <a:pPr algn="ctr"/>
            <a:r>
              <a:rPr lang="en-US" sz="3600" dirty="0">
                <a:solidFill>
                  <a:schemeClr val="bg1"/>
                </a:solidFill>
                <a:latin typeface="Bookman Old Style" pitchFamily="18" charset="0"/>
              </a:rPr>
              <a:t>Taking Possession</a:t>
            </a:r>
          </a:p>
        </p:txBody>
      </p:sp>
      <p:sp>
        <p:nvSpPr>
          <p:cNvPr id="193" name="Rectangle 192"/>
          <p:cNvSpPr/>
          <p:nvPr/>
        </p:nvSpPr>
        <p:spPr>
          <a:xfrm>
            <a:off x="1905000" y="1600200"/>
            <a:ext cx="3886200" cy="2308324"/>
          </a:xfrm>
          <a:prstGeom prst="rect">
            <a:avLst/>
          </a:prstGeom>
        </p:spPr>
        <p:txBody>
          <a:bodyPr wrap="square">
            <a:spAutoFit/>
          </a:bodyPr>
          <a:lstStyle/>
          <a:p>
            <a:r>
              <a:rPr lang="en-US" sz="2400" dirty="0">
                <a:solidFill>
                  <a:schemeClr val="bg1"/>
                </a:solidFill>
              </a:rPr>
              <a:t>While Moroni was taking care of the dissenters</a:t>
            </a:r>
          </a:p>
          <a:p>
            <a:endParaRPr lang="en-US" sz="2400" dirty="0">
              <a:solidFill>
                <a:schemeClr val="bg1"/>
              </a:solidFill>
            </a:endParaRPr>
          </a:p>
          <a:p>
            <a:r>
              <a:rPr lang="en-US" sz="2400" dirty="0" err="1">
                <a:solidFill>
                  <a:schemeClr val="bg1"/>
                </a:solidFill>
              </a:rPr>
              <a:t>Amalickiah</a:t>
            </a:r>
            <a:r>
              <a:rPr lang="en-US" sz="2400" dirty="0">
                <a:solidFill>
                  <a:schemeClr val="bg1"/>
                </a:solidFill>
              </a:rPr>
              <a:t> was taking possession of many cities (See Alma 51:26)</a:t>
            </a:r>
          </a:p>
        </p:txBody>
      </p:sp>
      <p:sp>
        <p:nvSpPr>
          <p:cNvPr id="8" name="TextBox 7"/>
          <p:cNvSpPr txBox="1"/>
          <p:nvPr/>
        </p:nvSpPr>
        <p:spPr>
          <a:xfrm>
            <a:off x="1524000" y="6488668"/>
            <a:ext cx="2362200" cy="369332"/>
          </a:xfrm>
          <a:prstGeom prst="rect">
            <a:avLst/>
          </a:prstGeom>
          <a:noFill/>
        </p:spPr>
        <p:txBody>
          <a:bodyPr wrap="square" rtlCol="0">
            <a:spAutoFit/>
          </a:bodyPr>
          <a:lstStyle/>
          <a:p>
            <a:r>
              <a:rPr lang="en-US" dirty="0">
                <a:solidFill>
                  <a:schemeClr val="bg1"/>
                </a:solidFill>
              </a:rPr>
              <a:t>Alma 51:23-30</a:t>
            </a:r>
          </a:p>
        </p:txBody>
      </p:sp>
      <p:grpSp>
        <p:nvGrpSpPr>
          <p:cNvPr id="12" name="Group 11">
            <a:extLst>
              <a:ext uri="{FF2B5EF4-FFF2-40B4-BE49-F238E27FC236}">
                <a16:creationId xmlns:a16="http://schemas.microsoft.com/office/drawing/2014/main" id="{88895D24-58B7-4BB2-A917-FDF78885F7B7}"/>
              </a:ext>
            </a:extLst>
          </p:cNvPr>
          <p:cNvGrpSpPr/>
          <p:nvPr/>
        </p:nvGrpSpPr>
        <p:grpSpPr>
          <a:xfrm>
            <a:off x="6971169" y="1023042"/>
            <a:ext cx="3755679" cy="4043692"/>
            <a:chOff x="6971169" y="1023042"/>
            <a:chExt cx="3755679" cy="4043692"/>
          </a:xfrm>
        </p:grpSpPr>
        <p:grpSp>
          <p:nvGrpSpPr>
            <p:cNvPr id="13" name="Group 12">
              <a:extLst>
                <a:ext uri="{FF2B5EF4-FFF2-40B4-BE49-F238E27FC236}">
                  <a16:creationId xmlns:a16="http://schemas.microsoft.com/office/drawing/2014/main" id="{264B1C42-EA16-4D2D-8ABF-2895AB640D31}"/>
                </a:ext>
              </a:extLst>
            </p:cNvPr>
            <p:cNvGrpSpPr/>
            <p:nvPr/>
          </p:nvGrpSpPr>
          <p:grpSpPr>
            <a:xfrm>
              <a:off x="6971169" y="1023042"/>
              <a:ext cx="3755679" cy="4043692"/>
              <a:chOff x="3069125" y="1195058"/>
              <a:chExt cx="3755679" cy="4043692"/>
            </a:xfrm>
          </p:grpSpPr>
          <p:grpSp>
            <p:nvGrpSpPr>
              <p:cNvPr id="17" name="Group 16">
                <a:extLst>
                  <a:ext uri="{FF2B5EF4-FFF2-40B4-BE49-F238E27FC236}">
                    <a16:creationId xmlns:a16="http://schemas.microsoft.com/office/drawing/2014/main" id="{D0FA8949-9BA4-4233-8A03-2EC96B7E73E4}"/>
                  </a:ext>
                </a:extLst>
              </p:cNvPr>
              <p:cNvGrpSpPr/>
              <p:nvPr/>
            </p:nvGrpSpPr>
            <p:grpSpPr>
              <a:xfrm>
                <a:off x="3069125" y="1195058"/>
                <a:ext cx="3468838" cy="4043692"/>
                <a:chOff x="6663351" y="2652666"/>
                <a:chExt cx="3468838" cy="4043692"/>
              </a:xfrm>
            </p:grpSpPr>
            <p:grpSp>
              <p:nvGrpSpPr>
                <p:cNvPr id="22" name="Group 21">
                  <a:extLst>
                    <a:ext uri="{FF2B5EF4-FFF2-40B4-BE49-F238E27FC236}">
                      <a16:creationId xmlns:a16="http://schemas.microsoft.com/office/drawing/2014/main" id="{363E21D7-8645-4097-889D-C62E709F0F5B}"/>
                    </a:ext>
                  </a:extLst>
                </p:cNvPr>
                <p:cNvGrpSpPr/>
                <p:nvPr/>
              </p:nvGrpSpPr>
              <p:grpSpPr>
                <a:xfrm>
                  <a:off x="6663351" y="2652666"/>
                  <a:ext cx="3468838" cy="4043692"/>
                  <a:chOff x="1765426" y="1267485"/>
                  <a:chExt cx="3468838" cy="4043692"/>
                </a:xfrm>
              </p:grpSpPr>
              <p:sp>
                <p:nvSpPr>
                  <p:cNvPr id="40" name="Rectangle: Rounded Corners 39">
                    <a:extLst>
                      <a:ext uri="{FF2B5EF4-FFF2-40B4-BE49-F238E27FC236}">
                        <a16:creationId xmlns:a16="http://schemas.microsoft.com/office/drawing/2014/main" id="{F5C8D67C-4E62-4B59-9B27-78E81860D43A}"/>
                      </a:ext>
                    </a:extLst>
                  </p:cNvPr>
                  <p:cNvSpPr/>
                  <p:nvPr/>
                </p:nvSpPr>
                <p:spPr>
                  <a:xfrm>
                    <a:off x="1765426" y="1267485"/>
                    <a:ext cx="3468838" cy="3711921"/>
                  </a:xfrm>
                  <a:prstGeom prst="roundRect">
                    <a:avLst>
                      <a:gd name="adj" fmla="val 8387"/>
                    </a:avLst>
                  </a:prstGeom>
                  <a:solidFill>
                    <a:srgbClr val="E78C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8118F9B-2FB4-42F8-9FF8-68D5480D5FF9}"/>
                      </a:ext>
                    </a:extLst>
                  </p:cNvPr>
                  <p:cNvGrpSpPr/>
                  <p:nvPr/>
                </p:nvGrpSpPr>
                <p:grpSpPr>
                  <a:xfrm>
                    <a:off x="1825795" y="3673461"/>
                    <a:ext cx="3350972" cy="739771"/>
                    <a:chOff x="6506437" y="3591981"/>
                    <a:chExt cx="4617800" cy="1019440"/>
                  </a:xfrm>
                </p:grpSpPr>
                <p:grpSp>
                  <p:nvGrpSpPr>
                    <p:cNvPr id="53" name="Group 52">
                      <a:extLst>
                        <a:ext uri="{FF2B5EF4-FFF2-40B4-BE49-F238E27FC236}">
                          <a16:creationId xmlns:a16="http://schemas.microsoft.com/office/drawing/2014/main" id="{0AD13059-5CDB-4A2F-8873-B75DE1CEA5FE}"/>
                        </a:ext>
                      </a:extLst>
                    </p:cNvPr>
                    <p:cNvGrpSpPr/>
                    <p:nvPr/>
                  </p:nvGrpSpPr>
                  <p:grpSpPr>
                    <a:xfrm>
                      <a:off x="6506437" y="3591981"/>
                      <a:ext cx="1015120" cy="696482"/>
                      <a:chOff x="3480816" y="1417320"/>
                      <a:chExt cx="4105975" cy="2871216"/>
                    </a:xfrm>
                  </p:grpSpPr>
                  <p:grpSp>
                    <p:nvGrpSpPr>
                      <p:cNvPr id="781" name="Group 780">
                        <a:extLst>
                          <a:ext uri="{FF2B5EF4-FFF2-40B4-BE49-F238E27FC236}">
                            <a16:creationId xmlns:a16="http://schemas.microsoft.com/office/drawing/2014/main" id="{A21ACCCF-B488-4F1D-B844-8F30E0A0A904}"/>
                          </a:ext>
                        </a:extLst>
                      </p:cNvPr>
                      <p:cNvGrpSpPr/>
                      <p:nvPr/>
                    </p:nvGrpSpPr>
                    <p:grpSpPr>
                      <a:xfrm>
                        <a:off x="4489705" y="1779294"/>
                        <a:ext cx="1630864" cy="1887450"/>
                        <a:chOff x="7653422" y="1435608"/>
                        <a:chExt cx="2769586" cy="3757446"/>
                      </a:xfrm>
                    </p:grpSpPr>
                    <p:sp>
                      <p:nvSpPr>
                        <p:cNvPr id="791" name="Rectangle 2">
                          <a:extLst>
                            <a:ext uri="{FF2B5EF4-FFF2-40B4-BE49-F238E27FC236}">
                              <a16:creationId xmlns:a16="http://schemas.microsoft.com/office/drawing/2014/main" id="{5D533933-D238-48F6-98E4-AB3E3B31D2D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Freeform: Shape 791">
                          <a:extLst>
                            <a:ext uri="{FF2B5EF4-FFF2-40B4-BE49-F238E27FC236}">
                              <a16:creationId xmlns:a16="http://schemas.microsoft.com/office/drawing/2014/main" id="{83013A29-9AE4-48BB-805A-5143CE71B86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82" name="Group 781">
                        <a:extLst>
                          <a:ext uri="{FF2B5EF4-FFF2-40B4-BE49-F238E27FC236}">
                            <a16:creationId xmlns:a16="http://schemas.microsoft.com/office/drawing/2014/main" id="{D1B6E6B0-C88F-443C-BD95-F2E4C2388110}"/>
                          </a:ext>
                        </a:extLst>
                      </p:cNvPr>
                      <p:cNvGrpSpPr/>
                      <p:nvPr/>
                    </p:nvGrpSpPr>
                    <p:grpSpPr>
                      <a:xfrm>
                        <a:off x="5218177" y="1636776"/>
                        <a:ext cx="1822482" cy="2109216"/>
                        <a:chOff x="7653422" y="1435608"/>
                        <a:chExt cx="2769586" cy="3757446"/>
                      </a:xfrm>
                    </p:grpSpPr>
                    <p:sp>
                      <p:nvSpPr>
                        <p:cNvPr id="789" name="Rectangle 2">
                          <a:extLst>
                            <a:ext uri="{FF2B5EF4-FFF2-40B4-BE49-F238E27FC236}">
                              <a16:creationId xmlns:a16="http://schemas.microsoft.com/office/drawing/2014/main" id="{0149B0B4-18B9-43FF-810D-3AEDCEF32D0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Freeform: Shape 789">
                          <a:extLst>
                            <a:ext uri="{FF2B5EF4-FFF2-40B4-BE49-F238E27FC236}">
                              <a16:creationId xmlns:a16="http://schemas.microsoft.com/office/drawing/2014/main" id="{E73325A6-6F2C-4FFD-981D-22DDC2C3F3C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83" name="Group 782">
                        <a:extLst>
                          <a:ext uri="{FF2B5EF4-FFF2-40B4-BE49-F238E27FC236}">
                            <a16:creationId xmlns:a16="http://schemas.microsoft.com/office/drawing/2014/main" id="{ABB0BA36-BF87-4D6B-B85C-520B30FF235D}"/>
                          </a:ext>
                        </a:extLst>
                      </p:cNvPr>
                      <p:cNvGrpSpPr/>
                      <p:nvPr/>
                    </p:nvGrpSpPr>
                    <p:grpSpPr>
                      <a:xfrm>
                        <a:off x="3480816" y="1417320"/>
                        <a:ext cx="2162223" cy="2502408"/>
                        <a:chOff x="7653422" y="1435608"/>
                        <a:chExt cx="2769586" cy="3757446"/>
                      </a:xfrm>
                    </p:grpSpPr>
                    <p:sp>
                      <p:nvSpPr>
                        <p:cNvPr id="787" name="Rectangle 2">
                          <a:extLst>
                            <a:ext uri="{FF2B5EF4-FFF2-40B4-BE49-F238E27FC236}">
                              <a16:creationId xmlns:a16="http://schemas.microsoft.com/office/drawing/2014/main" id="{1CA0B188-9716-4469-B82D-0CC6CE7523F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Freeform: Shape 787">
                          <a:extLst>
                            <a:ext uri="{FF2B5EF4-FFF2-40B4-BE49-F238E27FC236}">
                              <a16:creationId xmlns:a16="http://schemas.microsoft.com/office/drawing/2014/main" id="{2635FF5F-4F77-4438-8D95-878B2CD6355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84" name="Group 783">
                        <a:extLst>
                          <a:ext uri="{FF2B5EF4-FFF2-40B4-BE49-F238E27FC236}">
                            <a16:creationId xmlns:a16="http://schemas.microsoft.com/office/drawing/2014/main" id="{7A99EEC7-C36F-4F06-BFD7-5A098350EAB7}"/>
                          </a:ext>
                        </a:extLst>
                      </p:cNvPr>
                      <p:cNvGrpSpPr/>
                      <p:nvPr/>
                    </p:nvGrpSpPr>
                    <p:grpSpPr>
                      <a:xfrm>
                        <a:off x="5394961" y="1751862"/>
                        <a:ext cx="2191830" cy="2536674"/>
                        <a:chOff x="7653422" y="1435608"/>
                        <a:chExt cx="2769586" cy="3757446"/>
                      </a:xfrm>
                    </p:grpSpPr>
                    <p:sp>
                      <p:nvSpPr>
                        <p:cNvPr id="785" name="Rectangle 2">
                          <a:extLst>
                            <a:ext uri="{FF2B5EF4-FFF2-40B4-BE49-F238E27FC236}">
                              <a16:creationId xmlns:a16="http://schemas.microsoft.com/office/drawing/2014/main" id="{C3B27F86-6D8F-4B04-A46D-F0995302FA8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Freeform: Shape 785">
                          <a:extLst>
                            <a:ext uri="{FF2B5EF4-FFF2-40B4-BE49-F238E27FC236}">
                              <a16:creationId xmlns:a16="http://schemas.microsoft.com/office/drawing/2014/main" id="{1F109517-EBA2-4813-9205-70328ECD034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54" name="Group 53">
                      <a:extLst>
                        <a:ext uri="{FF2B5EF4-FFF2-40B4-BE49-F238E27FC236}">
                          <a16:creationId xmlns:a16="http://schemas.microsoft.com/office/drawing/2014/main" id="{5125683A-760E-43E6-8906-D4BB45AD6A94}"/>
                        </a:ext>
                      </a:extLst>
                    </p:cNvPr>
                    <p:cNvGrpSpPr/>
                    <p:nvPr/>
                  </p:nvGrpSpPr>
                  <p:grpSpPr>
                    <a:xfrm>
                      <a:off x="6722998" y="3709158"/>
                      <a:ext cx="384925" cy="648379"/>
                      <a:chOff x="1241184" y="770000"/>
                      <a:chExt cx="2405441" cy="4129562"/>
                    </a:xfrm>
                  </p:grpSpPr>
                  <p:grpSp>
                    <p:nvGrpSpPr>
                      <p:cNvPr id="689" name="Group 688">
                        <a:extLst>
                          <a:ext uri="{FF2B5EF4-FFF2-40B4-BE49-F238E27FC236}">
                            <a16:creationId xmlns:a16="http://schemas.microsoft.com/office/drawing/2014/main" id="{5574E638-F674-40FF-8E31-D3B2A3904BC3}"/>
                          </a:ext>
                        </a:extLst>
                      </p:cNvPr>
                      <p:cNvGrpSpPr/>
                      <p:nvPr/>
                    </p:nvGrpSpPr>
                    <p:grpSpPr>
                      <a:xfrm>
                        <a:off x="2133600" y="2743200"/>
                        <a:ext cx="1295400" cy="990600"/>
                        <a:chOff x="4567827" y="970271"/>
                        <a:chExt cx="1595182" cy="1230216"/>
                      </a:xfrm>
                    </p:grpSpPr>
                    <p:grpSp>
                      <p:nvGrpSpPr>
                        <p:cNvPr id="769" name="Group 768">
                          <a:extLst>
                            <a:ext uri="{FF2B5EF4-FFF2-40B4-BE49-F238E27FC236}">
                              <a16:creationId xmlns:a16="http://schemas.microsoft.com/office/drawing/2014/main" id="{83FFD7BB-4842-49B6-A7B9-D1F42FC900D4}"/>
                            </a:ext>
                          </a:extLst>
                        </p:cNvPr>
                        <p:cNvGrpSpPr/>
                        <p:nvPr/>
                      </p:nvGrpSpPr>
                      <p:grpSpPr>
                        <a:xfrm>
                          <a:off x="4567827" y="970271"/>
                          <a:ext cx="1176558" cy="776349"/>
                          <a:chOff x="4567827" y="970271"/>
                          <a:chExt cx="1176558" cy="776349"/>
                        </a:xfrm>
                        <a:solidFill>
                          <a:schemeClr val="accent3">
                            <a:lumMod val="50000"/>
                          </a:schemeClr>
                        </a:solidFill>
                      </p:grpSpPr>
                      <p:sp>
                        <p:nvSpPr>
                          <p:cNvPr id="776" name="Round Diagonal Corner Rectangle 2">
                            <a:extLst>
                              <a:ext uri="{FF2B5EF4-FFF2-40B4-BE49-F238E27FC236}">
                                <a16:creationId xmlns:a16="http://schemas.microsoft.com/office/drawing/2014/main" id="{0EEEA978-BD03-4F5A-A7E9-B1B8FBD4705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ound Diagonal Corner Rectangle 3">
                            <a:extLst>
                              <a:ext uri="{FF2B5EF4-FFF2-40B4-BE49-F238E27FC236}">
                                <a16:creationId xmlns:a16="http://schemas.microsoft.com/office/drawing/2014/main" id="{6C9070A7-706A-423A-8F88-221D837F026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Round Diagonal Corner Rectangle 4">
                            <a:extLst>
                              <a:ext uri="{FF2B5EF4-FFF2-40B4-BE49-F238E27FC236}">
                                <a16:creationId xmlns:a16="http://schemas.microsoft.com/office/drawing/2014/main" id="{0E15C0F7-A77A-4423-9C55-89D700676CF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ound Diagonal Corner Rectangle 5">
                            <a:extLst>
                              <a:ext uri="{FF2B5EF4-FFF2-40B4-BE49-F238E27FC236}">
                                <a16:creationId xmlns:a16="http://schemas.microsoft.com/office/drawing/2014/main" id="{78457DFD-E3A0-4B0B-B825-DDF96557DF7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Round Diagonal Corner Rectangle 6">
                            <a:extLst>
                              <a:ext uri="{FF2B5EF4-FFF2-40B4-BE49-F238E27FC236}">
                                <a16:creationId xmlns:a16="http://schemas.microsoft.com/office/drawing/2014/main" id="{F1BFCC75-0460-4820-8F86-AE3B9ABBED9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0" name="Group 769">
                          <a:extLst>
                            <a:ext uri="{FF2B5EF4-FFF2-40B4-BE49-F238E27FC236}">
                              <a16:creationId xmlns:a16="http://schemas.microsoft.com/office/drawing/2014/main" id="{6D91DAF8-D949-4BA4-9803-52E71638452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71" name="Round Diagonal Corner Rectangle 9">
                            <a:extLst>
                              <a:ext uri="{FF2B5EF4-FFF2-40B4-BE49-F238E27FC236}">
                                <a16:creationId xmlns:a16="http://schemas.microsoft.com/office/drawing/2014/main" id="{65F1D824-0F08-4B16-BE9B-D0A89C5F0F9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Round Diagonal Corner Rectangle 10">
                            <a:extLst>
                              <a:ext uri="{FF2B5EF4-FFF2-40B4-BE49-F238E27FC236}">
                                <a16:creationId xmlns:a16="http://schemas.microsoft.com/office/drawing/2014/main" id="{A3D59942-6692-47B4-8504-514CBA0F942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Round Diagonal Corner Rectangle 11">
                            <a:extLst>
                              <a:ext uri="{FF2B5EF4-FFF2-40B4-BE49-F238E27FC236}">
                                <a16:creationId xmlns:a16="http://schemas.microsoft.com/office/drawing/2014/main" id="{BE8F16EF-8864-44B1-A9F3-B10E44EDB5A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Round Diagonal Corner Rectangle 12">
                            <a:extLst>
                              <a:ext uri="{FF2B5EF4-FFF2-40B4-BE49-F238E27FC236}">
                                <a16:creationId xmlns:a16="http://schemas.microsoft.com/office/drawing/2014/main" id="{037B9AC0-18E1-423A-81E3-85A7A6FE1F8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ound Diagonal Corner Rectangle 13">
                            <a:extLst>
                              <a:ext uri="{FF2B5EF4-FFF2-40B4-BE49-F238E27FC236}">
                                <a16:creationId xmlns:a16="http://schemas.microsoft.com/office/drawing/2014/main" id="{5190F2F6-4F47-42AD-8E52-77899842CA1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0" name="Double Wave 689">
                        <a:extLst>
                          <a:ext uri="{FF2B5EF4-FFF2-40B4-BE49-F238E27FC236}">
                            <a16:creationId xmlns:a16="http://schemas.microsoft.com/office/drawing/2014/main" id="{E52BBB21-90E3-4F3D-B359-C5FA1841F383}"/>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1" name="Group 690">
                        <a:extLst>
                          <a:ext uri="{FF2B5EF4-FFF2-40B4-BE49-F238E27FC236}">
                            <a16:creationId xmlns:a16="http://schemas.microsoft.com/office/drawing/2014/main" id="{FCE823B9-D3AB-418A-A212-8AFF0B521864}"/>
                          </a:ext>
                        </a:extLst>
                      </p:cNvPr>
                      <p:cNvGrpSpPr/>
                      <p:nvPr/>
                    </p:nvGrpSpPr>
                    <p:grpSpPr>
                      <a:xfrm rot="3721982">
                        <a:off x="2072705" y="1965154"/>
                        <a:ext cx="1219200" cy="940256"/>
                        <a:chOff x="4567827" y="970271"/>
                        <a:chExt cx="1595182" cy="1230216"/>
                      </a:xfrm>
                    </p:grpSpPr>
                    <p:grpSp>
                      <p:nvGrpSpPr>
                        <p:cNvPr id="757" name="Group 7">
                          <a:extLst>
                            <a:ext uri="{FF2B5EF4-FFF2-40B4-BE49-F238E27FC236}">
                              <a16:creationId xmlns:a16="http://schemas.microsoft.com/office/drawing/2014/main" id="{CFD17511-FDEF-4BD8-BA47-C3FE8B841EB9}"/>
                            </a:ext>
                          </a:extLst>
                        </p:cNvPr>
                        <p:cNvGrpSpPr/>
                        <p:nvPr/>
                      </p:nvGrpSpPr>
                      <p:grpSpPr>
                        <a:xfrm>
                          <a:off x="4567827" y="970271"/>
                          <a:ext cx="1176558" cy="776349"/>
                          <a:chOff x="4567827" y="970271"/>
                          <a:chExt cx="1176558" cy="776349"/>
                        </a:xfrm>
                        <a:solidFill>
                          <a:schemeClr val="accent3">
                            <a:lumMod val="50000"/>
                          </a:schemeClr>
                        </a:solidFill>
                      </p:grpSpPr>
                      <p:sp>
                        <p:nvSpPr>
                          <p:cNvPr id="764" name="Round Diagonal Corner Rectangle 2">
                            <a:extLst>
                              <a:ext uri="{FF2B5EF4-FFF2-40B4-BE49-F238E27FC236}">
                                <a16:creationId xmlns:a16="http://schemas.microsoft.com/office/drawing/2014/main" id="{35A28A7F-6D8A-4207-BA06-332C44A67EF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Round Diagonal Corner Rectangle 3">
                            <a:extLst>
                              <a:ext uri="{FF2B5EF4-FFF2-40B4-BE49-F238E27FC236}">
                                <a16:creationId xmlns:a16="http://schemas.microsoft.com/office/drawing/2014/main" id="{3DB85FE9-71A6-4CC0-A611-078F8FFE624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Round Diagonal Corner Rectangle 4">
                            <a:extLst>
                              <a:ext uri="{FF2B5EF4-FFF2-40B4-BE49-F238E27FC236}">
                                <a16:creationId xmlns:a16="http://schemas.microsoft.com/office/drawing/2014/main" id="{A9E98F8D-9649-4477-99C6-21D245EE444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ound Diagonal Corner Rectangle 5">
                            <a:extLst>
                              <a:ext uri="{FF2B5EF4-FFF2-40B4-BE49-F238E27FC236}">
                                <a16:creationId xmlns:a16="http://schemas.microsoft.com/office/drawing/2014/main" id="{A57D89F7-7A43-4F80-BB77-CD9F514BE0C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Round Diagonal Corner Rectangle 6">
                            <a:extLst>
                              <a:ext uri="{FF2B5EF4-FFF2-40B4-BE49-F238E27FC236}">
                                <a16:creationId xmlns:a16="http://schemas.microsoft.com/office/drawing/2014/main" id="{1D98C5D2-CAEA-463C-AF44-3C8E35D1475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8" name="Group 8">
                          <a:extLst>
                            <a:ext uri="{FF2B5EF4-FFF2-40B4-BE49-F238E27FC236}">
                              <a16:creationId xmlns:a16="http://schemas.microsoft.com/office/drawing/2014/main" id="{DF757432-C727-41E2-B873-06DB697CBD4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59" name="Round Diagonal Corner Rectangle 18">
                            <a:extLst>
                              <a:ext uri="{FF2B5EF4-FFF2-40B4-BE49-F238E27FC236}">
                                <a16:creationId xmlns:a16="http://schemas.microsoft.com/office/drawing/2014/main" id="{BE594988-9EDE-4B88-A1FA-652286CF388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Round Diagonal Corner Rectangle 19">
                            <a:extLst>
                              <a:ext uri="{FF2B5EF4-FFF2-40B4-BE49-F238E27FC236}">
                                <a16:creationId xmlns:a16="http://schemas.microsoft.com/office/drawing/2014/main" id="{420A12F2-6D5B-4DDF-AB1F-1D66837FE78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Round Diagonal Corner Rectangle 20">
                            <a:extLst>
                              <a:ext uri="{FF2B5EF4-FFF2-40B4-BE49-F238E27FC236}">
                                <a16:creationId xmlns:a16="http://schemas.microsoft.com/office/drawing/2014/main" id="{BFCBDAEA-595D-4CB8-A6B0-B982EA564D0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Round Diagonal Corner Rectangle 21">
                            <a:extLst>
                              <a:ext uri="{FF2B5EF4-FFF2-40B4-BE49-F238E27FC236}">
                                <a16:creationId xmlns:a16="http://schemas.microsoft.com/office/drawing/2014/main" id="{1E290464-FAFD-49AA-AF66-A4CFF59BB0B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ound Diagonal Corner Rectangle 22">
                            <a:extLst>
                              <a:ext uri="{FF2B5EF4-FFF2-40B4-BE49-F238E27FC236}">
                                <a16:creationId xmlns:a16="http://schemas.microsoft.com/office/drawing/2014/main" id="{1F49958C-7E4C-499E-8032-66D35F72B32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2" name="Group 691">
                        <a:extLst>
                          <a:ext uri="{FF2B5EF4-FFF2-40B4-BE49-F238E27FC236}">
                            <a16:creationId xmlns:a16="http://schemas.microsoft.com/office/drawing/2014/main" id="{FD8A1B16-51EC-4086-B8C8-93492FE0B2E6}"/>
                          </a:ext>
                        </a:extLst>
                      </p:cNvPr>
                      <p:cNvGrpSpPr/>
                      <p:nvPr/>
                    </p:nvGrpSpPr>
                    <p:grpSpPr>
                      <a:xfrm rot="20253845">
                        <a:off x="1241184" y="1553241"/>
                        <a:ext cx="1595182" cy="1230216"/>
                        <a:chOff x="4567827" y="970271"/>
                        <a:chExt cx="1595182" cy="1230216"/>
                      </a:xfrm>
                    </p:grpSpPr>
                    <p:grpSp>
                      <p:nvGrpSpPr>
                        <p:cNvPr id="745" name="Group 7">
                          <a:extLst>
                            <a:ext uri="{FF2B5EF4-FFF2-40B4-BE49-F238E27FC236}">
                              <a16:creationId xmlns:a16="http://schemas.microsoft.com/office/drawing/2014/main" id="{A686BFF6-5E43-4663-9A94-0E4073110049}"/>
                            </a:ext>
                          </a:extLst>
                        </p:cNvPr>
                        <p:cNvGrpSpPr/>
                        <p:nvPr/>
                      </p:nvGrpSpPr>
                      <p:grpSpPr>
                        <a:xfrm>
                          <a:off x="4567827" y="970271"/>
                          <a:ext cx="1176558" cy="776349"/>
                          <a:chOff x="4567827" y="970271"/>
                          <a:chExt cx="1176558" cy="776349"/>
                        </a:xfrm>
                        <a:solidFill>
                          <a:schemeClr val="accent3">
                            <a:lumMod val="50000"/>
                          </a:schemeClr>
                        </a:solidFill>
                      </p:grpSpPr>
                      <p:sp>
                        <p:nvSpPr>
                          <p:cNvPr id="752" name="Round Diagonal Corner Rectangle 2">
                            <a:extLst>
                              <a:ext uri="{FF2B5EF4-FFF2-40B4-BE49-F238E27FC236}">
                                <a16:creationId xmlns:a16="http://schemas.microsoft.com/office/drawing/2014/main" id="{CC533C28-BCED-4B7E-9E98-044FA2C1CA8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Round Diagonal Corner Rectangle 3">
                            <a:extLst>
                              <a:ext uri="{FF2B5EF4-FFF2-40B4-BE49-F238E27FC236}">
                                <a16:creationId xmlns:a16="http://schemas.microsoft.com/office/drawing/2014/main" id="{2116C634-C209-4BAC-817E-508CE95B8FFE}"/>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ound Diagonal Corner Rectangle 4">
                            <a:extLst>
                              <a:ext uri="{FF2B5EF4-FFF2-40B4-BE49-F238E27FC236}">
                                <a16:creationId xmlns:a16="http://schemas.microsoft.com/office/drawing/2014/main" id="{1770D380-44F2-41D4-93C9-563B649CC88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ound Diagonal Corner Rectangle 5">
                            <a:extLst>
                              <a:ext uri="{FF2B5EF4-FFF2-40B4-BE49-F238E27FC236}">
                                <a16:creationId xmlns:a16="http://schemas.microsoft.com/office/drawing/2014/main" id="{90D74A26-E684-4DCC-9763-17546B95DF2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Round Diagonal Corner Rectangle 6">
                            <a:extLst>
                              <a:ext uri="{FF2B5EF4-FFF2-40B4-BE49-F238E27FC236}">
                                <a16:creationId xmlns:a16="http://schemas.microsoft.com/office/drawing/2014/main" id="{AD0D2851-8289-4B73-ABB9-19514A04DDA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8">
                          <a:extLst>
                            <a:ext uri="{FF2B5EF4-FFF2-40B4-BE49-F238E27FC236}">
                              <a16:creationId xmlns:a16="http://schemas.microsoft.com/office/drawing/2014/main" id="{D227BA67-B805-4C37-8F46-8072A552720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47" name="Round Diagonal Corner Rectangle 31">
                            <a:extLst>
                              <a:ext uri="{FF2B5EF4-FFF2-40B4-BE49-F238E27FC236}">
                                <a16:creationId xmlns:a16="http://schemas.microsoft.com/office/drawing/2014/main" id="{B5A09952-D18E-449B-BA8E-893C61B22BC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Round Diagonal Corner Rectangle 32">
                            <a:extLst>
                              <a:ext uri="{FF2B5EF4-FFF2-40B4-BE49-F238E27FC236}">
                                <a16:creationId xmlns:a16="http://schemas.microsoft.com/office/drawing/2014/main" id="{96E0BF1D-2686-4630-914B-C344156650D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Round Diagonal Corner Rectangle 33">
                            <a:extLst>
                              <a:ext uri="{FF2B5EF4-FFF2-40B4-BE49-F238E27FC236}">
                                <a16:creationId xmlns:a16="http://schemas.microsoft.com/office/drawing/2014/main" id="{184D1BA2-5E60-44E0-8B2E-7A354A1FA6C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Round Diagonal Corner Rectangle 34">
                            <a:extLst>
                              <a:ext uri="{FF2B5EF4-FFF2-40B4-BE49-F238E27FC236}">
                                <a16:creationId xmlns:a16="http://schemas.microsoft.com/office/drawing/2014/main" id="{8BD2276A-F162-46B6-994E-2873D0DB80C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ound Diagonal Corner Rectangle 35">
                            <a:extLst>
                              <a:ext uri="{FF2B5EF4-FFF2-40B4-BE49-F238E27FC236}">
                                <a16:creationId xmlns:a16="http://schemas.microsoft.com/office/drawing/2014/main" id="{55CBECEB-284A-455A-9DAB-7E926B2F70E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3" name="Group 692">
                        <a:extLst>
                          <a:ext uri="{FF2B5EF4-FFF2-40B4-BE49-F238E27FC236}">
                            <a16:creationId xmlns:a16="http://schemas.microsoft.com/office/drawing/2014/main" id="{A1A151DE-0A0A-4C55-ADFF-02505D78F7A8}"/>
                          </a:ext>
                        </a:extLst>
                      </p:cNvPr>
                      <p:cNvGrpSpPr/>
                      <p:nvPr/>
                    </p:nvGrpSpPr>
                    <p:grpSpPr>
                      <a:xfrm rot="8113811">
                        <a:off x="1943792" y="770000"/>
                        <a:ext cx="1446415" cy="1355079"/>
                        <a:chOff x="4567827" y="970271"/>
                        <a:chExt cx="1595182" cy="1230216"/>
                      </a:xfrm>
                    </p:grpSpPr>
                    <p:grpSp>
                      <p:nvGrpSpPr>
                        <p:cNvPr id="733" name="Group 7">
                          <a:extLst>
                            <a:ext uri="{FF2B5EF4-FFF2-40B4-BE49-F238E27FC236}">
                              <a16:creationId xmlns:a16="http://schemas.microsoft.com/office/drawing/2014/main" id="{60F37930-6D4F-451E-94D9-06810D350743}"/>
                            </a:ext>
                          </a:extLst>
                        </p:cNvPr>
                        <p:cNvGrpSpPr/>
                        <p:nvPr/>
                      </p:nvGrpSpPr>
                      <p:grpSpPr>
                        <a:xfrm>
                          <a:off x="4567827" y="970271"/>
                          <a:ext cx="1176558" cy="776349"/>
                          <a:chOff x="4567827" y="970271"/>
                          <a:chExt cx="1176558" cy="776349"/>
                        </a:xfrm>
                        <a:solidFill>
                          <a:schemeClr val="accent3">
                            <a:lumMod val="50000"/>
                          </a:schemeClr>
                        </a:solidFill>
                      </p:grpSpPr>
                      <p:sp>
                        <p:nvSpPr>
                          <p:cNvPr id="740" name="Round Diagonal Corner Rectangle 2">
                            <a:extLst>
                              <a:ext uri="{FF2B5EF4-FFF2-40B4-BE49-F238E27FC236}">
                                <a16:creationId xmlns:a16="http://schemas.microsoft.com/office/drawing/2014/main" id="{C012F580-3430-4017-9E4E-F29481A5AC80}"/>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Round Diagonal Corner Rectangle 3">
                            <a:extLst>
                              <a:ext uri="{FF2B5EF4-FFF2-40B4-BE49-F238E27FC236}">
                                <a16:creationId xmlns:a16="http://schemas.microsoft.com/office/drawing/2014/main" id="{717F4AC3-7742-48CD-B3A2-CF7026324F0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Round Diagonal Corner Rectangle 4">
                            <a:extLst>
                              <a:ext uri="{FF2B5EF4-FFF2-40B4-BE49-F238E27FC236}">
                                <a16:creationId xmlns:a16="http://schemas.microsoft.com/office/drawing/2014/main" id="{9ACCF9D4-FA47-4F2D-A676-AA64D825398D}"/>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Round Diagonal Corner Rectangle 5">
                            <a:extLst>
                              <a:ext uri="{FF2B5EF4-FFF2-40B4-BE49-F238E27FC236}">
                                <a16:creationId xmlns:a16="http://schemas.microsoft.com/office/drawing/2014/main" id="{7F83FBD0-931D-4C06-A2AA-76166175C10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Round Diagonal Corner Rectangle 6">
                            <a:extLst>
                              <a:ext uri="{FF2B5EF4-FFF2-40B4-BE49-F238E27FC236}">
                                <a16:creationId xmlns:a16="http://schemas.microsoft.com/office/drawing/2014/main" id="{D5154088-AAA7-4DA9-841C-2E62C8CDE65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8">
                          <a:extLst>
                            <a:ext uri="{FF2B5EF4-FFF2-40B4-BE49-F238E27FC236}">
                              <a16:creationId xmlns:a16="http://schemas.microsoft.com/office/drawing/2014/main" id="{2F96CA04-D00F-4660-B285-1223D646835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35" name="Round Diagonal Corner Rectangle 44">
                            <a:extLst>
                              <a:ext uri="{FF2B5EF4-FFF2-40B4-BE49-F238E27FC236}">
                                <a16:creationId xmlns:a16="http://schemas.microsoft.com/office/drawing/2014/main" id="{354887CD-4A4D-4DF1-B283-2A64695448C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ound Diagonal Corner Rectangle 45">
                            <a:extLst>
                              <a:ext uri="{FF2B5EF4-FFF2-40B4-BE49-F238E27FC236}">
                                <a16:creationId xmlns:a16="http://schemas.microsoft.com/office/drawing/2014/main" id="{60F4ABB6-9840-41FE-BCC6-6EF44B58FAA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ound Diagonal Corner Rectangle 46">
                            <a:extLst>
                              <a:ext uri="{FF2B5EF4-FFF2-40B4-BE49-F238E27FC236}">
                                <a16:creationId xmlns:a16="http://schemas.microsoft.com/office/drawing/2014/main" id="{18DF3461-F9A7-4E8D-AA3F-50DCC60A9E69}"/>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Round Diagonal Corner Rectangle 47">
                            <a:extLst>
                              <a:ext uri="{FF2B5EF4-FFF2-40B4-BE49-F238E27FC236}">
                                <a16:creationId xmlns:a16="http://schemas.microsoft.com/office/drawing/2014/main" id="{4E8445F4-EB46-4061-AC36-2B4F86A2C83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Round Diagonal Corner Rectangle 48">
                            <a:extLst>
                              <a:ext uri="{FF2B5EF4-FFF2-40B4-BE49-F238E27FC236}">
                                <a16:creationId xmlns:a16="http://schemas.microsoft.com/office/drawing/2014/main" id="{44CE421B-5D36-48FB-BFC3-95BBC38D3ED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4" name="Group 693">
                        <a:extLst>
                          <a:ext uri="{FF2B5EF4-FFF2-40B4-BE49-F238E27FC236}">
                            <a16:creationId xmlns:a16="http://schemas.microsoft.com/office/drawing/2014/main" id="{28977A60-B454-42CE-9E9E-88281A60CFBC}"/>
                          </a:ext>
                        </a:extLst>
                      </p:cNvPr>
                      <p:cNvGrpSpPr/>
                      <p:nvPr/>
                    </p:nvGrpSpPr>
                    <p:grpSpPr>
                      <a:xfrm rot="8113811">
                        <a:off x="1438523" y="2207715"/>
                        <a:ext cx="1390153" cy="762604"/>
                        <a:chOff x="4567827" y="970271"/>
                        <a:chExt cx="1595182" cy="1230216"/>
                      </a:xfrm>
                    </p:grpSpPr>
                    <p:grpSp>
                      <p:nvGrpSpPr>
                        <p:cNvPr id="721" name="Group 7">
                          <a:extLst>
                            <a:ext uri="{FF2B5EF4-FFF2-40B4-BE49-F238E27FC236}">
                              <a16:creationId xmlns:a16="http://schemas.microsoft.com/office/drawing/2014/main" id="{C45CDE03-62C7-4506-AF19-1CD8CDC62271}"/>
                            </a:ext>
                          </a:extLst>
                        </p:cNvPr>
                        <p:cNvGrpSpPr/>
                        <p:nvPr/>
                      </p:nvGrpSpPr>
                      <p:grpSpPr>
                        <a:xfrm>
                          <a:off x="4567827" y="970271"/>
                          <a:ext cx="1176558" cy="776349"/>
                          <a:chOff x="4567827" y="970271"/>
                          <a:chExt cx="1176558" cy="776349"/>
                        </a:xfrm>
                        <a:solidFill>
                          <a:schemeClr val="accent3">
                            <a:lumMod val="50000"/>
                          </a:schemeClr>
                        </a:solidFill>
                      </p:grpSpPr>
                      <p:sp>
                        <p:nvSpPr>
                          <p:cNvPr id="728" name="Round Diagonal Corner Rectangle 2">
                            <a:extLst>
                              <a:ext uri="{FF2B5EF4-FFF2-40B4-BE49-F238E27FC236}">
                                <a16:creationId xmlns:a16="http://schemas.microsoft.com/office/drawing/2014/main" id="{469D6562-EE2C-4418-867F-D70416654AB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Round Diagonal Corner Rectangle 3">
                            <a:extLst>
                              <a:ext uri="{FF2B5EF4-FFF2-40B4-BE49-F238E27FC236}">
                                <a16:creationId xmlns:a16="http://schemas.microsoft.com/office/drawing/2014/main" id="{80ADBA99-DF19-4C45-B6F9-E493BE6D153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Round Diagonal Corner Rectangle 4">
                            <a:extLst>
                              <a:ext uri="{FF2B5EF4-FFF2-40B4-BE49-F238E27FC236}">
                                <a16:creationId xmlns:a16="http://schemas.microsoft.com/office/drawing/2014/main" id="{FC5FE1D4-746D-484E-9909-92D16857E7A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Round Diagonal Corner Rectangle 5">
                            <a:extLst>
                              <a:ext uri="{FF2B5EF4-FFF2-40B4-BE49-F238E27FC236}">
                                <a16:creationId xmlns:a16="http://schemas.microsoft.com/office/drawing/2014/main" id="{BB4BCF52-4CEA-4597-8492-A97B1E46CCF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Round Diagonal Corner Rectangle 6">
                            <a:extLst>
                              <a:ext uri="{FF2B5EF4-FFF2-40B4-BE49-F238E27FC236}">
                                <a16:creationId xmlns:a16="http://schemas.microsoft.com/office/drawing/2014/main" id="{967E4F40-F6AF-4068-8854-4FE5FAA2AFB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2" name="Group 8">
                          <a:extLst>
                            <a:ext uri="{FF2B5EF4-FFF2-40B4-BE49-F238E27FC236}">
                              <a16:creationId xmlns:a16="http://schemas.microsoft.com/office/drawing/2014/main" id="{D8F03C66-C8FB-4B2B-A169-20B2BF87BB0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23" name="Round Diagonal Corner Rectangle 57">
                            <a:extLst>
                              <a:ext uri="{FF2B5EF4-FFF2-40B4-BE49-F238E27FC236}">
                                <a16:creationId xmlns:a16="http://schemas.microsoft.com/office/drawing/2014/main" id="{C7AAD5D8-4B9E-479C-92C9-27021A7B219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Round Diagonal Corner Rectangle 58">
                            <a:extLst>
                              <a:ext uri="{FF2B5EF4-FFF2-40B4-BE49-F238E27FC236}">
                                <a16:creationId xmlns:a16="http://schemas.microsoft.com/office/drawing/2014/main" id="{59B0E161-8F92-4CB0-A625-6C6698E5BC09}"/>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Round Diagonal Corner Rectangle 59">
                            <a:extLst>
                              <a:ext uri="{FF2B5EF4-FFF2-40B4-BE49-F238E27FC236}">
                                <a16:creationId xmlns:a16="http://schemas.microsoft.com/office/drawing/2014/main" id="{1C6D6BEF-4222-494F-9752-97A575F7092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Round Diagonal Corner Rectangle 60">
                            <a:extLst>
                              <a:ext uri="{FF2B5EF4-FFF2-40B4-BE49-F238E27FC236}">
                                <a16:creationId xmlns:a16="http://schemas.microsoft.com/office/drawing/2014/main" id="{5CFD18CE-5E62-4116-9DF8-B9F64726DAA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ound Diagonal Corner Rectangle 61">
                            <a:extLst>
                              <a:ext uri="{FF2B5EF4-FFF2-40B4-BE49-F238E27FC236}">
                                <a16:creationId xmlns:a16="http://schemas.microsoft.com/office/drawing/2014/main" id="{52C3117D-64F9-4146-BDB5-61518D340DA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5" name="Group 694">
                        <a:extLst>
                          <a:ext uri="{FF2B5EF4-FFF2-40B4-BE49-F238E27FC236}">
                            <a16:creationId xmlns:a16="http://schemas.microsoft.com/office/drawing/2014/main" id="{8F171CC6-0F6D-4BC1-BEC9-B520B82379BC}"/>
                          </a:ext>
                        </a:extLst>
                      </p:cNvPr>
                      <p:cNvGrpSpPr/>
                      <p:nvPr/>
                    </p:nvGrpSpPr>
                    <p:grpSpPr>
                      <a:xfrm rot="9089938">
                        <a:off x="2556363" y="1661184"/>
                        <a:ext cx="1090262" cy="771324"/>
                        <a:chOff x="4567827" y="970271"/>
                        <a:chExt cx="1595182" cy="1230216"/>
                      </a:xfrm>
                    </p:grpSpPr>
                    <p:grpSp>
                      <p:nvGrpSpPr>
                        <p:cNvPr id="709" name="Group 7">
                          <a:extLst>
                            <a:ext uri="{FF2B5EF4-FFF2-40B4-BE49-F238E27FC236}">
                              <a16:creationId xmlns:a16="http://schemas.microsoft.com/office/drawing/2014/main" id="{39C62AD3-15B8-4736-B343-14AA0E2D48B1}"/>
                            </a:ext>
                          </a:extLst>
                        </p:cNvPr>
                        <p:cNvGrpSpPr/>
                        <p:nvPr/>
                      </p:nvGrpSpPr>
                      <p:grpSpPr>
                        <a:xfrm>
                          <a:off x="4567827" y="970271"/>
                          <a:ext cx="1176558" cy="776349"/>
                          <a:chOff x="4567827" y="970271"/>
                          <a:chExt cx="1176558" cy="776349"/>
                        </a:xfrm>
                        <a:solidFill>
                          <a:schemeClr val="accent3">
                            <a:lumMod val="50000"/>
                          </a:schemeClr>
                        </a:solidFill>
                      </p:grpSpPr>
                      <p:sp>
                        <p:nvSpPr>
                          <p:cNvPr id="716" name="Round Diagonal Corner Rectangle 2">
                            <a:extLst>
                              <a:ext uri="{FF2B5EF4-FFF2-40B4-BE49-F238E27FC236}">
                                <a16:creationId xmlns:a16="http://schemas.microsoft.com/office/drawing/2014/main" id="{58A1CEAE-0489-4987-86D6-5823BF0AD05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 Diagonal Corner Rectangle 3">
                            <a:extLst>
                              <a:ext uri="{FF2B5EF4-FFF2-40B4-BE49-F238E27FC236}">
                                <a16:creationId xmlns:a16="http://schemas.microsoft.com/office/drawing/2014/main" id="{2D260C03-AB48-490B-B603-FB442A9C751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ound Diagonal Corner Rectangle 4">
                            <a:extLst>
                              <a:ext uri="{FF2B5EF4-FFF2-40B4-BE49-F238E27FC236}">
                                <a16:creationId xmlns:a16="http://schemas.microsoft.com/office/drawing/2014/main" id="{E7F5CBC2-3D07-4507-89CC-16EC841C3BC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ound Diagonal Corner Rectangle 5">
                            <a:extLst>
                              <a:ext uri="{FF2B5EF4-FFF2-40B4-BE49-F238E27FC236}">
                                <a16:creationId xmlns:a16="http://schemas.microsoft.com/office/drawing/2014/main" id="{A1CE6BB7-4DE6-4171-9754-6AB448D3B64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 Diagonal Corner Rectangle 6">
                            <a:extLst>
                              <a:ext uri="{FF2B5EF4-FFF2-40B4-BE49-F238E27FC236}">
                                <a16:creationId xmlns:a16="http://schemas.microsoft.com/office/drawing/2014/main" id="{01971340-3F2B-4EAF-97AA-1B0F3C78E3F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0" name="Group 8">
                          <a:extLst>
                            <a:ext uri="{FF2B5EF4-FFF2-40B4-BE49-F238E27FC236}">
                              <a16:creationId xmlns:a16="http://schemas.microsoft.com/office/drawing/2014/main" id="{3F634F08-51FB-432D-9433-9E2896D411A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11" name="Round Diagonal Corner Rectangle 70">
                            <a:extLst>
                              <a:ext uri="{FF2B5EF4-FFF2-40B4-BE49-F238E27FC236}">
                                <a16:creationId xmlns:a16="http://schemas.microsoft.com/office/drawing/2014/main" id="{FF77D27B-3F45-46AE-B6BD-6F3ABB06D6D5}"/>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Round Diagonal Corner Rectangle 71">
                            <a:extLst>
                              <a:ext uri="{FF2B5EF4-FFF2-40B4-BE49-F238E27FC236}">
                                <a16:creationId xmlns:a16="http://schemas.microsoft.com/office/drawing/2014/main" id="{9C49801D-4C53-4DD6-AD36-B03D14BF95C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Round Diagonal Corner Rectangle 72">
                            <a:extLst>
                              <a:ext uri="{FF2B5EF4-FFF2-40B4-BE49-F238E27FC236}">
                                <a16:creationId xmlns:a16="http://schemas.microsoft.com/office/drawing/2014/main" id="{D6982F0D-0EFF-4974-A932-C373A5E09FB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Round Diagonal Corner Rectangle 73">
                            <a:extLst>
                              <a:ext uri="{FF2B5EF4-FFF2-40B4-BE49-F238E27FC236}">
                                <a16:creationId xmlns:a16="http://schemas.microsoft.com/office/drawing/2014/main" id="{2810BBB6-C6F0-46D2-BCAF-388536F4F6E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ound Diagonal Corner Rectangle 74">
                            <a:extLst>
                              <a:ext uri="{FF2B5EF4-FFF2-40B4-BE49-F238E27FC236}">
                                <a16:creationId xmlns:a16="http://schemas.microsoft.com/office/drawing/2014/main" id="{107DC717-3491-46E4-A63B-35223E8DF42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6" name="Group 695">
                        <a:extLst>
                          <a:ext uri="{FF2B5EF4-FFF2-40B4-BE49-F238E27FC236}">
                            <a16:creationId xmlns:a16="http://schemas.microsoft.com/office/drawing/2014/main" id="{DF927A4D-491D-4606-9AA7-5B366CCA85C7}"/>
                          </a:ext>
                        </a:extLst>
                      </p:cNvPr>
                      <p:cNvGrpSpPr/>
                      <p:nvPr/>
                    </p:nvGrpSpPr>
                    <p:grpSpPr>
                      <a:xfrm rot="13486189" flipH="1">
                        <a:off x="1389306" y="2685691"/>
                        <a:ext cx="1345945" cy="1037421"/>
                        <a:chOff x="4567827" y="970271"/>
                        <a:chExt cx="1595182" cy="1230216"/>
                      </a:xfrm>
                    </p:grpSpPr>
                    <p:grpSp>
                      <p:nvGrpSpPr>
                        <p:cNvPr id="697" name="Group 7">
                          <a:extLst>
                            <a:ext uri="{FF2B5EF4-FFF2-40B4-BE49-F238E27FC236}">
                              <a16:creationId xmlns:a16="http://schemas.microsoft.com/office/drawing/2014/main" id="{312AC967-2813-4F35-B812-2758AA5146D9}"/>
                            </a:ext>
                          </a:extLst>
                        </p:cNvPr>
                        <p:cNvGrpSpPr/>
                        <p:nvPr/>
                      </p:nvGrpSpPr>
                      <p:grpSpPr>
                        <a:xfrm>
                          <a:off x="4567827" y="970271"/>
                          <a:ext cx="1176558" cy="776349"/>
                          <a:chOff x="4567827" y="970271"/>
                          <a:chExt cx="1176558" cy="776349"/>
                        </a:xfrm>
                        <a:solidFill>
                          <a:schemeClr val="accent3">
                            <a:lumMod val="50000"/>
                          </a:schemeClr>
                        </a:solidFill>
                      </p:grpSpPr>
                      <p:sp>
                        <p:nvSpPr>
                          <p:cNvPr id="704" name="Round Diagonal Corner Rectangle 2">
                            <a:extLst>
                              <a:ext uri="{FF2B5EF4-FFF2-40B4-BE49-F238E27FC236}">
                                <a16:creationId xmlns:a16="http://schemas.microsoft.com/office/drawing/2014/main" id="{39546F1D-E975-444B-A5C3-847AFBD4DD0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 Diagonal Corner Rectangle 3">
                            <a:extLst>
                              <a:ext uri="{FF2B5EF4-FFF2-40B4-BE49-F238E27FC236}">
                                <a16:creationId xmlns:a16="http://schemas.microsoft.com/office/drawing/2014/main" id="{E6F2BF52-6621-4CEF-A25B-F8CC1A91EC9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 Diagonal Corner Rectangle 4">
                            <a:extLst>
                              <a:ext uri="{FF2B5EF4-FFF2-40B4-BE49-F238E27FC236}">
                                <a16:creationId xmlns:a16="http://schemas.microsoft.com/office/drawing/2014/main" id="{269CAC45-0222-4CDF-B65E-F5C2E14318A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ound Diagonal Corner Rectangle 5">
                            <a:extLst>
                              <a:ext uri="{FF2B5EF4-FFF2-40B4-BE49-F238E27FC236}">
                                <a16:creationId xmlns:a16="http://schemas.microsoft.com/office/drawing/2014/main" id="{58684943-F565-4F96-8B8F-9AFF2056177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ound Diagonal Corner Rectangle 6">
                            <a:extLst>
                              <a:ext uri="{FF2B5EF4-FFF2-40B4-BE49-F238E27FC236}">
                                <a16:creationId xmlns:a16="http://schemas.microsoft.com/office/drawing/2014/main" id="{6250D899-AAB9-4DB7-8D34-34DE9323A8D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8" name="Group 8">
                          <a:extLst>
                            <a:ext uri="{FF2B5EF4-FFF2-40B4-BE49-F238E27FC236}">
                              <a16:creationId xmlns:a16="http://schemas.microsoft.com/office/drawing/2014/main" id="{42E98DC9-4AF8-46E1-B34E-98331389AB7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99" name="Round Diagonal Corner Rectangle 83">
                            <a:extLst>
                              <a:ext uri="{FF2B5EF4-FFF2-40B4-BE49-F238E27FC236}">
                                <a16:creationId xmlns:a16="http://schemas.microsoft.com/office/drawing/2014/main" id="{66B6F529-926A-4FCE-A970-974FCFE408B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ound Diagonal Corner Rectangle 84">
                            <a:extLst>
                              <a:ext uri="{FF2B5EF4-FFF2-40B4-BE49-F238E27FC236}">
                                <a16:creationId xmlns:a16="http://schemas.microsoft.com/office/drawing/2014/main" id="{51BDF6BA-BB7A-4C8C-9D0D-669BBC76489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ound Diagonal Corner Rectangle 85">
                            <a:extLst>
                              <a:ext uri="{FF2B5EF4-FFF2-40B4-BE49-F238E27FC236}">
                                <a16:creationId xmlns:a16="http://schemas.microsoft.com/office/drawing/2014/main" id="{51B69A62-FDAB-4939-8F4A-460CC2008ED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ound Diagonal Corner Rectangle 86">
                            <a:extLst>
                              <a:ext uri="{FF2B5EF4-FFF2-40B4-BE49-F238E27FC236}">
                                <a16:creationId xmlns:a16="http://schemas.microsoft.com/office/drawing/2014/main" id="{460F14BB-110E-4E65-9E1E-ADA3E367B11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 Diagonal Corner Rectangle 87">
                            <a:extLst>
                              <a:ext uri="{FF2B5EF4-FFF2-40B4-BE49-F238E27FC236}">
                                <a16:creationId xmlns:a16="http://schemas.microsoft.com/office/drawing/2014/main" id="{4C2BC5D4-40F4-4E90-BF39-E7AF9300391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5" name="Group 54">
                      <a:extLst>
                        <a:ext uri="{FF2B5EF4-FFF2-40B4-BE49-F238E27FC236}">
                          <a16:creationId xmlns:a16="http://schemas.microsoft.com/office/drawing/2014/main" id="{7737E9E8-307F-43C1-B4CB-7967CB4AE943}"/>
                        </a:ext>
                      </a:extLst>
                    </p:cNvPr>
                    <p:cNvGrpSpPr/>
                    <p:nvPr/>
                  </p:nvGrpSpPr>
                  <p:grpSpPr>
                    <a:xfrm>
                      <a:off x="7219011" y="3705252"/>
                      <a:ext cx="1015120" cy="696482"/>
                      <a:chOff x="3480816" y="1417320"/>
                      <a:chExt cx="4105975" cy="2871216"/>
                    </a:xfrm>
                  </p:grpSpPr>
                  <p:grpSp>
                    <p:nvGrpSpPr>
                      <p:cNvPr id="677" name="Group 676">
                        <a:extLst>
                          <a:ext uri="{FF2B5EF4-FFF2-40B4-BE49-F238E27FC236}">
                            <a16:creationId xmlns:a16="http://schemas.microsoft.com/office/drawing/2014/main" id="{8163FB37-D217-4819-9B25-895FD1569B91}"/>
                          </a:ext>
                        </a:extLst>
                      </p:cNvPr>
                      <p:cNvGrpSpPr/>
                      <p:nvPr/>
                    </p:nvGrpSpPr>
                    <p:grpSpPr>
                      <a:xfrm>
                        <a:off x="4489705" y="1779294"/>
                        <a:ext cx="1630864" cy="1887450"/>
                        <a:chOff x="7653422" y="1435608"/>
                        <a:chExt cx="2769586" cy="3757446"/>
                      </a:xfrm>
                    </p:grpSpPr>
                    <p:sp>
                      <p:nvSpPr>
                        <p:cNvPr id="687" name="Rectangle 2">
                          <a:extLst>
                            <a:ext uri="{FF2B5EF4-FFF2-40B4-BE49-F238E27FC236}">
                              <a16:creationId xmlns:a16="http://schemas.microsoft.com/office/drawing/2014/main" id="{2A1A8097-911E-4231-BDC8-A54BB365B4A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Freeform: Shape 687">
                          <a:extLst>
                            <a:ext uri="{FF2B5EF4-FFF2-40B4-BE49-F238E27FC236}">
                              <a16:creationId xmlns:a16="http://schemas.microsoft.com/office/drawing/2014/main" id="{8F91E9E3-1EBF-4A9D-8FD1-1D6A03CE609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78" name="Group 677">
                        <a:extLst>
                          <a:ext uri="{FF2B5EF4-FFF2-40B4-BE49-F238E27FC236}">
                            <a16:creationId xmlns:a16="http://schemas.microsoft.com/office/drawing/2014/main" id="{07C32FC2-A627-4FB2-B6CB-2C99E88033FE}"/>
                          </a:ext>
                        </a:extLst>
                      </p:cNvPr>
                      <p:cNvGrpSpPr/>
                      <p:nvPr/>
                    </p:nvGrpSpPr>
                    <p:grpSpPr>
                      <a:xfrm>
                        <a:off x="5218177" y="1636776"/>
                        <a:ext cx="1822482" cy="2109216"/>
                        <a:chOff x="7653422" y="1435608"/>
                        <a:chExt cx="2769586" cy="3757446"/>
                      </a:xfrm>
                    </p:grpSpPr>
                    <p:sp>
                      <p:nvSpPr>
                        <p:cNvPr id="685" name="Rectangle 2">
                          <a:extLst>
                            <a:ext uri="{FF2B5EF4-FFF2-40B4-BE49-F238E27FC236}">
                              <a16:creationId xmlns:a16="http://schemas.microsoft.com/office/drawing/2014/main" id="{A30D81FF-57EC-4CED-A9AD-401DB9B4E6C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Freeform: Shape 685">
                          <a:extLst>
                            <a:ext uri="{FF2B5EF4-FFF2-40B4-BE49-F238E27FC236}">
                              <a16:creationId xmlns:a16="http://schemas.microsoft.com/office/drawing/2014/main" id="{568EC442-4B32-48EC-B57F-49886D24777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79" name="Group 678">
                        <a:extLst>
                          <a:ext uri="{FF2B5EF4-FFF2-40B4-BE49-F238E27FC236}">
                            <a16:creationId xmlns:a16="http://schemas.microsoft.com/office/drawing/2014/main" id="{70D02C97-326D-4E60-8755-0D4AF262446F}"/>
                          </a:ext>
                        </a:extLst>
                      </p:cNvPr>
                      <p:cNvGrpSpPr/>
                      <p:nvPr/>
                    </p:nvGrpSpPr>
                    <p:grpSpPr>
                      <a:xfrm>
                        <a:off x="3480816" y="1417320"/>
                        <a:ext cx="2162223" cy="2502408"/>
                        <a:chOff x="7653422" y="1435608"/>
                        <a:chExt cx="2769586" cy="3757446"/>
                      </a:xfrm>
                    </p:grpSpPr>
                    <p:sp>
                      <p:nvSpPr>
                        <p:cNvPr id="683" name="Rectangle 2">
                          <a:extLst>
                            <a:ext uri="{FF2B5EF4-FFF2-40B4-BE49-F238E27FC236}">
                              <a16:creationId xmlns:a16="http://schemas.microsoft.com/office/drawing/2014/main" id="{E47ACD14-CEFA-4DF5-A6C1-E0944EE66FE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Freeform: Shape 683">
                          <a:extLst>
                            <a:ext uri="{FF2B5EF4-FFF2-40B4-BE49-F238E27FC236}">
                              <a16:creationId xmlns:a16="http://schemas.microsoft.com/office/drawing/2014/main" id="{C978500C-89E1-4927-BFC1-8C6B316A8E7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80" name="Group 679">
                        <a:extLst>
                          <a:ext uri="{FF2B5EF4-FFF2-40B4-BE49-F238E27FC236}">
                            <a16:creationId xmlns:a16="http://schemas.microsoft.com/office/drawing/2014/main" id="{855AC4EB-714A-4A10-9915-15D9A521DFC4}"/>
                          </a:ext>
                        </a:extLst>
                      </p:cNvPr>
                      <p:cNvGrpSpPr/>
                      <p:nvPr/>
                    </p:nvGrpSpPr>
                    <p:grpSpPr>
                      <a:xfrm>
                        <a:off x="5394961" y="1751862"/>
                        <a:ext cx="2191830" cy="2536674"/>
                        <a:chOff x="7653422" y="1435608"/>
                        <a:chExt cx="2769586" cy="3757446"/>
                      </a:xfrm>
                    </p:grpSpPr>
                    <p:sp>
                      <p:nvSpPr>
                        <p:cNvPr id="681" name="Rectangle 2">
                          <a:extLst>
                            <a:ext uri="{FF2B5EF4-FFF2-40B4-BE49-F238E27FC236}">
                              <a16:creationId xmlns:a16="http://schemas.microsoft.com/office/drawing/2014/main" id="{6C28B6C8-0F29-4528-95F5-19EF4944A39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Freeform: Shape 681">
                          <a:extLst>
                            <a:ext uri="{FF2B5EF4-FFF2-40B4-BE49-F238E27FC236}">
                              <a16:creationId xmlns:a16="http://schemas.microsoft.com/office/drawing/2014/main" id="{5F99A2C7-5ACD-4CBB-BE9C-CF6485B9DA4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56" name="Group 55">
                      <a:extLst>
                        <a:ext uri="{FF2B5EF4-FFF2-40B4-BE49-F238E27FC236}">
                          <a16:creationId xmlns:a16="http://schemas.microsoft.com/office/drawing/2014/main" id="{C81003B8-FA1C-4FC3-BF14-E21C4DBEA2EE}"/>
                        </a:ext>
                      </a:extLst>
                    </p:cNvPr>
                    <p:cNvGrpSpPr/>
                    <p:nvPr/>
                  </p:nvGrpSpPr>
                  <p:grpSpPr>
                    <a:xfrm>
                      <a:off x="7435572" y="3822429"/>
                      <a:ext cx="384925" cy="648379"/>
                      <a:chOff x="1241184" y="770000"/>
                      <a:chExt cx="2405441" cy="4129562"/>
                    </a:xfrm>
                  </p:grpSpPr>
                  <p:grpSp>
                    <p:nvGrpSpPr>
                      <p:cNvPr id="585" name="Group 584">
                        <a:extLst>
                          <a:ext uri="{FF2B5EF4-FFF2-40B4-BE49-F238E27FC236}">
                            <a16:creationId xmlns:a16="http://schemas.microsoft.com/office/drawing/2014/main" id="{732F9BC6-F616-4741-89B2-073A2B73EE9D}"/>
                          </a:ext>
                        </a:extLst>
                      </p:cNvPr>
                      <p:cNvGrpSpPr/>
                      <p:nvPr/>
                    </p:nvGrpSpPr>
                    <p:grpSpPr>
                      <a:xfrm>
                        <a:off x="2133600" y="2743200"/>
                        <a:ext cx="1295400" cy="990600"/>
                        <a:chOff x="4567827" y="970271"/>
                        <a:chExt cx="1595182" cy="1230216"/>
                      </a:xfrm>
                    </p:grpSpPr>
                    <p:grpSp>
                      <p:nvGrpSpPr>
                        <p:cNvPr id="665" name="Group 664">
                          <a:extLst>
                            <a:ext uri="{FF2B5EF4-FFF2-40B4-BE49-F238E27FC236}">
                              <a16:creationId xmlns:a16="http://schemas.microsoft.com/office/drawing/2014/main" id="{9D925930-B0A0-48F0-909B-7D618A755AF9}"/>
                            </a:ext>
                          </a:extLst>
                        </p:cNvPr>
                        <p:cNvGrpSpPr/>
                        <p:nvPr/>
                      </p:nvGrpSpPr>
                      <p:grpSpPr>
                        <a:xfrm>
                          <a:off x="4567827" y="970271"/>
                          <a:ext cx="1176558" cy="776349"/>
                          <a:chOff x="4567827" y="970271"/>
                          <a:chExt cx="1176558" cy="776349"/>
                        </a:xfrm>
                        <a:solidFill>
                          <a:schemeClr val="accent3">
                            <a:lumMod val="50000"/>
                          </a:schemeClr>
                        </a:solidFill>
                      </p:grpSpPr>
                      <p:sp>
                        <p:nvSpPr>
                          <p:cNvPr id="672" name="Round Diagonal Corner Rectangle 2">
                            <a:extLst>
                              <a:ext uri="{FF2B5EF4-FFF2-40B4-BE49-F238E27FC236}">
                                <a16:creationId xmlns:a16="http://schemas.microsoft.com/office/drawing/2014/main" id="{ACDDE1F8-6A44-4E1A-B8A2-0E8C5EF48B8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Round Diagonal Corner Rectangle 3">
                            <a:extLst>
                              <a:ext uri="{FF2B5EF4-FFF2-40B4-BE49-F238E27FC236}">
                                <a16:creationId xmlns:a16="http://schemas.microsoft.com/office/drawing/2014/main" id="{256F8B63-3B89-4508-A092-1D95CA4BEE5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Round Diagonal Corner Rectangle 4">
                            <a:extLst>
                              <a:ext uri="{FF2B5EF4-FFF2-40B4-BE49-F238E27FC236}">
                                <a16:creationId xmlns:a16="http://schemas.microsoft.com/office/drawing/2014/main" id="{3FADFB91-6845-407B-A816-7E2B3AAD269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ound Diagonal Corner Rectangle 5">
                            <a:extLst>
                              <a:ext uri="{FF2B5EF4-FFF2-40B4-BE49-F238E27FC236}">
                                <a16:creationId xmlns:a16="http://schemas.microsoft.com/office/drawing/2014/main" id="{362E28AD-75D4-4C56-84F2-1B81A5BC4E9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ound Diagonal Corner Rectangle 6">
                            <a:extLst>
                              <a:ext uri="{FF2B5EF4-FFF2-40B4-BE49-F238E27FC236}">
                                <a16:creationId xmlns:a16="http://schemas.microsoft.com/office/drawing/2014/main" id="{64B7A430-33B2-44A4-A963-8985628CE10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665">
                          <a:extLst>
                            <a:ext uri="{FF2B5EF4-FFF2-40B4-BE49-F238E27FC236}">
                              <a16:creationId xmlns:a16="http://schemas.microsoft.com/office/drawing/2014/main" id="{57B23130-90A3-4E26-AA58-7D755A37F82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67" name="Round Diagonal Corner Rectangle 9">
                            <a:extLst>
                              <a:ext uri="{FF2B5EF4-FFF2-40B4-BE49-F238E27FC236}">
                                <a16:creationId xmlns:a16="http://schemas.microsoft.com/office/drawing/2014/main" id="{29572F77-091F-492B-A5FE-29B909B0B7D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ound Diagonal Corner Rectangle 10">
                            <a:extLst>
                              <a:ext uri="{FF2B5EF4-FFF2-40B4-BE49-F238E27FC236}">
                                <a16:creationId xmlns:a16="http://schemas.microsoft.com/office/drawing/2014/main" id="{113E3512-8690-4679-A11F-0B964C60EE2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 Diagonal Corner Rectangle 11">
                            <a:extLst>
                              <a:ext uri="{FF2B5EF4-FFF2-40B4-BE49-F238E27FC236}">
                                <a16:creationId xmlns:a16="http://schemas.microsoft.com/office/drawing/2014/main" id="{5F7100E7-373A-4361-9237-EDB86BC1243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 Diagonal Corner Rectangle 12">
                            <a:extLst>
                              <a:ext uri="{FF2B5EF4-FFF2-40B4-BE49-F238E27FC236}">
                                <a16:creationId xmlns:a16="http://schemas.microsoft.com/office/drawing/2014/main" id="{065DDB5C-D796-4738-956B-32C859DBB54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ound Diagonal Corner Rectangle 13">
                            <a:extLst>
                              <a:ext uri="{FF2B5EF4-FFF2-40B4-BE49-F238E27FC236}">
                                <a16:creationId xmlns:a16="http://schemas.microsoft.com/office/drawing/2014/main" id="{39491E8B-9C0B-49F6-BA83-6E0BE0AD0B9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6" name="Double Wave 585">
                        <a:extLst>
                          <a:ext uri="{FF2B5EF4-FFF2-40B4-BE49-F238E27FC236}">
                            <a16:creationId xmlns:a16="http://schemas.microsoft.com/office/drawing/2014/main" id="{C2420BF2-66CA-48E7-9EAA-B9AEAF2FD220}"/>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7" name="Group 586">
                        <a:extLst>
                          <a:ext uri="{FF2B5EF4-FFF2-40B4-BE49-F238E27FC236}">
                            <a16:creationId xmlns:a16="http://schemas.microsoft.com/office/drawing/2014/main" id="{9CB8916E-7C34-466D-8E0F-8A2C8EDDC188}"/>
                          </a:ext>
                        </a:extLst>
                      </p:cNvPr>
                      <p:cNvGrpSpPr/>
                      <p:nvPr/>
                    </p:nvGrpSpPr>
                    <p:grpSpPr>
                      <a:xfrm rot="3721982">
                        <a:off x="2072705" y="1965154"/>
                        <a:ext cx="1219200" cy="940256"/>
                        <a:chOff x="4567827" y="970271"/>
                        <a:chExt cx="1595182" cy="1230216"/>
                      </a:xfrm>
                    </p:grpSpPr>
                    <p:grpSp>
                      <p:nvGrpSpPr>
                        <p:cNvPr id="653" name="Group 7">
                          <a:extLst>
                            <a:ext uri="{FF2B5EF4-FFF2-40B4-BE49-F238E27FC236}">
                              <a16:creationId xmlns:a16="http://schemas.microsoft.com/office/drawing/2014/main" id="{F0275C92-59C5-4C1E-BB12-B63E5CA464D3}"/>
                            </a:ext>
                          </a:extLst>
                        </p:cNvPr>
                        <p:cNvGrpSpPr/>
                        <p:nvPr/>
                      </p:nvGrpSpPr>
                      <p:grpSpPr>
                        <a:xfrm>
                          <a:off x="4567827" y="970271"/>
                          <a:ext cx="1176558" cy="776349"/>
                          <a:chOff x="4567827" y="970271"/>
                          <a:chExt cx="1176558" cy="776349"/>
                        </a:xfrm>
                        <a:solidFill>
                          <a:schemeClr val="accent3">
                            <a:lumMod val="50000"/>
                          </a:schemeClr>
                        </a:solidFill>
                      </p:grpSpPr>
                      <p:sp>
                        <p:nvSpPr>
                          <p:cNvPr id="660" name="Round Diagonal Corner Rectangle 2">
                            <a:extLst>
                              <a:ext uri="{FF2B5EF4-FFF2-40B4-BE49-F238E27FC236}">
                                <a16:creationId xmlns:a16="http://schemas.microsoft.com/office/drawing/2014/main" id="{BC596439-A0C6-4317-B3C3-975585E5089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ound Diagonal Corner Rectangle 3">
                            <a:extLst>
                              <a:ext uri="{FF2B5EF4-FFF2-40B4-BE49-F238E27FC236}">
                                <a16:creationId xmlns:a16="http://schemas.microsoft.com/office/drawing/2014/main" id="{6B33A0FE-7D5A-4E65-B08D-7C2A76423B4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Round Diagonal Corner Rectangle 4">
                            <a:extLst>
                              <a:ext uri="{FF2B5EF4-FFF2-40B4-BE49-F238E27FC236}">
                                <a16:creationId xmlns:a16="http://schemas.microsoft.com/office/drawing/2014/main" id="{F74318D6-759E-49B0-8DCA-AD961E2F39B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ound Diagonal Corner Rectangle 5">
                            <a:extLst>
                              <a:ext uri="{FF2B5EF4-FFF2-40B4-BE49-F238E27FC236}">
                                <a16:creationId xmlns:a16="http://schemas.microsoft.com/office/drawing/2014/main" id="{BC7EBA41-520C-40F7-8AA6-DDC41D86DAC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ound Diagonal Corner Rectangle 6">
                            <a:extLst>
                              <a:ext uri="{FF2B5EF4-FFF2-40B4-BE49-F238E27FC236}">
                                <a16:creationId xmlns:a16="http://schemas.microsoft.com/office/drawing/2014/main" id="{1D383A14-9954-4C97-8875-21733A02DD1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4" name="Group 8">
                          <a:extLst>
                            <a:ext uri="{FF2B5EF4-FFF2-40B4-BE49-F238E27FC236}">
                              <a16:creationId xmlns:a16="http://schemas.microsoft.com/office/drawing/2014/main" id="{8346B58D-BFB8-4385-8082-8B0BD899A91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55" name="Round Diagonal Corner Rectangle 18">
                            <a:extLst>
                              <a:ext uri="{FF2B5EF4-FFF2-40B4-BE49-F238E27FC236}">
                                <a16:creationId xmlns:a16="http://schemas.microsoft.com/office/drawing/2014/main" id="{E808D6AF-0BD4-4514-89C3-82007CD6D69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Round Diagonal Corner Rectangle 19">
                            <a:extLst>
                              <a:ext uri="{FF2B5EF4-FFF2-40B4-BE49-F238E27FC236}">
                                <a16:creationId xmlns:a16="http://schemas.microsoft.com/office/drawing/2014/main" id="{0B295453-F6BA-4F30-B9FC-4394F4D550C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ound Diagonal Corner Rectangle 20">
                            <a:extLst>
                              <a:ext uri="{FF2B5EF4-FFF2-40B4-BE49-F238E27FC236}">
                                <a16:creationId xmlns:a16="http://schemas.microsoft.com/office/drawing/2014/main" id="{CD8BD6E0-473C-4AD0-B9DA-22D1E9BB7BC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ound Diagonal Corner Rectangle 21">
                            <a:extLst>
                              <a:ext uri="{FF2B5EF4-FFF2-40B4-BE49-F238E27FC236}">
                                <a16:creationId xmlns:a16="http://schemas.microsoft.com/office/drawing/2014/main" id="{0B97B5B7-AE05-44BB-A425-612FB49C245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ound Diagonal Corner Rectangle 22">
                            <a:extLst>
                              <a:ext uri="{FF2B5EF4-FFF2-40B4-BE49-F238E27FC236}">
                                <a16:creationId xmlns:a16="http://schemas.microsoft.com/office/drawing/2014/main" id="{9BC911B9-ABEE-4A47-8D61-6F832381C8F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8" name="Group 587">
                        <a:extLst>
                          <a:ext uri="{FF2B5EF4-FFF2-40B4-BE49-F238E27FC236}">
                            <a16:creationId xmlns:a16="http://schemas.microsoft.com/office/drawing/2014/main" id="{91BD9FD6-30BC-4D3D-9D50-6A0C2A830792}"/>
                          </a:ext>
                        </a:extLst>
                      </p:cNvPr>
                      <p:cNvGrpSpPr/>
                      <p:nvPr/>
                    </p:nvGrpSpPr>
                    <p:grpSpPr>
                      <a:xfrm rot="20253845">
                        <a:off x="1241184" y="1553241"/>
                        <a:ext cx="1595182" cy="1230216"/>
                        <a:chOff x="4567827" y="970271"/>
                        <a:chExt cx="1595182" cy="1230216"/>
                      </a:xfrm>
                    </p:grpSpPr>
                    <p:grpSp>
                      <p:nvGrpSpPr>
                        <p:cNvPr id="641" name="Group 7">
                          <a:extLst>
                            <a:ext uri="{FF2B5EF4-FFF2-40B4-BE49-F238E27FC236}">
                              <a16:creationId xmlns:a16="http://schemas.microsoft.com/office/drawing/2014/main" id="{BECAB91A-9CE1-4366-811E-5BEC6402D874}"/>
                            </a:ext>
                          </a:extLst>
                        </p:cNvPr>
                        <p:cNvGrpSpPr/>
                        <p:nvPr/>
                      </p:nvGrpSpPr>
                      <p:grpSpPr>
                        <a:xfrm>
                          <a:off x="4567827" y="970271"/>
                          <a:ext cx="1176558" cy="776349"/>
                          <a:chOff x="4567827" y="970271"/>
                          <a:chExt cx="1176558" cy="776349"/>
                        </a:xfrm>
                        <a:solidFill>
                          <a:schemeClr val="accent3">
                            <a:lumMod val="50000"/>
                          </a:schemeClr>
                        </a:solidFill>
                      </p:grpSpPr>
                      <p:sp>
                        <p:nvSpPr>
                          <p:cNvPr id="648" name="Round Diagonal Corner Rectangle 2">
                            <a:extLst>
                              <a:ext uri="{FF2B5EF4-FFF2-40B4-BE49-F238E27FC236}">
                                <a16:creationId xmlns:a16="http://schemas.microsoft.com/office/drawing/2014/main" id="{52DB2C95-217D-4B49-8423-36C30706926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ound Diagonal Corner Rectangle 3">
                            <a:extLst>
                              <a:ext uri="{FF2B5EF4-FFF2-40B4-BE49-F238E27FC236}">
                                <a16:creationId xmlns:a16="http://schemas.microsoft.com/office/drawing/2014/main" id="{C288FDB1-8229-41B4-A87C-AE100AF83EEF}"/>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ound Diagonal Corner Rectangle 4">
                            <a:extLst>
                              <a:ext uri="{FF2B5EF4-FFF2-40B4-BE49-F238E27FC236}">
                                <a16:creationId xmlns:a16="http://schemas.microsoft.com/office/drawing/2014/main" id="{7254D0E8-F309-4EF3-8689-F74492710CC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ound Diagonal Corner Rectangle 5">
                            <a:extLst>
                              <a:ext uri="{FF2B5EF4-FFF2-40B4-BE49-F238E27FC236}">
                                <a16:creationId xmlns:a16="http://schemas.microsoft.com/office/drawing/2014/main" id="{9C83D960-1388-48BB-8B51-ECDBAC0F4FE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ound Diagonal Corner Rectangle 6">
                            <a:extLst>
                              <a:ext uri="{FF2B5EF4-FFF2-40B4-BE49-F238E27FC236}">
                                <a16:creationId xmlns:a16="http://schemas.microsoft.com/office/drawing/2014/main" id="{456C3983-E9AF-46DB-9967-6BAD9C8711C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2" name="Group 8">
                          <a:extLst>
                            <a:ext uri="{FF2B5EF4-FFF2-40B4-BE49-F238E27FC236}">
                              <a16:creationId xmlns:a16="http://schemas.microsoft.com/office/drawing/2014/main" id="{D52A4F22-66F7-425F-A867-4E83BC68E9B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43" name="Round Diagonal Corner Rectangle 31">
                            <a:extLst>
                              <a:ext uri="{FF2B5EF4-FFF2-40B4-BE49-F238E27FC236}">
                                <a16:creationId xmlns:a16="http://schemas.microsoft.com/office/drawing/2014/main" id="{9334ABE1-B2A8-4C15-970D-5ED3A46E170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ound Diagonal Corner Rectangle 32">
                            <a:extLst>
                              <a:ext uri="{FF2B5EF4-FFF2-40B4-BE49-F238E27FC236}">
                                <a16:creationId xmlns:a16="http://schemas.microsoft.com/office/drawing/2014/main" id="{C95A4BFF-8AC1-4285-9DCA-13DA4D65733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ound Diagonal Corner Rectangle 33">
                            <a:extLst>
                              <a:ext uri="{FF2B5EF4-FFF2-40B4-BE49-F238E27FC236}">
                                <a16:creationId xmlns:a16="http://schemas.microsoft.com/office/drawing/2014/main" id="{B35C88A4-F769-4183-BA47-2A522E92697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 Diagonal Corner Rectangle 34">
                            <a:extLst>
                              <a:ext uri="{FF2B5EF4-FFF2-40B4-BE49-F238E27FC236}">
                                <a16:creationId xmlns:a16="http://schemas.microsoft.com/office/drawing/2014/main" id="{22430131-4033-4F96-B119-61D9F14936B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ound Diagonal Corner Rectangle 35">
                            <a:extLst>
                              <a:ext uri="{FF2B5EF4-FFF2-40B4-BE49-F238E27FC236}">
                                <a16:creationId xmlns:a16="http://schemas.microsoft.com/office/drawing/2014/main" id="{AD0B2323-CFDE-4DE7-97E4-2C3D471FE0E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9" name="Group 588">
                        <a:extLst>
                          <a:ext uri="{FF2B5EF4-FFF2-40B4-BE49-F238E27FC236}">
                            <a16:creationId xmlns:a16="http://schemas.microsoft.com/office/drawing/2014/main" id="{6F8535D4-3177-4E8C-8474-E6DDE04BBCC7}"/>
                          </a:ext>
                        </a:extLst>
                      </p:cNvPr>
                      <p:cNvGrpSpPr/>
                      <p:nvPr/>
                    </p:nvGrpSpPr>
                    <p:grpSpPr>
                      <a:xfrm rot="8113811">
                        <a:off x="1943792" y="770000"/>
                        <a:ext cx="1446415" cy="1355079"/>
                        <a:chOff x="4567827" y="970271"/>
                        <a:chExt cx="1595182" cy="1230216"/>
                      </a:xfrm>
                    </p:grpSpPr>
                    <p:grpSp>
                      <p:nvGrpSpPr>
                        <p:cNvPr id="629" name="Group 7">
                          <a:extLst>
                            <a:ext uri="{FF2B5EF4-FFF2-40B4-BE49-F238E27FC236}">
                              <a16:creationId xmlns:a16="http://schemas.microsoft.com/office/drawing/2014/main" id="{A4AD3213-3E7C-4F0B-9CB7-F9BACA2B0290}"/>
                            </a:ext>
                          </a:extLst>
                        </p:cNvPr>
                        <p:cNvGrpSpPr/>
                        <p:nvPr/>
                      </p:nvGrpSpPr>
                      <p:grpSpPr>
                        <a:xfrm>
                          <a:off x="4567827" y="970271"/>
                          <a:ext cx="1176558" cy="776349"/>
                          <a:chOff x="4567827" y="970271"/>
                          <a:chExt cx="1176558" cy="776349"/>
                        </a:xfrm>
                        <a:solidFill>
                          <a:schemeClr val="accent3">
                            <a:lumMod val="50000"/>
                          </a:schemeClr>
                        </a:solidFill>
                      </p:grpSpPr>
                      <p:sp>
                        <p:nvSpPr>
                          <p:cNvPr id="636" name="Round Diagonal Corner Rectangle 2">
                            <a:extLst>
                              <a:ext uri="{FF2B5EF4-FFF2-40B4-BE49-F238E27FC236}">
                                <a16:creationId xmlns:a16="http://schemas.microsoft.com/office/drawing/2014/main" id="{5E8DE79A-B013-47F4-A267-86ED51204A50}"/>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ound Diagonal Corner Rectangle 3">
                            <a:extLst>
                              <a:ext uri="{FF2B5EF4-FFF2-40B4-BE49-F238E27FC236}">
                                <a16:creationId xmlns:a16="http://schemas.microsoft.com/office/drawing/2014/main" id="{1D2C4BE0-0546-43DB-BE1B-10B6E12D3AB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ound Diagonal Corner Rectangle 4">
                            <a:extLst>
                              <a:ext uri="{FF2B5EF4-FFF2-40B4-BE49-F238E27FC236}">
                                <a16:creationId xmlns:a16="http://schemas.microsoft.com/office/drawing/2014/main" id="{71EECC0C-421E-4871-B35D-984DBE185F09}"/>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ound Diagonal Corner Rectangle 5">
                            <a:extLst>
                              <a:ext uri="{FF2B5EF4-FFF2-40B4-BE49-F238E27FC236}">
                                <a16:creationId xmlns:a16="http://schemas.microsoft.com/office/drawing/2014/main" id="{B46025CF-DC47-4F71-B39D-4111FAB2125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ound Diagonal Corner Rectangle 6">
                            <a:extLst>
                              <a:ext uri="{FF2B5EF4-FFF2-40B4-BE49-F238E27FC236}">
                                <a16:creationId xmlns:a16="http://schemas.microsoft.com/office/drawing/2014/main" id="{60FD359D-6020-4664-B6A2-50D1235FB49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0" name="Group 8">
                          <a:extLst>
                            <a:ext uri="{FF2B5EF4-FFF2-40B4-BE49-F238E27FC236}">
                              <a16:creationId xmlns:a16="http://schemas.microsoft.com/office/drawing/2014/main" id="{1139FFA1-3A11-4825-AE74-477EE9E887E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31" name="Round Diagonal Corner Rectangle 44">
                            <a:extLst>
                              <a:ext uri="{FF2B5EF4-FFF2-40B4-BE49-F238E27FC236}">
                                <a16:creationId xmlns:a16="http://schemas.microsoft.com/office/drawing/2014/main" id="{8F6DA41B-9935-4CF7-9108-283AD8AF92E0}"/>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Round Diagonal Corner Rectangle 45">
                            <a:extLst>
                              <a:ext uri="{FF2B5EF4-FFF2-40B4-BE49-F238E27FC236}">
                                <a16:creationId xmlns:a16="http://schemas.microsoft.com/office/drawing/2014/main" id="{9FBF8A83-5DFC-4548-AA75-7E6D0E49C21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Round Diagonal Corner Rectangle 46">
                            <a:extLst>
                              <a:ext uri="{FF2B5EF4-FFF2-40B4-BE49-F238E27FC236}">
                                <a16:creationId xmlns:a16="http://schemas.microsoft.com/office/drawing/2014/main" id="{B80B6127-E4FA-4D18-8A92-53CCC6F028E5}"/>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ound Diagonal Corner Rectangle 47">
                            <a:extLst>
                              <a:ext uri="{FF2B5EF4-FFF2-40B4-BE49-F238E27FC236}">
                                <a16:creationId xmlns:a16="http://schemas.microsoft.com/office/drawing/2014/main" id="{C371E317-3F81-4B2C-975F-52D060518B3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ound Diagonal Corner Rectangle 48">
                            <a:extLst>
                              <a:ext uri="{FF2B5EF4-FFF2-40B4-BE49-F238E27FC236}">
                                <a16:creationId xmlns:a16="http://schemas.microsoft.com/office/drawing/2014/main" id="{31D6255E-C503-4FC7-BBE8-860C4E58741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0" name="Group 589">
                        <a:extLst>
                          <a:ext uri="{FF2B5EF4-FFF2-40B4-BE49-F238E27FC236}">
                            <a16:creationId xmlns:a16="http://schemas.microsoft.com/office/drawing/2014/main" id="{EB81B275-D2BE-4B0C-9AD5-228EBAA11E0A}"/>
                          </a:ext>
                        </a:extLst>
                      </p:cNvPr>
                      <p:cNvGrpSpPr/>
                      <p:nvPr/>
                    </p:nvGrpSpPr>
                    <p:grpSpPr>
                      <a:xfrm rot="8113811">
                        <a:off x="1438523" y="2207715"/>
                        <a:ext cx="1390153" cy="762604"/>
                        <a:chOff x="4567827" y="970271"/>
                        <a:chExt cx="1595182" cy="1230216"/>
                      </a:xfrm>
                    </p:grpSpPr>
                    <p:grpSp>
                      <p:nvGrpSpPr>
                        <p:cNvPr id="617" name="Group 7">
                          <a:extLst>
                            <a:ext uri="{FF2B5EF4-FFF2-40B4-BE49-F238E27FC236}">
                              <a16:creationId xmlns:a16="http://schemas.microsoft.com/office/drawing/2014/main" id="{2DF24FFB-1F35-4CA9-B06F-983A7844F9CF}"/>
                            </a:ext>
                          </a:extLst>
                        </p:cNvPr>
                        <p:cNvGrpSpPr/>
                        <p:nvPr/>
                      </p:nvGrpSpPr>
                      <p:grpSpPr>
                        <a:xfrm>
                          <a:off x="4567827" y="970271"/>
                          <a:ext cx="1176558" cy="776349"/>
                          <a:chOff x="4567827" y="970271"/>
                          <a:chExt cx="1176558" cy="776349"/>
                        </a:xfrm>
                        <a:solidFill>
                          <a:schemeClr val="accent3">
                            <a:lumMod val="50000"/>
                          </a:schemeClr>
                        </a:solidFill>
                      </p:grpSpPr>
                      <p:sp>
                        <p:nvSpPr>
                          <p:cNvPr id="624" name="Round Diagonal Corner Rectangle 2">
                            <a:extLst>
                              <a:ext uri="{FF2B5EF4-FFF2-40B4-BE49-F238E27FC236}">
                                <a16:creationId xmlns:a16="http://schemas.microsoft.com/office/drawing/2014/main" id="{1C95351B-A807-45EE-A082-35C787DE42D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ound Diagonal Corner Rectangle 3">
                            <a:extLst>
                              <a:ext uri="{FF2B5EF4-FFF2-40B4-BE49-F238E27FC236}">
                                <a16:creationId xmlns:a16="http://schemas.microsoft.com/office/drawing/2014/main" id="{214071F2-1456-4CF2-AD2F-EE1C30C867A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ound Diagonal Corner Rectangle 4">
                            <a:extLst>
                              <a:ext uri="{FF2B5EF4-FFF2-40B4-BE49-F238E27FC236}">
                                <a16:creationId xmlns:a16="http://schemas.microsoft.com/office/drawing/2014/main" id="{70BD8396-744C-4BC7-B252-0667FEC64EB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ound Diagonal Corner Rectangle 5">
                            <a:extLst>
                              <a:ext uri="{FF2B5EF4-FFF2-40B4-BE49-F238E27FC236}">
                                <a16:creationId xmlns:a16="http://schemas.microsoft.com/office/drawing/2014/main" id="{284E4454-2452-4C11-9A95-EB815BC49636}"/>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ound Diagonal Corner Rectangle 6">
                            <a:extLst>
                              <a:ext uri="{FF2B5EF4-FFF2-40B4-BE49-F238E27FC236}">
                                <a16:creationId xmlns:a16="http://schemas.microsoft.com/office/drawing/2014/main" id="{FFCB4F39-AB18-44D5-BCB2-CDAC442E189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8" name="Group 8">
                          <a:extLst>
                            <a:ext uri="{FF2B5EF4-FFF2-40B4-BE49-F238E27FC236}">
                              <a16:creationId xmlns:a16="http://schemas.microsoft.com/office/drawing/2014/main" id="{4F3BCFFD-35E7-4191-AA18-D8EB98B44F9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19" name="Round Diagonal Corner Rectangle 57">
                            <a:extLst>
                              <a:ext uri="{FF2B5EF4-FFF2-40B4-BE49-F238E27FC236}">
                                <a16:creationId xmlns:a16="http://schemas.microsoft.com/office/drawing/2014/main" id="{E1B4B738-61A8-4563-8431-79E4688FE4A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ound Diagonal Corner Rectangle 58">
                            <a:extLst>
                              <a:ext uri="{FF2B5EF4-FFF2-40B4-BE49-F238E27FC236}">
                                <a16:creationId xmlns:a16="http://schemas.microsoft.com/office/drawing/2014/main" id="{2766A0BA-2152-488A-BF6E-A3933D3CEA7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ound Diagonal Corner Rectangle 59">
                            <a:extLst>
                              <a:ext uri="{FF2B5EF4-FFF2-40B4-BE49-F238E27FC236}">
                                <a16:creationId xmlns:a16="http://schemas.microsoft.com/office/drawing/2014/main" id="{AB00DB80-3254-4C20-82A3-6D8D034DC0B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ound Diagonal Corner Rectangle 60">
                            <a:extLst>
                              <a:ext uri="{FF2B5EF4-FFF2-40B4-BE49-F238E27FC236}">
                                <a16:creationId xmlns:a16="http://schemas.microsoft.com/office/drawing/2014/main" id="{30166E2E-7425-4D94-BE41-04A6D63284C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 Diagonal Corner Rectangle 61">
                            <a:extLst>
                              <a:ext uri="{FF2B5EF4-FFF2-40B4-BE49-F238E27FC236}">
                                <a16:creationId xmlns:a16="http://schemas.microsoft.com/office/drawing/2014/main" id="{5DC35854-AD95-469A-8BE1-B8966D5012F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1" name="Group 590">
                        <a:extLst>
                          <a:ext uri="{FF2B5EF4-FFF2-40B4-BE49-F238E27FC236}">
                            <a16:creationId xmlns:a16="http://schemas.microsoft.com/office/drawing/2014/main" id="{5003BBA7-0C10-4ECB-9F8C-1E9AD962A2B9}"/>
                          </a:ext>
                        </a:extLst>
                      </p:cNvPr>
                      <p:cNvGrpSpPr/>
                      <p:nvPr/>
                    </p:nvGrpSpPr>
                    <p:grpSpPr>
                      <a:xfrm rot="9089938">
                        <a:off x="2556363" y="1661184"/>
                        <a:ext cx="1090262" cy="771324"/>
                        <a:chOff x="4567827" y="970271"/>
                        <a:chExt cx="1595182" cy="1230216"/>
                      </a:xfrm>
                    </p:grpSpPr>
                    <p:grpSp>
                      <p:nvGrpSpPr>
                        <p:cNvPr id="605" name="Group 7">
                          <a:extLst>
                            <a:ext uri="{FF2B5EF4-FFF2-40B4-BE49-F238E27FC236}">
                              <a16:creationId xmlns:a16="http://schemas.microsoft.com/office/drawing/2014/main" id="{4D4C971A-6977-45F5-8A10-494CAB3EC4E7}"/>
                            </a:ext>
                          </a:extLst>
                        </p:cNvPr>
                        <p:cNvGrpSpPr/>
                        <p:nvPr/>
                      </p:nvGrpSpPr>
                      <p:grpSpPr>
                        <a:xfrm>
                          <a:off x="4567827" y="970271"/>
                          <a:ext cx="1176558" cy="776349"/>
                          <a:chOff x="4567827" y="970271"/>
                          <a:chExt cx="1176558" cy="776349"/>
                        </a:xfrm>
                        <a:solidFill>
                          <a:schemeClr val="accent3">
                            <a:lumMod val="50000"/>
                          </a:schemeClr>
                        </a:solidFill>
                      </p:grpSpPr>
                      <p:sp>
                        <p:nvSpPr>
                          <p:cNvPr id="612" name="Round Diagonal Corner Rectangle 2">
                            <a:extLst>
                              <a:ext uri="{FF2B5EF4-FFF2-40B4-BE49-F238E27FC236}">
                                <a16:creationId xmlns:a16="http://schemas.microsoft.com/office/drawing/2014/main" id="{1321132B-06A5-4011-89EE-85698565E2C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ound Diagonal Corner Rectangle 3">
                            <a:extLst>
                              <a:ext uri="{FF2B5EF4-FFF2-40B4-BE49-F238E27FC236}">
                                <a16:creationId xmlns:a16="http://schemas.microsoft.com/office/drawing/2014/main" id="{E6DB2FF1-A598-4FC8-B0DF-F9558A91CCA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ound Diagonal Corner Rectangle 4">
                            <a:extLst>
                              <a:ext uri="{FF2B5EF4-FFF2-40B4-BE49-F238E27FC236}">
                                <a16:creationId xmlns:a16="http://schemas.microsoft.com/office/drawing/2014/main" id="{DE76D75A-3E36-4E3A-90DE-2CD078045DB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ound Diagonal Corner Rectangle 5">
                            <a:extLst>
                              <a:ext uri="{FF2B5EF4-FFF2-40B4-BE49-F238E27FC236}">
                                <a16:creationId xmlns:a16="http://schemas.microsoft.com/office/drawing/2014/main" id="{F1E6BAC2-88E2-4595-9B4E-CBA9F44A804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 Diagonal Corner Rectangle 6">
                            <a:extLst>
                              <a:ext uri="{FF2B5EF4-FFF2-40B4-BE49-F238E27FC236}">
                                <a16:creationId xmlns:a16="http://schemas.microsoft.com/office/drawing/2014/main" id="{E067DE3E-C7AF-4A00-ACDA-F13F2EFA8ED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8">
                          <a:extLst>
                            <a:ext uri="{FF2B5EF4-FFF2-40B4-BE49-F238E27FC236}">
                              <a16:creationId xmlns:a16="http://schemas.microsoft.com/office/drawing/2014/main" id="{27C60522-F7A9-476E-BC37-128FA65BD39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07" name="Round Diagonal Corner Rectangle 70">
                            <a:extLst>
                              <a:ext uri="{FF2B5EF4-FFF2-40B4-BE49-F238E27FC236}">
                                <a16:creationId xmlns:a16="http://schemas.microsoft.com/office/drawing/2014/main" id="{80F4065E-D39C-42E1-AEA6-3D6B05D9ABA9}"/>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Round Diagonal Corner Rectangle 71">
                            <a:extLst>
                              <a:ext uri="{FF2B5EF4-FFF2-40B4-BE49-F238E27FC236}">
                                <a16:creationId xmlns:a16="http://schemas.microsoft.com/office/drawing/2014/main" id="{B5724CA7-42DE-4ED3-A76C-3858DBE2402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ound Diagonal Corner Rectangle 72">
                            <a:extLst>
                              <a:ext uri="{FF2B5EF4-FFF2-40B4-BE49-F238E27FC236}">
                                <a16:creationId xmlns:a16="http://schemas.microsoft.com/office/drawing/2014/main" id="{1CC5F303-6066-4ED9-9AF1-9C85688AAEB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ound Diagonal Corner Rectangle 73">
                            <a:extLst>
                              <a:ext uri="{FF2B5EF4-FFF2-40B4-BE49-F238E27FC236}">
                                <a16:creationId xmlns:a16="http://schemas.microsoft.com/office/drawing/2014/main" id="{3018A5B7-D5C3-44BB-939D-C816E00ECA9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ound Diagonal Corner Rectangle 74">
                            <a:extLst>
                              <a:ext uri="{FF2B5EF4-FFF2-40B4-BE49-F238E27FC236}">
                                <a16:creationId xmlns:a16="http://schemas.microsoft.com/office/drawing/2014/main" id="{69889F7E-EEF6-4413-B449-1F9CDFFEE77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2" name="Group 591">
                        <a:extLst>
                          <a:ext uri="{FF2B5EF4-FFF2-40B4-BE49-F238E27FC236}">
                            <a16:creationId xmlns:a16="http://schemas.microsoft.com/office/drawing/2014/main" id="{3606DEC3-ABF0-43E0-9E39-8C14783BC87E}"/>
                          </a:ext>
                        </a:extLst>
                      </p:cNvPr>
                      <p:cNvGrpSpPr/>
                      <p:nvPr/>
                    </p:nvGrpSpPr>
                    <p:grpSpPr>
                      <a:xfrm rot="13486189" flipH="1">
                        <a:off x="1389306" y="2685691"/>
                        <a:ext cx="1345945" cy="1037421"/>
                        <a:chOff x="4567827" y="970271"/>
                        <a:chExt cx="1595182" cy="1230216"/>
                      </a:xfrm>
                    </p:grpSpPr>
                    <p:grpSp>
                      <p:nvGrpSpPr>
                        <p:cNvPr id="593" name="Group 7">
                          <a:extLst>
                            <a:ext uri="{FF2B5EF4-FFF2-40B4-BE49-F238E27FC236}">
                              <a16:creationId xmlns:a16="http://schemas.microsoft.com/office/drawing/2014/main" id="{BF1C7FA8-A513-4B5D-804F-538CF529BF76}"/>
                            </a:ext>
                          </a:extLst>
                        </p:cNvPr>
                        <p:cNvGrpSpPr/>
                        <p:nvPr/>
                      </p:nvGrpSpPr>
                      <p:grpSpPr>
                        <a:xfrm>
                          <a:off x="4567827" y="970271"/>
                          <a:ext cx="1176558" cy="776349"/>
                          <a:chOff x="4567827" y="970271"/>
                          <a:chExt cx="1176558" cy="776349"/>
                        </a:xfrm>
                        <a:solidFill>
                          <a:schemeClr val="accent3">
                            <a:lumMod val="50000"/>
                          </a:schemeClr>
                        </a:solidFill>
                      </p:grpSpPr>
                      <p:sp>
                        <p:nvSpPr>
                          <p:cNvPr id="600" name="Round Diagonal Corner Rectangle 2">
                            <a:extLst>
                              <a:ext uri="{FF2B5EF4-FFF2-40B4-BE49-F238E27FC236}">
                                <a16:creationId xmlns:a16="http://schemas.microsoft.com/office/drawing/2014/main" id="{8B04DD8B-AAB1-4EAA-B690-1A2858C7548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ound Diagonal Corner Rectangle 3">
                            <a:extLst>
                              <a:ext uri="{FF2B5EF4-FFF2-40B4-BE49-F238E27FC236}">
                                <a16:creationId xmlns:a16="http://schemas.microsoft.com/office/drawing/2014/main" id="{D96723E7-D96A-4B3C-B10B-B00B2A1B0B8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ound Diagonal Corner Rectangle 4">
                            <a:extLst>
                              <a:ext uri="{FF2B5EF4-FFF2-40B4-BE49-F238E27FC236}">
                                <a16:creationId xmlns:a16="http://schemas.microsoft.com/office/drawing/2014/main" id="{8DC11F2E-6D99-4C00-9A94-F4E437FCF55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 Diagonal Corner Rectangle 5">
                            <a:extLst>
                              <a:ext uri="{FF2B5EF4-FFF2-40B4-BE49-F238E27FC236}">
                                <a16:creationId xmlns:a16="http://schemas.microsoft.com/office/drawing/2014/main" id="{F390C8E9-A5BF-4FA2-B512-25379F3E29E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 Diagonal Corner Rectangle 6">
                            <a:extLst>
                              <a:ext uri="{FF2B5EF4-FFF2-40B4-BE49-F238E27FC236}">
                                <a16:creationId xmlns:a16="http://schemas.microsoft.com/office/drawing/2014/main" id="{BA52303C-06B8-4184-930A-68B9060B281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4" name="Group 8">
                          <a:extLst>
                            <a:ext uri="{FF2B5EF4-FFF2-40B4-BE49-F238E27FC236}">
                              <a16:creationId xmlns:a16="http://schemas.microsoft.com/office/drawing/2014/main" id="{245746D3-FA67-4525-A834-CC470D64423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95" name="Round Diagonal Corner Rectangle 83">
                            <a:extLst>
                              <a:ext uri="{FF2B5EF4-FFF2-40B4-BE49-F238E27FC236}">
                                <a16:creationId xmlns:a16="http://schemas.microsoft.com/office/drawing/2014/main" id="{BF956A2E-3CCC-4FB4-A5ED-F7AD4450227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ound Diagonal Corner Rectangle 84">
                            <a:extLst>
                              <a:ext uri="{FF2B5EF4-FFF2-40B4-BE49-F238E27FC236}">
                                <a16:creationId xmlns:a16="http://schemas.microsoft.com/office/drawing/2014/main" id="{13A1102F-2954-4083-BCBF-BB146FCE444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ound Diagonal Corner Rectangle 85">
                            <a:extLst>
                              <a:ext uri="{FF2B5EF4-FFF2-40B4-BE49-F238E27FC236}">
                                <a16:creationId xmlns:a16="http://schemas.microsoft.com/office/drawing/2014/main" id="{7E5F63A4-BAB5-49B5-91F5-E3C3D8CB305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ound Diagonal Corner Rectangle 86">
                            <a:extLst>
                              <a:ext uri="{FF2B5EF4-FFF2-40B4-BE49-F238E27FC236}">
                                <a16:creationId xmlns:a16="http://schemas.microsoft.com/office/drawing/2014/main" id="{5A1A27DF-3FB3-4313-9B92-B3F6849D180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 Diagonal Corner Rectangle 87">
                            <a:extLst>
                              <a:ext uri="{FF2B5EF4-FFF2-40B4-BE49-F238E27FC236}">
                                <a16:creationId xmlns:a16="http://schemas.microsoft.com/office/drawing/2014/main" id="{C85DF3CC-E2B5-46FF-83FE-152F3C802ED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 name="Group 56">
                      <a:extLst>
                        <a:ext uri="{FF2B5EF4-FFF2-40B4-BE49-F238E27FC236}">
                          <a16:creationId xmlns:a16="http://schemas.microsoft.com/office/drawing/2014/main" id="{5726DF97-2839-40E5-B8AB-89F2D5106218}"/>
                        </a:ext>
                      </a:extLst>
                    </p:cNvPr>
                    <p:cNvGrpSpPr/>
                    <p:nvPr/>
                  </p:nvGrpSpPr>
                  <p:grpSpPr>
                    <a:xfrm>
                      <a:off x="10109117" y="3634946"/>
                      <a:ext cx="1015120" cy="696482"/>
                      <a:chOff x="3480816" y="1417320"/>
                      <a:chExt cx="4105975" cy="2871216"/>
                    </a:xfrm>
                  </p:grpSpPr>
                  <p:grpSp>
                    <p:nvGrpSpPr>
                      <p:cNvPr id="573" name="Group 572">
                        <a:extLst>
                          <a:ext uri="{FF2B5EF4-FFF2-40B4-BE49-F238E27FC236}">
                            <a16:creationId xmlns:a16="http://schemas.microsoft.com/office/drawing/2014/main" id="{AC7F0435-D651-4C75-B64A-DBC772FBE7E4}"/>
                          </a:ext>
                        </a:extLst>
                      </p:cNvPr>
                      <p:cNvGrpSpPr/>
                      <p:nvPr/>
                    </p:nvGrpSpPr>
                    <p:grpSpPr>
                      <a:xfrm>
                        <a:off x="4489705" y="1779294"/>
                        <a:ext cx="1630864" cy="1887450"/>
                        <a:chOff x="7653422" y="1435608"/>
                        <a:chExt cx="2769586" cy="3757446"/>
                      </a:xfrm>
                    </p:grpSpPr>
                    <p:sp>
                      <p:nvSpPr>
                        <p:cNvPr id="583" name="Rectangle 2">
                          <a:extLst>
                            <a:ext uri="{FF2B5EF4-FFF2-40B4-BE49-F238E27FC236}">
                              <a16:creationId xmlns:a16="http://schemas.microsoft.com/office/drawing/2014/main" id="{1307B6CC-1C44-4E65-B926-FEFED807B97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Freeform: Shape 583">
                          <a:extLst>
                            <a:ext uri="{FF2B5EF4-FFF2-40B4-BE49-F238E27FC236}">
                              <a16:creationId xmlns:a16="http://schemas.microsoft.com/office/drawing/2014/main" id="{8B0B10A3-7334-447D-8CB1-9FAEF03416F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74" name="Group 573">
                        <a:extLst>
                          <a:ext uri="{FF2B5EF4-FFF2-40B4-BE49-F238E27FC236}">
                            <a16:creationId xmlns:a16="http://schemas.microsoft.com/office/drawing/2014/main" id="{1E65DB4F-6509-4230-9DC4-F981415C78D7}"/>
                          </a:ext>
                        </a:extLst>
                      </p:cNvPr>
                      <p:cNvGrpSpPr/>
                      <p:nvPr/>
                    </p:nvGrpSpPr>
                    <p:grpSpPr>
                      <a:xfrm>
                        <a:off x="5218177" y="1636776"/>
                        <a:ext cx="1822482" cy="2109216"/>
                        <a:chOff x="7653422" y="1435608"/>
                        <a:chExt cx="2769586" cy="3757446"/>
                      </a:xfrm>
                    </p:grpSpPr>
                    <p:sp>
                      <p:nvSpPr>
                        <p:cNvPr id="581" name="Rectangle 2">
                          <a:extLst>
                            <a:ext uri="{FF2B5EF4-FFF2-40B4-BE49-F238E27FC236}">
                              <a16:creationId xmlns:a16="http://schemas.microsoft.com/office/drawing/2014/main" id="{B5D6246C-06A2-43E4-998C-45D087B1AFE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Freeform: Shape 581">
                          <a:extLst>
                            <a:ext uri="{FF2B5EF4-FFF2-40B4-BE49-F238E27FC236}">
                              <a16:creationId xmlns:a16="http://schemas.microsoft.com/office/drawing/2014/main" id="{ADCBB981-0AC1-4261-8B33-FC259D97817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75" name="Group 574">
                        <a:extLst>
                          <a:ext uri="{FF2B5EF4-FFF2-40B4-BE49-F238E27FC236}">
                            <a16:creationId xmlns:a16="http://schemas.microsoft.com/office/drawing/2014/main" id="{22EB9C01-0F6A-4D24-8F28-2BB9FA3F6F6C}"/>
                          </a:ext>
                        </a:extLst>
                      </p:cNvPr>
                      <p:cNvGrpSpPr/>
                      <p:nvPr/>
                    </p:nvGrpSpPr>
                    <p:grpSpPr>
                      <a:xfrm>
                        <a:off x="3480816" y="1417320"/>
                        <a:ext cx="2162223" cy="2502408"/>
                        <a:chOff x="7653422" y="1435608"/>
                        <a:chExt cx="2769586" cy="3757446"/>
                      </a:xfrm>
                    </p:grpSpPr>
                    <p:sp>
                      <p:nvSpPr>
                        <p:cNvPr id="579" name="Rectangle 2">
                          <a:extLst>
                            <a:ext uri="{FF2B5EF4-FFF2-40B4-BE49-F238E27FC236}">
                              <a16:creationId xmlns:a16="http://schemas.microsoft.com/office/drawing/2014/main" id="{196047ED-29FC-40EC-908B-749A7423902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Freeform: Shape 579">
                          <a:extLst>
                            <a:ext uri="{FF2B5EF4-FFF2-40B4-BE49-F238E27FC236}">
                              <a16:creationId xmlns:a16="http://schemas.microsoft.com/office/drawing/2014/main" id="{8D046F8E-FD0D-420F-8365-BF07F47781E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76" name="Group 575">
                        <a:extLst>
                          <a:ext uri="{FF2B5EF4-FFF2-40B4-BE49-F238E27FC236}">
                            <a16:creationId xmlns:a16="http://schemas.microsoft.com/office/drawing/2014/main" id="{747D849F-DF77-466C-A20E-18E5768E0F1F}"/>
                          </a:ext>
                        </a:extLst>
                      </p:cNvPr>
                      <p:cNvGrpSpPr/>
                      <p:nvPr/>
                    </p:nvGrpSpPr>
                    <p:grpSpPr>
                      <a:xfrm>
                        <a:off x="5394961" y="1751862"/>
                        <a:ext cx="2191830" cy="2536674"/>
                        <a:chOff x="7653422" y="1435608"/>
                        <a:chExt cx="2769586" cy="3757446"/>
                      </a:xfrm>
                    </p:grpSpPr>
                    <p:sp>
                      <p:nvSpPr>
                        <p:cNvPr id="577" name="Rectangle 2">
                          <a:extLst>
                            <a:ext uri="{FF2B5EF4-FFF2-40B4-BE49-F238E27FC236}">
                              <a16:creationId xmlns:a16="http://schemas.microsoft.com/office/drawing/2014/main" id="{AC8C7A15-FCC7-447C-8880-9F441B1DD05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Freeform: Shape 577">
                          <a:extLst>
                            <a:ext uri="{FF2B5EF4-FFF2-40B4-BE49-F238E27FC236}">
                              <a16:creationId xmlns:a16="http://schemas.microsoft.com/office/drawing/2014/main" id="{1ED3C238-4484-47B3-99D6-029D88F83E6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58" name="Group 57">
                      <a:extLst>
                        <a:ext uri="{FF2B5EF4-FFF2-40B4-BE49-F238E27FC236}">
                          <a16:creationId xmlns:a16="http://schemas.microsoft.com/office/drawing/2014/main" id="{47FB9B42-27C6-4926-840B-D3E3622FB422}"/>
                        </a:ext>
                      </a:extLst>
                    </p:cNvPr>
                    <p:cNvGrpSpPr/>
                    <p:nvPr/>
                  </p:nvGrpSpPr>
                  <p:grpSpPr>
                    <a:xfrm>
                      <a:off x="10325678" y="3752123"/>
                      <a:ext cx="384925" cy="648379"/>
                      <a:chOff x="1241184" y="770000"/>
                      <a:chExt cx="2405441" cy="4129562"/>
                    </a:xfrm>
                  </p:grpSpPr>
                  <p:grpSp>
                    <p:nvGrpSpPr>
                      <p:cNvPr id="481" name="Group 480">
                        <a:extLst>
                          <a:ext uri="{FF2B5EF4-FFF2-40B4-BE49-F238E27FC236}">
                            <a16:creationId xmlns:a16="http://schemas.microsoft.com/office/drawing/2014/main" id="{80F943EC-53ED-4EBC-A466-D67007A16CCB}"/>
                          </a:ext>
                        </a:extLst>
                      </p:cNvPr>
                      <p:cNvGrpSpPr/>
                      <p:nvPr/>
                    </p:nvGrpSpPr>
                    <p:grpSpPr>
                      <a:xfrm>
                        <a:off x="2133600" y="2743200"/>
                        <a:ext cx="1295400" cy="990600"/>
                        <a:chOff x="4567827" y="970271"/>
                        <a:chExt cx="1595182" cy="1230216"/>
                      </a:xfrm>
                    </p:grpSpPr>
                    <p:grpSp>
                      <p:nvGrpSpPr>
                        <p:cNvPr id="561" name="Group 560">
                          <a:extLst>
                            <a:ext uri="{FF2B5EF4-FFF2-40B4-BE49-F238E27FC236}">
                              <a16:creationId xmlns:a16="http://schemas.microsoft.com/office/drawing/2014/main" id="{19B354DE-7FCF-4F29-869C-B52DA74D1AAC}"/>
                            </a:ext>
                          </a:extLst>
                        </p:cNvPr>
                        <p:cNvGrpSpPr/>
                        <p:nvPr/>
                      </p:nvGrpSpPr>
                      <p:grpSpPr>
                        <a:xfrm>
                          <a:off x="4567827" y="970271"/>
                          <a:ext cx="1176558" cy="776349"/>
                          <a:chOff x="4567827" y="970271"/>
                          <a:chExt cx="1176558" cy="776349"/>
                        </a:xfrm>
                        <a:solidFill>
                          <a:schemeClr val="accent3">
                            <a:lumMod val="50000"/>
                          </a:schemeClr>
                        </a:solidFill>
                      </p:grpSpPr>
                      <p:sp>
                        <p:nvSpPr>
                          <p:cNvPr id="568" name="Round Diagonal Corner Rectangle 2">
                            <a:extLst>
                              <a:ext uri="{FF2B5EF4-FFF2-40B4-BE49-F238E27FC236}">
                                <a16:creationId xmlns:a16="http://schemas.microsoft.com/office/drawing/2014/main" id="{7D9E0FF9-46F4-4C7E-80B1-BEE2AD0796A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 Diagonal Corner Rectangle 3">
                            <a:extLst>
                              <a:ext uri="{FF2B5EF4-FFF2-40B4-BE49-F238E27FC236}">
                                <a16:creationId xmlns:a16="http://schemas.microsoft.com/office/drawing/2014/main" id="{E17D764C-3D74-4955-972F-C41E52271E6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ound Diagonal Corner Rectangle 4">
                            <a:extLst>
                              <a:ext uri="{FF2B5EF4-FFF2-40B4-BE49-F238E27FC236}">
                                <a16:creationId xmlns:a16="http://schemas.microsoft.com/office/drawing/2014/main" id="{E0E520E6-E16D-407F-996B-0CEB235EBA8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 Diagonal Corner Rectangle 5">
                            <a:extLst>
                              <a:ext uri="{FF2B5EF4-FFF2-40B4-BE49-F238E27FC236}">
                                <a16:creationId xmlns:a16="http://schemas.microsoft.com/office/drawing/2014/main" id="{F07E1226-A162-45FD-BBBD-C196E8E01D9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ound Diagonal Corner Rectangle 6">
                            <a:extLst>
                              <a:ext uri="{FF2B5EF4-FFF2-40B4-BE49-F238E27FC236}">
                                <a16:creationId xmlns:a16="http://schemas.microsoft.com/office/drawing/2014/main" id="{3FC8982A-B465-4688-8BB1-B6748BBBDD2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2" name="Group 561">
                          <a:extLst>
                            <a:ext uri="{FF2B5EF4-FFF2-40B4-BE49-F238E27FC236}">
                              <a16:creationId xmlns:a16="http://schemas.microsoft.com/office/drawing/2014/main" id="{549E9201-D5DD-4B18-86A7-0F48D392C07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63" name="Round Diagonal Corner Rectangle 9">
                            <a:extLst>
                              <a:ext uri="{FF2B5EF4-FFF2-40B4-BE49-F238E27FC236}">
                                <a16:creationId xmlns:a16="http://schemas.microsoft.com/office/drawing/2014/main" id="{D3A36DDE-5796-494D-AEF9-07C9802F33F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ound Diagonal Corner Rectangle 10">
                            <a:extLst>
                              <a:ext uri="{FF2B5EF4-FFF2-40B4-BE49-F238E27FC236}">
                                <a16:creationId xmlns:a16="http://schemas.microsoft.com/office/drawing/2014/main" id="{BCA31930-C597-49CF-8E7F-CBFC18849DC6}"/>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ound Diagonal Corner Rectangle 11">
                            <a:extLst>
                              <a:ext uri="{FF2B5EF4-FFF2-40B4-BE49-F238E27FC236}">
                                <a16:creationId xmlns:a16="http://schemas.microsoft.com/office/drawing/2014/main" id="{04D57C83-0D5E-4DCE-B550-63AD1AB6FF2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ound Diagonal Corner Rectangle 12">
                            <a:extLst>
                              <a:ext uri="{FF2B5EF4-FFF2-40B4-BE49-F238E27FC236}">
                                <a16:creationId xmlns:a16="http://schemas.microsoft.com/office/drawing/2014/main" id="{3BCF237B-20AA-41C9-ABBB-A988B926B52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ound Diagonal Corner Rectangle 13">
                            <a:extLst>
                              <a:ext uri="{FF2B5EF4-FFF2-40B4-BE49-F238E27FC236}">
                                <a16:creationId xmlns:a16="http://schemas.microsoft.com/office/drawing/2014/main" id="{3FCCC10E-4892-4146-9A91-F4191B6F9BE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2" name="Double Wave 481">
                        <a:extLst>
                          <a:ext uri="{FF2B5EF4-FFF2-40B4-BE49-F238E27FC236}">
                            <a16:creationId xmlns:a16="http://schemas.microsoft.com/office/drawing/2014/main" id="{5DE2FD2E-8EE3-4D9B-9958-B0AB914F8008}"/>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3" name="Group 482">
                        <a:extLst>
                          <a:ext uri="{FF2B5EF4-FFF2-40B4-BE49-F238E27FC236}">
                            <a16:creationId xmlns:a16="http://schemas.microsoft.com/office/drawing/2014/main" id="{3A8A6CEC-8493-4C70-B866-6BD336C5D7DD}"/>
                          </a:ext>
                        </a:extLst>
                      </p:cNvPr>
                      <p:cNvGrpSpPr/>
                      <p:nvPr/>
                    </p:nvGrpSpPr>
                    <p:grpSpPr>
                      <a:xfrm rot="3721982">
                        <a:off x="2072705" y="1965154"/>
                        <a:ext cx="1219200" cy="940256"/>
                        <a:chOff x="4567827" y="970271"/>
                        <a:chExt cx="1595182" cy="1230216"/>
                      </a:xfrm>
                    </p:grpSpPr>
                    <p:grpSp>
                      <p:nvGrpSpPr>
                        <p:cNvPr id="549" name="Group 7">
                          <a:extLst>
                            <a:ext uri="{FF2B5EF4-FFF2-40B4-BE49-F238E27FC236}">
                              <a16:creationId xmlns:a16="http://schemas.microsoft.com/office/drawing/2014/main" id="{17EDEEC5-E44D-4B54-AF2A-5A83091BC457}"/>
                            </a:ext>
                          </a:extLst>
                        </p:cNvPr>
                        <p:cNvGrpSpPr/>
                        <p:nvPr/>
                      </p:nvGrpSpPr>
                      <p:grpSpPr>
                        <a:xfrm>
                          <a:off x="4567827" y="970271"/>
                          <a:ext cx="1176558" cy="776349"/>
                          <a:chOff x="4567827" y="970271"/>
                          <a:chExt cx="1176558" cy="776349"/>
                        </a:xfrm>
                        <a:solidFill>
                          <a:schemeClr val="accent3">
                            <a:lumMod val="50000"/>
                          </a:schemeClr>
                        </a:solidFill>
                      </p:grpSpPr>
                      <p:sp>
                        <p:nvSpPr>
                          <p:cNvPr id="556" name="Round Diagonal Corner Rectangle 2">
                            <a:extLst>
                              <a:ext uri="{FF2B5EF4-FFF2-40B4-BE49-F238E27FC236}">
                                <a16:creationId xmlns:a16="http://schemas.microsoft.com/office/drawing/2014/main" id="{15F385FD-BA05-47B4-8A21-709989364F3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ound Diagonal Corner Rectangle 3">
                            <a:extLst>
                              <a:ext uri="{FF2B5EF4-FFF2-40B4-BE49-F238E27FC236}">
                                <a16:creationId xmlns:a16="http://schemas.microsoft.com/office/drawing/2014/main" id="{701503F0-4CB1-4CE2-A1D0-0393265BF5C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ound Diagonal Corner Rectangle 4">
                            <a:extLst>
                              <a:ext uri="{FF2B5EF4-FFF2-40B4-BE49-F238E27FC236}">
                                <a16:creationId xmlns:a16="http://schemas.microsoft.com/office/drawing/2014/main" id="{41A84E0C-A253-4922-AFB1-22A91A8DBCD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 Diagonal Corner Rectangle 5">
                            <a:extLst>
                              <a:ext uri="{FF2B5EF4-FFF2-40B4-BE49-F238E27FC236}">
                                <a16:creationId xmlns:a16="http://schemas.microsoft.com/office/drawing/2014/main" id="{F1FFA528-4F9F-4173-85AC-0DCE54C1E1E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ound Diagonal Corner Rectangle 6">
                            <a:extLst>
                              <a:ext uri="{FF2B5EF4-FFF2-40B4-BE49-F238E27FC236}">
                                <a16:creationId xmlns:a16="http://schemas.microsoft.com/office/drawing/2014/main" id="{DFCCA637-D270-4B0B-8BBE-0A1D8D7A15D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8">
                          <a:extLst>
                            <a:ext uri="{FF2B5EF4-FFF2-40B4-BE49-F238E27FC236}">
                              <a16:creationId xmlns:a16="http://schemas.microsoft.com/office/drawing/2014/main" id="{5C09B9C4-740A-4746-A90B-AC3943C5A72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51" name="Round Diagonal Corner Rectangle 18">
                            <a:extLst>
                              <a:ext uri="{FF2B5EF4-FFF2-40B4-BE49-F238E27FC236}">
                                <a16:creationId xmlns:a16="http://schemas.microsoft.com/office/drawing/2014/main" id="{ED984A4C-3D3F-41DC-82DB-34CA4F2C9CC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ound Diagonal Corner Rectangle 19">
                            <a:extLst>
                              <a:ext uri="{FF2B5EF4-FFF2-40B4-BE49-F238E27FC236}">
                                <a16:creationId xmlns:a16="http://schemas.microsoft.com/office/drawing/2014/main" id="{F9148DDE-AA46-47E3-B7E9-7AB1C3DDE65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ound Diagonal Corner Rectangle 20">
                            <a:extLst>
                              <a:ext uri="{FF2B5EF4-FFF2-40B4-BE49-F238E27FC236}">
                                <a16:creationId xmlns:a16="http://schemas.microsoft.com/office/drawing/2014/main" id="{79D17AAF-7437-4F75-8BFD-953E60D5E69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ound Diagonal Corner Rectangle 21">
                            <a:extLst>
                              <a:ext uri="{FF2B5EF4-FFF2-40B4-BE49-F238E27FC236}">
                                <a16:creationId xmlns:a16="http://schemas.microsoft.com/office/drawing/2014/main" id="{4A32E046-B89D-4B75-878B-07B9CFB04F5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ound Diagonal Corner Rectangle 22">
                            <a:extLst>
                              <a:ext uri="{FF2B5EF4-FFF2-40B4-BE49-F238E27FC236}">
                                <a16:creationId xmlns:a16="http://schemas.microsoft.com/office/drawing/2014/main" id="{ED517625-FA86-4EEB-B2F4-53ABDD6046A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4" name="Group 483">
                        <a:extLst>
                          <a:ext uri="{FF2B5EF4-FFF2-40B4-BE49-F238E27FC236}">
                            <a16:creationId xmlns:a16="http://schemas.microsoft.com/office/drawing/2014/main" id="{77ACF939-8508-4E87-AB26-0B7207FF8B50}"/>
                          </a:ext>
                        </a:extLst>
                      </p:cNvPr>
                      <p:cNvGrpSpPr/>
                      <p:nvPr/>
                    </p:nvGrpSpPr>
                    <p:grpSpPr>
                      <a:xfrm rot="20253845">
                        <a:off x="1241184" y="1553241"/>
                        <a:ext cx="1595182" cy="1230216"/>
                        <a:chOff x="4567827" y="970271"/>
                        <a:chExt cx="1595182" cy="1230216"/>
                      </a:xfrm>
                    </p:grpSpPr>
                    <p:grpSp>
                      <p:nvGrpSpPr>
                        <p:cNvPr id="537" name="Group 7">
                          <a:extLst>
                            <a:ext uri="{FF2B5EF4-FFF2-40B4-BE49-F238E27FC236}">
                              <a16:creationId xmlns:a16="http://schemas.microsoft.com/office/drawing/2014/main" id="{22A18C6E-360C-4026-BC39-13F10D894905}"/>
                            </a:ext>
                          </a:extLst>
                        </p:cNvPr>
                        <p:cNvGrpSpPr/>
                        <p:nvPr/>
                      </p:nvGrpSpPr>
                      <p:grpSpPr>
                        <a:xfrm>
                          <a:off x="4567827" y="970271"/>
                          <a:ext cx="1176558" cy="776349"/>
                          <a:chOff x="4567827" y="970271"/>
                          <a:chExt cx="1176558" cy="776349"/>
                        </a:xfrm>
                        <a:solidFill>
                          <a:schemeClr val="accent3">
                            <a:lumMod val="50000"/>
                          </a:schemeClr>
                        </a:solidFill>
                      </p:grpSpPr>
                      <p:sp>
                        <p:nvSpPr>
                          <p:cNvPr id="544" name="Round Diagonal Corner Rectangle 2">
                            <a:extLst>
                              <a:ext uri="{FF2B5EF4-FFF2-40B4-BE49-F238E27FC236}">
                                <a16:creationId xmlns:a16="http://schemas.microsoft.com/office/drawing/2014/main" id="{3EB47747-E6B4-4F9B-B80C-09EEF390642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ound Diagonal Corner Rectangle 3">
                            <a:extLst>
                              <a:ext uri="{FF2B5EF4-FFF2-40B4-BE49-F238E27FC236}">
                                <a16:creationId xmlns:a16="http://schemas.microsoft.com/office/drawing/2014/main" id="{7C5D1902-A940-4E3D-8761-34E9187E45FF}"/>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ound Diagonal Corner Rectangle 4">
                            <a:extLst>
                              <a:ext uri="{FF2B5EF4-FFF2-40B4-BE49-F238E27FC236}">
                                <a16:creationId xmlns:a16="http://schemas.microsoft.com/office/drawing/2014/main" id="{942238CC-9D88-4B09-8C6F-1751FC49AFE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ound Diagonal Corner Rectangle 5">
                            <a:extLst>
                              <a:ext uri="{FF2B5EF4-FFF2-40B4-BE49-F238E27FC236}">
                                <a16:creationId xmlns:a16="http://schemas.microsoft.com/office/drawing/2014/main" id="{46E08B94-AF2A-4FD8-BB22-E4D7FF40A9B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ound Diagonal Corner Rectangle 6">
                            <a:extLst>
                              <a:ext uri="{FF2B5EF4-FFF2-40B4-BE49-F238E27FC236}">
                                <a16:creationId xmlns:a16="http://schemas.microsoft.com/office/drawing/2014/main" id="{080C739C-37DC-44BB-9810-746B3A4F8A6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8" name="Group 8">
                          <a:extLst>
                            <a:ext uri="{FF2B5EF4-FFF2-40B4-BE49-F238E27FC236}">
                              <a16:creationId xmlns:a16="http://schemas.microsoft.com/office/drawing/2014/main" id="{13F7E6CF-16A4-4B49-A990-019FBAF220B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39" name="Round Diagonal Corner Rectangle 31">
                            <a:extLst>
                              <a:ext uri="{FF2B5EF4-FFF2-40B4-BE49-F238E27FC236}">
                                <a16:creationId xmlns:a16="http://schemas.microsoft.com/office/drawing/2014/main" id="{87DD1D1E-9368-4F62-ABFB-38619006579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ound Diagonal Corner Rectangle 32">
                            <a:extLst>
                              <a:ext uri="{FF2B5EF4-FFF2-40B4-BE49-F238E27FC236}">
                                <a16:creationId xmlns:a16="http://schemas.microsoft.com/office/drawing/2014/main" id="{992BEE96-9F1A-447A-87FC-3322C4819AE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ound Diagonal Corner Rectangle 33">
                            <a:extLst>
                              <a:ext uri="{FF2B5EF4-FFF2-40B4-BE49-F238E27FC236}">
                                <a16:creationId xmlns:a16="http://schemas.microsoft.com/office/drawing/2014/main" id="{7216EAC3-9DF6-40F6-9E6E-C32BC136535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 Diagonal Corner Rectangle 34">
                            <a:extLst>
                              <a:ext uri="{FF2B5EF4-FFF2-40B4-BE49-F238E27FC236}">
                                <a16:creationId xmlns:a16="http://schemas.microsoft.com/office/drawing/2014/main" id="{79DDD988-7464-4FA8-8350-D2D52E1B8CD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 Diagonal Corner Rectangle 35">
                            <a:extLst>
                              <a:ext uri="{FF2B5EF4-FFF2-40B4-BE49-F238E27FC236}">
                                <a16:creationId xmlns:a16="http://schemas.microsoft.com/office/drawing/2014/main" id="{A1A84FAB-C58E-4F55-954C-C9ABEA2EE47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5" name="Group 484">
                        <a:extLst>
                          <a:ext uri="{FF2B5EF4-FFF2-40B4-BE49-F238E27FC236}">
                            <a16:creationId xmlns:a16="http://schemas.microsoft.com/office/drawing/2014/main" id="{8B38A55C-9CFF-49E3-A630-678A87AE9576}"/>
                          </a:ext>
                        </a:extLst>
                      </p:cNvPr>
                      <p:cNvGrpSpPr/>
                      <p:nvPr/>
                    </p:nvGrpSpPr>
                    <p:grpSpPr>
                      <a:xfrm rot="8113811">
                        <a:off x="1943792" y="770000"/>
                        <a:ext cx="1446415" cy="1355079"/>
                        <a:chOff x="4567827" y="970271"/>
                        <a:chExt cx="1595182" cy="1230216"/>
                      </a:xfrm>
                    </p:grpSpPr>
                    <p:grpSp>
                      <p:nvGrpSpPr>
                        <p:cNvPr id="525" name="Group 7">
                          <a:extLst>
                            <a:ext uri="{FF2B5EF4-FFF2-40B4-BE49-F238E27FC236}">
                              <a16:creationId xmlns:a16="http://schemas.microsoft.com/office/drawing/2014/main" id="{B8AEACC3-1353-44AA-8653-6316EEDC051A}"/>
                            </a:ext>
                          </a:extLst>
                        </p:cNvPr>
                        <p:cNvGrpSpPr/>
                        <p:nvPr/>
                      </p:nvGrpSpPr>
                      <p:grpSpPr>
                        <a:xfrm>
                          <a:off x="4567827" y="970271"/>
                          <a:ext cx="1176558" cy="776349"/>
                          <a:chOff x="4567827" y="970271"/>
                          <a:chExt cx="1176558" cy="776349"/>
                        </a:xfrm>
                        <a:solidFill>
                          <a:schemeClr val="accent3">
                            <a:lumMod val="50000"/>
                          </a:schemeClr>
                        </a:solidFill>
                      </p:grpSpPr>
                      <p:sp>
                        <p:nvSpPr>
                          <p:cNvPr id="532" name="Round Diagonal Corner Rectangle 2">
                            <a:extLst>
                              <a:ext uri="{FF2B5EF4-FFF2-40B4-BE49-F238E27FC236}">
                                <a16:creationId xmlns:a16="http://schemas.microsoft.com/office/drawing/2014/main" id="{1090D29E-BEF1-4C20-84E3-92EA8108866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ound Diagonal Corner Rectangle 3">
                            <a:extLst>
                              <a:ext uri="{FF2B5EF4-FFF2-40B4-BE49-F238E27FC236}">
                                <a16:creationId xmlns:a16="http://schemas.microsoft.com/office/drawing/2014/main" id="{9EE99DA0-2412-477B-8BA3-CAB6CC3EFB8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 Diagonal Corner Rectangle 4">
                            <a:extLst>
                              <a:ext uri="{FF2B5EF4-FFF2-40B4-BE49-F238E27FC236}">
                                <a16:creationId xmlns:a16="http://schemas.microsoft.com/office/drawing/2014/main" id="{2C87DFCD-DE8B-4D5D-B166-2F5AC183BB0D}"/>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ound Diagonal Corner Rectangle 5">
                            <a:extLst>
                              <a:ext uri="{FF2B5EF4-FFF2-40B4-BE49-F238E27FC236}">
                                <a16:creationId xmlns:a16="http://schemas.microsoft.com/office/drawing/2014/main" id="{20D75EA2-A957-40F9-8DEA-231AAA0EDD5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ound Diagonal Corner Rectangle 6">
                            <a:extLst>
                              <a:ext uri="{FF2B5EF4-FFF2-40B4-BE49-F238E27FC236}">
                                <a16:creationId xmlns:a16="http://schemas.microsoft.com/office/drawing/2014/main" id="{B390093B-AE82-4A5D-899D-75E767D3079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6" name="Group 8">
                          <a:extLst>
                            <a:ext uri="{FF2B5EF4-FFF2-40B4-BE49-F238E27FC236}">
                              <a16:creationId xmlns:a16="http://schemas.microsoft.com/office/drawing/2014/main" id="{70EDC8F4-21B6-48D7-87D7-123B17FEED5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27" name="Round Diagonal Corner Rectangle 44">
                            <a:extLst>
                              <a:ext uri="{FF2B5EF4-FFF2-40B4-BE49-F238E27FC236}">
                                <a16:creationId xmlns:a16="http://schemas.microsoft.com/office/drawing/2014/main" id="{844837EF-D3B9-4D2C-9723-00B2DFC11D2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ound Diagonal Corner Rectangle 45">
                            <a:extLst>
                              <a:ext uri="{FF2B5EF4-FFF2-40B4-BE49-F238E27FC236}">
                                <a16:creationId xmlns:a16="http://schemas.microsoft.com/office/drawing/2014/main" id="{2CB10F66-0AC5-4059-9B0C-7860AF192FA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ound Diagonal Corner Rectangle 46">
                            <a:extLst>
                              <a:ext uri="{FF2B5EF4-FFF2-40B4-BE49-F238E27FC236}">
                                <a16:creationId xmlns:a16="http://schemas.microsoft.com/office/drawing/2014/main" id="{2E92582F-7E06-4EE7-BEAD-FDEA749FACA9}"/>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 Diagonal Corner Rectangle 47">
                            <a:extLst>
                              <a:ext uri="{FF2B5EF4-FFF2-40B4-BE49-F238E27FC236}">
                                <a16:creationId xmlns:a16="http://schemas.microsoft.com/office/drawing/2014/main" id="{AFD5C6C8-0AE5-4A93-93C4-E182C67D29C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 Diagonal Corner Rectangle 48">
                            <a:extLst>
                              <a:ext uri="{FF2B5EF4-FFF2-40B4-BE49-F238E27FC236}">
                                <a16:creationId xmlns:a16="http://schemas.microsoft.com/office/drawing/2014/main" id="{91BB9664-C9B8-4B14-9B3E-A06A9681687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6" name="Group 485">
                        <a:extLst>
                          <a:ext uri="{FF2B5EF4-FFF2-40B4-BE49-F238E27FC236}">
                            <a16:creationId xmlns:a16="http://schemas.microsoft.com/office/drawing/2014/main" id="{72B75D63-5B19-4981-94DF-B43A1C16795C}"/>
                          </a:ext>
                        </a:extLst>
                      </p:cNvPr>
                      <p:cNvGrpSpPr/>
                      <p:nvPr/>
                    </p:nvGrpSpPr>
                    <p:grpSpPr>
                      <a:xfrm rot="8113811">
                        <a:off x="1438523" y="2207715"/>
                        <a:ext cx="1390153" cy="762604"/>
                        <a:chOff x="4567827" y="970271"/>
                        <a:chExt cx="1595182" cy="1230216"/>
                      </a:xfrm>
                    </p:grpSpPr>
                    <p:grpSp>
                      <p:nvGrpSpPr>
                        <p:cNvPr id="513" name="Group 7">
                          <a:extLst>
                            <a:ext uri="{FF2B5EF4-FFF2-40B4-BE49-F238E27FC236}">
                              <a16:creationId xmlns:a16="http://schemas.microsoft.com/office/drawing/2014/main" id="{D6E8FD03-F264-4064-BE2D-27B352B900F0}"/>
                            </a:ext>
                          </a:extLst>
                        </p:cNvPr>
                        <p:cNvGrpSpPr/>
                        <p:nvPr/>
                      </p:nvGrpSpPr>
                      <p:grpSpPr>
                        <a:xfrm>
                          <a:off x="4567827" y="970271"/>
                          <a:ext cx="1176558" cy="776349"/>
                          <a:chOff x="4567827" y="970271"/>
                          <a:chExt cx="1176558" cy="776349"/>
                        </a:xfrm>
                        <a:solidFill>
                          <a:schemeClr val="accent3">
                            <a:lumMod val="50000"/>
                          </a:schemeClr>
                        </a:solidFill>
                      </p:grpSpPr>
                      <p:sp>
                        <p:nvSpPr>
                          <p:cNvPr id="520" name="Round Diagonal Corner Rectangle 2">
                            <a:extLst>
                              <a:ext uri="{FF2B5EF4-FFF2-40B4-BE49-F238E27FC236}">
                                <a16:creationId xmlns:a16="http://schemas.microsoft.com/office/drawing/2014/main" id="{A8CE66FA-72B8-46A8-8060-C4052B55ECE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ound Diagonal Corner Rectangle 3">
                            <a:extLst>
                              <a:ext uri="{FF2B5EF4-FFF2-40B4-BE49-F238E27FC236}">
                                <a16:creationId xmlns:a16="http://schemas.microsoft.com/office/drawing/2014/main" id="{6513DEB0-6FC6-404E-AB1D-4F4D64AC55F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ound Diagonal Corner Rectangle 4">
                            <a:extLst>
                              <a:ext uri="{FF2B5EF4-FFF2-40B4-BE49-F238E27FC236}">
                                <a16:creationId xmlns:a16="http://schemas.microsoft.com/office/drawing/2014/main" id="{6C1F0A05-70CE-4AB6-AF63-8F1026D35EC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ound Diagonal Corner Rectangle 5">
                            <a:extLst>
                              <a:ext uri="{FF2B5EF4-FFF2-40B4-BE49-F238E27FC236}">
                                <a16:creationId xmlns:a16="http://schemas.microsoft.com/office/drawing/2014/main" id="{7D04249B-A087-469F-9A2B-1C3C4F888880}"/>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ound Diagonal Corner Rectangle 6">
                            <a:extLst>
                              <a:ext uri="{FF2B5EF4-FFF2-40B4-BE49-F238E27FC236}">
                                <a16:creationId xmlns:a16="http://schemas.microsoft.com/office/drawing/2014/main" id="{FE978EAA-01D2-4DC3-A325-1D83E0F6D1A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4" name="Group 8">
                          <a:extLst>
                            <a:ext uri="{FF2B5EF4-FFF2-40B4-BE49-F238E27FC236}">
                              <a16:creationId xmlns:a16="http://schemas.microsoft.com/office/drawing/2014/main" id="{80CC98BD-4A5D-43A2-A342-E6D2A054FAD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15" name="Round Diagonal Corner Rectangle 57">
                            <a:extLst>
                              <a:ext uri="{FF2B5EF4-FFF2-40B4-BE49-F238E27FC236}">
                                <a16:creationId xmlns:a16="http://schemas.microsoft.com/office/drawing/2014/main" id="{032D9CE8-8EDD-4746-AE41-D20B930D844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ound Diagonal Corner Rectangle 58">
                            <a:extLst>
                              <a:ext uri="{FF2B5EF4-FFF2-40B4-BE49-F238E27FC236}">
                                <a16:creationId xmlns:a16="http://schemas.microsoft.com/office/drawing/2014/main" id="{E1E80831-F8D4-4DB5-B6F6-6C1E71A3581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ound Diagonal Corner Rectangle 59">
                            <a:extLst>
                              <a:ext uri="{FF2B5EF4-FFF2-40B4-BE49-F238E27FC236}">
                                <a16:creationId xmlns:a16="http://schemas.microsoft.com/office/drawing/2014/main" id="{03FD1816-D409-45E1-BF5D-E08E886DFAE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 Diagonal Corner Rectangle 60">
                            <a:extLst>
                              <a:ext uri="{FF2B5EF4-FFF2-40B4-BE49-F238E27FC236}">
                                <a16:creationId xmlns:a16="http://schemas.microsoft.com/office/drawing/2014/main" id="{7578F718-B0B9-4150-BFCA-4EE262F7D4E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 Diagonal Corner Rectangle 61">
                            <a:extLst>
                              <a:ext uri="{FF2B5EF4-FFF2-40B4-BE49-F238E27FC236}">
                                <a16:creationId xmlns:a16="http://schemas.microsoft.com/office/drawing/2014/main" id="{D0FF56D7-48FB-4CF5-B55A-4C75DED5C4B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7" name="Group 486">
                        <a:extLst>
                          <a:ext uri="{FF2B5EF4-FFF2-40B4-BE49-F238E27FC236}">
                            <a16:creationId xmlns:a16="http://schemas.microsoft.com/office/drawing/2014/main" id="{44573ED7-4CC4-4D0B-8A11-49BD5ED9F364}"/>
                          </a:ext>
                        </a:extLst>
                      </p:cNvPr>
                      <p:cNvGrpSpPr/>
                      <p:nvPr/>
                    </p:nvGrpSpPr>
                    <p:grpSpPr>
                      <a:xfrm rot="9089938">
                        <a:off x="2556363" y="1661184"/>
                        <a:ext cx="1090262" cy="771324"/>
                        <a:chOff x="4567827" y="970271"/>
                        <a:chExt cx="1595182" cy="1230216"/>
                      </a:xfrm>
                    </p:grpSpPr>
                    <p:grpSp>
                      <p:nvGrpSpPr>
                        <p:cNvPr id="501" name="Group 7">
                          <a:extLst>
                            <a:ext uri="{FF2B5EF4-FFF2-40B4-BE49-F238E27FC236}">
                              <a16:creationId xmlns:a16="http://schemas.microsoft.com/office/drawing/2014/main" id="{6457643E-61B5-4312-9172-1BBAAADABC22}"/>
                            </a:ext>
                          </a:extLst>
                        </p:cNvPr>
                        <p:cNvGrpSpPr/>
                        <p:nvPr/>
                      </p:nvGrpSpPr>
                      <p:grpSpPr>
                        <a:xfrm>
                          <a:off x="4567827" y="970271"/>
                          <a:ext cx="1176558" cy="776349"/>
                          <a:chOff x="4567827" y="970271"/>
                          <a:chExt cx="1176558" cy="776349"/>
                        </a:xfrm>
                        <a:solidFill>
                          <a:schemeClr val="accent3">
                            <a:lumMod val="50000"/>
                          </a:schemeClr>
                        </a:solidFill>
                      </p:grpSpPr>
                      <p:sp>
                        <p:nvSpPr>
                          <p:cNvPr id="508" name="Round Diagonal Corner Rectangle 2">
                            <a:extLst>
                              <a:ext uri="{FF2B5EF4-FFF2-40B4-BE49-F238E27FC236}">
                                <a16:creationId xmlns:a16="http://schemas.microsoft.com/office/drawing/2014/main" id="{BFA87ABB-C95C-421C-86F7-3ABCB7D73DF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ound Diagonal Corner Rectangle 3">
                            <a:extLst>
                              <a:ext uri="{FF2B5EF4-FFF2-40B4-BE49-F238E27FC236}">
                                <a16:creationId xmlns:a16="http://schemas.microsoft.com/office/drawing/2014/main" id="{84B1384A-1BA6-4638-A5BB-AD8E9D520D8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ound Diagonal Corner Rectangle 4">
                            <a:extLst>
                              <a:ext uri="{FF2B5EF4-FFF2-40B4-BE49-F238E27FC236}">
                                <a16:creationId xmlns:a16="http://schemas.microsoft.com/office/drawing/2014/main" id="{4A60177C-4604-4266-9E34-4B65B004766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ound Diagonal Corner Rectangle 5">
                            <a:extLst>
                              <a:ext uri="{FF2B5EF4-FFF2-40B4-BE49-F238E27FC236}">
                                <a16:creationId xmlns:a16="http://schemas.microsoft.com/office/drawing/2014/main" id="{02437383-4120-4A6F-9457-5629F9D25EB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 Diagonal Corner Rectangle 6">
                            <a:extLst>
                              <a:ext uri="{FF2B5EF4-FFF2-40B4-BE49-F238E27FC236}">
                                <a16:creationId xmlns:a16="http://schemas.microsoft.com/office/drawing/2014/main" id="{37FBC4D7-1CAD-45F1-BC52-37D3D6FFF5A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2" name="Group 8">
                          <a:extLst>
                            <a:ext uri="{FF2B5EF4-FFF2-40B4-BE49-F238E27FC236}">
                              <a16:creationId xmlns:a16="http://schemas.microsoft.com/office/drawing/2014/main" id="{0E966BC4-1EE8-4CAC-A280-66453D6C2EB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03" name="Round Diagonal Corner Rectangle 70">
                            <a:extLst>
                              <a:ext uri="{FF2B5EF4-FFF2-40B4-BE49-F238E27FC236}">
                                <a16:creationId xmlns:a16="http://schemas.microsoft.com/office/drawing/2014/main" id="{12B02DBE-6D8A-4F74-863C-1E760841B39D}"/>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 Diagonal Corner Rectangle 71">
                            <a:extLst>
                              <a:ext uri="{FF2B5EF4-FFF2-40B4-BE49-F238E27FC236}">
                                <a16:creationId xmlns:a16="http://schemas.microsoft.com/office/drawing/2014/main" id="{D26BB785-78EC-4C6F-B797-2E17E8414A8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 Diagonal Corner Rectangle 72">
                            <a:extLst>
                              <a:ext uri="{FF2B5EF4-FFF2-40B4-BE49-F238E27FC236}">
                                <a16:creationId xmlns:a16="http://schemas.microsoft.com/office/drawing/2014/main" id="{330ADF45-1DB0-4BA3-8FF1-21B78B271E1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 Diagonal Corner Rectangle 73">
                            <a:extLst>
                              <a:ext uri="{FF2B5EF4-FFF2-40B4-BE49-F238E27FC236}">
                                <a16:creationId xmlns:a16="http://schemas.microsoft.com/office/drawing/2014/main" id="{C74E1424-84AD-4757-B31E-9FF83250B40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 Diagonal Corner Rectangle 74">
                            <a:extLst>
                              <a:ext uri="{FF2B5EF4-FFF2-40B4-BE49-F238E27FC236}">
                                <a16:creationId xmlns:a16="http://schemas.microsoft.com/office/drawing/2014/main" id="{EF037F0C-137B-4097-A5F5-60EFD1572F2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8" name="Group 487">
                        <a:extLst>
                          <a:ext uri="{FF2B5EF4-FFF2-40B4-BE49-F238E27FC236}">
                            <a16:creationId xmlns:a16="http://schemas.microsoft.com/office/drawing/2014/main" id="{9F1A6D3D-1686-4F6D-A815-75E336586256}"/>
                          </a:ext>
                        </a:extLst>
                      </p:cNvPr>
                      <p:cNvGrpSpPr/>
                      <p:nvPr/>
                    </p:nvGrpSpPr>
                    <p:grpSpPr>
                      <a:xfrm rot="13486189" flipH="1">
                        <a:off x="1389306" y="2685691"/>
                        <a:ext cx="1345945" cy="1037421"/>
                        <a:chOff x="4567827" y="970271"/>
                        <a:chExt cx="1595182" cy="1230216"/>
                      </a:xfrm>
                    </p:grpSpPr>
                    <p:grpSp>
                      <p:nvGrpSpPr>
                        <p:cNvPr id="489" name="Group 7">
                          <a:extLst>
                            <a:ext uri="{FF2B5EF4-FFF2-40B4-BE49-F238E27FC236}">
                              <a16:creationId xmlns:a16="http://schemas.microsoft.com/office/drawing/2014/main" id="{8F322E56-8AB1-4DFE-B3AC-5C88A1D6B697}"/>
                            </a:ext>
                          </a:extLst>
                        </p:cNvPr>
                        <p:cNvGrpSpPr/>
                        <p:nvPr/>
                      </p:nvGrpSpPr>
                      <p:grpSpPr>
                        <a:xfrm>
                          <a:off x="4567827" y="970271"/>
                          <a:ext cx="1176558" cy="776349"/>
                          <a:chOff x="4567827" y="970271"/>
                          <a:chExt cx="1176558" cy="776349"/>
                        </a:xfrm>
                        <a:solidFill>
                          <a:schemeClr val="accent3">
                            <a:lumMod val="50000"/>
                          </a:schemeClr>
                        </a:solidFill>
                      </p:grpSpPr>
                      <p:sp>
                        <p:nvSpPr>
                          <p:cNvPr id="496" name="Round Diagonal Corner Rectangle 2">
                            <a:extLst>
                              <a:ext uri="{FF2B5EF4-FFF2-40B4-BE49-F238E27FC236}">
                                <a16:creationId xmlns:a16="http://schemas.microsoft.com/office/drawing/2014/main" id="{B0553346-B3FC-408A-9C58-09D4FD547F4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 Diagonal Corner Rectangle 3">
                            <a:extLst>
                              <a:ext uri="{FF2B5EF4-FFF2-40B4-BE49-F238E27FC236}">
                                <a16:creationId xmlns:a16="http://schemas.microsoft.com/office/drawing/2014/main" id="{7C3630ED-3FC0-4593-9BD2-604E230C3F7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 Diagonal Corner Rectangle 4">
                            <a:extLst>
                              <a:ext uri="{FF2B5EF4-FFF2-40B4-BE49-F238E27FC236}">
                                <a16:creationId xmlns:a16="http://schemas.microsoft.com/office/drawing/2014/main" id="{8D5D5194-E6EC-4518-93B2-A6039078D2D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 Diagonal Corner Rectangle 5">
                            <a:extLst>
                              <a:ext uri="{FF2B5EF4-FFF2-40B4-BE49-F238E27FC236}">
                                <a16:creationId xmlns:a16="http://schemas.microsoft.com/office/drawing/2014/main" id="{327EA1D1-C8AB-48CF-8875-491F5A5A3F8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 Diagonal Corner Rectangle 6">
                            <a:extLst>
                              <a:ext uri="{FF2B5EF4-FFF2-40B4-BE49-F238E27FC236}">
                                <a16:creationId xmlns:a16="http://schemas.microsoft.com/office/drawing/2014/main" id="{9736655B-90EF-4B69-8B5B-BDDE6221B7F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8">
                          <a:extLst>
                            <a:ext uri="{FF2B5EF4-FFF2-40B4-BE49-F238E27FC236}">
                              <a16:creationId xmlns:a16="http://schemas.microsoft.com/office/drawing/2014/main" id="{A7DFC42F-8C75-46C3-A0C6-8342E1E1263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91" name="Round Diagonal Corner Rectangle 83">
                            <a:extLst>
                              <a:ext uri="{FF2B5EF4-FFF2-40B4-BE49-F238E27FC236}">
                                <a16:creationId xmlns:a16="http://schemas.microsoft.com/office/drawing/2014/main" id="{79E3CA0A-922E-4ADF-81C9-CFE5E6AAAB0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 Diagonal Corner Rectangle 84">
                            <a:extLst>
                              <a:ext uri="{FF2B5EF4-FFF2-40B4-BE49-F238E27FC236}">
                                <a16:creationId xmlns:a16="http://schemas.microsoft.com/office/drawing/2014/main" id="{66365118-8328-480A-80E6-0D54D09BBC1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 Diagonal Corner Rectangle 85">
                            <a:extLst>
                              <a:ext uri="{FF2B5EF4-FFF2-40B4-BE49-F238E27FC236}">
                                <a16:creationId xmlns:a16="http://schemas.microsoft.com/office/drawing/2014/main" id="{63C31BE3-54D5-46AF-89E8-9FE420D65C3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 Diagonal Corner Rectangle 86">
                            <a:extLst>
                              <a:ext uri="{FF2B5EF4-FFF2-40B4-BE49-F238E27FC236}">
                                <a16:creationId xmlns:a16="http://schemas.microsoft.com/office/drawing/2014/main" id="{1CA4A174-6EC5-4BD5-80E9-111C3D1F199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 Diagonal Corner Rectangle 87">
                            <a:extLst>
                              <a:ext uri="{FF2B5EF4-FFF2-40B4-BE49-F238E27FC236}">
                                <a16:creationId xmlns:a16="http://schemas.microsoft.com/office/drawing/2014/main" id="{F23ACA79-8D8E-4768-BFC2-2A0632E2213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9" name="Group 58">
                      <a:extLst>
                        <a:ext uri="{FF2B5EF4-FFF2-40B4-BE49-F238E27FC236}">
                          <a16:creationId xmlns:a16="http://schemas.microsoft.com/office/drawing/2014/main" id="{0BB931D7-EFD1-40A4-9F5B-ADBE356359A7}"/>
                        </a:ext>
                      </a:extLst>
                    </p:cNvPr>
                    <p:cNvGrpSpPr/>
                    <p:nvPr/>
                  </p:nvGrpSpPr>
                  <p:grpSpPr>
                    <a:xfrm>
                      <a:off x="9535873" y="3705252"/>
                      <a:ext cx="1015120" cy="696482"/>
                      <a:chOff x="3480816" y="1417320"/>
                      <a:chExt cx="4105975" cy="2871216"/>
                    </a:xfrm>
                  </p:grpSpPr>
                  <p:grpSp>
                    <p:nvGrpSpPr>
                      <p:cNvPr id="469" name="Group 468">
                        <a:extLst>
                          <a:ext uri="{FF2B5EF4-FFF2-40B4-BE49-F238E27FC236}">
                            <a16:creationId xmlns:a16="http://schemas.microsoft.com/office/drawing/2014/main" id="{BCEF9429-3EE7-4D45-8D6F-E7C5151FE469}"/>
                          </a:ext>
                        </a:extLst>
                      </p:cNvPr>
                      <p:cNvGrpSpPr/>
                      <p:nvPr/>
                    </p:nvGrpSpPr>
                    <p:grpSpPr>
                      <a:xfrm>
                        <a:off x="4489705" y="1779294"/>
                        <a:ext cx="1630864" cy="1887450"/>
                        <a:chOff x="7653422" y="1435608"/>
                        <a:chExt cx="2769586" cy="3757446"/>
                      </a:xfrm>
                    </p:grpSpPr>
                    <p:sp>
                      <p:nvSpPr>
                        <p:cNvPr id="479" name="Rectangle 2">
                          <a:extLst>
                            <a:ext uri="{FF2B5EF4-FFF2-40B4-BE49-F238E27FC236}">
                              <a16:creationId xmlns:a16="http://schemas.microsoft.com/office/drawing/2014/main" id="{B6482EEE-C345-40CF-8710-1885ECFD1BC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reeform: Shape 479">
                          <a:extLst>
                            <a:ext uri="{FF2B5EF4-FFF2-40B4-BE49-F238E27FC236}">
                              <a16:creationId xmlns:a16="http://schemas.microsoft.com/office/drawing/2014/main" id="{A601185E-DACE-4B3E-B05E-9E9807EA7A5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70" name="Group 469">
                        <a:extLst>
                          <a:ext uri="{FF2B5EF4-FFF2-40B4-BE49-F238E27FC236}">
                            <a16:creationId xmlns:a16="http://schemas.microsoft.com/office/drawing/2014/main" id="{9BA48E6E-6064-42FE-A8D1-684EDA626C39}"/>
                          </a:ext>
                        </a:extLst>
                      </p:cNvPr>
                      <p:cNvGrpSpPr/>
                      <p:nvPr/>
                    </p:nvGrpSpPr>
                    <p:grpSpPr>
                      <a:xfrm>
                        <a:off x="5218177" y="1636776"/>
                        <a:ext cx="1822482" cy="2109216"/>
                        <a:chOff x="7653422" y="1435608"/>
                        <a:chExt cx="2769586" cy="3757446"/>
                      </a:xfrm>
                    </p:grpSpPr>
                    <p:sp>
                      <p:nvSpPr>
                        <p:cNvPr id="477" name="Rectangle 2">
                          <a:extLst>
                            <a:ext uri="{FF2B5EF4-FFF2-40B4-BE49-F238E27FC236}">
                              <a16:creationId xmlns:a16="http://schemas.microsoft.com/office/drawing/2014/main" id="{65CD97D0-A8FE-44CB-96CB-2D227122A01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Freeform: Shape 477">
                          <a:extLst>
                            <a:ext uri="{FF2B5EF4-FFF2-40B4-BE49-F238E27FC236}">
                              <a16:creationId xmlns:a16="http://schemas.microsoft.com/office/drawing/2014/main" id="{8587C5BF-1BED-4C08-A3DB-EF16A09C73A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71" name="Group 470">
                        <a:extLst>
                          <a:ext uri="{FF2B5EF4-FFF2-40B4-BE49-F238E27FC236}">
                            <a16:creationId xmlns:a16="http://schemas.microsoft.com/office/drawing/2014/main" id="{D83C56DE-B447-4769-9A35-91F834446A70}"/>
                          </a:ext>
                        </a:extLst>
                      </p:cNvPr>
                      <p:cNvGrpSpPr/>
                      <p:nvPr/>
                    </p:nvGrpSpPr>
                    <p:grpSpPr>
                      <a:xfrm>
                        <a:off x="3480816" y="1417320"/>
                        <a:ext cx="2162223" cy="2502408"/>
                        <a:chOff x="7653422" y="1435608"/>
                        <a:chExt cx="2769586" cy="3757446"/>
                      </a:xfrm>
                    </p:grpSpPr>
                    <p:sp>
                      <p:nvSpPr>
                        <p:cNvPr id="475" name="Rectangle 2">
                          <a:extLst>
                            <a:ext uri="{FF2B5EF4-FFF2-40B4-BE49-F238E27FC236}">
                              <a16:creationId xmlns:a16="http://schemas.microsoft.com/office/drawing/2014/main" id="{0A7AE9D1-E097-461E-AFA4-759D2BEABC8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eeform: Shape 475">
                          <a:extLst>
                            <a:ext uri="{FF2B5EF4-FFF2-40B4-BE49-F238E27FC236}">
                              <a16:creationId xmlns:a16="http://schemas.microsoft.com/office/drawing/2014/main" id="{5A107CB4-FCF0-426F-AF80-E70253A535E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72" name="Group 471">
                        <a:extLst>
                          <a:ext uri="{FF2B5EF4-FFF2-40B4-BE49-F238E27FC236}">
                            <a16:creationId xmlns:a16="http://schemas.microsoft.com/office/drawing/2014/main" id="{721E6B69-6F81-4CF7-B9BB-989678DF5C52}"/>
                          </a:ext>
                        </a:extLst>
                      </p:cNvPr>
                      <p:cNvGrpSpPr/>
                      <p:nvPr/>
                    </p:nvGrpSpPr>
                    <p:grpSpPr>
                      <a:xfrm>
                        <a:off x="5394961" y="1751862"/>
                        <a:ext cx="2191830" cy="2536674"/>
                        <a:chOff x="7653422" y="1435608"/>
                        <a:chExt cx="2769586" cy="3757446"/>
                      </a:xfrm>
                    </p:grpSpPr>
                    <p:sp>
                      <p:nvSpPr>
                        <p:cNvPr id="473" name="Rectangle 2">
                          <a:extLst>
                            <a:ext uri="{FF2B5EF4-FFF2-40B4-BE49-F238E27FC236}">
                              <a16:creationId xmlns:a16="http://schemas.microsoft.com/office/drawing/2014/main" id="{7BE4C05C-C708-4CE5-9368-FE4C109B55B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Shape 473">
                          <a:extLst>
                            <a:ext uri="{FF2B5EF4-FFF2-40B4-BE49-F238E27FC236}">
                              <a16:creationId xmlns:a16="http://schemas.microsoft.com/office/drawing/2014/main" id="{56504E22-AF95-424D-8E3B-4C6E4076C42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60" name="Group 59">
                      <a:extLst>
                        <a:ext uri="{FF2B5EF4-FFF2-40B4-BE49-F238E27FC236}">
                          <a16:creationId xmlns:a16="http://schemas.microsoft.com/office/drawing/2014/main" id="{02DA8F31-E84D-4D16-9F6B-60420734BC74}"/>
                        </a:ext>
                      </a:extLst>
                    </p:cNvPr>
                    <p:cNvGrpSpPr/>
                    <p:nvPr/>
                  </p:nvGrpSpPr>
                  <p:grpSpPr>
                    <a:xfrm>
                      <a:off x="9752434" y="3822429"/>
                      <a:ext cx="384925" cy="648379"/>
                      <a:chOff x="1241184" y="770000"/>
                      <a:chExt cx="2405441" cy="4129562"/>
                    </a:xfrm>
                  </p:grpSpPr>
                  <p:grpSp>
                    <p:nvGrpSpPr>
                      <p:cNvPr id="377" name="Group 376">
                        <a:extLst>
                          <a:ext uri="{FF2B5EF4-FFF2-40B4-BE49-F238E27FC236}">
                            <a16:creationId xmlns:a16="http://schemas.microsoft.com/office/drawing/2014/main" id="{90C79246-A479-4693-A42B-87C57FFE3036}"/>
                          </a:ext>
                        </a:extLst>
                      </p:cNvPr>
                      <p:cNvGrpSpPr/>
                      <p:nvPr/>
                    </p:nvGrpSpPr>
                    <p:grpSpPr>
                      <a:xfrm>
                        <a:off x="2133600" y="2743200"/>
                        <a:ext cx="1295400" cy="990600"/>
                        <a:chOff x="4567827" y="970271"/>
                        <a:chExt cx="1595182" cy="1230216"/>
                      </a:xfrm>
                    </p:grpSpPr>
                    <p:grpSp>
                      <p:nvGrpSpPr>
                        <p:cNvPr id="457" name="Group 456">
                          <a:extLst>
                            <a:ext uri="{FF2B5EF4-FFF2-40B4-BE49-F238E27FC236}">
                              <a16:creationId xmlns:a16="http://schemas.microsoft.com/office/drawing/2014/main" id="{83792063-E84A-46A8-8B81-E859CB60110A}"/>
                            </a:ext>
                          </a:extLst>
                        </p:cNvPr>
                        <p:cNvGrpSpPr/>
                        <p:nvPr/>
                      </p:nvGrpSpPr>
                      <p:grpSpPr>
                        <a:xfrm>
                          <a:off x="4567827" y="970271"/>
                          <a:ext cx="1176558" cy="776349"/>
                          <a:chOff x="4567827" y="970271"/>
                          <a:chExt cx="1176558" cy="776349"/>
                        </a:xfrm>
                        <a:solidFill>
                          <a:schemeClr val="accent3">
                            <a:lumMod val="50000"/>
                          </a:schemeClr>
                        </a:solidFill>
                      </p:grpSpPr>
                      <p:sp>
                        <p:nvSpPr>
                          <p:cNvPr id="464" name="Round Diagonal Corner Rectangle 2">
                            <a:extLst>
                              <a:ext uri="{FF2B5EF4-FFF2-40B4-BE49-F238E27FC236}">
                                <a16:creationId xmlns:a16="http://schemas.microsoft.com/office/drawing/2014/main" id="{809D96A6-040B-43E4-9ABC-E2532717739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 Diagonal Corner Rectangle 3">
                            <a:extLst>
                              <a:ext uri="{FF2B5EF4-FFF2-40B4-BE49-F238E27FC236}">
                                <a16:creationId xmlns:a16="http://schemas.microsoft.com/office/drawing/2014/main" id="{8E52E68A-0400-4AAA-888C-F35AAFEE025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 Diagonal Corner Rectangle 4">
                            <a:extLst>
                              <a:ext uri="{FF2B5EF4-FFF2-40B4-BE49-F238E27FC236}">
                                <a16:creationId xmlns:a16="http://schemas.microsoft.com/office/drawing/2014/main" id="{697B3E86-5A32-483E-B011-A096996F20E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 Diagonal Corner Rectangle 5">
                            <a:extLst>
                              <a:ext uri="{FF2B5EF4-FFF2-40B4-BE49-F238E27FC236}">
                                <a16:creationId xmlns:a16="http://schemas.microsoft.com/office/drawing/2014/main" id="{5BE1C3DF-6BEB-4570-9271-8322B5A5D4D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 Diagonal Corner Rectangle 6">
                            <a:extLst>
                              <a:ext uri="{FF2B5EF4-FFF2-40B4-BE49-F238E27FC236}">
                                <a16:creationId xmlns:a16="http://schemas.microsoft.com/office/drawing/2014/main" id="{672BCC3C-272F-4A75-809B-F64B9041B04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8" name="Group 457">
                          <a:extLst>
                            <a:ext uri="{FF2B5EF4-FFF2-40B4-BE49-F238E27FC236}">
                              <a16:creationId xmlns:a16="http://schemas.microsoft.com/office/drawing/2014/main" id="{9768AB4D-BDA3-48C4-B217-A3A605F4EE5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59" name="Round Diagonal Corner Rectangle 9">
                            <a:extLst>
                              <a:ext uri="{FF2B5EF4-FFF2-40B4-BE49-F238E27FC236}">
                                <a16:creationId xmlns:a16="http://schemas.microsoft.com/office/drawing/2014/main" id="{D659F249-2196-476A-8659-85CE115D81F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ound Diagonal Corner Rectangle 10">
                            <a:extLst>
                              <a:ext uri="{FF2B5EF4-FFF2-40B4-BE49-F238E27FC236}">
                                <a16:creationId xmlns:a16="http://schemas.microsoft.com/office/drawing/2014/main" id="{5C0E16FD-057D-427D-AEE6-420535BD54C7}"/>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ound Diagonal Corner Rectangle 11">
                            <a:extLst>
                              <a:ext uri="{FF2B5EF4-FFF2-40B4-BE49-F238E27FC236}">
                                <a16:creationId xmlns:a16="http://schemas.microsoft.com/office/drawing/2014/main" id="{A4278A7F-0A4C-44B1-83F6-1EE6EC87C5A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ound Diagonal Corner Rectangle 12">
                            <a:extLst>
                              <a:ext uri="{FF2B5EF4-FFF2-40B4-BE49-F238E27FC236}">
                                <a16:creationId xmlns:a16="http://schemas.microsoft.com/office/drawing/2014/main" id="{ACB53084-9765-46C7-8ACB-1686A5CA345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ound Diagonal Corner Rectangle 13">
                            <a:extLst>
                              <a:ext uri="{FF2B5EF4-FFF2-40B4-BE49-F238E27FC236}">
                                <a16:creationId xmlns:a16="http://schemas.microsoft.com/office/drawing/2014/main" id="{B8579D93-DF81-4FF2-920C-4F94C61779B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8" name="Double Wave 377">
                        <a:extLst>
                          <a:ext uri="{FF2B5EF4-FFF2-40B4-BE49-F238E27FC236}">
                            <a16:creationId xmlns:a16="http://schemas.microsoft.com/office/drawing/2014/main" id="{B59F1319-7C94-41D1-9AC3-63AAD39228AD}"/>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9" name="Group 378">
                        <a:extLst>
                          <a:ext uri="{FF2B5EF4-FFF2-40B4-BE49-F238E27FC236}">
                            <a16:creationId xmlns:a16="http://schemas.microsoft.com/office/drawing/2014/main" id="{B2976B4D-B3AD-4A39-954C-110A0CCE872A}"/>
                          </a:ext>
                        </a:extLst>
                      </p:cNvPr>
                      <p:cNvGrpSpPr/>
                      <p:nvPr/>
                    </p:nvGrpSpPr>
                    <p:grpSpPr>
                      <a:xfrm rot="3721982">
                        <a:off x="2072705" y="1965154"/>
                        <a:ext cx="1219200" cy="940256"/>
                        <a:chOff x="4567827" y="970271"/>
                        <a:chExt cx="1595182" cy="1230216"/>
                      </a:xfrm>
                    </p:grpSpPr>
                    <p:grpSp>
                      <p:nvGrpSpPr>
                        <p:cNvPr id="445" name="Group 7">
                          <a:extLst>
                            <a:ext uri="{FF2B5EF4-FFF2-40B4-BE49-F238E27FC236}">
                              <a16:creationId xmlns:a16="http://schemas.microsoft.com/office/drawing/2014/main" id="{231677B4-9BAE-4325-9CEB-DC57E63C87BC}"/>
                            </a:ext>
                          </a:extLst>
                        </p:cNvPr>
                        <p:cNvGrpSpPr/>
                        <p:nvPr/>
                      </p:nvGrpSpPr>
                      <p:grpSpPr>
                        <a:xfrm>
                          <a:off x="4567827" y="970271"/>
                          <a:ext cx="1176558" cy="776349"/>
                          <a:chOff x="4567827" y="970271"/>
                          <a:chExt cx="1176558" cy="776349"/>
                        </a:xfrm>
                        <a:solidFill>
                          <a:schemeClr val="accent3">
                            <a:lumMod val="50000"/>
                          </a:schemeClr>
                        </a:solidFill>
                      </p:grpSpPr>
                      <p:sp>
                        <p:nvSpPr>
                          <p:cNvPr id="452" name="Round Diagonal Corner Rectangle 2">
                            <a:extLst>
                              <a:ext uri="{FF2B5EF4-FFF2-40B4-BE49-F238E27FC236}">
                                <a16:creationId xmlns:a16="http://schemas.microsoft.com/office/drawing/2014/main" id="{0059F9BF-EB87-405C-8807-4F6DF240AFF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 Diagonal Corner Rectangle 3">
                            <a:extLst>
                              <a:ext uri="{FF2B5EF4-FFF2-40B4-BE49-F238E27FC236}">
                                <a16:creationId xmlns:a16="http://schemas.microsoft.com/office/drawing/2014/main" id="{D059451B-B3E3-4A0C-A9F0-D38BD672387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ound Diagonal Corner Rectangle 4">
                            <a:extLst>
                              <a:ext uri="{FF2B5EF4-FFF2-40B4-BE49-F238E27FC236}">
                                <a16:creationId xmlns:a16="http://schemas.microsoft.com/office/drawing/2014/main" id="{5178D4B2-6E78-4EE9-8502-F694CF82B71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ound Diagonal Corner Rectangle 5">
                            <a:extLst>
                              <a:ext uri="{FF2B5EF4-FFF2-40B4-BE49-F238E27FC236}">
                                <a16:creationId xmlns:a16="http://schemas.microsoft.com/office/drawing/2014/main" id="{25D82A12-CE4E-401D-8730-91A4281E3F5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ound Diagonal Corner Rectangle 6">
                            <a:extLst>
                              <a:ext uri="{FF2B5EF4-FFF2-40B4-BE49-F238E27FC236}">
                                <a16:creationId xmlns:a16="http://schemas.microsoft.com/office/drawing/2014/main" id="{A05D86DC-2D89-4205-A2B8-F79AA7A8E60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6" name="Group 8">
                          <a:extLst>
                            <a:ext uri="{FF2B5EF4-FFF2-40B4-BE49-F238E27FC236}">
                              <a16:creationId xmlns:a16="http://schemas.microsoft.com/office/drawing/2014/main" id="{2BCD8E55-2E65-4082-AD5D-9D0258DA04E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47" name="Round Diagonal Corner Rectangle 18">
                            <a:extLst>
                              <a:ext uri="{FF2B5EF4-FFF2-40B4-BE49-F238E27FC236}">
                                <a16:creationId xmlns:a16="http://schemas.microsoft.com/office/drawing/2014/main" id="{4BD66EA5-B22A-4CA8-8291-6797D150472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ound Diagonal Corner Rectangle 19">
                            <a:extLst>
                              <a:ext uri="{FF2B5EF4-FFF2-40B4-BE49-F238E27FC236}">
                                <a16:creationId xmlns:a16="http://schemas.microsoft.com/office/drawing/2014/main" id="{7D47F3A8-8EFA-49A3-95AD-848C035C4D7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 Diagonal Corner Rectangle 20">
                            <a:extLst>
                              <a:ext uri="{FF2B5EF4-FFF2-40B4-BE49-F238E27FC236}">
                                <a16:creationId xmlns:a16="http://schemas.microsoft.com/office/drawing/2014/main" id="{5AFAB83B-C35E-4180-A059-27409FD5847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 Diagonal Corner Rectangle 21">
                            <a:extLst>
                              <a:ext uri="{FF2B5EF4-FFF2-40B4-BE49-F238E27FC236}">
                                <a16:creationId xmlns:a16="http://schemas.microsoft.com/office/drawing/2014/main" id="{3FE99D71-E4B5-4C23-9D0E-D65C60CC5FF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ound Diagonal Corner Rectangle 22">
                            <a:extLst>
                              <a:ext uri="{FF2B5EF4-FFF2-40B4-BE49-F238E27FC236}">
                                <a16:creationId xmlns:a16="http://schemas.microsoft.com/office/drawing/2014/main" id="{999F4C45-6A62-4E1B-A926-BC2D18EA545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0" name="Group 379">
                        <a:extLst>
                          <a:ext uri="{FF2B5EF4-FFF2-40B4-BE49-F238E27FC236}">
                            <a16:creationId xmlns:a16="http://schemas.microsoft.com/office/drawing/2014/main" id="{9366BB75-834B-4165-9188-C7389C4434FB}"/>
                          </a:ext>
                        </a:extLst>
                      </p:cNvPr>
                      <p:cNvGrpSpPr/>
                      <p:nvPr/>
                    </p:nvGrpSpPr>
                    <p:grpSpPr>
                      <a:xfrm rot="20253845">
                        <a:off x="1241184" y="1553241"/>
                        <a:ext cx="1595182" cy="1230216"/>
                        <a:chOff x="4567827" y="970271"/>
                        <a:chExt cx="1595182" cy="1230216"/>
                      </a:xfrm>
                    </p:grpSpPr>
                    <p:grpSp>
                      <p:nvGrpSpPr>
                        <p:cNvPr id="433" name="Group 7">
                          <a:extLst>
                            <a:ext uri="{FF2B5EF4-FFF2-40B4-BE49-F238E27FC236}">
                              <a16:creationId xmlns:a16="http://schemas.microsoft.com/office/drawing/2014/main" id="{B935EF2D-428C-4379-9B2B-82CCCDE1A6A7}"/>
                            </a:ext>
                          </a:extLst>
                        </p:cNvPr>
                        <p:cNvGrpSpPr/>
                        <p:nvPr/>
                      </p:nvGrpSpPr>
                      <p:grpSpPr>
                        <a:xfrm>
                          <a:off x="4567827" y="970271"/>
                          <a:ext cx="1176558" cy="776349"/>
                          <a:chOff x="4567827" y="970271"/>
                          <a:chExt cx="1176558" cy="776349"/>
                        </a:xfrm>
                        <a:solidFill>
                          <a:schemeClr val="accent3">
                            <a:lumMod val="50000"/>
                          </a:schemeClr>
                        </a:solidFill>
                      </p:grpSpPr>
                      <p:sp>
                        <p:nvSpPr>
                          <p:cNvPr id="440" name="Round Diagonal Corner Rectangle 2">
                            <a:extLst>
                              <a:ext uri="{FF2B5EF4-FFF2-40B4-BE49-F238E27FC236}">
                                <a16:creationId xmlns:a16="http://schemas.microsoft.com/office/drawing/2014/main" id="{F48281CC-D7A4-479C-B3D2-EF266C72306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ound Diagonal Corner Rectangle 3">
                            <a:extLst>
                              <a:ext uri="{FF2B5EF4-FFF2-40B4-BE49-F238E27FC236}">
                                <a16:creationId xmlns:a16="http://schemas.microsoft.com/office/drawing/2014/main" id="{1F831522-EB02-47B3-8B7C-4108F4DFB0A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ound Diagonal Corner Rectangle 4">
                            <a:extLst>
                              <a:ext uri="{FF2B5EF4-FFF2-40B4-BE49-F238E27FC236}">
                                <a16:creationId xmlns:a16="http://schemas.microsoft.com/office/drawing/2014/main" id="{46D51DE1-2CD3-4A84-96B8-93FC6A61DE9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 Diagonal Corner Rectangle 5">
                            <a:extLst>
                              <a:ext uri="{FF2B5EF4-FFF2-40B4-BE49-F238E27FC236}">
                                <a16:creationId xmlns:a16="http://schemas.microsoft.com/office/drawing/2014/main" id="{214FCF06-B0B4-4373-87E4-55799FE9C59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ound Diagonal Corner Rectangle 6">
                            <a:extLst>
                              <a:ext uri="{FF2B5EF4-FFF2-40B4-BE49-F238E27FC236}">
                                <a16:creationId xmlns:a16="http://schemas.microsoft.com/office/drawing/2014/main" id="{F6E88B85-3F83-40D7-A7F5-A8A356F02FC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4" name="Group 8">
                          <a:extLst>
                            <a:ext uri="{FF2B5EF4-FFF2-40B4-BE49-F238E27FC236}">
                              <a16:creationId xmlns:a16="http://schemas.microsoft.com/office/drawing/2014/main" id="{54A2CF0B-8CE7-4AEC-A23F-84AA305EC32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35" name="Round Diagonal Corner Rectangle 31">
                            <a:extLst>
                              <a:ext uri="{FF2B5EF4-FFF2-40B4-BE49-F238E27FC236}">
                                <a16:creationId xmlns:a16="http://schemas.microsoft.com/office/drawing/2014/main" id="{59C85871-916B-4A5F-8488-EDA124CD4CD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 Diagonal Corner Rectangle 32">
                            <a:extLst>
                              <a:ext uri="{FF2B5EF4-FFF2-40B4-BE49-F238E27FC236}">
                                <a16:creationId xmlns:a16="http://schemas.microsoft.com/office/drawing/2014/main" id="{367C2F0C-7372-40A5-ACDB-BB2730F8993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ound Diagonal Corner Rectangle 33">
                            <a:extLst>
                              <a:ext uri="{FF2B5EF4-FFF2-40B4-BE49-F238E27FC236}">
                                <a16:creationId xmlns:a16="http://schemas.microsoft.com/office/drawing/2014/main" id="{FDE98C10-9BC3-4894-8227-97A941EAA67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ound Diagonal Corner Rectangle 34">
                            <a:extLst>
                              <a:ext uri="{FF2B5EF4-FFF2-40B4-BE49-F238E27FC236}">
                                <a16:creationId xmlns:a16="http://schemas.microsoft.com/office/drawing/2014/main" id="{9436BB56-2CC5-43AD-95CD-E028BEF924A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ound Diagonal Corner Rectangle 35">
                            <a:extLst>
                              <a:ext uri="{FF2B5EF4-FFF2-40B4-BE49-F238E27FC236}">
                                <a16:creationId xmlns:a16="http://schemas.microsoft.com/office/drawing/2014/main" id="{E1EDE9F4-BFBA-4FD7-A589-70D770D0A63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1" name="Group 380">
                        <a:extLst>
                          <a:ext uri="{FF2B5EF4-FFF2-40B4-BE49-F238E27FC236}">
                            <a16:creationId xmlns:a16="http://schemas.microsoft.com/office/drawing/2014/main" id="{0191289D-561D-4299-A5D1-AC610A243A5E}"/>
                          </a:ext>
                        </a:extLst>
                      </p:cNvPr>
                      <p:cNvGrpSpPr/>
                      <p:nvPr/>
                    </p:nvGrpSpPr>
                    <p:grpSpPr>
                      <a:xfrm rot="8113811">
                        <a:off x="1943792" y="770000"/>
                        <a:ext cx="1446415" cy="1355079"/>
                        <a:chOff x="4567827" y="970271"/>
                        <a:chExt cx="1595182" cy="1230216"/>
                      </a:xfrm>
                    </p:grpSpPr>
                    <p:grpSp>
                      <p:nvGrpSpPr>
                        <p:cNvPr id="421" name="Group 7">
                          <a:extLst>
                            <a:ext uri="{FF2B5EF4-FFF2-40B4-BE49-F238E27FC236}">
                              <a16:creationId xmlns:a16="http://schemas.microsoft.com/office/drawing/2014/main" id="{80228A32-CE03-4EA3-A4AF-D3C1985FFD71}"/>
                            </a:ext>
                          </a:extLst>
                        </p:cNvPr>
                        <p:cNvGrpSpPr/>
                        <p:nvPr/>
                      </p:nvGrpSpPr>
                      <p:grpSpPr>
                        <a:xfrm>
                          <a:off x="4567827" y="970271"/>
                          <a:ext cx="1176558" cy="776349"/>
                          <a:chOff x="4567827" y="970271"/>
                          <a:chExt cx="1176558" cy="776349"/>
                        </a:xfrm>
                        <a:solidFill>
                          <a:schemeClr val="accent3">
                            <a:lumMod val="50000"/>
                          </a:schemeClr>
                        </a:solidFill>
                      </p:grpSpPr>
                      <p:sp>
                        <p:nvSpPr>
                          <p:cNvPr id="428" name="Round Diagonal Corner Rectangle 2">
                            <a:extLst>
                              <a:ext uri="{FF2B5EF4-FFF2-40B4-BE49-F238E27FC236}">
                                <a16:creationId xmlns:a16="http://schemas.microsoft.com/office/drawing/2014/main" id="{6B48622A-A851-4F18-ADC1-6138FE41EDF6}"/>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 Diagonal Corner Rectangle 3">
                            <a:extLst>
                              <a:ext uri="{FF2B5EF4-FFF2-40B4-BE49-F238E27FC236}">
                                <a16:creationId xmlns:a16="http://schemas.microsoft.com/office/drawing/2014/main" id="{AF54A4A1-3BBC-4E35-B2A3-E3BA480D5AC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ound Diagonal Corner Rectangle 4">
                            <a:extLst>
                              <a:ext uri="{FF2B5EF4-FFF2-40B4-BE49-F238E27FC236}">
                                <a16:creationId xmlns:a16="http://schemas.microsoft.com/office/drawing/2014/main" id="{34279E61-7208-4AB6-88F9-2FA2EDFBCCC0}"/>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 Diagonal Corner Rectangle 5">
                            <a:extLst>
                              <a:ext uri="{FF2B5EF4-FFF2-40B4-BE49-F238E27FC236}">
                                <a16:creationId xmlns:a16="http://schemas.microsoft.com/office/drawing/2014/main" id="{2B2E6103-6CF0-4393-AFEF-C149932CFC0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ound Diagonal Corner Rectangle 6">
                            <a:extLst>
                              <a:ext uri="{FF2B5EF4-FFF2-40B4-BE49-F238E27FC236}">
                                <a16:creationId xmlns:a16="http://schemas.microsoft.com/office/drawing/2014/main" id="{6A132EE1-E8FE-4E82-83B2-76F7EE24FBE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8">
                          <a:extLst>
                            <a:ext uri="{FF2B5EF4-FFF2-40B4-BE49-F238E27FC236}">
                              <a16:creationId xmlns:a16="http://schemas.microsoft.com/office/drawing/2014/main" id="{0D2983BA-3D7F-4EDF-9BDB-AA86B739FA3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23" name="Round Diagonal Corner Rectangle 44">
                            <a:extLst>
                              <a:ext uri="{FF2B5EF4-FFF2-40B4-BE49-F238E27FC236}">
                                <a16:creationId xmlns:a16="http://schemas.microsoft.com/office/drawing/2014/main" id="{381CA5E7-DB5A-41BF-8E22-E990ED94543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ound Diagonal Corner Rectangle 45">
                            <a:extLst>
                              <a:ext uri="{FF2B5EF4-FFF2-40B4-BE49-F238E27FC236}">
                                <a16:creationId xmlns:a16="http://schemas.microsoft.com/office/drawing/2014/main" id="{B7E2062C-5A86-4D67-8CED-D5BF1294157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 Diagonal Corner Rectangle 46">
                            <a:extLst>
                              <a:ext uri="{FF2B5EF4-FFF2-40B4-BE49-F238E27FC236}">
                                <a16:creationId xmlns:a16="http://schemas.microsoft.com/office/drawing/2014/main" id="{63242BBE-3629-4BCF-BAF0-8654CF9A1519}"/>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 Diagonal Corner Rectangle 47">
                            <a:extLst>
                              <a:ext uri="{FF2B5EF4-FFF2-40B4-BE49-F238E27FC236}">
                                <a16:creationId xmlns:a16="http://schemas.microsoft.com/office/drawing/2014/main" id="{77D08C4F-EDE4-4549-8AB1-EBE42BCA598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 Diagonal Corner Rectangle 48">
                            <a:extLst>
                              <a:ext uri="{FF2B5EF4-FFF2-40B4-BE49-F238E27FC236}">
                                <a16:creationId xmlns:a16="http://schemas.microsoft.com/office/drawing/2014/main" id="{D8008F25-06E3-4936-84B1-1C9199217FE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2" name="Group 381">
                        <a:extLst>
                          <a:ext uri="{FF2B5EF4-FFF2-40B4-BE49-F238E27FC236}">
                            <a16:creationId xmlns:a16="http://schemas.microsoft.com/office/drawing/2014/main" id="{E24B6FA5-757B-47B4-9AD2-8F84D6A038F0}"/>
                          </a:ext>
                        </a:extLst>
                      </p:cNvPr>
                      <p:cNvGrpSpPr/>
                      <p:nvPr/>
                    </p:nvGrpSpPr>
                    <p:grpSpPr>
                      <a:xfrm rot="8113811">
                        <a:off x="1438523" y="2207715"/>
                        <a:ext cx="1390153" cy="762604"/>
                        <a:chOff x="4567827" y="970271"/>
                        <a:chExt cx="1595182" cy="1230216"/>
                      </a:xfrm>
                    </p:grpSpPr>
                    <p:grpSp>
                      <p:nvGrpSpPr>
                        <p:cNvPr id="409" name="Group 7">
                          <a:extLst>
                            <a:ext uri="{FF2B5EF4-FFF2-40B4-BE49-F238E27FC236}">
                              <a16:creationId xmlns:a16="http://schemas.microsoft.com/office/drawing/2014/main" id="{F41E12A5-E302-4385-A48A-916B350F3801}"/>
                            </a:ext>
                          </a:extLst>
                        </p:cNvPr>
                        <p:cNvGrpSpPr/>
                        <p:nvPr/>
                      </p:nvGrpSpPr>
                      <p:grpSpPr>
                        <a:xfrm>
                          <a:off x="4567827" y="970271"/>
                          <a:ext cx="1176558" cy="776349"/>
                          <a:chOff x="4567827" y="970271"/>
                          <a:chExt cx="1176558" cy="776349"/>
                        </a:xfrm>
                        <a:solidFill>
                          <a:schemeClr val="accent3">
                            <a:lumMod val="50000"/>
                          </a:schemeClr>
                        </a:solidFill>
                      </p:grpSpPr>
                      <p:sp>
                        <p:nvSpPr>
                          <p:cNvPr id="416" name="Round Diagonal Corner Rectangle 2">
                            <a:extLst>
                              <a:ext uri="{FF2B5EF4-FFF2-40B4-BE49-F238E27FC236}">
                                <a16:creationId xmlns:a16="http://schemas.microsoft.com/office/drawing/2014/main" id="{9B268E58-B2E1-4861-B5C0-55D8610E92E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 Diagonal Corner Rectangle 3">
                            <a:extLst>
                              <a:ext uri="{FF2B5EF4-FFF2-40B4-BE49-F238E27FC236}">
                                <a16:creationId xmlns:a16="http://schemas.microsoft.com/office/drawing/2014/main" id="{EAA3EEBB-A9B9-4A1F-8B4C-20E06F46DBD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 Diagonal Corner Rectangle 4">
                            <a:extLst>
                              <a:ext uri="{FF2B5EF4-FFF2-40B4-BE49-F238E27FC236}">
                                <a16:creationId xmlns:a16="http://schemas.microsoft.com/office/drawing/2014/main" id="{D94199B9-9C5B-4D30-8869-437AECE80A6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 Diagonal Corner Rectangle 5">
                            <a:extLst>
                              <a:ext uri="{FF2B5EF4-FFF2-40B4-BE49-F238E27FC236}">
                                <a16:creationId xmlns:a16="http://schemas.microsoft.com/office/drawing/2014/main" id="{595377A1-533F-4545-90C7-6D00FC64D96D}"/>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 Diagonal Corner Rectangle 6">
                            <a:extLst>
                              <a:ext uri="{FF2B5EF4-FFF2-40B4-BE49-F238E27FC236}">
                                <a16:creationId xmlns:a16="http://schemas.microsoft.com/office/drawing/2014/main" id="{E533EE0C-59F8-4A38-A2A4-4F26513148B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8">
                          <a:extLst>
                            <a:ext uri="{FF2B5EF4-FFF2-40B4-BE49-F238E27FC236}">
                              <a16:creationId xmlns:a16="http://schemas.microsoft.com/office/drawing/2014/main" id="{E053713B-B2C3-42B1-89DE-4F15CC4AC67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11" name="Round Diagonal Corner Rectangle 57">
                            <a:extLst>
                              <a:ext uri="{FF2B5EF4-FFF2-40B4-BE49-F238E27FC236}">
                                <a16:creationId xmlns:a16="http://schemas.microsoft.com/office/drawing/2014/main" id="{1EF36E3D-8E44-4176-B897-DA6A2A75D3D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 Diagonal Corner Rectangle 58">
                            <a:extLst>
                              <a:ext uri="{FF2B5EF4-FFF2-40B4-BE49-F238E27FC236}">
                                <a16:creationId xmlns:a16="http://schemas.microsoft.com/office/drawing/2014/main" id="{B398D051-DB5A-4AD3-9B27-25FDF6E82D68}"/>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 Diagonal Corner Rectangle 59">
                            <a:extLst>
                              <a:ext uri="{FF2B5EF4-FFF2-40B4-BE49-F238E27FC236}">
                                <a16:creationId xmlns:a16="http://schemas.microsoft.com/office/drawing/2014/main" id="{53987ED9-16AC-4628-BDCC-08D5EFFC25B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 Diagonal Corner Rectangle 60">
                            <a:extLst>
                              <a:ext uri="{FF2B5EF4-FFF2-40B4-BE49-F238E27FC236}">
                                <a16:creationId xmlns:a16="http://schemas.microsoft.com/office/drawing/2014/main" id="{FC3F7E99-F221-4F45-AE71-EA4C5907F29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 Diagonal Corner Rectangle 61">
                            <a:extLst>
                              <a:ext uri="{FF2B5EF4-FFF2-40B4-BE49-F238E27FC236}">
                                <a16:creationId xmlns:a16="http://schemas.microsoft.com/office/drawing/2014/main" id="{122AC0AA-C9ED-42D6-8F51-86103057FF6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3" name="Group 382">
                        <a:extLst>
                          <a:ext uri="{FF2B5EF4-FFF2-40B4-BE49-F238E27FC236}">
                            <a16:creationId xmlns:a16="http://schemas.microsoft.com/office/drawing/2014/main" id="{68A797E7-D48A-4342-8B90-8411365A53F4}"/>
                          </a:ext>
                        </a:extLst>
                      </p:cNvPr>
                      <p:cNvGrpSpPr/>
                      <p:nvPr/>
                    </p:nvGrpSpPr>
                    <p:grpSpPr>
                      <a:xfrm rot="9089938">
                        <a:off x="2556363" y="1661184"/>
                        <a:ext cx="1090262" cy="771324"/>
                        <a:chOff x="4567827" y="970271"/>
                        <a:chExt cx="1595182" cy="1230216"/>
                      </a:xfrm>
                    </p:grpSpPr>
                    <p:grpSp>
                      <p:nvGrpSpPr>
                        <p:cNvPr id="397" name="Group 7">
                          <a:extLst>
                            <a:ext uri="{FF2B5EF4-FFF2-40B4-BE49-F238E27FC236}">
                              <a16:creationId xmlns:a16="http://schemas.microsoft.com/office/drawing/2014/main" id="{D0B1EBEB-C5A0-47E0-A4FE-95471BA01915}"/>
                            </a:ext>
                          </a:extLst>
                        </p:cNvPr>
                        <p:cNvGrpSpPr/>
                        <p:nvPr/>
                      </p:nvGrpSpPr>
                      <p:grpSpPr>
                        <a:xfrm>
                          <a:off x="4567827" y="970271"/>
                          <a:ext cx="1176558" cy="776349"/>
                          <a:chOff x="4567827" y="970271"/>
                          <a:chExt cx="1176558" cy="776349"/>
                        </a:xfrm>
                        <a:solidFill>
                          <a:schemeClr val="accent3">
                            <a:lumMod val="50000"/>
                          </a:schemeClr>
                        </a:solidFill>
                      </p:grpSpPr>
                      <p:sp>
                        <p:nvSpPr>
                          <p:cNvPr id="404" name="Round Diagonal Corner Rectangle 2">
                            <a:extLst>
                              <a:ext uri="{FF2B5EF4-FFF2-40B4-BE49-F238E27FC236}">
                                <a16:creationId xmlns:a16="http://schemas.microsoft.com/office/drawing/2014/main" id="{D902DE4C-DD07-40C1-9B17-D435F7A27EA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 Diagonal Corner Rectangle 3">
                            <a:extLst>
                              <a:ext uri="{FF2B5EF4-FFF2-40B4-BE49-F238E27FC236}">
                                <a16:creationId xmlns:a16="http://schemas.microsoft.com/office/drawing/2014/main" id="{364EA2AF-95B4-4DFD-BAE6-44903AB5CB3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 Diagonal Corner Rectangle 4">
                            <a:extLst>
                              <a:ext uri="{FF2B5EF4-FFF2-40B4-BE49-F238E27FC236}">
                                <a16:creationId xmlns:a16="http://schemas.microsoft.com/office/drawing/2014/main" id="{138EC1B6-EEAD-4886-9C1C-3E894693A96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 Diagonal Corner Rectangle 5">
                            <a:extLst>
                              <a:ext uri="{FF2B5EF4-FFF2-40B4-BE49-F238E27FC236}">
                                <a16:creationId xmlns:a16="http://schemas.microsoft.com/office/drawing/2014/main" id="{0A1E0A9D-E2E6-4DF1-9B1D-DBECBB7A7B95}"/>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 Diagonal Corner Rectangle 6">
                            <a:extLst>
                              <a:ext uri="{FF2B5EF4-FFF2-40B4-BE49-F238E27FC236}">
                                <a16:creationId xmlns:a16="http://schemas.microsoft.com/office/drawing/2014/main" id="{AD4FD600-A482-4F8E-8104-E9F860F7281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8">
                          <a:extLst>
                            <a:ext uri="{FF2B5EF4-FFF2-40B4-BE49-F238E27FC236}">
                              <a16:creationId xmlns:a16="http://schemas.microsoft.com/office/drawing/2014/main" id="{1A260FB9-C2FD-4385-A55D-56094D7CE7B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99" name="Round Diagonal Corner Rectangle 70">
                            <a:extLst>
                              <a:ext uri="{FF2B5EF4-FFF2-40B4-BE49-F238E27FC236}">
                                <a16:creationId xmlns:a16="http://schemas.microsoft.com/office/drawing/2014/main" id="{76663177-6A88-4F37-8467-BC296A78BB4C}"/>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 Diagonal Corner Rectangle 71">
                            <a:extLst>
                              <a:ext uri="{FF2B5EF4-FFF2-40B4-BE49-F238E27FC236}">
                                <a16:creationId xmlns:a16="http://schemas.microsoft.com/office/drawing/2014/main" id="{7134C94C-8A58-4822-B60B-5DF5FF24840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 Diagonal Corner Rectangle 72">
                            <a:extLst>
                              <a:ext uri="{FF2B5EF4-FFF2-40B4-BE49-F238E27FC236}">
                                <a16:creationId xmlns:a16="http://schemas.microsoft.com/office/drawing/2014/main" id="{E857BB0E-2E96-402B-B767-309B54C5FBF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 Diagonal Corner Rectangle 73">
                            <a:extLst>
                              <a:ext uri="{FF2B5EF4-FFF2-40B4-BE49-F238E27FC236}">
                                <a16:creationId xmlns:a16="http://schemas.microsoft.com/office/drawing/2014/main" id="{475A5CD0-CDA6-4703-842F-BD859A6568B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 Diagonal Corner Rectangle 74">
                            <a:extLst>
                              <a:ext uri="{FF2B5EF4-FFF2-40B4-BE49-F238E27FC236}">
                                <a16:creationId xmlns:a16="http://schemas.microsoft.com/office/drawing/2014/main" id="{D3103818-43AF-4FA5-8C08-ACD3570F282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4" name="Group 383">
                        <a:extLst>
                          <a:ext uri="{FF2B5EF4-FFF2-40B4-BE49-F238E27FC236}">
                            <a16:creationId xmlns:a16="http://schemas.microsoft.com/office/drawing/2014/main" id="{7468C14E-4CD0-4362-A723-1E996476C6CB}"/>
                          </a:ext>
                        </a:extLst>
                      </p:cNvPr>
                      <p:cNvGrpSpPr/>
                      <p:nvPr/>
                    </p:nvGrpSpPr>
                    <p:grpSpPr>
                      <a:xfrm rot="13486189" flipH="1">
                        <a:off x="1389306" y="2685691"/>
                        <a:ext cx="1345945" cy="1037421"/>
                        <a:chOff x="4567827" y="970271"/>
                        <a:chExt cx="1595182" cy="1230216"/>
                      </a:xfrm>
                    </p:grpSpPr>
                    <p:grpSp>
                      <p:nvGrpSpPr>
                        <p:cNvPr id="385" name="Group 7">
                          <a:extLst>
                            <a:ext uri="{FF2B5EF4-FFF2-40B4-BE49-F238E27FC236}">
                              <a16:creationId xmlns:a16="http://schemas.microsoft.com/office/drawing/2014/main" id="{EC59C565-0957-4AF7-B104-68293A7D382A}"/>
                            </a:ext>
                          </a:extLst>
                        </p:cNvPr>
                        <p:cNvGrpSpPr/>
                        <p:nvPr/>
                      </p:nvGrpSpPr>
                      <p:grpSpPr>
                        <a:xfrm>
                          <a:off x="4567827" y="970271"/>
                          <a:ext cx="1176558" cy="776349"/>
                          <a:chOff x="4567827" y="970271"/>
                          <a:chExt cx="1176558" cy="776349"/>
                        </a:xfrm>
                        <a:solidFill>
                          <a:schemeClr val="accent3">
                            <a:lumMod val="50000"/>
                          </a:schemeClr>
                        </a:solidFill>
                      </p:grpSpPr>
                      <p:sp>
                        <p:nvSpPr>
                          <p:cNvPr id="392" name="Round Diagonal Corner Rectangle 2">
                            <a:extLst>
                              <a:ext uri="{FF2B5EF4-FFF2-40B4-BE49-F238E27FC236}">
                                <a16:creationId xmlns:a16="http://schemas.microsoft.com/office/drawing/2014/main" id="{0F6A9C75-C45F-43CA-9FD6-EBAF339D3E8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 Diagonal Corner Rectangle 3">
                            <a:extLst>
                              <a:ext uri="{FF2B5EF4-FFF2-40B4-BE49-F238E27FC236}">
                                <a16:creationId xmlns:a16="http://schemas.microsoft.com/office/drawing/2014/main" id="{DCBBEEA5-5940-406A-B9C4-301ED8BA985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 Diagonal Corner Rectangle 4">
                            <a:extLst>
                              <a:ext uri="{FF2B5EF4-FFF2-40B4-BE49-F238E27FC236}">
                                <a16:creationId xmlns:a16="http://schemas.microsoft.com/office/drawing/2014/main" id="{C0D5B373-6319-4DB3-9D97-68F23F8FC31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 Diagonal Corner Rectangle 5">
                            <a:extLst>
                              <a:ext uri="{FF2B5EF4-FFF2-40B4-BE49-F238E27FC236}">
                                <a16:creationId xmlns:a16="http://schemas.microsoft.com/office/drawing/2014/main" id="{303E213F-90C6-4DC2-8A44-A6324733B3E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 Diagonal Corner Rectangle 6">
                            <a:extLst>
                              <a:ext uri="{FF2B5EF4-FFF2-40B4-BE49-F238E27FC236}">
                                <a16:creationId xmlns:a16="http://schemas.microsoft.com/office/drawing/2014/main" id="{DC814360-06DE-4676-AF85-35E67FA33C2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6" name="Group 8">
                          <a:extLst>
                            <a:ext uri="{FF2B5EF4-FFF2-40B4-BE49-F238E27FC236}">
                              <a16:creationId xmlns:a16="http://schemas.microsoft.com/office/drawing/2014/main" id="{D2BAACE9-6FAD-43BF-A850-CD3117429B2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87" name="Round Diagonal Corner Rectangle 83">
                            <a:extLst>
                              <a:ext uri="{FF2B5EF4-FFF2-40B4-BE49-F238E27FC236}">
                                <a16:creationId xmlns:a16="http://schemas.microsoft.com/office/drawing/2014/main" id="{9B01FBE8-9D14-4B22-B7D8-879971B33BA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 Diagonal Corner Rectangle 84">
                            <a:extLst>
                              <a:ext uri="{FF2B5EF4-FFF2-40B4-BE49-F238E27FC236}">
                                <a16:creationId xmlns:a16="http://schemas.microsoft.com/office/drawing/2014/main" id="{FE094B89-37CE-42E8-A595-84A29E7943A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 Diagonal Corner Rectangle 85">
                            <a:extLst>
                              <a:ext uri="{FF2B5EF4-FFF2-40B4-BE49-F238E27FC236}">
                                <a16:creationId xmlns:a16="http://schemas.microsoft.com/office/drawing/2014/main" id="{D3D3424F-556D-4277-8EDD-C3E8D9DA85F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 Diagonal Corner Rectangle 86">
                            <a:extLst>
                              <a:ext uri="{FF2B5EF4-FFF2-40B4-BE49-F238E27FC236}">
                                <a16:creationId xmlns:a16="http://schemas.microsoft.com/office/drawing/2014/main" id="{CE05F104-62B7-476E-999F-B18B018F66B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 Diagonal Corner Rectangle 87">
                            <a:extLst>
                              <a:ext uri="{FF2B5EF4-FFF2-40B4-BE49-F238E27FC236}">
                                <a16:creationId xmlns:a16="http://schemas.microsoft.com/office/drawing/2014/main" id="{FA0007AB-7033-4DEE-ADD3-0D749C5C2CC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1" name="Group 60">
                      <a:extLst>
                        <a:ext uri="{FF2B5EF4-FFF2-40B4-BE49-F238E27FC236}">
                          <a16:creationId xmlns:a16="http://schemas.microsoft.com/office/drawing/2014/main" id="{17DC9E3E-083F-4F01-8F68-C9F909A2DD88}"/>
                        </a:ext>
                      </a:extLst>
                    </p:cNvPr>
                    <p:cNvGrpSpPr/>
                    <p:nvPr/>
                  </p:nvGrpSpPr>
                  <p:grpSpPr>
                    <a:xfrm>
                      <a:off x="8486520" y="3834147"/>
                      <a:ext cx="384925" cy="648379"/>
                      <a:chOff x="1241184" y="770000"/>
                      <a:chExt cx="2405441" cy="4129562"/>
                    </a:xfrm>
                  </p:grpSpPr>
                  <p:grpSp>
                    <p:nvGrpSpPr>
                      <p:cNvPr id="285" name="Group 284">
                        <a:extLst>
                          <a:ext uri="{FF2B5EF4-FFF2-40B4-BE49-F238E27FC236}">
                            <a16:creationId xmlns:a16="http://schemas.microsoft.com/office/drawing/2014/main" id="{8C4EFF68-F768-4EF9-A3C7-9DFB3F662DF6}"/>
                          </a:ext>
                        </a:extLst>
                      </p:cNvPr>
                      <p:cNvGrpSpPr/>
                      <p:nvPr/>
                    </p:nvGrpSpPr>
                    <p:grpSpPr>
                      <a:xfrm>
                        <a:off x="2133600" y="2743200"/>
                        <a:ext cx="1295400" cy="990600"/>
                        <a:chOff x="4567827" y="970271"/>
                        <a:chExt cx="1595182" cy="1230216"/>
                      </a:xfrm>
                    </p:grpSpPr>
                    <p:grpSp>
                      <p:nvGrpSpPr>
                        <p:cNvPr id="365" name="Group 364">
                          <a:extLst>
                            <a:ext uri="{FF2B5EF4-FFF2-40B4-BE49-F238E27FC236}">
                              <a16:creationId xmlns:a16="http://schemas.microsoft.com/office/drawing/2014/main" id="{F3C36A52-927A-4810-91F6-2F42830D6EAE}"/>
                            </a:ext>
                          </a:extLst>
                        </p:cNvPr>
                        <p:cNvGrpSpPr/>
                        <p:nvPr/>
                      </p:nvGrpSpPr>
                      <p:grpSpPr>
                        <a:xfrm>
                          <a:off x="4567827" y="970271"/>
                          <a:ext cx="1176558" cy="776349"/>
                          <a:chOff x="4567827" y="970271"/>
                          <a:chExt cx="1176558" cy="776349"/>
                        </a:xfrm>
                        <a:solidFill>
                          <a:schemeClr val="accent3">
                            <a:lumMod val="50000"/>
                          </a:schemeClr>
                        </a:solidFill>
                      </p:grpSpPr>
                      <p:sp>
                        <p:nvSpPr>
                          <p:cNvPr id="372" name="Round Diagonal Corner Rectangle 2">
                            <a:extLst>
                              <a:ext uri="{FF2B5EF4-FFF2-40B4-BE49-F238E27FC236}">
                                <a16:creationId xmlns:a16="http://schemas.microsoft.com/office/drawing/2014/main" id="{80AB5308-E49F-4E82-A9D9-23A49DC29E8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 Diagonal Corner Rectangle 3">
                            <a:extLst>
                              <a:ext uri="{FF2B5EF4-FFF2-40B4-BE49-F238E27FC236}">
                                <a16:creationId xmlns:a16="http://schemas.microsoft.com/office/drawing/2014/main" id="{0CEF09BE-B389-4430-A599-A0A23011500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 Diagonal Corner Rectangle 4">
                            <a:extLst>
                              <a:ext uri="{FF2B5EF4-FFF2-40B4-BE49-F238E27FC236}">
                                <a16:creationId xmlns:a16="http://schemas.microsoft.com/office/drawing/2014/main" id="{53222FDD-B6AD-45C9-8170-63DC5987D46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 Diagonal Corner Rectangle 5">
                            <a:extLst>
                              <a:ext uri="{FF2B5EF4-FFF2-40B4-BE49-F238E27FC236}">
                                <a16:creationId xmlns:a16="http://schemas.microsoft.com/office/drawing/2014/main" id="{D7504977-378B-49C9-B7BB-F6D8F28F476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 Diagonal Corner Rectangle 6">
                            <a:extLst>
                              <a:ext uri="{FF2B5EF4-FFF2-40B4-BE49-F238E27FC236}">
                                <a16:creationId xmlns:a16="http://schemas.microsoft.com/office/drawing/2014/main" id="{47052352-7C29-43D9-8C35-6B9787CE98A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365">
                          <a:extLst>
                            <a:ext uri="{FF2B5EF4-FFF2-40B4-BE49-F238E27FC236}">
                              <a16:creationId xmlns:a16="http://schemas.microsoft.com/office/drawing/2014/main" id="{1246E113-5CD6-4018-9E55-F67FD389DA3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67" name="Round Diagonal Corner Rectangle 9">
                            <a:extLst>
                              <a:ext uri="{FF2B5EF4-FFF2-40B4-BE49-F238E27FC236}">
                                <a16:creationId xmlns:a16="http://schemas.microsoft.com/office/drawing/2014/main" id="{8D43239C-5279-4C16-A849-E40C6236914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 Diagonal Corner Rectangle 10">
                            <a:extLst>
                              <a:ext uri="{FF2B5EF4-FFF2-40B4-BE49-F238E27FC236}">
                                <a16:creationId xmlns:a16="http://schemas.microsoft.com/office/drawing/2014/main" id="{3E645CA4-536F-4B57-91B5-5AEDDFC8F8F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 Diagonal Corner Rectangle 11">
                            <a:extLst>
                              <a:ext uri="{FF2B5EF4-FFF2-40B4-BE49-F238E27FC236}">
                                <a16:creationId xmlns:a16="http://schemas.microsoft.com/office/drawing/2014/main" id="{2FC5E8C2-0C24-4613-886A-2C0385147AF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 Diagonal Corner Rectangle 12">
                            <a:extLst>
                              <a:ext uri="{FF2B5EF4-FFF2-40B4-BE49-F238E27FC236}">
                                <a16:creationId xmlns:a16="http://schemas.microsoft.com/office/drawing/2014/main" id="{C28378BF-B40C-4EC3-9790-F5FDDC6FC49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 Diagonal Corner Rectangle 13">
                            <a:extLst>
                              <a:ext uri="{FF2B5EF4-FFF2-40B4-BE49-F238E27FC236}">
                                <a16:creationId xmlns:a16="http://schemas.microsoft.com/office/drawing/2014/main" id="{834AD7BF-9B4D-4DB8-BD96-648BE19F256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6" name="Double Wave 285">
                        <a:extLst>
                          <a:ext uri="{FF2B5EF4-FFF2-40B4-BE49-F238E27FC236}">
                            <a16:creationId xmlns:a16="http://schemas.microsoft.com/office/drawing/2014/main" id="{BCBE5A79-21E3-4BD2-8AEE-FF1E3F3ED9D2}"/>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7" name="Group 286">
                        <a:extLst>
                          <a:ext uri="{FF2B5EF4-FFF2-40B4-BE49-F238E27FC236}">
                            <a16:creationId xmlns:a16="http://schemas.microsoft.com/office/drawing/2014/main" id="{93E3B800-96E1-47C4-BC31-F88BA21A6CDD}"/>
                          </a:ext>
                        </a:extLst>
                      </p:cNvPr>
                      <p:cNvGrpSpPr/>
                      <p:nvPr/>
                    </p:nvGrpSpPr>
                    <p:grpSpPr>
                      <a:xfrm rot="3721982">
                        <a:off x="2072705" y="1965154"/>
                        <a:ext cx="1219200" cy="940256"/>
                        <a:chOff x="4567827" y="970271"/>
                        <a:chExt cx="1595182" cy="1230216"/>
                      </a:xfrm>
                    </p:grpSpPr>
                    <p:grpSp>
                      <p:nvGrpSpPr>
                        <p:cNvPr id="353" name="Group 7">
                          <a:extLst>
                            <a:ext uri="{FF2B5EF4-FFF2-40B4-BE49-F238E27FC236}">
                              <a16:creationId xmlns:a16="http://schemas.microsoft.com/office/drawing/2014/main" id="{526FCC7A-7151-43E1-95C7-71CA16751678}"/>
                            </a:ext>
                          </a:extLst>
                        </p:cNvPr>
                        <p:cNvGrpSpPr/>
                        <p:nvPr/>
                      </p:nvGrpSpPr>
                      <p:grpSpPr>
                        <a:xfrm>
                          <a:off x="4567827" y="970271"/>
                          <a:ext cx="1176558" cy="776349"/>
                          <a:chOff x="4567827" y="970271"/>
                          <a:chExt cx="1176558" cy="776349"/>
                        </a:xfrm>
                        <a:solidFill>
                          <a:schemeClr val="accent3">
                            <a:lumMod val="50000"/>
                          </a:schemeClr>
                        </a:solidFill>
                      </p:grpSpPr>
                      <p:sp>
                        <p:nvSpPr>
                          <p:cNvPr id="360" name="Round Diagonal Corner Rectangle 2">
                            <a:extLst>
                              <a:ext uri="{FF2B5EF4-FFF2-40B4-BE49-F238E27FC236}">
                                <a16:creationId xmlns:a16="http://schemas.microsoft.com/office/drawing/2014/main" id="{8109B146-7192-4A6C-BDAC-1259E80F928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 Diagonal Corner Rectangle 3">
                            <a:extLst>
                              <a:ext uri="{FF2B5EF4-FFF2-40B4-BE49-F238E27FC236}">
                                <a16:creationId xmlns:a16="http://schemas.microsoft.com/office/drawing/2014/main" id="{656E9792-B765-4F52-A325-E4E3248B741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 Diagonal Corner Rectangle 4">
                            <a:extLst>
                              <a:ext uri="{FF2B5EF4-FFF2-40B4-BE49-F238E27FC236}">
                                <a16:creationId xmlns:a16="http://schemas.microsoft.com/office/drawing/2014/main" id="{08059813-8DDE-473B-8546-E92A745B407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 Diagonal Corner Rectangle 5">
                            <a:extLst>
                              <a:ext uri="{FF2B5EF4-FFF2-40B4-BE49-F238E27FC236}">
                                <a16:creationId xmlns:a16="http://schemas.microsoft.com/office/drawing/2014/main" id="{6E73FB7F-D9C9-4FFE-86AA-62F4126942B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 Diagonal Corner Rectangle 6">
                            <a:extLst>
                              <a:ext uri="{FF2B5EF4-FFF2-40B4-BE49-F238E27FC236}">
                                <a16:creationId xmlns:a16="http://schemas.microsoft.com/office/drawing/2014/main" id="{2B854EB7-5950-4261-96AA-BBAED022DD1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8">
                          <a:extLst>
                            <a:ext uri="{FF2B5EF4-FFF2-40B4-BE49-F238E27FC236}">
                              <a16:creationId xmlns:a16="http://schemas.microsoft.com/office/drawing/2014/main" id="{B408009A-60A5-4E89-A0D4-C57047C637C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55" name="Round Diagonal Corner Rectangle 18">
                            <a:extLst>
                              <a:ext uri="{FF2B5EF4-FFF2-40B4-BE49-F238E27FC236}">
                                <a16:creationId xmlns:a16="http://schemas.microsoft.com/office/drawing/2014/main" id="{2810BDE5-1765-4602-A589-CF1DCDF408C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 Diagonal Corner Rectangle 19">
                            <a:extLst>
                              <a:ext uri="{FF2B5EF4-FFF2-40B4-BE49-F238E27FC236}">
                                <a16:creationId xmlns:a16="http://schemas.microsoft.com/office/drawing/2014/main" id="{92093F3F-25AF-4D74-9FBE-2AF488B5205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ound Diagonal Corner Rectangle 20">
                            <a:extLst>
                              <a:ext uri="{FF2B5EF4-FFF2-40B4-BE49-F238E27FC236}">
                                <a16:creationId xmlns:a16="http://schemas.microsoft.com/office/drawing/2014/main" id="{28B5D7D5-B139-4E50-BF03-1F2B1009689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 Diagonal Corner Rectangle 21">
                            <a:extLst>
                              <a:ext uri="{FF2B5EF4-FFF2-40B4-BE49-F238E27FC236}">
                                <a16:creationId xmlns:a16="http://schemas.microsoft.com/office/drawing/2014/main" id="{17419297-C1B8-4A07-A436-B607C6B5A30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 Diagonal Corner Rectangle 22">
                            <a:extLst>
                              <a:ext uri="{FF2B5EF4-FFF2-40B4-BE49-F238E27FC236}">
                                <a16:creationId xmlns:a16="http://schemas.microsoft.com/office/drawing/2014/main" id="{272BCF9B-A24D-423D-AB77-FC248AEEBF5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8" name="Group 287">
                        <a:extLst>
                          <a:ext uri="{FF2B5EF4-FFF2-40B4-BE49-F238E27FC236}">
                            <a16:creationId xmlns:a16="http://schemas.microsoft.com/office/drawing/2014/main" id="{4067F1AA-49D6-40B0-B9CA-1BEF463E617A}"/>
                          </a:ext>
                        </a:extLst>
                      </p:cNvPr>
                      <p:cNvGrpSpPr/>
                      <p:nvPr/>
                    </p:nvGrpSpPr>
                    <p:grpSpPr>
                      <a:xfrm rot="20253845">
                        <a:off x="1241184" y="1553241"/>
                        <a:ext cx="1595182" cy="1230216"/>
                        <a:chOff x="4567827" y="970271"/>
                        <a:chExt cx="1595182" cy="1230216"/>
                      </a:xfrm>
                    </p:grpSpPr>
                    <p:grpSp>
                      <p:nvGrpSpPr>
                        <p:cNvPr id="341" name="Group 7">
                          <a:extLst>
                            <a:ext uri="{FF2B5EF4-FFF2-40B4-BE49-F238E27FC236}">
                              <a16:creationId xmlns:a16="http://schemas.microsoft.com/office/drawing/2014/main" id="{5AA8B472-D59C-4B8C-AE54-DA7CFB4A5F28}"/>
                            </a:ext>
                          </a:extLst>
                        </p:cNvPr>
                        <p:cNvGrpSpPr/>
                        <p:nvPr/>
                      </p:nvGrpSpPr>
                      <p:grpSpPr>
                        <a:xfrm>
                          <a:off x="4567827" y="970271"/>
                          <a:ext cx="1176558" cy="776349"/>
                          <a:chOff x="4567827" y="970271"/>
                          <a:chExt cx="1176558" cy="776349"/>
                        </a:xfrm>
                        <a:solidFill>
                          <a:schemeClr val="accent3">
                            <a:lumMod val="50000"/>
                          </a:schemeClr>
                        </a:solidFill>
                      </p:grpSpPr>
                      <p:sp>
                        <p:nvSpPr>
                          <p:cNvPr id="348" name="Round Diagonal Corner Rectangle 2">
                            <a:extLst>
                              <a:ext uri="{FF2B5EF4-FFF2-40B4-BE49-F238E27FC236}">
                                <a16:creationId xmlns:a16="http://schemas.microsoft.com/office/drawing/2014/main" id="{595445D0-2D78-45A3-BA22-380A7460D1E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 Diagonal Corner Rectangle 3">
                            <a:extLst>
                              <a:ext uri="{FF2B5EF4-FFF2-40B4-BE49-F238E27FC236}">
                                <a16:creationId xmlns:a16="http://schemas.microsoft.com/office/drawing/2014/main" id="{8F1602E1-5B65-4E0B-AC78-3385F5C44FA9}"/>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 Diagonal Corner Rectangle 4">
                            <a:extLst>
                              <a:ext uri="{FF2B5EF4-FFF2-40B4-BE49-F238E27FC236}">
                                <a16:creationId xmlns:a16="http://schemas.microsoft.com/office/drawing/2014/main" id="{87DB83B6-0840-4620-909E-9F1F77735A5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 Diagonal Corner Rectangle 5">
                            <a:extLst>
                              <a:ext uri="{FF2B5EF4-FFF2-40B4-BE49-F238E27FC236}">
                                <a16:creationId xmlns:a16="http://schemas.microsoft.com/office/drawing/2014/main" id="{4D580341-65A0-45B7-B484-677123A0EEE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 Diagonal Corner Rectangle 6">
                            <a:extLst>
                              <a:ext uri="{FF2B5EF4-FFF2-40B4-BE49-F238E27FC236}">
                                <a16:creationId xmlns:a16="http://schemas.microsoft.com/office/drawing/2014/main" id="{9BC010E1-FCDD-48F5-9FB5-61E4908C475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8">
                          <a:extLst>
                            <a:ext uri="{FF2B5EF4-FFF2-40B4-BE49-F238E27FC236}">
                              <a16:creationId xmlns:a16="http://schemas.microsoft.com/office/drawing/2014/main" id="{536C4B42-53DC-4F63-ABD1-BAC7DCD1AE5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43" name="Round Diagonal Corner Rectangle 31">
                            <a:extLst>
                              <a:ext uri="{FF2B5EF4-FFF2-40B4-BE49-F238E27FC236}">
                                <a16:creationId xmlns:a16="http://schemas.microsoft.com/office/drawing/2014/main" id="{1D8B6EC7-312E-4B6B-A787-148BBE6C55D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ound Diagonal Corner Rectangle 32">
                            <a:extLst>
                              <a:ext uri="{FF2B5EF4-FFF2-40B4-BE49-F238E27FC236}">
                                <a16:creationId xmlns:a16="http://schemas.microsoft.com/office/drawing/2014/main" id="{AFFD6509-7CED-49FB-A2D5-CF2679A2AE2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ound Diagonal Corner Rectangle 33">
                            <a:extLst>
                              <a:ext uri="{FF2B5EF4-FFF2-40B4-BE49-F238E27FC236}">
                                <a16:creationId xmlns:a16="http://schemas.microsoft.com/office/drawing/2014/main" id="{20CF4770-F04B-466A-BFA3-3545BAF7F82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 Diagonal Corner Rectangle 34">
                            <a:extLst>
                              <a:ext uri="{FF2B5EF4-FFF2-40B4-BE49-F238E27FC236}">
                                <a16:creationId xmlns:a16="http://schemas.microsoft.com/office/drawing/2014/main" id="{45A25631-B538-4B06-A48E-3E4031419FE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 Diagonal Corner Rectangle 35">
                            <a:extLst>
                              <a:ext uri="{FF2B5EF4-FFF2-40B4-BE49-F238E27FC236}">
                                <a16:creationId xmlns:a16="http://schemas.microsoft.com/office/drawing/2014/main" id="{D89F1BF2-E610-4EA9-98FF-A6A2AEDF8B3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9" name="Group 288">
                        <a:extLst>
                          <a:ext uri="{FF2B5EF4-FFF2-40B4-BE49-F238E27FC236}">
                            <a16:creationId xmlns:a16="http://schemas.microsoft.com/office/drawing/2014/main" id="{C27E0843-FE87-402D-9820-56B390F15661}"/>
                          </a:ext>
                        </a:extLst>
                      </p:cNvPr>
                      <p:cNvGrpSpPr/>
                      <p:nvPr/>
                    </p:nvGrpSpPr>
                    <p:grpSpPr>
                      <a:xfrm rot="8113811">
                        <a:off x="1943792" y="770000"/>
                        <a:ext cx="1446415" cy="1355079"/>
                        <a:chOff x="4567827" y="970271"/>
                        <a:chExt cx="1595182" cy="1230216"/>
                      </a:xfrm>
                    </p:grpSpPr>
                    <p:grpSp>
                      <p:nvGrpSpPr>
                        <p:cNvPr id="329" name="Group 7">
                          <a:extLst>
                            <a:ext uri="{FF2B5EF4-FFF2-40B4-BE49-F238E27FC236}">
                              <a16:creationId xmlns:a16="http://schemas.microsoft.com/office/drawing/2014/main" id="{06083C95-E75D-4153-8B5A-976D9C7FBCBB}"/>
                            </a:ext>
                          </a:extLst>
                        </p:cNvPr>
                        <p:cNvGrpSpPr/>
                        <p:nvPr/>
                      </p:nvGrpSpPr>
                      <p:grpSpPr>
                        <a:xfrm>
                          <a:off x="4567827" y="970271"/>
                          <a:ext cx="1176558" cy="776349"/>
                          <a:chOff x="4567827" y="970271"/>
                          <a:chExt cx="1176558" cy="776349"/>
                        </a:xfrm>
                        <a:solidFill>
                          <a:schemeClr val="accent3">
                            <a:lumMod val="50000"/>
                          </a:schemeClr>
                        </a:solidFill>
                      </p:grpSpPr>
                      <p:sp>
                        <p:nvSpPr>
                          <p:cNvPr id="336" name="Round Diagonal Corner Rectangle 2">
                            <a:extLst>
                              <a:ext uri="{FF2B5EF4-FFF2-40B4-BE49-F238E27FC236}">
                                <a16:creationId xmlns:a16="http://schemas.microsoft.com/office/drawing/2014/main" id="{D1D6C44B-FF86-4327-9244-676FF2532A8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 Diagonal Corner Rectangle 3">
                            <a:extLst>
                              <a:ext uri="{FF2B5EF4-FFF2-40B4-BE49-F238E27FC236}">
                                <a16:creationId xmlns:a16="http://schemas.microsoft.com/office/drawing/2014/main" id="{9149F492-86AF-4613-9B2F-4003684B03C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 Diagonal Corner Rectangle 4">
                            <a:extLst>
                              <a:ext uri="{FF2B5EF4-FFF2-40B4-BE49-F238E27FC236}">
                                <a16:creationId xmlns:a16="http://schemas.microsoft.com/office/drawing/2014/main" id="{062234F8-9265-4D43-B842-099A0E87EA25}"/>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 Diagonal Corner Rectangle 5">
                            <a:extLst>
                              <a:ext uri="{FF2B5EF4-FFF2-40B4-BE49-F238E27FC236}">
                                <a16:creationId xmlns:a16="http://schemas.microsoft.com/office/drawing/2014/main" id="{FABBF3B7-8544-4E37-B522-022C8130772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 Diagonal Corner Rectangle 6">
                            <a:extLst>
                              <a:ext uri="{FF2B5EF4-FFF2-40B4-BE49-F238E27FC236}">
                                <a16:creationId xmlns:a16="http://schemas.microsoft.com/office/drawing/2014/main" id="{0A91497D-3EAC-4F20-8BA1-B8C498DB722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8">
                          <a:extLst>
                            <a:ext uri="{FF2B5EF4-FFF2-40B4-BE49-F238E27FC236}">
                              <a16:creationId xmlns:a16="http://schemas.microsoft.com/office/drawing/2014/main" id="{59BD406C-CC7C-4273-918D-22FC3830C00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31" name="Round Diagonal Corner Rectangle 44">
                            <a:extLst>
                              <a:ext uri="{FF2B5EF4-FFF2-40B4-BE49-F238E27FC236}">
                                <a16:creationId xmlns:a16="http://schemas.microsoft.com/office/drawing/2014/main" id="{C0E2655B-6D8B-4F33-9146-4112A91F614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 Diagonal Corner Rectangle 45">
                            <a:extLst>
                              <a:ext uri="{FF2B5EF4-FFF2-40B4-BE49-F238E27FC236}">
                                <a16:creationId xmlns:a16="http://schemas.microsoft.com/office/drawing/2014/main" id="{543A5548-A3F0-4D1D-B7B5-AC69BEA0A3C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 Diagonal Corner Rectangle 46">
                            <a:extLst>
                              <a:ext uri="{FF2B5EF4-FFF2-40B4-BE49-F238E27FC236}">
                                <a16:creationId xmlns:a16="http://schemas.microsoft.com/office/drawing/2014/main" id="{F277E881-1F66-4BC3-B459-6409691F6A3A}"/>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 Diagonal Corner Rectangle 47">
                            <a:extLst>
                              <a:ext uri="{FF2B5EF4-FFF2-40B4-BE49-F238E27FC236}">
                                <a16:creationId xmlns:a16="http://schemas.microsoft.com/office/drawing/2014/main" id="{FBA263DB-E5AD-4641-A20C-1F38D6982DD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ound Diagonal Corner Rectangle 48">
                            <a:extLst>
                              <a:ext uri="{FF2B5EF4-FFF2-40B4-BE49-F238E27FC236}">
                                <a16:creationId xmlns:a16="http://schemas.microsoft.com/office/drawing/2014/main" id="{212FE60E-373A-414A-B8BB-41047483AFF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0" name="Group 289">
                        <a:extLst>
                          <a:ext uri="{FF2B5EF4-FFF2-40B4-BE49-F238E27FC236}">
                            <a16:creationId xmlns:a16="http://schemas.microsoft.com/office/drawing/2014/main" id="{E88C3301-61BD-450A-861D-E0527128C5A1}"/>
                          </a:ext>
                        </a:extLst>
                      </p:cNvPr>
                      <p:cNvGrpSpPr/>
                      <p:nvPr/>
                    </p:nvGrpSpPr>
                    <p:grpSpPr>
                      <a:xfrm rot="8113811">
                        <a:off x="1438523" y="2207715"/>
                        <a:ext cx="1390153" cy="762604"/>
                        <a:chOff x="4567827" y="970271"/>
                        <a:chExt cx="1595182" cy="1230216"/>
                      </a:xfrm>
                    </p:grpSpPr>
                    <p:grpSp>
                      <p:nvGrpSpPr>
                        <p:cNvPr id="317" name="Group 7">
                          <a:extLst>
                            <a:ext uri="{FF2B5EF4-FFF2-40B4-BE49-F238E27FC236}">
                              <a16:creationId xmlns:a16="http://schemas.microsoft.com/office/drawing/2014/main" id="{69D27DFA-C9DE-4341-B6C5-9C9D6E0C9CC7}"/>
                            </a:ext>
                          </a:extLst>
                        </p:cNvPr>
                        <p:cNvGrpSpPr/>
                        <p:nvPr/>
                      </p:nvGrpSpPr>
                      <p:grpSpPr>
                        <a:xfrm>
                          <a:off x="4567827" y="970271"/>
                          <a:ext cx="1176558" cy="776349"/>
                          <a:chOff x="4567827" y="970271"/>
                          <a:chExt cx="1176558" cy="776349"/>
                        </a:xfrm>
                        <a:solidFill>
                          <a:schemeClr val="accent3">
                            <a:lumMod val="50000"/>
                          </a:schemeClr>
                        </a:solidFill>
                      </p:grpSpPr>
                      <p:sp>
                        <p:nvSpPr>
                          <p:cNvPr id="324" name="Round Diagonal Corner Rectangle 2">
                            <a:extLst>
                              <a:ext uri="{FF2B5EF4-FFF2-40B4-BE49-F238E27FC236}">
                                <a16:creationId xmlns:a16="http://schemas.microsoft.com/office/drawing/2014/main" id="{0311927B-1537-4893-BDC6-188C22FA595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 Diagonal Corner Rectangle 3">
                            <a:extLst>
                              <a:ext uri="{FF2B5EF4-FFF2-40B4-BE49-F238E27FC236}">
                                <a16:creationId xmlns:a16="http://schemas.microsoft.com/office/drawing/2014/main" id="{9A11D1DD-0767-4350-84A6-7AA571BF76C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 Diagonal Corner Rectangle 4">
                            <a:extLst>
                              <a:ext uri="{FF2B5EF4-FFF2-40B4-BE49-F238E27FC236}">
                                <a16:creationId xmlns:a16="http://schemas.microsoft.com/office/drawing/2014/main" id="{9DCBCAFD-9342-4360-9D6B-88AEFFB68E1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 Diagonal Corner Rectangle 5">
                            <a:extLst>
                              <a:ext uri="{FF2B5EF4-FFF2-40B4-BE49-F238E27FC236}">
                                <a16:creationId xmlns:a16="http://schemas.microsoft.com/office/drawing/2014/main" id="{B04D0F8E-9A44-4A17-9DDD-3EE48BB2CACD}"/>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 Diagonal Corner Rectangle 6">
                            <a:extLst>
                              <a:ext uri="{FF2B5EF4-FFF2-40B4-BE49-F238E27FC236}">
                                <a16:creationId xmlns:a16="http://schemas.microsoft.com/office/drawing/2014/main" id="{02CB9113-35B1-4733-92AE-3838C9116EA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8">
                          <a:extLst>
                            <a:ext uri="{FF2B5EF4-FFF2-40B4-BE49-F238E27FC236}">
                              <a16:creationId xmlns:a16="http://schemas.microsoft.com/office/drawing/2014/main" id="{D636CB9C-D163-44AA-A87E-448CB804FE6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19" name="Round Diagonal Corner Rectangle 57">
                            <a:extLst>
                              <a:ext uri="{FF2B5EF4-FFF2-40B4-BE49-F238E27FC236}">
                                <a16:creationId xmlns:a16="http://schemas.microsoft.com/office/drawing/2014/main" id="{EC97FAF0-3A1C-44AF-8845-6C4F1CFDE65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ound Diagonal Corner Rectangle 58">
                            <a:extLst>
                              <a:ext uri="{FF2B5EF4-FFF2-40B4-BE49-F238E27FC236}">
                                <a16:creationId xmlns:a16="http://schemas.microsoft.com/office/drawing/2014/main" id="{12E24470-5CD0-42D2-B061-1ACD792F9823}"/>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 Diagonal Corner Rectangle 59">
                            <a:extLst>
                              <a:ext uri="{FF2B5EF4-FFF2-40B4-BE49-F238E27FC236}">
                                <a16:creationId xmlns:a16="http://schemas.microsoft.com/office/drawing/2014/main" id="{948B22C4-8AAC-4226-B422-99A81AD0993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 Diagonal Corner Rectangle 60">
                            <a:extLst>
                              <a:ext uri="{FF2B5EF4-FFF2-40B4-BE49-F238E27FC236}">
                                <a16:creationId xmlns:a16="http://schemas.microsoft.com/office/drawing/2014/main" id="{A66A6D47-B6D2-4F8E-B277-15847A04BEB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 Diagonal Corner Rectangle 61">
                            <a:extLst>
                              <a:ext uri="{FF2B5EF4-FFF2-40B4-BE49-F238E27FC236}">
                                <a16:creationId xmlns:a16="http://schemas.microsoft.com/office/drawing/2014/main" id="{79A484C4-2DF9-4F8D-8D6C-6BA616BAADB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 name="Group 290">
                        <a:extLst>
                          <a:ext uri="{FF2B5EF4-FFF2-40B4-BE49-F238E27FC236}">
                            <a16:creationId xmlns:a16="http://schemas.microsoft.com/office/drawing/2014/main" id="{CBD6D218-B711-4E62-87F8-7C7F05497465}"/>
                          </a:ext>
                        </a:extLst>
                      </p:cNvPr>
                      <p:cNvGrpSpPr/>
                      <p:nvPr/>
                    </p:nvGrpSpPr>
                    <p:grpSpPr>
                      <a:xfrm rot="9089938">
                        <a:off x="2556363" y="1661184"/>
                        <a:ext cx="1090262" cy="771324"/>
                        <a:chOff x="4567827" y="970271"/>
                        <a:chExt cx="1595182" cy="1230216"/>
                      </a:xfrm>
                    </p:grpSpPr>
                    <p:grpSp>
                      <p:nvGrpSpPr>
                        <p:cNvPr id="305" name="Group 7">
                          <a:extLst>
                            <a:ext uri="{FF2B5EF4-FFF2-40B4-BE49-F238E27FC236}">
                              <a16:creationId xmlns:a16="http://schemas.microsoft.com/office/drawing/2014/main" id="{CAEED1DA-2294-4C45-BB7C-B7AF02145E3D}"/>
                            </a:ext>
                          </a:extLst>
                        </p:cNvPr>
                        <p:cNvGrpSpPr/>
                        <p:nvPr/>
                      </p:nvGrpSpPr>
                      <p:grpSpPr>
                        <a:xfrm>
                          <a:off x="4567827" y="970271"/>
                          <a:ext cx="1176558" cy="776349"/>
                          <a:chOff x="4567827" y="970271"/>
                          <a:chExt cx="1176558" cy="776349"/>
                        </a:xfrm>
                        <a:solidFill>
                          <a:schemeClr val="accent3">
                            <a:lumMod val="50000"/>
                          </a:schemeClr>
                        </a:solidFill>
                      </p:grpSpPr>
                      <p:sp>
                        <p:nvSpPr>
                          <p:cNvPr id="312" name="Round Diagonal Corner Rectangle 2">
                            <a:extLst>
                              <a:ext uri="{FF2B5EF4-FFF2-40B4-BE49-F238E27FC236}">
                                <a16:creationId xmlns:a16="http://schemas.microsoft.com/office/drawing/2014/main" id="{4B889A29-9419-4FFB-912E-150D48DCCEA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 Diagonal Corner Rectangle 3">
                            <a:extLst>
                              <a:ext uri="{FF2B5EF4-FFF2-40B4-BE49-F238E27FC236}">
                                <a16:creationId xmlns:a16="http://schemas.microsoft.com/office/drawing/2014/main" id="{7719D1E1-6365-4530-8602-2967D1B2293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 Diagonal Corner Rectangle 4">
                            <a:extLst>
                              <a:ext uri="{FF2B5EF4-FFF2-40B4-BE49-F238E27FC236}">
                                <a16:creationId xmlns:a16="http://schemas.microsoft.com/office/drawing/2014/main" id="{AE8DB7EC-2D89-4D9F-8BE2-CDA02FB7EDF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 Diagonal Corner Rectangle 5">
                            <a:extLst>
                              <a:ext uri="{FF2B5EF4-FFF2-40B4-BE49-F238E27FC236}">
                                <a16:creationId xmlns:a16="http://schemas.microsoft.com/office/drawing/2014/main" id="{05854335-6A82-4062-A461-7BCA98435EF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 Diagonal Corner Rectangle 6">
                            <a:extLst>
                              <a:ext uri="{FF2B5EF4-FFF2-40B4-BE49-F238E27FC236}">
                                <a16:creationId xmlns:a16="http://schemas.microsoft.com/office/drawing/2014/main" id="{C1748385-5E07-4A6D-AF81-234BB99305C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8">
                          <a:extLst>
                            <a:ext uri="{FF2B5EF4-FFF2-40B4-BE49-F238E27FC236}">
                              <a16:creationId xmlns:a16="http://schemas.microsoft.com/office/drawing/2014/main" id="{5C1FCC9D-2F00-4A5E-BDC7-06CBA916624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07" name="Round Diagonal Corner Rectangle 70">
                            <a:extLst>
                              <a:ext uri="{FF2B5EF4-FFF2-40B4-BE49-F238E27FC236}">
                                <a16:creationId xmlns:a16="http://schemas.microsoft.com/office/drawing/2014/main" id="{CE878B3B-9CA0-4516-B9D0-5D53DE97BB3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 Diagonal Corner Rectangle 71">
                            <a:extLst>
                              <a:ext uri="{FF2B5EF4-FFF2-40B4-BE49-F238E27FC236}">
                                <a16:creationId xmlns:a16="http://schemas.microsoft.com/office/drawing/2014/main" id="{EC4306E1-A2D9-4766-B0D6-B47A500BD3E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 Diagonal Corner Rectangle 72">
                            <a:extLst>
                              <a:ext uri="{FF2B5EF4-FFF2-40B4-BE49-F238E27FC236}">
                                <a16:creationId xmlns:a16="http://schemas.microsoft.com/office/drawing/2014/main" id="{BBE68059-582C-4319-A1BE-F839A788155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 Diagonal Corner Rectangle 73">
                            <a:extLst>
                              <a:ext uri="{FF2B5EF4-FFF2-40B4-BE49-F238E27FC236}">
                                <a16:creationId xmlns:a16="http://schemas.microsoft.com/office/drawing/2014/main" id="{8CE5BE53-017F-4FB1-85DD-A9A6EDC6922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 Diagonal Corner Rectangle 74">
                            <a:extLst>
                              <a:ext uri="{FF2B5EF4-FFF2-40B4-BE49-F238E27FC236}">
                                <a16:creationId xmlns:a16="http://schemas.microsoft.com/office/drawing/2014/main" id="{08445C66-2C1B-40DD-848F-5431378EE9C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2" name="Group 291">
                        <a:extLst>
                          <a:ext uri="{FF2B5EF4-FFF2-40B4-BE49-F238E27FC236}">
                            <a16:creationId xmlns:a16="http://schemas.microsoft.com/office/drawing/2014/main" id="{2AECC103-F7A6-4725-B6EE-2796CAA76FCC}"/>
                          </a:ext>
                        </a:extLst>
                      </p:cNvPr>
                      <p:cNvGrpSpPr/>
                      <p:nvPr/>
                    </p:nvGrpSpPr>
                    <p:grpSpPr>
                      <a:xfrm rot="13486189" flipH="1">
                        <a:off x="1389306" y="2685691"/>
                        <a:ext cx="1345945" cy="1037421"/>
                        <a:chOff x="4567827" y="970271"/>
                        <a:chExt cx="1595182" cy="1230216"/>
                      </a:xfrm>
                    </p:grpSpPr>
                    <p:grpSp>
                      <p:nvGrpSpPr>
                        <p:cNvPr id="293" name="Group 7">
                          <a:extLst>
                            <a:ext uri="{FF2B5EF4-FFF2-40B4-BE49-F238E27FC236}">
                              <a16:creationId xmlns:a16="http://schemas.microsoft.com/office/drawing/2014/main" id="{F2C7CD95-B2C7-42A5-9CDB-D54E1C3F0046}"/>
                            </a:ext>
                          </a:extLst>
                        </p:cNvPr>
                        <p:cNvGrpSpPr/>
                        <p:nvPr/>
                      </p:nvGrpSpPr>
                      <p:grpSpPr>
                        <a:xfrm>
                          <a:off x="4567827" y="970271"/>
                          <a:ext cx="1176558" cy="776349"/>
                          <a:chOff x="4567827" y="970271"/>
                          <a:chExt cx="1176558" cy="776349"/>
                        </a:xfrm>
                        <a:solidFill>
                          <a:schemeClr val="accent3">
                            <a:lumMod val="50000"/>
                          </a:schemeClr>
                        </a:solidFill>
                      </p:grpSpPr>
                      <p:sp>
                        <p:nvSpPr>
                          <p:cNvPr id="300" name="Round Diagonal Corner Rectangle 2">
                            <a:extLst>
                              <a:ext uri="{FF2B5EF4-FFF2-40B4-BE49-F238E27FC236}">
                                <a16:creationId xmlns:a16="http://schemas.microsoft.com/office/drawing/2014/main" id="{1865365E-156A-40AC-AD3A-5C0426C9298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
                            <a:extLst>
                              <a:ext uri="{FF2B5EF4-FFF2-40B4-BE49-F238E27FC236}">
                                <a16:creationId xmlns:a16="http://schemas.microsoft.com/office/drawing/2014/main" id="{B262F17B-ECD7-412C-9FAB-A31094DC41C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4">
                            <a:extLst>
                              <a:ext uri="{FF2B5EF4-FFF2-40B4-BE49-F238E27FC236}">
                                <a16:creationId xmlns:a16="http://schemas.microsoft.com/office/drawing/2014/main" id="{2C4112BE-36E0-4F42-9909-70D42977D43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5">
                            <a:extLst>
                              <a:ext uri="{FF2B5EF4-FFF2-40B4-BE49-F238E27FC236}">
                                <a16:creationId xmlns:a16="http://schemas.microsoft.com/office/drawing/2014/main" id="{E0147271-1D82-4AE0-9B44-7AD493F81FE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6">
                            <a:extLst>
                              <a:ext uri="{FF2B5EF4-FFF2-40B4-BE49-F238E27FC236}">
                                <a16:creationId xmlns:a16="http://schemas.microsoft.com/office/drawing/2014/main" id="{D6C8BFCC-13B2-4D4C-A03B-76AFCA43EB7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8">
                          <a:extLst>
                            <a:ext uri="{FF2B5EF4-FFF2-40B4-BE49-F238E27FC236}">
                              <a16:creationId xmlns:a16="http://schemas.microsoft.com/office/drawing/2014/main" id="{360BF4B6-286F-4978-9CEA-FD693C25610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95" name="Round Diagonal Corner Rectangle 83">
                            <a:extLst>
                              <a:ext uri="{FF2B5EF4-FFF2-40B4-BE49-F238E27FC236}">
                                <a16:creationId xmlns:a16="http://schemas.microsoft.com/office/drawing/2014/main" id="{6EBAF631-44D8-48A9-8F1C-04CF2DC7966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84">
                            <a:extLst>
                              <a:ext uri="{FF2B5EF4-FFF2-40B4-BE49-F238E27FC236}">
                                <a16:creationId xmlns:a16="http://schemas.microsoft.com/office/drawing/2014/main" id="{2268FCF3-6DBF-4B27-8B52-8434BC3AE16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85">
                            <a:extLst>
                              <a:ext uri="{FF2B5EF4-FFF2-40B4-BE49-F238E27FC236}">
                                <a16:creationId xmlns:a16="http://schemas.microsoft.com/office/drawing/2014/main" id="{C7EBC1B4-17A6-4734-B8D5-FDDDC5796D3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86">
                            <a:extLst>
                              <a:ext uri="{FF2B5EF4-FFF2-40B4-BE49-F238E27FC236}">
                                <a16:creationId xmlns:a16="http://schemas.microsoft.com/office/drawing/2014/main" id="{E14741F4-0837-4F28-8382-092DA52EC955}"/>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87">
                            <a:extLst>
                              <a:ext uri="{FF2B5EF4-FFF2-40B4-BE49-F238E27FC236}">
                                <a16:creationId xmlns:a16="http://schemas.microsoft.com/office/drawing/2014/main" id="{BCA15A0D-BC9A-4CF5-B80D-B5709E4AD4A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2" name="Group 61">
                      <a:extLst>
                        <a:ext uri="{FF2B5EF4-FFF2-40B4-BE49-F238E27FC236}">
                          <a16:creationId xmlns:a16="http://schemas.microsoft.com/office/drawing/2014/main" id="{9EEA48C4-11A3-42CC-92E1-467DAB498FBF}"/>
                        </a:ext>
                      </a:extLst>
                    </p:cNvPr>
                    <p:cNvGrpSpPr/>
                    <p:nvPr/>
                  </p:nvGrpSpPr>
                  <p:grpSpPr>
                    <a:xfrm>
                      <a:off x="8879031" y="3752123"/>
                      <a:ext cx="1015120" cy="696482"/>
                      <a:chOff x="3480816" y="1417320"/>
                      <a:chExt cx="4105975" cy="2871216"/>
                    </a:xfrm>
                  </p:grpSpPr>
                  <p:grpSp>
                    <p:nvGrpSpPr>
                      <p:cNvPr id="273" name="Group 272">
                        <a:extLst>
                          <a:ext uri="{FF2B5EF4-FFF2-40B4-BE49-F238E27FC236}">
                            <a16:creationId xmlns:a16="http://schemas.microsoft.com/office/drawing/2014/main" id="{34E38C4B-49FB-4641-BD8C-41B9275C26CE}"/>
                          </a:ext>
                        </a:extLst>
                      </p:cNvPr>
                      <p:cNvGrpSpPr/>
                      <p:nvPr/>
                    </p:nvGrpSpPr>
                    <p:grpSpPr>
                      <a:xfrm>
                        <a:off x="4489705" y="1779294"/>
                        <a:ext cx="1630864" cy="1887450"/>
                        <a:chOff x="7653422" y="1435608"/>
                        <a:chExt cx="2769586" cy="3757446"/>
                      </a:xfrm>
                    </p:grpSpPr>
                    <p:sp>
                      <p:nvSpPr>
                        <p:cNvPr id="283" name="Rectangle 2">
                          <a:extLst>
                            <a:ext uri="{FF2B5EF4-FFF2-40B4-BE49-F238E27FC236}">
                              <a16:creationId xmlns:a16="http://schemas.microsoft.com/office/drawing/2014/main" id="{6A329FDD-1C37-46D8-A0E1-10549C0F0E8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F8002418-28CE-433D-B219-E083B27DD2C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74" name="Group 273">
                        <a:extLst>
                          <a:ext uri="{FF2B5EF4-FFF2-40B4-BE49-F238E27FC236}">
                            <a16:creationId xmlns:a16="http://schemas.microsoft.com/office/drawing/2014/main" id="{CBC9A2A2-129E-4DD7-A2B5-58EA373836F0}"/>
                          </a:ext>
                        </a:extLst>
                      </p:cNvPr>
                      <p:cNvGrpSpPr/>
                      <p:nvPr/>
                    </p:nvGrpSpPr>
                    <p:grpSpPr>
                      <a:xfrm>
                        <a:off x="5218177" y="1636776"/>
                        <a:ext cx="1822482" cy="2109216"/>
                        <a:chOff x="7653422" y="1435608"/>
                        <a:chExt cx="2769586" cy="3757446"/>
                      </a:xfrm>
                    </p:grpSpPr>
                    <p:sp>
                      <p:nvSpPr>
                        <p:cNvPr id="281" name="Rectangle 2">
                          <a:extLst>
                            <a:ext uri="{FF2B5EF4-FFF2-40B4-BE49-F238E27FC236}">
                              <a16:creationId xmlns:a16="http://schemas.microsoft.com/office/drawing/2014/main" id="{058B7685-2559-4627-A3C3-0F9DB700842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EB605576-69CA-4E9E-BD3F-266DFCD6D4A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75" name="Group 274">
                        <a:extLst>
                          <a:ext uri="{FF2B5EF4-FFF2-40B4-BE49-F238E27FC236}">
                            <a16:creationId xmlns:a16="http://schemas.microsoft.com/office/drawing/2014/main" id="{D14E426F-6375-4DBA-95E3-364288321D4D}"/>
                          </a:ext>
                        </a:extLst>
                      </p:cNvPr>
                      <p:cNvGrpSpPr/>
                      <p:nvPr/>
                    </p:nvGrpSpPr>
                    <p:grpSpPr>
                      <a:xfrm>
                        <a:off x="3480816" y="1417320"/>
                        <a:ext cx="2162223" cy="2502408"/>
                        <a:chOff x="7653422" y="1435608"/>
                        <a:chExt cx="2769586" cy="3757446"/>
                      </a:xfrm>
                    </p:grpSpPr>
                    <p:sp>
                      <p:nvSpPr>
                        <p:cNvPr id="279" name="Rectangle 2">
                          <a:extLst>
                            <a:ext uri="{FF2B5EF4-FFF2-40B4-BE49-F238E27FC236}">
                              <a16:creationId xmlns:a16="http://schemas.microsoft.com/office/drawing/2014/main" id="{A7300F32-9FDD-4B14-A942-94C996AA8E8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280FA1E5-F8EE-4759-8A84-344AD79700F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76" name="Group 275">
                        <a:extLst>
                          <a:ext uri="{FF2B5EF4-FFF2-40B4-BE49-F238E27FC236}">
                            <a16:creationId xmlns:a16="http://schemas.microsoft.com/office/drawing/2014/main" id="{8038121E-F815-42EC-BECC-C1CB41E8D32B}"/>
                          </a:ext>
                        </a:extLst>
                      </p:cNvPr>
                      <p:cNvGrpSpPr/>
                      <p:nvPr/>
                    </p:nvGrpSpPr>
                    <p:grpSpPr>
                      <a:xfrm>
                        <a:off x="5394961" y="1751862"/>
                        <a:ext cx="2191830" cy="2536674"/>
                        <a:chOff x="7653422" y="1435608"/>
                        <a:chExt cx="2769586" cy="3757446"/>
                      </a:xfrm>
                    </p:grpSpPr>
                    <p:sp>
                      <p:nvSpPr>
                        <p:cNvPr id="277" name="Rectangle 2">
                          <a:extLst>
                            <a:ext uri="{FF2B5EF4-FFF2-40B4-BE49-F238E27FC236}">
                              <a16:creationId xmlns:a16="http://schemas.microsoft.com/office/drawing/2014/main" id="{D68B4693-F83A-468B-9927-4BBD39FB300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07669E34-EFD3-46C9-968A-A4AEEFC50BB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63" name="Group 62">
                      <a:extLst>
                        <a:ext uri="{FF2B5EF4-FFF2-40B4-BE49-F238E27FC236}">
                          <a16:creationId xmlns:a16="http://schemas.microsoft.com/office/drawing/2014/main" id="{C8E29D81-27B8-4EE8-B7FC-A16FC3CE6C5F}"/>
                        </a:ext>
                      </a:extLst>
                    </p:cNvPr>
                    <p:cNvGrpSpPr/>
                    <p:nvPr/>
                  </p:nvGrpSpPr>
                  <p:grpSpPr>
                    <a:xfrm>
                      <a:off x="9095592" y="3869300"/>
                      <a:ext cx="384925" cy="648379"/>
                      <a:chOff x="1241184" y="770000"/>
                      <a:chExt cx="2405441" cy="4129562"/>
                    </a:xfrm>
                  </p:grpSpPr>
                  <p:grpSp>
                    <p:nvGrpSpPr>
                      <p:cNvPr id="180" name="Group 179">
                        <a:extLst>
                          <a:ext uri="{FF2B5EF4-FFF2-40B4-BE49-F238E27FC236}">
                            <a16:creationId xmlns:a16="http://schemas.microsoft.com/office/drawing/2014/main" id="{C750C701-47DE-4ABD-9244-ADF6F2DAF0EE}"/>
                          </a:ext>
                        </a:extLst>
                      </p:cNvPr>
                      <p:cNvGrpSpPr/>
                      <p:nvPr/>
                    </p:nvGrpSpPr>
                    <p:grpSpPr>
                      <a:xfrm>
                        <a:off x="2133600" y="2743200"/>
                        <a:ext cx="1295400" cy="990600"/>
                        <a:chOff x="4567827" y="970271"/>
                        <a:chExt cx="1595182" cy="1230216"/>
                      </a:xfrm>
                    </p:grpSpPr>
                    <p:grpSp>
                      <p:nvGrpSpPr>
                        <p:cNvPr id="261" name="Group 260">
                          <a:extLst>
                            <a:ext uri="{FF2B5EF4-FFF2-40B4-BE49-F238E27FC236}">
                              <a16:creationId xmlns:a16="http://schemas.microsoft.com/office/drawing/2014/main" id="{F53EBEB1-B5CD-4B7F-8A07-CAAEAB53A120}"/>
                            </a:ext>
                          </a:extLst>
                        </p:cNvPr>
                        <p:cNvGrpSpPr/>
                        <p:nvPr/>
                      </p:nvGrpSpPr>
                      <p:grpSpPr>
                        <a:xfrm>
                          <a:off x="4567827" y="970271"/>
                          <a:ext cx="1176558" cy="776349"/>
                          <a:chOff x="4567827" y="970271"/>
                          <a:chExt cx="1176558" cy="776349"/>
                        </a:xfrm>
                        <a:solidFill>
                          <a:schemeClr val="accent3">
                            <a:lumMod val="50000"/>
                          </a:schemeClr>
                        </a:solidFill>
                      </p:grpSpPr>
                      <p:sp>
                        <p:nvSpPr>
                          <p:cNvPr id="268" name="Round Diagonal Corner Rectangle 2">
                            <a:extLst>
                              <a:ext uri="{FF2B5EF4-FFF2-40B4-BE49-F238E27FC236}">
                                <a16:creationId xmlns:a16="http://schemas.microsoft.com/office/drawing/2014/main" id="{4A9C5C03-93CF-4DB6-AB2C-AAF789293A7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 Diagonal Corner Rectangle 3">
                            <a:extLst>
                              <a:ext uri="{FF2B5EF4-FFF2-40B4-BE49-F238E27FC236}">
                                <a16:creationId xmlns:a16="http://schemas.microsoft.com/office/drawing/2014/main" id="{3BB2C1AE-A0D0-48BD-857C-60BD504AEF8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 Diagonal Corner Rectangle 4">
                            <a:extLst>
                              <a:ext uri="{FF2B5EF4-FFF2-40B4-BE49-F238E27FC236}">
                                <a16:creationId xmlns:a16="http://schemas.microsoft.com/office/drawing/2014/main" id="{3F697BFB-A3FD-4805-9E8A-23653578596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 Diagonal Corner Rectangle 5">
                            <a:extLst>
                              <a:ext uri="{FF2B5EF4-FFF2-40B4-BE49-F238E27FC236}">
                                <a16:creationId xmlns:a16="http://schemas.microsoft.com/office/drawing/2014/main" id="{C798D395-B096-4A1C-B606-C000AD60085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 Diagonal Corner Rectangle 6">
                            <a:extLst>
                              <a:ext uri="{FF2B5EF4-FFF2-40B4-BE49-F238E27FC236}">
                                <a16:creationId xmlns:a16="http://schemas.microsoft.com/office/drawing/2014/main" id="{0B812DE2-9E44-4FAE-9F50-7A772ACB7DB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261">
                          <a:extLst>
                            <a:ext uri="{FF2B5EF4-FFF2-40B4-BE49-F238E27FC236}">
                              <a16:creationId xmlns:a16="http://schemas.microsoft.com/office/drawing/2014/main" id="{58AA21F5-4721-43E1-9BC1-0C3ED7C6956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63" name="Round Diagonal Corner Rectangle 9">
                            <a:extLst>
                              <a:ext uri="{FF2B5EF4-FFF2-40B4-BE49-F238E27FC236}">
                                <a16:creationId xmlns:a16="http://schemas.microsoft.com/office/drawing/2014/main" id="{EC189DB9-C7AE-40BB-8BBF-1F4EBAD23FF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 Diagonal Corner Rectangle 10">
                            <a:extLst>
                              <a:ext uri="{FF2B5EF4-FFF2-40B4-BE49-F238E27FC236}">
                                <a16:creationId xmlns:a16="http://schemas.microsoft.com/office/drawing/2014/main" id="{43C8E93A-4FC9-4647-9ABB-66AF3B2CF51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 Diagonal Corner Rectangle 11">
                            <a:extLst>
                              <a:ext uri="{FF2B5EF4-FFF2-40B4-BE49-F238E27FC236}">
                                <a16:creationId xmlns:a16="http://schemas.microsoft.com/office/drawing/2014/main" id="{045E0AE5-0159-4221-885B-39BBD6837ED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 Diagonal Corner Rectangle 12">
                            <a:extLst>
                              <a:ext uri="{FF2B5EF4-FFF2-40B4-BE49-F238E27FC236}">
                                <a16:creationId xmlns:a16="http://schemas.microsoft.com/office/drawing/2014/main" id="{31D9E1BB-1302-44B1-B163-877D67B8F53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 Diagonal Corner Rectangle 13">
                            <a:extLst>
                              <a:ext uri="{FF2B5EF4-FFF2-40B4-BE49-F238E27FC236}">
                                <a16:creationId xmlns:a16="http://schemas.microsoft.com/office/drawing/2014/main" id="{895EFD4F-F5EA-4904-957F-BE39FDE40AE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1" name="Double Wave 180">
                        <a:extLst>
                          <a:ext uri="{FF2B5EF4-FFF2-40B4-BE49-F238E27FC236}">
                            <a16:creationId xmlns:a16="http://schemas.microsoft.com/office/drawing/2014/main" id="{24D8A657-F246-4E60-9D27-BEAD6B8E2AB9}"/>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6798A1FA-4FDB-495F-8AA3-E0A1B2842181}"/>
                          </a:ext>
                        </a:extLst>
                      </p:cNvPr>
                      <p:cNvGrpSpPr/>
                      <p:nvPr/>
                    </p:nvGrpSpPr>
                    <p:grpSpPr>
                      <a:xfrm rot="3721982">
                        <a:off x="2072705" y="1965154"/>
                        <a:ext cx="1219200" cy="940256"/>
                        <a:chOff x="4567827" y="970271"/>
                        <a:chExt cx="1595182" cy="1230216"/>
                      </a:xfrm>
                    </p:grpSpPr>
                    <p:grpSp>
                      <p:nvGrpSpPr>
                        <p:cNvPr id="249" name="Group 7">
                          <a:extLst>
                            <a:ext uri="{FF2B5EF4-FFF2-40B4-BE49-F238E27FC236}">
                              <a16:creationId xmlns:a16="http://schemas.microsoft.com/office/drawing/2014/main" id="{758FAF5F-1792-48A6-BB7B-09811EE27E7A}"/>
                            </a:ext>
                          </a:extLst>
                        </p:cNvPr>
                        <p:cNvGrpSpPr/>
                        <p:nvPr/>
                      </p:nvGrpSpPr>
                      <p:grpSpPr>
                        <a:xfrm>
                          <a:off x="4567827" y="970271"/>
                          <a:ext cx="1176558" cy="776349"/>
                          <a:chOff x="4567827" y="970271"/>
                          <a:chExt cx="1176558" cy="776349"/>
                        </a:xfrm>
                        <a:solidFill>
                          <a:schemeClr val="accent3">
                            <a:lumMod val="50000"/>
                          </a:schemeClr>
                        </a:solidFill>
                      </p:grpSpPr>
                      <p:sp>
                        <p:nvSpPr>
                          <p:cNvPr id="256" name="Round Diagonal Corner Rectangle 2">
                            <a:extLst>
                              <a:ext uri="{FF2B5EF4-FFF2-40B4-BE49-F238E27FC236}">
                                <a16:creationId xmlns:a16="http://schemas.microsoft.com/office/drawing/2014/main" id="{22278C2C-24C9-41FA-AC95-AC9702E196C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 Diagonal Corner Rectangle 3">
                            <a:extLst>
                              <a:ext uri="{FF2B5EF4-FFF2-40B4-BE49-F238E27FC236}">
                                <a16:creationId xmlns:a16="http://schemas.microsoft.com/office/drawing/2014/main" id="{D9812181-B6C0-428A-ABCB-0E9407125FC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 Diagonal Corner Rectangle 4">
                            <a:extLst>
                              <a:ext uri="{FF2B5EF4-FFF2-40B4-BE49-F238E27FC236}">
                                <a16:creationId xmlns:a16="http://schemas.microsoft.com/office/drawing/2014/main" id="{3C6C5648-67FF-40C4-A16B-EBEB10C791D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 Diagonal Corner Rectangle 5">
                            <a:extLst>
                              <a:ext uri="{FF2B5EF4-FFF2-40B4-BE49-F238E27FC236}">
                                <a16:creationId xmlns:a16="http://schemas.microsoft.com/office/drawing/2014/main" id="{7047605F-24B3-4134-B6EC-FF22C5DF619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 Diagonal Corner Rectangle 6">
                            <a:extLst>
                              <a:ext uri="{FF2B5EF4-FFF2-40B4-BE49-F238E27FC236}">
                                <a16:creationId xmlns:a16="http://schemas.microsoft.com/office/drawing/2014/main" id="{AF56DD62-8F9A-4E40-B50C-F29FCA918D3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8">
                          <a:extLst>
                            <a:ext uri="{FF2B5EF4-FFF2-40B4-BE49-F238E27FC236}">
                              <a16:creationId xmlns:a16="http://schemas.microsoft.com/office/drawing/2014/main" id="{13F03314-4975-4A07-B619-DC8D31BE772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51" name="Round Diagonal Corner Rectangle 18">
                            <a:extLst>
                              <a:ext uri="{FF2B5EF4-FFF2-40B4-BE49-F238E27FC236}">
                                <a16:creationId xmlns:a16="http://schemas.microsoft.com/office/drawing/2014/main" id="{52656E0E-A0FF-438F-A55E-DC3767C4BD4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 Diagonal Corner Rectangle 19">
                            <a:extLst>
                              <a:ext uri="{FF2B5EF4-FFF2-40B4-BE49-F238E27FC236}">
                                <a16:creationId xmlns:a16="http://schemas.microsoft.com/office/drawing/2014/main" id="{EE7B0E3C-3096-42EA-A449-6927A76D1E8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 Diagonal Corner Rectangle 20">
                            <a:extLst>
                              <a:ext uri="{FF2B5EF4-FFF2-40B4-BE49-F238E27FC236}">
                                <a16:creationId xmlns:a16="http://schemas.microsoft.com/office/drawing/2014/main" id="{280BC0F5-D90B-4C01-90A5-F9243885D7C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 Diagonal Corner Rectangle 21">
                            <a:extLst>
                              <a:ext uri="{FF2B5EF4-FFF2-40B4-BE49-F238E27FC236}">
                                <a16:creationId xmlns:a16="http://schemas.microsoft.com/office/drawing/2014/main" id="{4CE00552-3914-40FA-9435-0E0133D6DDC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 Diagonal Corner Rectangle 22">
                            <a:extLst>
                              <a:ext uri="{FF2B5EF4-FFF2-40B4-BE49-F238E27FC236}">
                                <a16:creationId xmlns:a16="http://schemas.microsoft.com/office/drawing/2014/main" id="{35623DC3-F9AA-40EB-B14F-31D398B7D1D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182">
                        <a:extLst>
                          <a:ext uri="{FF2B5EF4-FFF2-40B4-BE49-F238E27FC236}">
                            <a16:creationId xmlns:a16="http://schemas.microsoft.com/office/drawing/2014/main" id="{2295A6A9-FDED-4AE6-9B74-0407559886F0}"/>
                          </a:ext>
                        </a:extLst>
                      </p:cNvPr>
                      <p:cNvGrpSpPr/>
                      <p:nvPr/>
                    </p:nvGrpSpPr>
                    <p:grpSpPr>
                      <a:xfrm rot="20253845">
                        <a:off x="1241184" y="1553241"/>
                        <a:ext cx="1595182" cy="1230216"/>
                        <a:chOff x="4567827" y="970271"/>
                        <a:chExt cx="1595182" cy="1230216"/>
                      </a:xfrm>
                    </p:grpSpPr>
                    <p:grpSp>
                      <p:nvGrpSpPr>
                        <p:cNvPr id="237" name="Group 7">
                          <a:extLst>
                            <a:ext uri="{FF2B5EF4-FFF2-40B4-BE49-F238E27FC236}">
                              <a16:creationId xmlns:a16="http://schemas.microsoft.com/office/drawing/2014/main" id="{F9F8FE98-B890-4AA6-93BB-9F03328288BE}"/>
                            </a:ext>
                          </a:extLst>
                        </p:cNvPr>
                        <p:cNvGrpSpPr/>
                        <p:nvPr/>
                      </p:nvGrpSpPr>
                      <p:grpSpPr>
                        <a:xfrm>
                          <a:off x="4567827" y="970271"/>
                          <a:ext cx="1176558" cy="776349"/>
                          <a:chOff x="4567827" y="970271"/>
                          <a:chExt cx="1176558" cy="776349"/>
                        </a:xfrm>
                        <a:solidFill>
                          <a:schemeClr val="accent3">
                            <a:lumMod val="50000"/>
                          </a:schemeClr>
                        </a:solidFill>
                      </p:grpSpPr>
                      <p:sp>
                        <p:nvSpPr>
                          <p:cNvPr id="244" name="Round Diagonal Corner Rectangle 2">
                            <a:extLst>
                              <a:ext uri="{FF2B5EF4-FFF2-40B4-BE49-F238E27FC236}">
                                <a16:creationId xmlns:a16="http://schemas.microsoft.com/office/drawing/2014/main" id="{62270894-679B-4946-9953-0A963AF6E1A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 Diagonal Corner Rectangle 3">
                            <a:extLst>
                              <a:ext uri="{FF2B5EF4-FFF2-40B4-BE49-F238E27FC236}">
                                <a16:creationId xmlns:a16="http://schemas.microsoft.com/office/drawing/2014/main" id="{1489AFF6-20D7-4D3F-AB52-E8625AAE716B}"/>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 Diagonal Corner Rectangle 4">
                            <a:extLst>
                              <a:ext uri="{FF2B5EF4-FFF2-40B4-BE49-F238E27FC236}">
                                <a16:creationId xmlns:a16="http://schemas.microsoft.com/office/drawing/2014/main" id="{67F63569-1101-4B56-AFEB-B2B108D78EC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 Diagonal Corner Rectangle 5">
                            <a:extLst>
                              <a:ext uri="{FF2B5EF4-FFF2-40B4-BE49-F238E27FC236}">
                                <a16:creationId xmlns:a16="http://schemas.microsoft.com/office/drawing/2014/main" id="{2492FD42-C5B0-4E13-86CA-C36D8C6249F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 Diagonal Corner Rectangle 6">
                            <a:extLst>
                              <a:ext uri="{FF2B5EF4-FFF2-40B4-BE49-F238E27FC236}">
                                <a16:creationId xmlns:a16="http://schemas.microsoft.com/office/drawing/2014/main" id="{FD66AF3E-690B-4C26-A6E1-3BBBB37BBB6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8">
                          <a:extLst>
                            <a:ext uri="{FF2B5EF4-FFF2-40B4-BE49-F238E27FC236}">
                              <a16:creationId xmlns:a16="http://schemas.microsoft.com/office/drawing/2014/main" id="{5EDB5662-5051-4B3C-905D-CF70061992B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39" name="Round Diagonal Corner Rectangle 31">
                            <a:extLst>
                              <a:ext uri="{FF2B5EF4-FFF2-40B4-BE49-F238E27FC236}">
                                <a16:creationId xmlns:a16="http://schemas.microsoft.com/office/drawing/2014/main" id="{860296F6-0A94-4451-86B3-535ED20FFED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 Diagonal Corner Rectangle 32">
                            <a:extLst>
                              <a:ext uri="{FF2B5EF4-FFF2-40B4-BE49-F238E27FC236}">
                                <a16:creationId xmlns:a16="http://schemas.microsoft.com/office/drawing/2014/main" id="{39917ED2-9896-4CB4-B907-252126A830F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 Diagonal Corner Rectangle 33">
                            <a:extLst>
                              <a:ext uri="{FF2B5EF4-FFF2-40B4-BE49-F238E27FC236}">
                                <a16:creationId xmlns:a16="http://schemas.microsoft.com/office/drawing/2014/main" id="{CC3A469F-20D9-432E-B7DE-150D886BDA1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 Diagonal Corner Rectangle 34">
                            <a:extLst>
                              <a:ext uri="{FF2B5EF4-FFF2-40B4-BE49-F238E27FC236}">
                                <a16:creationId xmlns:a16="http://schemas.microsoft.com/office/drawing/2014/main" id="{2A1B65F4-15C4-4B6A-BEE4-4D712E36C29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 Diagonal Corner Rectangle 35">
                            <a:extLst>
                              <a:ext uri="{FF2B5EF4-FFF2-40B4-BE49-F238E27FC236}">
                                <a16:creationId xmlns:a16="http://schemas.microsoft.com/office/drawing/2014/main" id="{2776520A-2DBF-4F82-BB62-386A9387319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4" name="Group 183">
                        <a:extLst>
                          <a:ext uri="{FF2B5EF4-FFF2-40B4-BE49-F238E27FC236}">
                            <a16:creationId xmlns:a16="http://schemas.microsoft.com/office/drawing/2014/main" id="{5646A69D-BB8F-4ACA-B452-3DB4C1B6CE2B}"/>
                          </a:ext>
                        </a:extLst>
                      </p:cNvPr>
                      <p:cNvGrpSpPr/>
                      <p:nvPr/>
                    </p:nvGrpSpPr>
                    <p:grpSpPr>
                      <a:xfrm rot="8113811">
                        <a:off x="1943792" y="770000"/>
                        <a:ext cx="1446415" cy="1355079"/>
                        <a:chOff x="4567827" y="970271"/>
                        <a:chExt cx="1595182" cy="1230216"/>
                      </a:xfrm>
                    </p:grpSpPr>
                    <p:grpSp>
                      <p:nvGrpSpPr>
                        <p:cNvPr id="225" name="Group 7">
                          <a:extLst>
                            <a:ext uri="{FF2B5EF4-FFF2-40B4-BE49-F238E27FC236}">
                              <a16:creationId xmlns:a16="http://schemas.microsoft.com/office/drawing/2014/main" id="{BFE5413C-8C49-4C68-A3E7-0B85B9843D9E}"/>
                            </a:ext>
                          </a:extLst>
                        </p:cNvPr>
                        <p:cNvGrpSpPr/>
                        <p:nvPr/>
                      </p:nvGrpSpPr>
                      <p:grpSpPr>
                        <a:xfrm>
                          <a:off x="4567827" y="970271"/>
                          <a:ext cx="1176558" cy="776349"/>
                          <a:chOff x="4567827" y="970271"/>
                          <a:chExt cx="1176558" cy="776349"/>
                        </a:xfrm>
                        <a:solidFill>
                          <a:schemeClr val="accent3">
                            <a:lumMod val="50000"/>
                          </a:schemeClr>
                        </a:solidFill>
                      </p:grpSpPr>
                      <p:sp>
                        <p:nvSpPr>
                          <p:cNvPr id="232" name="Round Diagonal Corner Rectangle 2">
                            <a:extLst>
                              <a:ext uri="{FF2B5EF4-FFF2-40B4-BE49-F238E27FC236}">
                                <a16:creationId xmlns:a16="http://schemas.microsoft.com/office/drawing/2014/main" id="{98CB3DEA-791C-4DBE-AA33-406DAE757EA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3">
                            <a:extLst>
                              <a:ext uri="{FF2B5EF4-FFF2-40B4-BE49-F238E27FC236}">
                                <a16:creationId xmlns:a16="http://schemas.microsoft.com/office/drawing/2014/main" id="{2DDEDB4B-8E55-441F-92A7-82AD6FEFFF9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 Diagonal Corner Rectangle 4">
                            <a:extLst>
                              <a:ext uri="{FF2B5EF4-FFF2-40B4-BE49-F238E27FC236}">
                                <a16:creationId xmlns:a16="http://schemas.microsoft.com/office/drawing/2014/main" id="{9D116751-34A7-451B-AA1C-C275E8E3802F}"/>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 Diagonal Corner Rectangle 5">
                            <a:extLst>
                              <a:ext uri="{FF2B5EF4-FFF2-40B4-BE49-F238E27FC236}">
                                <a16:creationId xmlns:a16="http://schemas.microsoft.com/office/drawing/2014/main" id="{8F742B80-1BE6-42EF-9EB1-8B31CDF363A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 Diagonal Corner Rectangle 6">
                            <a:extLst>
                              <a:ext uri="{FF2B5EF4-FFF2-40B4-BE49-F238E27FC236}">
                                <a16:creationId xmlns:a16="http://schemas.microsoft.com/office/drawing/2014/main" id="{78C89171-C4FC-4E46-A014-BFBE58AF545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8">
                          <a:extLst>
                            <a:ext uri="{FF2B5EF4-FFF2-40B4-BE49-F238E27FC236}">
                              <a16:creationId xmlns:a16="http://schemas.microsoft.com/office/drawing/2014/main" id="{F8A835A7-3A61-461B-AAE2-A2CB58684FA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27" name="Round Diagonal Corner Rectangle 44">
                            <a:extLst>
                              <a:ext uri="{FF2B5EF4-FFF2-40B4-BE49-F238E27FC236}">
                                <a16:creationId xmlns:a16="http://schemas.microsoft.com/office/drawing/2014/main" id="{7243C452-5F72-4B49-ACE2-B55C527281F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 Diagonal Corner Rectangle 45">
                            <a:extLst>
                              <a:ext uri="{FF2B5EF4-FFF2-40B4-BE49-F238E27FC236}">
                                <a16:creationId xmlns:a16="http://schemas.microsoft.com/office/drawing/2014/main" id="{4CCACCE7-6B13-4053-BEA4-A21991EC766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 Diagonal Corner Rectangle 46">
                            <a:extLst>
                              <a:ext uri="{FF2B5EF4-FFF2-40B4-BE49-F238E27FC236}">
                                <a16:creationId xmlns:a16="http://schemas.microsoft.com/office/drawing/2014/main" id="{87CDDFB2-5763-4DDB-9061-9A672815E489}"/>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 Diagonal Corner Rectangle 47">
                            <a:extLst>
                              <a:ext uri="{FF2B5EF4-FFF2-40B4-BE49-F238E27FC236}">
                                <a16:creationId xmlns:a16="http://schemas.microsoft.com/office/drawing/2014/main" id="{E180C57F-7E97-4825-B94E-17266963411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 Diagonal Corner Rectangle 48">
                            <a:extLst>
                              <a:ext uri="{FF2B5EF4-FFF2-40B4-BE49-F238E27FC236}">
                                <a16:creationId xmlns:a16="http://schemas.microsoft.com/office/drawing/2014/main" id="{3BEEC060-A7C0-4A8A-BEDC-71BAF376B27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5" name="Group 184">
                        <a:extLst>
                          <a:ext uri="{FF2B5EF4-FFF2-40B4-BE49-F238E27FC236}">
                            <a16:creationId xmlns:a16="http://schemas.microsoft.com/office/drawing/2014/main" id="{450F01D8-ED6B-461E-91E3-F5DBC603C782}"/>
                          </a:ext>
                        </a:extLst>
                      </p:cNvPr>
                      <p:cNvGrpSpPr/>
                      <p:nvPr/>
                    </p:nvGrpSpPr>
                    <p:grpSpPr>
                      <a:xfrm rot="8113811">
                        <a:off x="1438523" y="2207715"/>
                        <a:ext cx="1390153" cy="762604"/>
                        <a:chOff x="4567827" y="970271"/>
                        <a:chExt cx="1595182" cy="1230216"/>
                      </a:xfrm>
                    </p:grpSpPr>
                    <p:grpSp>
                      <p:nvGrpSpPr>
                        <p:cNvPr id="213" name="Group 7">
                          <a:extLst>
                            <a:ext uri="{FF2B5EF4-FFF2-40B4-BE49-F238E27FC236}">
                              <a16:creationId xmlns:a16="http://schemas.microsoft.com/office/drawing/2014/main" id="{0DBF8E04-B158-41BD-A17E-954C2CCB6FEB}"/>
                            </a:ext>
                          </a:extLst>
                        </p:cNvPr>
                        <p:cNvGrpSpPr/>
                        <p:nvPr/>
                      </p:nvGrpSpPr>
                      <p:grpSpPr>
                        <a:xfrm>
                          <a:off x="4567827" y="970271"/>
                          <a:ext cx="1176558" cy="776349"/>
                          <a:chOff x="4567827" y="970271"/>
                          <a:chExt cx="1176558" cy="776349"/>
                        </a:xfrm>
                        <a:solidFill>
                          <a:schemeClr val="accent3">
                            <a:lumMod val="50000"/>
                          </a:schemeClr>
                        </a:solidFill>
                      </p:grpSpPr>
                      <p:sp>
                        <p:nvSpPr>
                          <p:cNvPr id="220" name="Round Diagonal Corner Rectangle 2">
                            <a:extLst>
                              <a:ext uri="{FF2B5EF4-FFF2-40B4-BE49-F238E27FC236}">
                                <a16:creationId xmlns:a16="http://schemas.microsoft.com/office/drawing/2014/main" id="{4CF247FB-4A25-4AC4-894B-87CF1F1BE37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 Diagonal Corner Rectangle 3">
                            <a:extLst>
                              <a:ext uri="{FF2B5EF4-FFF2-40B4-BE49-F238E27FC236}">
                                <a16:creationId xmlns:a16="http://schemas.microsoft.com/office/drawing/2014/main" id="{61EA4BA1-2959-41E3-9650-5891B1BB21D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Diagonal Corner Rectangle 4">
                            <a:extLst>
                              <a:ext uri="{FF2B5EF4-FFF2-40B4-BE49-F238E27FC236}">
                                <a16:creationId xmlns:a16="http://schemas.microsoft.com/office/drawing/2014/main" id="{C2FA0E91-ED8D-4C4E-872A-083460465A0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 Diagonal Corner Rectangle 5">
                            <a:extLst>
                              <a:ext uri="{FF2B5EF4-FFF2-40B4-BE49-F238E27FC236}">
                                <a16:creationId xmlns:a16="http://schemas.microsoft.com/office/drawing/2014/main" id="{9482322D-2B93-405C-8980-8900816D7238}"/>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 Diagonal Corner Rectangle 6">
                            <a:extLst>
                              <a:ext uri="{FF2B5EF4-FFF2-40B4-BE49-F238E27FC236}">
                                <a16:creationId xmlns:a16="http://schemas.microsoft.com/office/drawing/2014/main" id="{BA854C25-5968-4896-8440-6D5C24D6090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8">
                          <a:extLst>
                            <a:ext uri="{FF2B5EF4-FFF2-40B4-BE49-F238E27FC236}">
                              <a16:creationId xmlns:a16="http://schemas.microsoft.com/office/drawing/2014/main" id="{4974B8CC-A213-442A-B15A-6D641243BAA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15" name="Round Diagonal Corner Rectangle 57">
                            <a:extLst>
                              <a:ext uri="{FF2B5EF4-FFF2-40B4-BE49-F238E27FC236}">
                                <a16:creationId xmlns:a16="http://schemas.microsoft.com/office/drawing/2014/main" id="{ABFA921D-DDC3-44FB-925D-0717158C00D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 Diagonal Corner Rectangle 58">
                            <a:extLst>
                              <a:ext uri="{FF2B5EF4-FFF2-40B4-BE49-F238E27FC236}">
                                <a16:creationId xmlns:a16="http://schemas.microsoft.com/office/drawing/2014/main" id="{0CCDFB74-5364-4132-A4D9-A038368416C6}"/>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 Diagonal Corner Rectangle 59">
                            <a:extLst>
                              <a:ext uri="{FF2B5EF4-FFF2-40B4-BE49-F238E27FC236}">
                                <a16:creationId xmlns:a16="http://schemas.microsoft.com/office/drawing/2014/main" id="{1F3EDCE6-C2BA-434C-A75F-22CBF7828CE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 Diagonal Corner Rectangle 60">
                            <a:extLst>
                              <a:ext uri="{FF2B5EF4-FFF2-40B4-BE49-F238E27FC236}">
                                <a16:creationId xmlns:a16="http://schemas.microsoft.com/office/drawing/2014/main" id="{04CA4FDC-D1F3-40EF-8F78-79170255709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 Diagonal Corner Rectangle 61">
                            <a:extLst>
                              <a:ext uri="{FF2B5EF4-FFF2-40B4-BE49-F238E27FC236}">
                                <a16:creationId xmlns:a16="http://schemas.microsoft.com/office/drawing/2014/main" id="{CBCF7B0B-83EA-4F57-B38B-5697F15E5AC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6" name="Group 185">
                        <a:extLst>
                          <a:ext uri="{FF2B5EF4-FFF2-40B4-BE49-F238E27FC236}">
                            <a16:creationId xmlns:a16="http://schemas.microsoft.com/office/drawing/2014/main" id="{3CBA26A1-0BF1-435F-A00C-7425411CB078}"/>
                          </a:ext>
                        </a:extLst>
                      </p:cNvPr>
                      <p:cNvGrpSpPr/>
                      <p:nvPr/>
                    </p:nvGrpSpPr>
                    <p:grpSpPr>
                      <a:xfrm rot="9089938">
                        <a:off x="2556363" y="1661184"/>
                        <a:ext cx="1090262" cy="771324"/>
                        <a:chOff x="4567827" y="970271"/>
                        <a:chExt cx="1595182" cy="1230216"/>
                      </a:xfrm>
                    </p:grpSpPr>
                    <p:grpSp>
                      <p:nvGrpSpPr>
                        <p:cNvPr id="201" name="Group 7">
                          <a:extLst>
                            <a:ext uri="{FF2B5EF4-FFF2-40B4-BE49-F238E27FC236}">
                              <a16:creationId xmlns:a16="http://schemas.microsoft.com/office/drawing/2014/main" id="{26233297-ACDC-4525-A783-D89D9527D97C}"/>
                            </a:ext>
                          </a:extLst>
                        </p:cNvPr>
                        <p:cNvGrpSpPr/>
                        <p:nvPr/>
                      </p:nvGrpSpPr>
                      <p:grpSpPr>
                        <a:xfrm>
                          <a:off x="4567827" y="970271"/>
                          <a:ext cx="1176558" cy="776349"/>
                          <a:chOff x="4567827" y="970271"/>
                          <a:chExt cx="1176558" cy="776349"/>
                        </a:xfrm>
                        <a:solidFill>
                          <a:schemeClr val="accent3">
                            <a:lumMod val="50000"/>
                          </a:schemeClr>
                        </a:solidFill>
                      </p:grpSpPr>
                      <p:sp>
                        <p:nvSpPr>
                          <p:cNvPr id="208" name="Round Diagonal Corner Rectangle 2">
                            <a:extLst>
                              <a:ext uri="{FF2B5EF4-FFF2-40B4-BE49-F238E27FC236}">
                                <a16:creationId xmlns:a16="http://schemas.microsoft.com/office/drawing/2014/main" id="{6AA04BC3-DFAE-4283-A30C-F5BA50B3258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 Diagonal Corner Rectangle 3">
                            <a:extLst>
                              <a:ext uri="{FF2B5EF4-FFF2-40B4-BE49-F238E27FC236}">
                                <a16:creationId xmlns:a16="http://schemas.microsoft.com/office/drawing/2014/main" id="{CE053407-3088-4E21-A80B-D2F0873E250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 Diagonal Corner Rectangle 4">
                            <a:extLst>
                              <a:ext uri="{FF2B5EF4-FFF2-40B4-BE49-F238E27FC236}">
                                <a16:creationId xmlns:a16="http://schemas.microsoft.com/office/drawing/2014/main" id="{EAC2842C-CABA-47A7-9838-C4FF6B9F8FE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 Diagonal Corner Rectangle 5">
                            <a:extLst>
                              <a:ext uri="{FF2B5EF4-FFF2-40B4-BE49-F238E27FC236}">
                                <a16:creationId xmlns:a16="http://schemas.microsoft.com/office/drawing/2014/main" id="{D321F052-D8FE-4E87-AD33-FD5502BE641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 Diagonal Corner Rectangle 6">
                            <a:extLst>
                              <a:ext uri="{FF2B5EF4-FFF2-40B4-BE49-F238E27FC236}">
                                <a16:creationId xmlns:a16="http://schemas.microsoft.com/office/drawing/2014/main" id="{07FC6714-25AD-44F2-B08B-1662337E637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8">
                          <a:extLst>
                            <a:ext uri="{FF2B5EF4-FFF2-40B4-BE49-F238E27FC236}">
                              <a16:creationId xmlns:a16="http://schemas.microsoft.com/office/drawing/2014/main" id="{20F3BDAB-41F6-4AA9-B127-B7316633468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03" name="Round Diagonal Corner Rectangle 70">
                            <a:extLst>
                              <a:ext uri="{FF2B5EF4-FFF2-40B4-BE49-F238E27FC236}">
                                <a16:creationId xmlns:a16="http://schemas.microsoft.com/office/drawing/2014/main" id="{F8735DA5-458D-46FE-871E-B83F1174618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 Diagonal Corner Rectangle 71">
                            <a:extLst>
                              <a:ext uri="{FF2B5EF4-FFF2-40B4-BE49-F238E27FC236}">
                                <a16:creationId xmlns:a16="http://schemas.microsoft.com/office/drawing/2014/main" id="{240EAFA9-74E1-4281-AC8E-3CD8D6F2178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 Diagonal Corner Rectangle 72">
                            <a:extLst>
                              <a:ext uri="{FF2B5EF4-FFF2-40B4-BE49-F238E27FC236}">
                                <a16:creationId xmlns:a16="http://schemas.microsoft.com/office/drawing/2014/main" id="{CD063555-9A6B-457A-9EE4-159CA0697BD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 Diagonal Corner Rectangle 73">
                            <a:extLst>
                              <a:ext uri="{FF2B5EF4-FFF2-40B4-BE49-F238E27FC236}">
                                <a16:creationId xmlns:a16="http://schemas.microsoft.com/office/drawing/2014/main" id="{8C40B8C9-94BB-4D5E-8E02-08C68C6D570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 Diagonal Corner Rectangle 74">
                            <a:extLst>
                              <a:ext uri="{FF2B5EF4-FFF2-40B4-BE49-F238E27FC236}">
                                <a16:creationId xmlns:a16="http://schemas.microsoft.com/office/drawing/2014/main" id="{0DA8F4C1-7921-4A2A-87FB-CCEEA80ECBB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7" name="Group 186">
                        <a:extLst>
                          <a:ext uri="{FF2B5EF4-FFF2-40B4-BE49-F238E27FC236}">
                            <a16:creationId xmlns:a16="http://schemas.microsoft.com/office/drawing/2014/main" id="{FBDE15C8-95EB-418D-ABE9-4D4EAFFF70F9}"/>
                          </a:ext>
                        </a:extLst>
                      </p:cNvPr>
                      <p:cNvGrpSpPr/>
                      <p:nvPr/>
                    </p:nvGrpSpPr>
                    <p:grpSpPr>
                      <a:xfrm rot="13486189" flipH="1">
                        <a:off x="1389306" y="2685691"/>
                        <a:ext cx="1345945" cy="1037421"/>
                        <a:chOff x="4567827" y="970271"/>
                        <a:chExt cx="1595182" cy="1230216"/>
                      </a:xfrm>
                    </p:grpSpPr>
                    <p:grpSp>
                      <p:nvGrpSpPr>
                        <p:cNvPr id="188" name="Group 7">
                          <a:extLst>
                            <a:ext uri="{FF2B5EF4-FFF2-40B4-BE49-F238E27FC236}">
                              <a16:creationId xmlns:a16="http://schemas.microsoft.com/office/drawing/2014/main" id="{5735A955-3C85-4338-9A00-5FA0018F6EF5}"/>
                            </a:ext>
                          </a:extLst>
                        </p:cNvPr>
                        <p:cNvGrpSpPr/>
                        <p:nvPr/>
                      </p:nvGrpSpPr>
                      <p:grpSpPr>
                        <a:xfrm>
                          <a:off x="4567827" y="970271"/>
                          <a:ext cx="1176558" cy="776349"/>
                          <a:chOff x="4567827" y="970271"/>
                          <a:chExt cx="1176558" cy="776349"/>
                        </a:xfrm>
                        <a:solidFill>
                          <a:schemeClr val="accent3">
                            <a:lumMod val="50000"/>
                          </a:schemeClr>
                        </a:solidFill>
                      </p:grpSpPr>
                      <p:sp>
                        <p:nvSpPr>
                          <p:cNvPr id="196" name="Round Diagonal Corner Rectangle 2">
                            <a:extLst>
                              <a:ext uri="{FF2B5EF4-FFF2-40B4-BE49-F238E27FC236}">
                                <a16:creationId xmlns:a16="http://schemas.microsoft.com/office/drawing/2014/main" id="{865C240A-CFD2-454C-9EDA-62EAC0ADDD8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 Diagonal Corner Rectangle 3">
                            <a:extLst>
                              <a:ext uri="{FF2B5EF4-FFF2-40B4-BE49-F238E27FC236}">
                                <a16:creationId xmlns:a16="http://schemas.microsoft.com/office/drawing/2014/main" id="{8BAB0F8E-C6C2-41EB-9CD3-889F5E06238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 Diagonal Corner Rectangle 4">
                            <a:extLst>
                              <a:ext uri="{FF2B5EF4-FFF2-40B4-BE49-F238E27FC236}">
                                <a16:creationId xmlns:a16="http://schemas.microsoft.com/office/drawing/2014/main" id="{DCCFA485-D9E8-4FA8-8DA1-9EEC466CAE1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 Diagonal Corner Rectangle 5">
                            <a:extLst>
                              <a:ext uri="{FF2B5EF4-FFF2-40B4-BE49-F238E27FC236}">
                                <a16:creationId xmlns:a16="http://schemas.microsoft.com/office/drawing/2014/main" id="{1BB90A59-8908-42DE-A6E0-EDC5F15A5BD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 Diagonal Corner Rectangle 6">
                            <a:extLst>
                              <a:ext uri="{FF2B5EF4-FFF2-40B4-BE49-F238E27FC236}">
                                <a16:creationId xmlns:a16="http://schemas.microsoft.com/office/drawing/2014/main" id="{6C94282D-9232-471F-BFC9-6FF40A6925B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8">
                          <a:extLst>
                            <a:ext uri="{FF2B5EF4-FFF2-40B4-BE49-F238E27FC236}">
                              <a16:creationId xmlns:a16="http://schemas.microsoft.com/office/drawing/2014/main" id="{C1EFFA2F-F373-4E32-AF50-CD89129EF5E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90" name="Round Diagonal Corner Rectangle 83">
                            <a:extLst>
                              <a:ext uri="{FF2B5EF4-FFF2-40B4-BE49-F238E27FC236}">
                                <a16:creationId xmlns:a16="http://schemas.microsoft.com/office/drawing/2014/main" id="{ECA6828B-5A02-4E78-BE86-983546D56A6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 Diagonal Corner Rectangle 84">
                            <a:extLst>
                              <a:ext uri="{FF2B5EF4-FFF2-40B4-BE49-F238E27FC236}">
                                <a16:creationId xmlns:a16="http://schemas.microsoft.com/office/drawing/2014/main" id="{658867EB-61CF-43B8-9A4F-F7B20F8EB21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 Diagonal Corner Rectangle 85">
                            <a:extLst>
                              <a:ext uri="{FF2B5EF4-FFF2-40B4-BE49-F238E27FC236}">
                                <a16:creationId xmlns:a16="http://schemas.microsoft.com/office/drawing/2014/main" id="{4A18747D-3DDE-4F46-B789-ABC97DEC9C7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 Diagonal Corner Rectangle 86">
                            <a:extLst>
                              <a:ext uri="{FF2B5EF4-FFF2-40B4-BE49-F238E27FC236}">
                                <a16:creationId xmlns:a16="http://schemas.microsoft.com/office/drawing/2014/main" id="{68C2737E-9727-463E-B15D-3F02CEDCD77C}"/>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 Diagonal Corner Rectangle 87">
                            <a:extLst>
                              <a:ext uri="{FF2B5EF4-FFF2-40B4-BE49-F238E27FC236}">
                                <a16:creationId xmlns:a16="http://schemas.microsoft.com/office/drawing/2014/main" id="{B2F1C044-EEB8-4144-B892-9D1594163BC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4" name="Group 63">
                      <a:extLst>
                        <a:ext uri="{FF2B5EF4-FFF2-40B4-BE49-F238E27FC236}">
                          <a16:creationId xmlns:a16="http://schemas.microsoft.com/office/drawing/2014/main" id="{CDC41258-FE67-4754-8CDC-C24EE33C63B0}"/>
                        </a:ext>
                      </a:extLst>
                    </p:cNvPr>
                    <p:cNvGrpSpPr/>
                    <p:nvPr/>
                  </p:nvGrpSpPr>
                  <p:grpSpPr>
                    <a:xfrm>
                      <a:off x="7744485" y="3845865"/>
                      <a:ext cx="1015120" cy="696482"/>
                      <a:chOff x="3480816" y="1417320"/>
                      <a:chExt cx="4105975" cy="2871216"/>
                    </a:xfrm>
                  </p:grpSpPr>
                  <p:grpSp>
                    <p:nvGrpSpPr>
                      <p:cNvPr id="168" name="Group 167">
                        <a:extLst>
                          <a:ext uri="{FF2B5EF4-FFF2-40B4-BE49-F238E27FC236}">
                            <a16:creationId xmlns:a16="http://schemas.microsoft.com/office/drawing/2014/main" id="{6C93BDAE-6FEA-42A2-924D-BC821B197BB0}"/>
                          </a:ext>
                        </a:extLst>
                      </p:cNvPr>
                      <p:cNvGrpSpPr/>
                      <p:nvPr/>
                    </p:nvGrpSpPr>
                    <p:grpSpPr>
                      <a:xfrm>
                        <a:off x="4489705" y="1779294"/>
                        <a:ext cx="1630864" cy="1887450"/>
                        <a:chOff x="7653422" y="1435608"/>
                        <a:chExt cx="2769586" cy="3757446"/>
                      </a:xfrm>
                    </p:grpSpPr>
                    <p:sp>
                      <p:nvSpPr>
                        <p:cNvPr id="178" name="Rectangle 2">
                          <a:extLst>
                            <a:ext uri="{FF2B5EF4-FFF2-40B4-BE49-F238E27FC236}">
                              <a16:creationId xmlns:a16="http://schemas.microsoft.com/office/drawing/2014/main" id="{A311CACE-C4E5-446E-A869-4C45D6A0912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3941DC99-E56F-4692-9C6A-43BF8897A20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69" name="Group 168">
                        <a:extLst>
                          <a:ext uri="{FF2B5EF4-FFF2-40B4-BE49-F238E27FC236}">
                            <a16:creationId xmlns:a16="http://schemas.microsoft.com/office/drawing/2014/main" id="{5B7D4580-2E82-4A04-AED2-588B9F84D9C4}"/>
                          </a:ext>
                        </a:extLst>
                      </p:cNvPr>
                      <p:cNvGrpSpPr/>
                      <p:nvPr/>
                    </p:nvGrpSpPr>
                    <p:grpSpPr>
                      <a:xfrm>
                        <a:off x="5218177" y="1636776"/>
                        <a:ext cx="1822482" cy="2109216"/>
                        <a:chOff x="7653422" y="1435608"/>
                        <a:chExt cx="2769586" cy="3757446"/>
                      </a:xfrm>
                    </p:grpSpPr>
                    <p:sp>
                      <p:nvSpPr>
                        <p:cNvPr id="176" name="Rectangle 2">
                          <a:extLst>
                            <a:ext uri="{FF2B5EF4-FFF2-40B4-BE49-F238E27FC236}">
                              <a16:creationId xmlns:a16="http://schemas.microsoft.com/office/drawing/2014/main" id="{E47A7990-E2BA-4965-B37D-5AB711A59BD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8A091CBF-0E27-42F2-BCB2-F0BD76151AF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0" name="Group 169">
                        <a:extLst>
                          <a:ext uri="{FF2B5EF4-FFF2-40B4-BE49-F238E27FC236}">
                            <a16:creationId xmlns:a16="http://schemas.microsoft.com/office/drawing/2014/main" id="{079DC65D-2F3B-403A-B15A-E07690A2A998}"/>
                          </a:ext>
                        </a:extLst>
                      </p:cNvPr>
                      <p:cNvGrpSpPr/>
                      <p:nvPr/>
                    </p:nvGrpSpPr>
                    <p:grpSpPr>
                      <a:xfrm>
                        <a:off x="3480816" y="1417320"/>
                        <a:ext cx="2162223" cy="2502408"/>
                        <a:chOff x="7653422" y="1435608"/>
                        <a:chExt cx="2769586" cy="3757446"/>
                      </a:xfrm>
                    </p:grpSpPr>
                    <p:sp>
                      <p:nvSpPr>
                        <p:cNvPr id="174" name="Rectangle 2">
                          <a:extLst>
                            <a:ext uri="{FF2B5EF4-FFF2-40B4-BE49-F238E27FC236}">
                              <a16:creationId xmlns:a16="http://schemas.microsoft.com/office/drawing/2014/main" id="{A2335223-D29D-4E7D-AB21-C99F81973F5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CD878B20-5633-4730-96F2-ACBB13D333F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1" name="Group 170">
                        <a:extLst>
                          <a:ext uri="{FF2B5EF4-FFF2-40B4-BE49-F238E27FC236}">
                            <a16:creationId xmlns:a16="http://schemas.microsoft.com/office/drawing/2014/main" id="{A2DC83C8-0748-4096-BDFA-AE42A507A729}"/>
                          </a:ext>
                        </a:extLst>
                      </p:cNvPr>
                      <p:cNvGrpSpPr/>
                      <p:nvPr/>
                    </p:nvGrpSpPr>
                    <p:grpSpPr>
                      <a:xfrm>
                        <a:off x="5394961" y="1751862"/>
                        <a:ext cx="2191830" cy="2536674"/>
                        <a:chOff x="7653422" y="1435608"/>
                        <a:chExt cx="2769586" cy="3757446"/>
                      </a:xfrm>
                    </p:grpSpPr>
                    <p:sp>
                      <p:nvSpPr>
                        <p:cNvPr id="172" name="Rectangle 2">
                          <a:extLst>
                            <a:ext uri="{FF2B5EF4-FFF2-40B4-BE49-F238E27FC236}">
                              <a16:creationId xmlns:a16="http://schemas.microsoft.com/office/drawing/2014/main" id="{5557BB8D-46A6-47EB-A9A2-536C8131314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0B649DCA-FF40-48A3-ADCF-1ECA56857A4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65" name="Group 64">
                      <a:extLst>
                        <a:ext uri="{FF2B5EF4-FFF2-40B4-BE49-F238E27FC236}">
                          <a16:creationId xmlns:a16="http://schemas.microsoft.com/office/drawing/2014/main" id="{40AB34CC-C833-4D8C-82D4-25870565FBB5}"/>
                        </a:ext>
                      </a:extLst>
                    </p:cNvPr>
                    <p:cNvGrpSpPr/>
                    <p:nvPr/>
                  </p:nvGrpSpPr>
                  <p:grpSpPr>
                    <a:xfrm>
                      <a:off x="7961046" y="3963042"/>
                      <a:ext cx="384925" cy="648379"/>
                      <a:chOff x="1241184" y="770000"/>
                      <a:chExt cx="2405441" cy="4129562"/>
                    </a:xfrm>
                  </p:grpSpPr>
                  <p:grpSp>
                    <p:nvGrpSpPr>
                      <p:cNvPr id="76" name="Group 75">
                        <a:extLst>
                          <a:ext uri="{FF2B5EF4-FFF2-40B4-BE49-F238E27FC236}">
                            <a16:creationId xmlns:a16="http://schemas.microsoft.com/office/drawing/2014/main" id="{E33DEB2B-D1EA-4630-93BC-F38A6D79E6A7}"/>
                          </a:ext>
                        </a:extLst>
                      </p:cNvPr>
                      <p:cNvGrpSpPr/>
                      <p:nvPr/>
                    </p:nvGrpSpPr>
                    <p:grpSpPr>
                      <a:xfrm>
                        <a:off x="2133600" y="2743200"/>
                        <a:ext cx="1295400" cy="990600"/>
                        <a:chOff x="4567827" y="970271"/>
                        <a:chExt cx="1595182" cy="1230216"/>
                      </a:xfrm>
                    </p:grpSpPr>
                    <p:grpSp>
                      <p:nvGrpSpPr>
                        <p:cNvPr id="156" name="Group 155">
                          <a:extLst>
                            <a:ext uri="{FF2B5EF4-FFF2-40B4-BE49-F238E27FC236}">
                              <a16:creationId xmlns:a16="http://schemas.microsoft.com/office/drawing/2014/main" id="{ABB25900-AF5A-4FA8-958D-CCCE6C956D66}"/>
                            </a:ext>
                          </a:extLst>
                        </p:cNvPr>
                        <p:cNvGrpSpPr/>
                        <p:nvPr/>
                      </p:nvGrpSpPr>
                      <p:grpSpPr>
                        <a:xfrm>
                          <a:off x="4567827" y="970271"/>
                          <a:ext cx="1176558" cy="776349"/>
                          <a:chOff x="4567827" y="970271"/>
                          <a:chExt cx="1176558" cy="776349"/>
                        </a:xfrm>
                        <a:solidFill>
                          <a:schemeClr val="accent3">
                            <a:lumMod val="50000"/>
                          </a:schemeClr>
                        </a:solidFill>
                      </p:grpSpPr>
                      <p:sp>
                        <p:nvSpPr>
                          <p:cNvPr id="163" name="Round Diagonal Corner Rectangle 2">
                            <a:extLst>
                              <a:ext uri="{FF2B5EF4-FFF2-40B4-BE49-F238E27FC236}">
                                <a16:creationId xmlns:a16="http://schemas.microsoft.com/office/drawing/2014/main" id="{6B3241A4-E3CE-4D8D-8655-406F17D8D99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3">
                            <a:extLst>
                              <a:ext uri="{FF2B5EF4-FFF2-40B4-BE49-F238E27FC236}">
                                <a16:creationId xmlns:a16="http://schemas.microsoft.com/office/drawing/2014/main" id="{AD60DA68-6BA4-47BA-BC6A-22062696308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4">
                            <a:extLst>
                              <a:ext uri="{FF2B5EF4-FFF2-40B4-BE49-F238E27FC236}">
                                <a16:creationId xmlns:a16="http://schemas.microsoft.com/office/drawing/2014/main" id="{92D2C558-31D9-4E97-BC96-B5DA8DD5AA4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5">
                            <a:extLst>
                              <a:ext uri="{FF2B5EF4-FFF2-40B4-BE49-F238E27FC236}">
                                <a16:creationId xmlns:a16="http://schemas.microsoft.com/office/drawing/2014/main" id="{9FA6A050-F88E-49C5-821B-3ADFD643E17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6">
                            <a:extLst>
                              <a:ext uri="{FF2B5EF4-FFF2-40B4-BE49-F238E27FC236}">
                                <a16:creationId xmlns:a16="http://schemas.microsoft.com/office/drawing/2014/main" id="{42E768C7-52E0-4FF8-B534-165935AF1FF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a:extLst>
                            <a:ext uri="{FF2B5EF4-FFF2-40B4-BE49-F238E27FC236}">
                              <a16:creationId xmlns:a16="http://schemas.microsoft.com/office/drawing/2014/main" id="{F8B7EFBA-3E55-4A78-8316-B620B2A2D7E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58" name="Round Diagonal Corner Rectangle 9">
                            <a:extLst>
                              <a:ext uri="{FF2B5EF4-FFF2-40B4-BE49-F238E27FC236}">
                                <a16:creationId xmlns:a16="http://schemas.microsoft.com/office/drawing/2014/main" id="{3E3CA9F4-37FC-40C3-A7A9-41CB8933C68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 Diagonal Corner Rectangle 10">
                            <a:extLst>
                              <a:ext uri="{FF2B5EF4-FFF2-40B4-BE49-F238E27FC236}">
                                <a16:creationId xmlns:a16="http://schemas.microsoft.com/office/drawing/2014/main" id="{B226785F-FC60-4A73-BB1C-BBA276596F56}"/>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11">
                            <a:extLst>
                              <a:ext uri="{FF2B5EF4-FFF2-40B4-BE49-F238E27FC236}">
                                <a16:creationId xmlns:a16="http://schemas.microsoft.com/office/drawing/2014/main" id="{9E622538-E89B-44D6-87EE-DC45CD2D685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 Diagonal Corner Rectangle 12">
                            <a:extLst>
                              <a:ext uri="{FF2B5EF4-FFF2-40B4-BE49-F238E27FC236}">
                                <a16:creationId xmlns:a16="http://schemas.microsoft.com/office/drawing/2014/main" id="{E77F2074-3567-4179-B3D3-4BE7FFBF912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13">
                            <a:extLst>
                              <a:ext uri="{FF2B5EF4-FFF2-40B4-BE49-F238E27FC236}">
                                <a16:creationId xmlns:a16="http://schemas.microsoft.com/office/drawing/2014/main" id="{57F8EE4F-2D71-4D0B-905F-A829909967B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 name="Double Wave 76">
                        <a:extLst>
                          <a:ext uri="{FF2B5EF4-FFF2-40B4-BE49-F238E27FC236}">
                            <a16:creationId xmlns:a16="http://schemas.microsoft.com/office/drawing/2014/main" id="{53B11770-4A23-4836-B10A-953AD7E65006}"/>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15E8A95A-8404-4F94-9F19-B8130B60ADB3}"/>
                          </a:ext>
                        </a:extLst>
                      </p:cNvPr>
                      <p:cNvGrpSpPr/>
                      <p:nvPr/>
                    </p:nvGrpSpPr>
                    <p:grpSpPr>
                      <a:xfrm rot="3721982">
                        <a:off x="2072705" y="1965154"/>
                        <a:ext cx="1219200" cy="940256"/>
                        <a:chOff x="4567827" y="970271"/>
                        <a:chExt cx="1595182" cy="1230216"/>
                      </a:xfrm>
                    </p:grpSpPr>
                    <p:grpSp>
                      <p:nvGrpSpPr>
                        <p:cNvPr id="144" name="Group 7">
                          <a:extLst>
                            <a:ext uri="{FF2B5EF4-FFF2-40B4-BE49-F238E27FC236}">
                              <a16:creationId xmlns:a16="http://schemas.microsoft.com/office/drawing/2014/main" id="{5E2340BD-246C-4903-95AB-5D3D96AF627C}"/>
                            </a:ext>
                          </a:extLst>
                        </p:cNvPr>
                        <p:cNvGrpSpPr/>
                        <p:nvPr/>
                      </p:nvGrpSpPr>
                      <p:grpSpPr>
                        <a:xfrm>
                          <a:off x="4567827" y="970271"/>
                          <a:ext cx="1176558" cy="776349"/>
                          <a:chOff x="4567827" y="970271"/>
                          <a:chExt cx="1176558" cy="776349"/>
                        </a:xfrm>
                        <a:solidFill>
                          <a:schemeClr val="accent3">
                            <a:lumMod val="50000"/>
                          </a:schemeClr>
                        </a:solidFill>
                      </p:grpSpPr>
                      <p:sp>
                        <p:nvSpPr>
                          <p:cNvPr id="151" name="Round Diagonal Corner Rectangle 2">
                            <a:extLst>
                              <a:ext uri="{FF2B5EF4-FFF2-40B4-BE49-F238E27FC236}">
                                <a16:creationId xmlns:a16="http://schemas.microsoft.com/office/drawing/2014/main" id="{96E5B16A-CD6E-4E87-AFBE-D32B7F6D397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 Diagonal Corner Rectangle 3">
                            <a:extLst>
                              <a:ext uri="{FF2B5EF4-FFF2-40B4-BE49-F238E27FC236}">
                                <a16:creationId xmlns:a16="http://schemas.microsoft.com/office/drawing/2014/main" id="{ED817549-4FA0-43A6-8D85-4B3EA2C1329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 Diagonal Corner Rectangle 4">
                            <a:extLst>
                              <a:ext uri="{FF2B5EF4-FFF2-40B4-BE49-F238E27FC236}">
                                <a16:creationId xmlns:a16="http://schemas.microsoft.com/office/drawing/2014/main" id="{C33FA0D9-8CE2-4140-9DE1-333AF118068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 Diagonal Corner Rectangle 5">
                            <a:extLst>
                              <a:ext uri="{FF2B5EF4-FFF2-40B4-BE49-F238E27FC236}">
                                <a16:creationId xmlns:a16="http://schemas.microsoft.com/office/drawing/2014/main" id="{2B8DCEF3-A3F2-4169-95FE-097C77B03D3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6">
                            <a:extLst>
                              <a:ext uri="{FF2B5EF4-FFF2-40B4-BE49-F238E27FC236}">
                                <a16:creationId xmlns:a16="http://schemas.microsoft.com/office/drawing/2014/main" id="{7C6369EB-6ED6-4789-ACEB-B857EF004C5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8">
                          <a:extLst>
                            <a:ext uri="{FF2B5EF4-FFF2-40B4-BE49-F238E27FC236}">
                              <a16:creationId xmlns:a16="http://schemas.microsoft.com/office/drawing/2014/main" id="{53923A39-939C-4A1A-9450-F44B9508EC7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46" name="Round Diagonal Corner Rectangle 18">
                            <a:extLst>
                              <a:ext uri="{FF2B5EF4-FFF2-40B4-BE49-F238E27FC236}">
                                <a16:creationId xmlns:a16="http://schemas.microsoft.com/office/drawing/2014/main" id="{239BE9C5-FA2F-4A5B-836A-6275BB146C3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 Diagonal Corner Rectangle 19">
                            <a:extLst>
                              <a:ext uri="{FF2B5EF4-FFF2-40B4-BE49-F238E27FC236}">
                                <a16:creationId xmlns:a16="http://schemas.microsoft.com/office/drawing/2014/main" id="{5FD5A0B7-4BC5-4C19-8BDE-725644192C9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 Diagonal Corner Rectangle 20">
                            <a:extLst>
                              <a:ext uri="{FF2B5EF4-FFF2-40B4-BE49-F238E27FC236}">
                                <a16:creationId xmlns:a16="http://schemas.microsoft.com/office/drawing/2014/main" id="{6E486DC8-7282-45EB-A38C-44182112524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 Diagonal Corner Rectangle 21">
                            <a:extLst>
                              <a:ext uri="{FF2B5EF4-FFF2-40B4-BE49-F238E27FC236}">
                                <a16:creationId xmlns:a16="http://schemas.microsoft.com/office/drawing/2014/main" id="{22650AED-9EF4-4E9F-9BBC-21A4F9BBBF5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 Diagonal Corner Rectangle 22">
                            <a:extLst>
                              <a:ext uri="{FF2B5EF4-FFF2-40B4-BE49-F238E27FC236}">
                                <a16:creationId xmlns:a16="http://schemas.microsoft.com/office/drawing/2014/main" id="{21E97355-FD82-4A52-AD6B-D028E86FD86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78">
                        <a:extLst>
                          <a:ext uri="{FF2B5EF4-FFF2-40B4-BE49-F238E27FC236}">
                            <a16:creationId xmlns:a16="http://schemas.microsoft.com/office/drawing/2014/main" id="{C1BB6B09-3864-4807-9F45-ECB672604090}"/>
                          </a:ext>
                        </a:extLst>
                      </p:cNvPr>
                      <p:cNvGrpSpPr/>
                      <p:nvPr/>
                    </p:nvGrpSpPr>
                    <p:grpSpPr>
                      <a:xfrm rot="20253845">
                        <a:off x="1241184" y="1553241"/>
                        <a:ext cx="1595182" cy="1230216"/>
                        <a:chOff x="4567827" y="970271"/>
                        <a:chExt cx="1595182" cy="1230216"/>
                      </a:xfrm>
                    </p:grpSpPr>
                    <p:grpSp>
                      <p:nvGrpSpPr>
                        <p:cNvPr id="132" name="Group 7">
                          <a:extLst>
                            <a:ext uri="{FF2B5EF4-FFF2-40B4-BE49-F238E27FC236}">
                              <a16:creationId xmlns:a16="http://schemas.microsoft.com/office/drawing/2014/main" id="{5378D16F-78D7-4207-8C9F-2384C8ED9084}"/>
                            </a:ext>
                          </a:extLst>
                        </p:cNvPr>
                        <p:cNvGrpSpPr/>
                        <p:nvPr/>
                      </p:nvGrpSpPr>
                      <p:grpSpPr>
                        <a:xfrm>
                          <a:off x="4567827" y="970271"/>
                          <a:ext cx="1176558" cy="776349"/>
                          <a:chOff x="4567827" y="970271"/>
                          <a:chExt cx="1176558" cy="776349"/>
                        </a:xfrm>
                        <a:solidFill>
                          <a:schemeClr val="accent3">
                            <a:lumMod val="50000"/>
                          </a:schemeClr>
                        </a:solidFill>
                      </p:grpSpPr>
                      <p:sp>
                        <p:nvSpPr>
                          <p:cNvPr id="139" name="Round Diagonal Corner Rectangle 2">
                            <a:extLst>
                              <a:ext uri="{FF2B5EF4-FFF2-40B4-BE49-F238E27FC236}">
                                <a16:creationId xmlns:a16="http://schemas.microsoft.com/office/drawing/2014/main" id="{8EB233DB-1A82-4336-8D33-2711C5275B6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3">
                            <a:extLst>
                              <a:ext uri="{FF2B5EF4-FFF2-40B4-BE49-F238E27FC236}">
                                <a16:creationId xmlns:a16="http://schemas.microsoft.com/office/drawing/2014/main" id="{75D71733-2BBD-4876-AEF5-FEBC40CC131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 Diagonal Corner Rectangle 4">
                            <a:extLst>
                              <a:ext uri="{FF2B5EF4-FFF2-40B4-BE49-F238E27FC236}">
                                <a16:creationId xmlns:a16="http://schemas.microsoft.com/office/drawing/2014/main" id="{9F02DC02-14F0-4023-92AE-349B2E0CA89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 Diagonal Corner Rectangle 5">
                            <a:extLst>
                              <a:ext uri="{FF2B5EF4-FFF2-40B4-BE49-F238E27FC236}">
                                <a16:creationId xmlns:a16="http://schemas.microsoft.com/office/drawing/2014/main" id="{202DF635-D4C1-4056-8116-62EF3E1F599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 Diagonal Corner Rectangle 6">
                            <a:extLst>
                              <a:ext uri="{FF2B5EF4-FFF2-40B4-BE49-F238E27FC236}">
                                <a16:creationId xmlns:a16="http://schemas.microsoft.com/office/drawing/2014/main" id="{4CE64215-4E87-45BC-B790-43E032A7B85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8">
                          <a:extLst>
                            <a:ext uri="{FF2B5EF4-FFF2-40B4-BE49-F238E27FC236}">
                              <a16:creationId xmlns:a16="http://schemas.microsoft.com/office/drawing/2014/main" id="{870499CC-0B0C-449B-9E75-7CE085F7DFB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34" name="Round Diagonal Corner Rectangle 31">
                            <a:extLst>
                              <a:ext uri="{FF2B5EF4-FFF2-40B4-BE49-F238E27FC236}">
                                <a16:creationId xmlns:a16="http://schemas.microsoft.com/office/drawing/2014/main" id="{58A15C88-6681-4B89-9FBE-6D739422D79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32">
                            <a:extLst>
                              <a:ext uri="{FF2B5EF4-FFF2-40B4-BE49-F238E27FC236}">
                                <a16:creationId xmlns:a16="http://schemas.microsoft.com/office/drawing/2014/main" id="{3DED4F59-6BD2-4CE6-AA12-B69955D5D8A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33">
                            <a:extLst>
                              <a:ext uri="{FF2B5EF4-FFF2-40B4-BE49-F238E27FC236}">
                                <a16:creationId xmlns:a16="http://schemas.microsoft.com/office/drawing/2014/main" id="{8A489229-D735-45D7-A9A2-A7C2741CE48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 Diagonal Corner Rectangle 34">
                            <a:extLst>
                              <a:ext uri="{FF2B5EF4-FFF2-40B4-BE49-F238E27FC236}">
                                <a16:creationId xmlns:a16="http://schemas.microsoft.com/office/drawing/2014/main" id="{2634E4C4-1A23-494C-8AD4-8FA87723A6F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 Diagonal Corner Rectangle 35">
                            <a:extLst>
                              <a:ext uri="{FF2B5EF4-FFF2-40B4-BE49-F238E27FC236}">
                                <a16:creationId xmlns:a16="http://schemas.microsoft.com/office/drawing/2014/main" id="{4DD1A57C-3EB7-4F3F-885A-B63F3E194A1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a:extLst>
                          <a:ext uri="{FF2B5EF4-FFF2-40B4-BE49-F238E27FC236}">
                            <a16:creationId xmlns:a16="http://schemas.microsoft.com/office/drawing/2014/main" id="{6719CF5F-C406-45C7-B0DB-FCCD6A68D604}"/>
                          </a:ext>
                        </a:extLst>
                      </p:cNvPr>
                      <p:cNvGrpSpPr/>
                      <p:nvPr/>
                    </p:nvGrpSpPr>
                    <p:grpSpPr>
                      <a:xfrm rot="8113811">
                        <a:off x="1943792" y="770000"/>
                        <a:ext cx="1446415" cy="1355079"/>
                        <a:chOff x="4567827" y="970271"/>
                        <a:chExt cx="1595182" cy="1230216"/>
                      </a:xfrm>
                    </p:grpSpPr>
                    <p:grpSp>
                      <p:nvGrpSpPr>
                        <p:cNvPr id="120" name="Group 7">
                          <a:extLst>
                            <a:ext uri="{FF2B5EF4-FFF2-40B4-BE49-F238E27FC236}">
                              <a16:creationId xmlns:a16="http://schemas.microsoft.com/office/drawing/2014/main" id="{C9C3FE3E-E2EF-4E60-A83D-DD082F4B89B7}"/>
                            </a:ext>
                          </a:extLst>
                        </p:cNvPr>
                        <p:cNvGrpSpPr/>
                        <p:nvPr/>
                      </p:nvGrpSpPr>
                      <p:grpSpPr>
                        <a:xfrm>
                          <a:off x="4567827" y="970271"/>
                          <a:ext cx="1176558" cy="776349"/>
                          <a:chOff x="4567827" y="970271"/>
                          <a:chExt cx="1176558" cy="776349"/>
                        </a:xfrm>
                        <a:solidFill>
                          <a:schemeClr val="accent3">
                            <a:lumMod val="50000"/>
                          </a:schemeClr>
                        </a:solidFill>
                      </p:grpSpPr>
                      <p:sp>
                        <p:nvSpPr>
                          <p:cNvPr id="127" name="Round Diagonal Corner Rectangle 2">
                            <a:extLst>
                              <a:ext uri="{FF2B5EF4-FFF2-40B4-BE49-F238E27FC236}">
                                <a16:creationId xmlns:a16="http://schemas.microsoft.com/office/drawing/2014/main" id="{9453AC5F-5C90-4CAE-9151-035E6010D7AD}"/>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Diagonal Corner Rectangle 3">
                            <a:extLst>
                              <a:ext uri="{FF2B5EF4-FFF2-40B4-BE49-F238E27FC236}">
                                <a16:creationId xmlns:a16="http://schemas.microsoft.com/office/drawing/2014/main" id="{8D74E709-0072-4CDC-B7F0-93523999F25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 Diagonal Corner Rectangle 4">
                            <a:extLst>
                              <a:ext uri="{FF2B5EF4-FFF2-40B4-BE49-F238E27FC236}">
                                <a16:creationId xmlns:a16="http://schemas.microsoft.com/office/drawing/2014/main" id="{A6996BDB-CE86-4383-8979-31FEDE796664}"/>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 Diagonal Corner Rectangle 5">
                            <a:extLst>
                              <a:ext uri="{FF2B5EF4-FFF2-40B4-BE49-F238E27FC236}">
                                <a16:creationId xmlns:a16="http://schemas.microsoft.com/office/drawing/2014/main" id="{1384E301-E88F-4485-81E2-CF9F95CA5F4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 Diagonal Corner Rectangle 6">
                            <a:extLst>
                              <a:ext uri="{FF2B5EF4-FFF2-40B4-BE49-F238E27FC236}">
                                <a16:creationId xmlns:a16="http://schemas.microsoft.com/office/drawing/2014/main" id="{B58D2880-AD35-4595-9712-C38B2E99BDF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8">
                          <a:extLst>
                            <a:ext uri="{FF2B5EF4-FFF2-40B4-BE49-F238E27FC236}">
                              <a16:creationId xmlns:a16="http://schemas.microsoft.com/office/drawing/2014/main" id="{7F6BE77E-F2C6-48C4-A83A-723802F9302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22" name="Round Diagonal Corner Rectangle 44">
                            <a:extLst>
                              <a:ext uri="{FF2B5EF4-FFF2-40B4-BE49-F238E27FC236}">
                                <a16:creationId xmlns:a16="http://schemas.microsoft.com/office/drawing/2014/main" id="{3395E148-CD8B-42EE-8420-1870D0026E60}"/>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 Diagonal Corner Rectangle 45">
                            <a:extLst>
                              <a:ext uri="{FF2B5EF4-FFF2-40B4-BE49-F238E27FC236}">
                                <a16:creationId xmlns:a16="http://schemas.microsoft.com/office/drawing/2014/main" id="{FFA5AD36-3A89-44D4-9ED6-1F956D84C66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Diagonal Corner Rectangle 46">
                            <a:extLst>
                              <a:ext uri="{FF2B5EF4-FFF2-40B4-BE49-F238E27FC236}">
                                <a16:creationId xmlns:a16="http://schemas.microsoft.com/office/drawing/2014/main" id="{12F8F065-4805-4AA0-BA42-D7511B373C7A}"/>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 Diagonal Corner Rectangle 47">
                            <a:extLst>
                              <a:ext uri="{FF2B5EF4-FFF2-40B4-BE49-F238E27FC236}">
                                <a16:creationId xmlns:a16="http://schemas.microsoft.com/office/drawing/2014/main" id="{9479E4E9-E843-447F-BA43-3E54A96FDBF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Diagonal Corner Rectangle 48">
                            <a:extLst>
                              <a:ext uri="{FF2B5EF4-FFF2-40B4-BE49-F238E27FC236}">
                                <a16:creationId xmlns:a16="http://schemas.microsoft.com/office/drawing/2014/main" id="{02EC56EF-7A26-4246-9033-6888A243CE0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 name="Group 80">
                        <a:extLst>
                          <a:ext uri="{FF2B5EF4-FFF2-40B4-BE49-F238E27FC236}">
                            <a16:creationId xmlns:a16="http://schemas.microsoft.com/office/drawing/2014/main" id="{603FF6FA-DD9E-43B9-87AA-0086B3DF9DC5}"/>
                          </a:ext>
                        </a:extLst>
                      </p:cNvPr>
                      <p:cNvGrpSpPr/>
                      <p:nvPr/>
                    </p:nvGrpSpPr>
                    <p:grpSpPr>
                      <a:xfrm rot="8113811">
                        <a:off x="1438523" y="2207715"/>
                        <a:ext cx="1390153" cy="762604"/>
                        <a:chOff x="4567827" y="970271"/>
                        <a:chExt cx="1595182" cy="1230216"/>
                      </a:xfrm>
                    </p:grpSpPr>
                    <p:grpSp>
                      <p:nvGrpSpPr>
                        <p:cNvPr id="108" name="Group 7">
                          <a:extLst>
                            <a:ext uri="{FF2B5EF4-FFF2-40B4-BE49-F238E27FC236}">
                              <a16:creationId xmlns:a16="http://schemas.microsoft.com/office/drawing/2014/main" id="{5335EF0B-D645-4980-BC9C-425FDFC36F21}"/>
                            </a:ext>
                          </a:extLst>
                        </p:cNvPr>
                        <p:cNvGrpSpPr/>
                        <p:nvPr/>
                      </p:nvGrpSpPr>
                      <p:grpSpPr>
                        <a:xfrm>
                          <a:off x="4567827" y="970271"/>
                          <a:ext cx="1176558" cy="776349"/>
                          <a:chOff x="4567827" y="970271"/>
                          <a:chExt cx="1176558" cy="776349"/>
                        </a:xfrm>
                        <a:solidFill>
                          <a:schemeClr val="accent3">
                            <a:lumMod val="50000"/>
                          </a:schemeClr>
                        </a:solidFill>
                      </p:grpSpPr>
                      <p:sp>
                        <p:nvSpPr>
                          <p:cNvPr id="115" name="Round Diagonal Corner Rectangle 2">
                            <a:extLst>
                              <a:ext uri="{FF2B5EF4-FFF2-40B4-BE49-F238E27FC236}">
                                <a16:creationId xmlns:a16="http://schemas.microsoft.com/office/drawing/2014/main" id="{3EA02051-FB54-45E9-9FC2-EF1F451AD29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3">
                            <a:extLst>
                              <a:ext uri="{FF2B5EF4-FFF2-40B4-BE49-F238E27FC236}">
                                <a16:creationId xmlns:a16="http://schemas.microsoft.com/office/drawing/2014/main" id="{66BFA900-7545-48E5-AD8C-05C4B7CFBB6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4">
                            <a:extLst>
                              <a:ext uri="{FF2B5EF4-FFF2-40B4-BE49-F238E27FC236}">
                                <a16:creationId xmlns:a16="http://schemas.microsoft.com/office/drawing/2014/main" id="{4657FAB9-5978-4CE9-A606-080D1A696C8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Diagonal Corner Rectangle 5">
                            <a:extLst>
                              <a:ext uri="{FF2B5EF4-FFF2-40B4-BE49-F238E27FC236}">
                                <a16:creationId xmlns:a16="http://schemas.microsoft.com/office/drawing/2014/main" id="{EAFC580B-0C61-4A17-B18A-C79F198AA8A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 Diagonal Corner Rectangle 6">
                            <a:extLst>
                              <a:ext uri="{FF2B5EF4-FFF2-40B4-BE49-F238E27FC236}">
                                <a16:creationId xmlns:a16="http://schemas.microsoft.com/office/drawing/2014/main" id="{FBC2EAB7-A0E0-42B7-8FAA-E6E366F648F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8">
                          <a:extLst>
                            <a:ext uri="{FF2B5EF4-FFF2-40B4-BE49-F238E27FC236}">
                              <a16:creationId xmlns:a16="http://schemas.microsoft.com/office/drawing/2014/main" id="{5645D8D1-FA32-42E9-AABD-E621D02FEEA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0" name="Round Diagonal Corner Rectangle 57">
                            <a:extLst>
                              <a:ext uri="{FF2B5EF4-FFF2-40B4-BE49-F238E27FC236}">
                                <a16:creationId xmlns:a16="http://schemas.microsoft.com/office/drawing/2014/main" id="{CCF41154-DBEB-466A-80D1-67D3D831FF7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 Diagonal Corner Rectangle 58">
                            <a:extLst>
                              <a:ext uri="{FF2B5EF4-FFF2-40B4-BE49-F238E27FC236}">
                                <a16:creationId xmlns:a16="http://schemas.microsoft.com/office/drawing/2014/main" id="{A63312C9-FB28-4CB3-864A-ABBE5885E97A}"/>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 Diagonal Corner Rectangle 59">
                            <a:extLst>
                              <a:ext uri="{FF2B5EF4-FFF2-40B4-BE49-F238E27FC236}">
                                <a16:creationId xmlns:a16="http://schemas.microsoft.com/office/drawing/2014/main" id="{684DA4BF-A77D-4505-9814-79E8128AAF4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60">
                            <a:extLst>
                              <a:ext uri="{FF2B5EF4-FFF2-40B4-BE49-F238E27FC236}">
                                <a16:creationId xmlns:a16="http://schemas.microsoft.com/office/drawing/2014/main" id="{FAD45102-7337-4DD4-8AFE-57F1BA78100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61">
                            <a:extLst>
                              <a:ext uri="{FF2B5EF4-FFF2-40B4-BE49-F238E27FC236}">
                                <a16:creationId xmlns:a16="http://schemas.microsoft.com/office/drawing/2014/main" id="{928A3D9B-D40D-4CF9-A3D5-7463FC6C55D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81">
                        <a:extLst>
                          <a:ext uri="{FF2B5EF4-FFF2-40B4-BE49-F238E27FC236}">
                            <a16:creationId xmlns:a16="http://schemas.microsoft.com/office/drawing/2014/main" id="{EB75E033-02FC-45F4-B5A2-5C3CFDAF0829}"/>
                          </a:ext>
                        </a:extLst>
                      </p:cNvPr>
                      <p:cNvGrpSpPr/>
                      <p:nvPr/>
                    </p:nvGrpSpPr>
                    <p:grpSpPr>
                      <a:xfrm rot="9089938">
                        <a:off x="2556363" y="1661184"/>
                        <a:ext cx="1090262" cy="771324"/>
                        <a:chOff x="4567827" y="970271"/>
                        <a:chExt cx="1595182" cy="1230216"/>
                      </a:xfrm>
                    </p:grpSpPr>
                    <p:grpSp>
                      <p:nvGrpSpPr>
                        <p:cNvPr id="96" name="Group 7">
                          <a:extLst>
                            <a:ext uri="{FF2B5EF4-FFF2-40B4-BE49-F238E27FC236}">
                              <a16:creationId xmlns:a16="http://schemas.microsoft.com/office/drawing/2014/main" id="{EBA27FF5-62D6-4601-9433-7180DF013223}"/>
                            </a:ext>
                          </a:extLst>
                        </p:cNvPr>
                        <p:cNvGrpSpPr/>
                        <p:nvPr/>
                      </p:nvGrpSpPr>
                      <p:grpSpPr>
                        <a:xfrm>
                          <a:off x="4567827" y="970271"/>
                          <a:ext cx="1176558" cy="776349"/>
                          <a:chOff x="4567827" y="970271"/>
                          <a:chExt cx="1176558" cy="776349"/>
                        </a:xfrm>
                        <a:solidFill>
                          <a:schemeClr val="accent3">
                            <a:lumMod val="50000"/>
                          </a:schemeClr>
                        </a:solidFill>
                      </p:grpSpPr>
                      <p:sp>
                        <p:nvSpPr>
                          <p:cNvPr id="103" name="Round Diagonal Corner Rectangle 2">
                            <a:extLst>
                              <a:ext uri="{FF2B5EF4-FFF2-40B4-BE49-F238E27FC236}">
                                <a16:creationId xmlns:a16="http://schemas.microsoft.com/office/drawing/2014/main" id="{197043EF-B84D-4E5B-8E43-360E3F9307A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 Diagonal Corner Rectangle 3">
                            <a:extLst>
                              <a:ext uri="{FF2B5EF4-FFF2-40B4-BE49-F238E27FC236}">
                                <a16:creationId xmlns:a16="http://schemas.microsoft.com/office/drawing/2014/main" id="{0A157FEF-3A86-4F91-BF87-4F4C0F19A40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 Diagonal Corner Rectangle 4">
                            <a:extLst>
                              <a:ext uri="{FF2B5EF4-FFF2-40B4-BE49-F238E27FC236}">
                                <a16:creationId xmlns:a16="http://schemas.microsoft.com/office/drawing/2014/main" id="{64ED1A25-3D1C-43A9-83DB-32B1AB7B1CC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 Diagonal Corner Rectangle 5">
                            <a:extLst>
                              <a:ext uri="{FF2B5EF4-FFF2-40B4-BE49-F238E27FC236}">
                                <a16:creationId xmlns:a16="http://schemas.microsoft.com/office/drawing/2014/main" id="{DF81CEC3-ACD3-4213-9D5D-0B5D1304D41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 Diagonal Corner Rectangle 6">
                            <a:extLst>
                              <a:ext uri="{FF2B5EF4-FFF2-40B4-BE49-F238E27FC236}">
                                <a16:creationId xmlns:a16="http://schemas.microsoft.com/office/drawing/2014/main" id="{2219A150-C0B6-4FC6-8362-4122869694B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8">
                          <a:extLst>
                            <a:ext uri="{FF2B5EF4-FFF2-40B4-BE49-F238E27FC236}">
                              <a16:creationId xmlns:a16="http://schemas.microsoft.com/office/drawing/2014/main" id="{72EE49EA-95E2-4924-9894-F88963D36F0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8" name="Round Diagonal Corner Rectangle 70">
                            <a:extLst>
                              <a:ext uri="{FF2B5EF4-FFF2-40B4-BE49-F238E27FC236}">
                                <a16:creationId xmlns:a16="http://schemas.microsoft.com/office/drawing/2014/main" id="{A51ECD44-94DB-4914-8BBD-7205D42F99D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71">
                            <a:extLst>
                              <a:ext uri="{FF2B5EF4-FFF2-40B4-BE49-F238E27FC236}">
                                <a16:creationId xmlns:a16="http://schemas.microsoft.com/office/drawing/2014/main" id="{3BF8BE91-E1E3-4C78-9DFC-4455C279932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72">
                            <a:extLst>
                              <a:ext uri="{FF2B5EF4-FFF2-40B4-BE49-F238E27FC236}">
                                <a16:creationId xmlns:a16="http://schemas.microsoft.com/office/drawing/2014/main" id="{0BC3B435-F520-4137-8411-D5E5D030CB2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 Diagonal Corner Rectangle 73">
                            <a:extLst>
                              <a:ext uri="{FF2B5EF4-FFF2-40B4-BE49-F238E27FC236}">
                                <a16:creationId xmlns:a16="http://schemas.microsoft.com/office/drawing/2014/main" id="{9A37BA36-DFF5-46F7-9DD3-8AC7248ACAC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 Diagonal Corner Rectangle 74">
                            <a:extLst>
                              <a:ext uri="{FF2B5EF4-FFF2-40B4-BE49-F238E27FC236}">
                                <a16:creationId xmlns:a16="http://schemas.microsoft.com/office/drawing/2014/main" id="{6F65993C-80D5-4875-8B89-776CD655989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a:extLst>
                          <a:ext uri="{FF2B5EF4-FFF2-40B4-BE49-F238E27FC236}">
                            <a16:creationId xmlns:a16="http://schemas.microsoft.com/office/drawing/2014/main" id="{8D1984A4-4F68-48DC-9DB6-9421918CD521}"/>
                          </a:ext>
                        </a:extLst>
                      </p:cNvPr>
                      <p:cNvGrpSpPr/>
                      <p:nvPr/>
                    </p:nvGrpSpPr>
                    <p:grpSpPr>
                      <a:xfrm rot="13486189" flipH="1">
                        <a:off x="1389306" y="2685691"/>
                        <a:ext cx="1345945" cy="1037421"/>
                        <a:chOff x="4567827" y="970271"/>
                        <a:chExt cx="1595182" cy="1230216"/>
                      </a:xfrm>
                    </p:grpSpPr>
                    <p:grpSp>
                      <p:nvGrpSpPr>
                        <p:cNvPr id="84" name="Group 7">
                          <a:extLst>
                            <a:ext uri="{FF2B5EF4-FFF2-40B4-BE49-F238E27FC236}">
                              <a16:creationId xmlns:a16="http://schemas.microsoft.com/office/drawing/2014/main" id="{1FA29EE7-3E06-4979-90B0-95606FC4FE0F}"/>
                            </a:ext>
                          </a:extLst>
                        </p:cNvPr>
                        <p:cNvGrpSpPr/>
                        <p:nvPr/>
                      </p:nvGrpSpPr>
                      <p:grpSpPr>
                        <a:xfrm>
                          <a:off x="4567827" y="970271"/>
                          <a:ext cx="1176558" cy="776349"/>
                          <a:chOff x="4567827" y="970271"/>
                          <a:chExt cx="1176558" cy="776349"/>
                        </a:xfrm>
                        <a:solidFill>
                          <a:schemeClr val="accent3">
                            <a:lumMod val="50000"/>
                          </a:schemeClr>
                        </a:solidFill>
                      </p:grpSpPr>
                      <p:sp>
                        <p:nvSpPr>
                          <p:cNvPr id="91" name="Round Diagonal Corner Rectangle 2">
                            <a:extLst>
                              <a:ext uri="{FF2B5EF4-FFF2-40B4-BE49-F238E27FC236}">
                                <a16:creationId xmlns:a16="http://schemas.microsoft.com/office/drawing/2014/main" id="{8DEAE403-F825-4BE4-A495-8FED7C7483F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3">
                            <a:extLst>
                              <a:ext uri="{FF2B5EF4-FFF2-40B4-BE49-F238E27FC236}">
                                <a16:creationId xmlns:a16="http://schemas.microsoft.com/office/drawing/2014/main" id="{E16A42C9-2881-436D-B112-790F0B6F8AB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4">
                            <a:extLst>
                              <a:ext uri="{FF2B5EF4-FFF2-40B4-BE49-F238E27FC236}">
                                <a16:creationId xmlns:a16="http://schemas.microsoft.com/office/drawing/2014/main" id="{CB467640-3D83-475E-B525-4C9EAFAF3D9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Diagonal Corner Rectangle 5">
                            <a:extLst>
                              <a:ext uri="{FF2B5EF4-FFF2-40B4-BE49-F238E27FC236}">
                                <a16:creationId xmlns:a16="http://schemas.microsoft.com/office/drawing/2014/main" id="{E8B361DF-5A38-4989-BA10-856622237D3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 Diagonal Corner Rectangle 6">
                            <a:extLst>
                              <a:ext uri="{FF2B5EF4-FFF2-40B4-BE49-F238E27FC236}">
                                <a16:creationId xmlns:a16="http://schemas.microsoft.com/office/drawing/2014/main" id="{44C4FB3C-4A96-4F35-915C-CB1FA0EC5D8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
                          <a:extLst>
                            <a:ext uri="{FF2B5EF4-FFF2-40B4-BE49-F238E27FC236}">
                              <a16:creationId xmlns:a16="http://schemas.microsoft.com/office/drawing/2014/main" id="{5DC255DE-8683-4D2C-90E6-90B072DE205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6" name="Round Diagonal Corner Rectangle 83">
                            <a:extLst>
                              <a:ext uri="{FF2B5EF4-FFF2-40B4-BE49-F238E27FC236}">
                                <a16:creationId xmlns:a16="http://schemas.microsoft.com/office/drawing/2014/main" id="{59F226BC-9CE0-4247-A075-147B0E6D325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4">
                            <a:extLst>
                              <a:ext uri="{FF2B5EF4-FFF2-40B4-BE49-F238E27FC236}">
                                <a16:creationId xmlns:a16="http://schemas.microsoft.com/office/drawing/2014/main" id="{A21C6849-4643-4A50-8B9A-D434322421D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5">
                            <a:extLst>
                              <a:ext uri="{FF2B5EF4-FFF2-40B4-BE49-F238E27FC236}">
                                <a16:creationId xmlns:a16="http://schemas.microsoft.com/office/drawing/2014/main" id="{7F38EE5C-0EC4-4519-B626-13E36954B66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6">
                            <a:extLst>
                              <a:ext uri="{FF2B5EF4-FFF2-40B4-BE49-F238E27FC236}">
                                <a16:creationId xmlns:a16="http://schemas.microsoft.com/office/drawing/2014/main" id="{38D7D4C7-B4E7-4C7D-9C36-8956804CB99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7">
                            <a:extLst>
                              <a:ext uri="{FF2B5EF4-FFF2-40B4-BE49-F238E27FC236}">
                                <a16:creationId xmlns:a16="http://schemas.microsoft.com/office/drawing/2014/main" id="{887DF385-A930-4AFA-B37B-0DADE757EC0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6" name="Group 65">
                      <a:extLst>
                        <a:ext uri="{FF2B5EF4-FFF2-40B4-BE49-F238E27FC236}">
                          <a16:creationId xmlns:a16="http://schemas.microsoft.com/office/drawing/2014/main" id="{615461AF-F173-4DDF-B0B4-A5D249E7957E}"/>
                        </a:ext>
                      </a:extLst>
                    </p:cNvPr>
                    <p:cNvGrpSpPr/>
                    <p:nvPr/>
                  </p:nvGrpSpPr>
                  <p:grpSpPr>
                    <a:xfrm>
                      <a:off x="8519386" y="3770205"/>
                      <a:ext cx="765692" cy="643248"/>
                      <a:chOff x="4489705" y="1636776"/>
                      <a:chExt cx="3097086" cy="2651760"/>
                    </a:xfrm>
                  </p:grpSpPr>
                  <p:grpSp>
                    <p:nvGrpSpPr>
                      <p:cNvPr id="67" name="Group 66">
                        <a:extLst>
                          <a:ext uri="{FF2B5EF4-FFF2-40B4-BE49-F238E27FC236}">
                            <a16:creationId xmlns:a16="http://schemas.microsoft.com/office/drawing/2014/main" id="{87827E89-73BB-4C4C-924E-A73FF9417EFE}"/>
                          </a:ext>
                        </a:extLst>
                      </p:cNvPr>
                      <p:cNvGrpSpPr/>
                      <p:nvPr/>
                    </p:nvGrpSpPr>
                    <p:grpSpPr>
                      <a:xfrm>
                        <a:off x="4489705" y="1779294"/>
                        <a:ext cx="1630864" cy="1887450"/>
                        <a:chOff x="7653422" y="1435608"/>
                        <a:chExt cx="2769586" cy="3757446"/>
                      </a:xfrm>
                    </p:grpSpPr>
                    <p:sp>
                      <p:nvSpPr>
                        <p:cNvPr id="74" name="Rectangle 2">
                          <a:extLst>
                            <a:ext uri="{FF2B5EF4-FFF2-40B4-BE49-F238E27FC236}">
                              <a16:creationId xmlns:a16="http://schemas.microsoft.com/office/drawing/2014/main" id="{BC45ADFA-AA33-471F-8367-9AAC725E15F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C69BEBF7-3E54-4BB6-9952-80946A221A4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8" name="Group 67">
                        <a:extLst>
                          <a:ext uri="{FF2B5EF4-FFF2-40B4-BE49-F238E27FC236}">
                            <a16:creationId xmlns:a16="http://schemas.microsoft.com/office/drawing/2014/main" id="{1770615B-2C3A-4EE6-B554-88DEEEBD724C}"/>
                          </a:ext>
                        </a:extLst>
                      </p:cNvPr>
                      <p:cNvGrpSpPr/>
                      <p:nvPr/>
                    </p:nvGrpSpPr>
                    <p:grpSpPr>
                      <a:xfrm>
                        <a:off x="5218177" y="1636776"/>
                        <a:ext cx="1822482" cy="2109216"/>
                        <a:chOff x="7653422" y="1435608"/>
                        <a:chExt cx="2769586" cy="3757446"/>
                      </a:xfrm>
                    </p:grpSpPr>
                    <p:sp>
                      <p:nvSpPr>
                        <p:cNvPr id="72" name="Rectangle 2">
                          <a:extLst>
                            <a:ext uri="{FF2B5EF4-FFF2-40B4-BE49-F238E27FC236}">
                              <a16:creationId xmlns:a16="http://schemas.microsoft.com/office/drawing/2014/main" id="{3A549CB1-E969-4565-A608-A8142F2E673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F5B20434-067F-4704-870D-60B6C97280A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9" name="Group 68">
                        <a:extLst>
                          <a:ext uri="{FF2B5EF4-FFF2-40B4-BE49-F238E27FC236}">
                            <a16:creationId xmlns:a16="http://schemas.microsoft.com/office/drawing/2014/main" id="{E3F5E343-7923-4AA2-9842-DE301961A235}"/>
                          </a:ext>
                        </a:extLst>
                      </p:cNvPr>
                      <p:cNvGrpSpPr/>
                      <p:nvPr/>
                    </p:nvGrpSpPr>
                    <p:grpSpPr>
                      <a:xfrm>
                        <a:off x="5394961" y="1751862"/>
                        <a:ext cx="2191830" cy="2536674"/>
                        <a:chOff x="7653422" y="1435608"/>
                        <a:chExt cx="2769586" cy="3757446"/>
                      </a:xfrm>
                    </p:grpSpPr>
                    <p:sp>
                      <p:nvSpPr>
                        <p:cNvPr id="70" name="Rectangle 2">
                          <a:extLst>
                            <a:ext uri="{FF2B5EF4-FFF2-40B4-BE49-F238E27FC236}">
                              <a16:creationId xmlns:a16="http://schemas.microsoft.com/office/drawing/2014/main" id="{5D179085-8AAE-4F29-9CBE-D297679CCAC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5964AF8-3EF4-4D89-8B49-905CF20C601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2" name="Arrow: Down 41">
                    <a:extLst>
                      <a:ext uri="{FF2B5EF4-FFF2-40B4-BE49-F238E27FC236}">
                        <a16:creationId xmlns:a16="http://schemas.microsoft.com/office/drawing/2014/main" id="{34D9A8E3-D4F2-481D-9D60-AF3639D18AA2}"/>
                      </a:ext>
                    </a:extLst>
                  </p:cNvPr>
                  <p:cNvSpPr/>
                  <p:nvPr/>
                </p:nvSpPr>
                <p:spPr>
                  <a:xfrm rot="10800000">
                    <a:off x="5006565" y="3865830"/>
                    <a:ext cx="197092" cy="643838"/>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C1A6CD1-A161-4600-9E8A-E0F6200257E6}"/>
                      </a:ext>
                    </a:extLst>
                  </p:cNvPr>
                  <p:cNvSpPr txBox="1"/>
                  <p:nvPr/>
                </p:nvSpPr>
                <p:spPr>
                  <a:xfrm>
                    <a:off x="4504758" y="3829902"/>
                    <a:ext cx="626934" cy="276999"/>
                  </a:xfrm>
                  <a:prstGeom prst="rect">
                    <a:avLst/>
                  </a:prstGeom>
                  <a:noFill/>
                </p:spPr>
                <p:txBody>
                  <a:bodyPr wrap="square" rtlCol="0">
                    <a:spAutoFit/>
                  </a:bodyPr>
                  <a:lstStyle/>
                  <a:p>
                    <a:r>
                      <a:rPr lang="en-US" sz="1200" dirty="0">
                        <a:solidFill>
                          <a:schemeClr val="bg1"/>
                        </a:solidFill>
                      </a:rPr>
                      <a:t>North</a:t>
                    </a:r>
                  </a:p>
                </p:txBody>
              </p:sp>
              <p:grpSp>
                <p:nvGrpSpPr>
                  <p:cNvPr id="44" name="Group 43">
                    <a:extLst>
                      <a:ext uri="{FF2B5EF4-FFF2-40B4-BE49-F238E27FC236}">
                        <a16:creationId xmlns:a16="http://schemas.microsoft.com/office/drawing/2014/main" id="{DC942BEB-752E-4DE1-B5FB-F594AC49532D}"/>
                      </a:ext>
                    </a:extLst>
                  </p:cNvPr>
                  <p:cNvGrpSpPr/>
                  <p:nvPr/>
                </p:nvGrpSpPr>
                <p:grpSpPr>
                  <a:xfrm>
                    <a:off x="2525069" y="4572000"/>
                    <a:ext cx="770392" cy="739177"/>
                    <a:chOff x="7948094" y="4661026"/>
                    <a:chExt cx="707019" cy="758704"/>
                  </a:xfrm>
                </p:grpSpPr>
                <p:sp>
                  <p:nvSpPr>
                    <p:cNvPr id="51" name="TextBox 50">
                      <a:extLst>
                        <a:ext uri="{FF2B5EF4-FFF2-40B4-BE49-F238E27FC236}">
                          <a16:creationId xmlns:a16="http://schemas.microsoft.com/office/drawing/2014/main" id="{E03DCE36-F678-4AE8-9302-67F396D6499E}"/>
                        </a:ext>
                      </a:extLst>
                    </p:cNvPr>
                    <p:cNvSpPr txBox="1"/>
                    <p:nvPr/>
                  </p:nvSpPr>
                  <p:spPr>
                    <a:xfrm>
                      <a:off x="7948094" y="4783533"/>
                      <a:ext cx="707019" cy="636197"/>
                    </a:xfrm>
                    <a:prstGeom prst="rect">
                      <a:avLst/>
                    </a:prstGeom>
                    <a:noFill/>
                  </p:spPr>
                  <p:txBody>
                    <a:bodyPr wrap="square" rtlCol="0">
                      <a:spAutoFit/>
                    </a:bodyPr>
                    <a:lstStyle/>
                    <a:p>
                      <a:r>
                        <a:rPr lang="en-US" sz="1200" dirty="0">
                          <a:solidFill>
                            <a:schemeClr val="bg1"/>
                          </a:solidFill>
                        </a:rPr>
                        <a:t>Nephi</a:t>
                      </a:r>
                    </a:p>
                  </p:txBody>
                </p:sp>
                <p:sp>
                  <p:nvSpPr>
                    <p:cNvPr id="52" name="Star: 5 Points 51">
                      <a:extLst>
                        <a:ext uri="{FF2B5EF4-FFF2-40B4-BE49-F238E27FC236}">
                          <a16:creationId xmlns:a16="http://schemas.microsoft.com/office/drawing/2014/main" id="{A7D36A7D-F6DF-4F8C-8AA2-58CDA4DA1966}"/>
                        </a:ext>
                      </a:extLst>
                    </p:cNvPr>
                    <p:cNvSpPr/>
                    <p:nvPr/>
                  </p:nvSpPr>
                  <p:spPr>
                    <a:xfrm>
                      <a:off x="8155663" y="4661026"/>
                      <a:ext cx="204765"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45" name="Group 44">
                    <a:extLst>
                      <a:ext uri="{FF2B5EF4-FFF2-40B4-BE49-F238E27FC236}">
                        <a16:creationId xmlns:a16="http://schemas.microsoft.com/office/drawing/2014/main" id="{8C95668A-B220-4983-AA4C-2BCFFFF7A2C7}"/>
                      </a:ext>
                    </a:extLst>
                  </p:cNvPr>
                  <p:cNvGrpSpPr/>
                  <p:nvPr/>
                </p:nvGrpSpPr>
                <p:grpSpPr>
                  <a:xfrm>
                    <a:off x="2487344" y="2107947"/>
                    <a:ext cx="1106882" cy="391082"/>
                    <a:chOff x="8335883" y="4407529"/>
                    <a:chExt cx="1525339" cy="538931"/>
                  </a:xfrm>
                </p:grpSpPr>
                <p:sp>
                  <p:nvSpPr>
                    <p:cNvPr id="49" name="TextBox 48">
                      <a:extLst>
                        <a:ext uri="{FF2B5EF4-FFF2-40B4-BE49-F238E27FC236}">
                          <a16:creationId xmlns:a16="http://schemas.microsoft.com/office/drawing/2014/main" id="{525D5B3F-D57A-4A70-A4EF-F707118AD462}"/>
                        </a:ext>
                      </a:extLst>
                    </p:cNvPr>
                    <p:cNvSpPr txBox="1"/>
                    <p:nvPr/>
                  </p:nvSpPr>
                  <p:spPr>
                    <a:xfrm>
                      <a:off x="8335883" y="4564741"/>
                      <a:ext cx="1525339" cy="381719"/>
                    </a:xfrm>
                    <a:prstGeom prst="rect">
                      <a:avLst/>
                    </a:prstGeom>
                    <a:noFill/>
                  </p:spPr>
                  <p:txBody>
                    <a:bodyPr wrap="square" rtlCol="0">
                      <a:spAutoFit/>
                    </a:bodyPr>
                    <a:lstStyle/>
                    <a:p>
                      <a:r>
                        <a:rPr lang="en-US" sz="1200" dirty="0" err="1">
                          <a:solidFill>
                            <a:schemeClr val="bg1"/>
                          </a:solidFill>
                        </a:rPr>
                        <a:t>Ammonihah</a:t>
                      </a:r>
                      <a:endParaRPr lang="en-US" sz="1200" dirty="0">
                        <a:solidFill>
                          <a:schemeClr val="bg1"/>
                        </a:solidFill>
                      </a:endParaRPr>
                    </a:p>
                  </p:txBody>
                </p:sp>
                <p:sp>
                  <p:nvSpPr>
                    <p:cNvPr id="50" name="Star: 5 Points 49">
                      <a:extLst>
                        <a:ext uri="{FF2B5EF4-FFF2-40B4-BE49-F238E27FC236}">
                          <a16:creationId xmlns:a16="http://schemas.microsoft.com/office/drawing/2014/main" id="{130E8773-A24C-40AC-8617-B932C4906C0E}"/>
                        </a:ext>
                      </a:extLst>
                    </p:cNvPr>
                    <p:cNvSpPr/>
                    <p:nvPr/>
                  </p:nvSpPr>
                  <p:spPr>
                    <a:xfrm>
                      <a:off x="8753193" y="4407529"/>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46" name="Group 45">
                    <a:extLst>
                      <a:ext uri="{FF2B5EF4-FFF2-40B4-BE49-F238E27FC236}">
                        <a16:creationId xmlns:a16="http://schemas.microsoft.com/office/drawing/2014/main" id="{26A8CF30-869D-4C0F-9E53-446D8784561B}"/>
                      </a:ext>
                    </a:extLst>
                  </p:cNvPr>
                  <p:cNvGrpSpPr/>
                  <p:nvPr/>
                </p:nvGrpSpPr>
                <p:grpSpPr>
                  <a:xfrm>
                    <a:off x="2842931" y="2915218"/>
                    <a:ext cx="1185860" cy="804574"/>
                    <a:chOff x="7715147" y="2811779"/>
                    <a:chExt cx="1086271" cy="867228"/>
                  </a:xfrm>
                </p:grpSpPr>
                <p:sp>
                  <p:nvSpPr>
                    <p:cNvPr id="47" name="TextBox 46">
                      <a:extLst>
                        <a:ext uri="{FF2B5EF4-FFF2-40B4-BE49-F238E27FC236}">
                          <a16:creationId xmlns:a16="http://schemas.microsoft.com/office/drawing/2014/main" id="{2218E3F0-04C3-436D-AE3F-136A31258E06}"/>
                        </a:ext>
                      </a:extLst>
                    </p:cNvPr>
                    <p:cNvSpPr txBox="1"/>
                    <p:nvPr/>
                  </p:nvSpPr>
                  <p:spPr>
                    <a:xfrm>
                      <a:off x="7715147" y="3042810"/>
                      <a:ext cx="1086271" cy="636197"/>
                    </a:xfrm>
                    <a:prstGeom prst="rect">
                      <a:avLst/>
                    </a:prstGeom>
                    <a:noFill/>
                  </p:spPr>
                  <p:txBody>
                    <a:bodyPr wrap="square" rtlCol="0">
                      <a:spAutoFit/>
                    </a:bodyPr>
                    <a:lstStyle/>
                    <a:p>
                      <a:r>
                        <a:rPr lang="en-US" sz="1200" dirty="0">
                          <a:solidFill>
                            <a:schemeClr val="bg1"/>
                          </a:solidFill>
                        </a:rPr>
                        <a:t>Zarahemla</a:t>
                      </a:r>
                    </a:p>
                  </p:txBody>
                </p:sp>
                <p:sp>
                  <p:nvSpPr>
                    <p:cNvPr id="48" name="Star: 5 Points 47">
                      <a:extLst>
                        <a:ext uri="{FF2B5EF4-FFF2-40B4-BE49-F238E27FC236}">
                          <a16:creationId xmlns:a16="http://schemas.microsoft.com/office/drawing/2014/main" id="{2D29CAE6-84DF-4729-A7E6-D805D47421C4}"/>
                        </a:ext>
                      </a:extLst>
                    </p:cNvPr>
                    <p:cNvSpPr/>
                    <p:nvPr/>
                  </p:nvSpPr>
                  <p:spPr>
                    <a:xfrm>
                      <a:off x="7984408" y="2811779"/>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grpSp>
              <p:nvGrpSpPr>
                <p:cNvPr id="23" name="Group 22">
                  <a:extLst>
                    <a:ext uri="{FF2B5EF4-FFF2-40B4-BE49-F238E27FC236}">
                      <a16:creationId xmlns:a16="http://schemas.microsoft.com/office/drawing/2014/main" id="{E3A189F1-5C3C-4F76-90F7-56A9F95548E2}"/>
                    </a:ext>
                  </a:extLst>
                </p:cNvPr>
                <p:cNvGrpSpPr/>
                <p:nvPr/>
              </p:nvGrpSpPr>
              <p:grpSpPr>
                <a:xfrm>
                  <a:off x="6777178" y="3926186"/>
                  <a:ext cx="1106882" cy="391082"/>
                  <a:chOff x="7537669" y="3645528"/>
                  <a:chExt cx="1106882" cy="391082"/>
                </a:xfrm>
              </p:grpSpPr>
              <p:sp>
                <p:nvSpPr>
                  <p:cNvPr id="38" name="TextBox 37">
                    <a:extLst>
                      <a:ext uri="{FF2B5EF4-FFF2-40B4-BE49-F238E27FC236}">
                        <a16:creationId xmlns:a16="http://schemas.microsoft.com/office/drawing/2014/main" id="{3DC5D4C6-75AE-4ABC-B95B-6BA0E3E52BD0}"/>
                      </a:ext>
                    </a:extLst>
                  </p:cNvPr>
                  <p:cNvSpPr txBox="1"/>
                  <p:nvPr/>
                </p:nvSpPr>
                <p:spPr>
                  <a:xfrm>
                    <a:off x="7537669" y="3759611"/>
                    <a:ext cx="1106882" cy="276999"/>
                  </a:xfrm>
                  <a:prstGeom prst="rect">
                    <a:avLst/>
                  </a:prstGeom>
                  <a:noFill/>
                </p:spPr>
                <p:txBody>
                  <a:bodyPr wrap="square" rtlCol="0">
                    <a:spAutoFit/>
                  </a:bodyPr>
                  <a:lstStyle/>
                  <a:p>
                    <a:r>
                      <a:rPr lang="en-US" sz="1200" dirty="0">
                        <a:solidFill>
                          <a:schemeClr val="bg1"/>
                        </a:solidFill>
                      </a:rPr>
                      <a:t>Land of Noah</a:t>
                    </a:r>
                  </a:p>
                </p:txBody>
              </p:sp>
              <p:sp>
                <p:nvSpPr>
                  <p:cNvPr id="39" name="Star: 5 Points 38">
                    <a:extLst>
                      <a:ext uri="{FF2B5EF4-FFF2-40B4-BE49-F238E27FC236}">
                        <a16:creationId xmlns:a16="http://schemas.microsoft.com/office/drawing/2014/main" id="{42FF2A03-CC79-45C9-9097-466616097FA9}"/>
                      </a:ext>
                    </a:extLst>
                  </p:cNvPr>
                  <p:cNvSpPr/>
                  <p:nvPr/>
                </p:nvSpPr>
                <p:spPr>
                  <a:xfrm>
                    <a:off x="7840495" y="3645528"/>
                    <a:ext cx="170814" cy="164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4" name="Group 23">
                  <a:extLst>
                    <a:ext uri="{FF2B5EF4-FFF2-40B4-BE49-F238E27FC236}">
                      <a16:creationId xmlns:a16="http://schemas.microsoft.com/office/drawing/2014/main" id="{A9D51FD6-C25E-4CCB-A861-606E2B7C4A36}"/>
                    </a:ext>
                  </a:extLst>
                </p:cNvPr>
                <p:cNvGrpSpPr/>
                <p:nvPr/>
              </p:nvGrpSpPr>
              <p:grpSpPr>
                <a:xfrm>
                  <a:off x="7997887" y="3734554"/>
                  <a:ext cx="1106882" cy="391082"/>
                  <a:chOff x="7537669" y="3645528"/>
                  <a:chExt cx="1106882" cy="391082"/>
                </a:xfrm>
              </p:grpSpPr>
              <p:sp>
                <p:nvSpPr>
                  <p:cNvPr id="36" name="TextBox 35">
                    <a:extLst>
                      <a:ext uri="{FF2B5EF4-FFF2-40B4-BE49-F238E27FC236}">
                        <a16:creationId xmlns:a16="http://schemas.microsoft.com/office/drawing/2014/main" id="{A0CB4A1F-1758-4959-97DE-9230E45E7E62}"/>
                      </a:ext>
                    </a:extLst>
                  </p:cNvPr>
                  <p:cNvSpPr txBox="1"/>
                  <p:nvPr/>
                </p:nvSpPr>
                <p:spPr>
                  <a:xfrm>
                    <a:off x="7537669" y="3759611"/>
                    <a:ext cx="1106882" cy="276999"/>
                  </a:xfrm>
                  <a:prstGeom prst="rect">
                    <a:avLst/>
                  </a:prstGeom>
                  <a:noFill/>
                </p:spPr>
                <p:txBody>
                  <a:bodyPr wrap="square" rtlCol="0">
                    <a:spAutoFit/>
                  </a:bodyPr>
                  <a:lstStyle/>
                  <a:p>
                    <a:r>
                      <a:rPr lang="en-US" sz="1200" dirty="0">
                        <a:solidFill>
                          <a:schemeClr val="bg1"/>
                        </a:solidFill>
                      </a:rPr>
                      <a:t>Sidon</a:t>
                    </a:r>
                  </a:p>
                </p:txBody>
              </p:sp>
              <p:sp>
                <p:nvSpPr>
                  <p:cNvPr id="37" name="Star: 5 Points 36">
                    <a:extLst>
                      <a:ext uri="{FF2B5EF4-FFF2-40B4-BE49-F238E27FC236}">
                        <a16:creationId xmlns:a16="http://schemas.microsoft.com/office/drawing/2014/main" id="{2E2C771D-699E-4E2E-81F7-880C5F1B11C7}"/>
                      </a:ext>
                    </a:extLst>
                  </p:cNvPr>
                  <p:cNvSpPr/>
                  <p:nvPr/>
                </p:nvSpPr>
                <p:spPr>
                  <a:xfrm>
                    <a:off x="7840495" y="3645528"/>
                    <a:ext cx="170814" cy="164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5" name="Freeform: Shape 24">
                  <a:extLst>
                    <a:ext uri="{FF2B5EF4-FFF2-40B4-BE49-F238E27FC236}">
                      <a16:creationId xmlns:a16="http://schemas.microsoft.com/office/drawing/2014/main" id="{AE4DBC9E-BEA4-4909-AC19-CA433B031D07}"/>
                    </a:ext>
                  </a:extLst>
                </p:cNvPr>
                <p:cNvSpPr/>
                <p:nvPr/>
              </p:nvSpPr>
              <p:spPr>
                <a:xfrm>
                  <a:off x="8752810" y="2706986"/>
                  <a:ext cx="1215090" cy="2534970"/>
                </a:xfrm>
                <a:custGeom>
                  <a:avLst/>
                  <a:gdLst>
                    <a:gd name="connsiteX0" fmla="*/ 29051 w 1215090"/>
                    <a:gd name="connsiteY0" fmla="*/ 2136618 h 2136618"/>
                    <a:gd name="connsiteX1" fmla="*/ 10944 w 1215090"/>
                    <a:gd name="connsiteY1" fmla="*/ 1421394 h 2136618"/>
                    <a:gd name="connsiteX2" fmla="*/ 19997 w 1215090"/>
                    <a:gd name="connsiteY2" fmla="*/ 1167897 h 2136618"/>
                    <a:gd name="connsiteX3" fmla="*/ 38104 w 1215090"/>
                    <a:gd name="connsiteY3" fmla="*/ 1077362 h 2136618"/>
                    <a:gd name="connsiteX4" fmla="*/ 47158 w 1215090"/>
                    <a:gd name="connsiteY4" fmla="*/ 1050202 h 2136618"/>
                    <a:gd name="connsiteX5" fmla="*/ 65265 w 1215090"/>
                    <a:gd name="connsiteY5" fmla="*/ 1023041 h 2136618"/>
                    <a:gd name="connsiteX6" fmla="*/ 74318 w 1215090"/>
                    <a:gd name="connsiteY6" fmla="*/ 995881 h 2136618"/>
                    <a:gd name="connsiteX7" fmla="*/ 110532 w 1215090"/>
                    <a:gd name="connsiteY7" fmla="*/ 932507 h 2136618"/>
                    <a:gd name="connsiteX8" fmla="*/ 128639 w 1215090"/>
                    <a:gd name="connsiteY8" fmla="*/ 878186 h 2136618"/>
                    <a:gd name="connsiteX9" fmla="*/ 164853 w 1215090"/>
                    <a:gd name="connsiteY9" fmla="*/ 814812 h 2136618"/>
                    <a:gd name="connsiteX10" fmla="*/ 192013 w 1215090"/>
                    <a:gd name="connsiteY10" fmla="*/ 751437 h 2136618"/>
                    <a:gd name="connsiteX11" fmla="*/ 201067 w 1215090"/>
                    <a:gd name="connsiteY11" fmla="*/ 724277 h 2136618"/>
                    <a:gd name="connsiteX12" fmla="*/ 228227 w 1215090"/>
                    <a:gd name="connsiteY12" fmla="*/ 715223 h 2136618"/>
                    <a:gd name="connsiteX13" fmla="*/ 282548 w 1215090"/>
                    <a:gd name="connsiteY13" fmla="*/ 679010 h 2136618"/>
                    <a:gd name="connsiteX14" fmla="*/ 345922 w 1215090"/>
                    <a:gd name="connsiteY14" fmla="*/ 651849 h 2136618"/>
                    <a:gd name="connsiteX15" fmla="*/ 400243 w 1215090"/>
                    <a:gd name="connsiteY15" fmla="*/ 624689 h 2136618"/>
                    <a:gd name="connsiteX16" fmla="*/ 481724 w 1215090"/>
                    <a:gd name="connsiteY16" fmla="*/ 561315 h 2136618"/>
                    <a:gd name="connsiteX17" fmla="*/ 508884 w 1215090"/>
                    <a:gd name="connsiteY17" fmla="*/ 543208 h 2136618"/>
                    <a:gd name="connsiteX18" fmla="*/ 536045 w 1215090"/>
                    <a:gd name="connsiteY18" fmla="*/ 525101 h 2136618"/>
                    <a:gd name="connsiteX19" fmla="*/ 617526 w 1215090"/>
                    <a:gd name="connsiteY19" fmla="*/ 452673 h 2136618"/>
                    <a:gd name="connsiteX20" fmla="*/ 635633 w 1215090"/>
                    <a:gd name="connsiteY20" fmla="*/ 425513 h 2136618"/>
                    <a:gd name="connsiteX21" fmla="*/ 689954 w 1215090"/>
                    <a:gd name="connsiteY21" fmla="*/ 398352 h 2136618"/>
                    <a:gd name="connsiteX22" fmla="*/ 717114 w 1215090"/>
                    <a:gd name="connsiteY22" fmla="*/ 380245 h 2136618"/>
                    <a:gd name="connsiteX23" fmla="*/ 762382 w 1215090"/>
                    <a:gd name="connsiteY23" fmla="*/ 371192 h 2136618"/>
                    <a:gd name="connsiteX24" fmla="*/ 816702 w 1215090"/>
                    <a:gd name="connsiteY24" fmla="*/ 353085 h 2136618"/>
                    <a:gd name="connsiteX25" fmla="*/ 898184 w 1215090"/>
                    <a:gd name="connsiteY25" fmla="*/ 289711 h 2136618"/>
                    <a:gd name="connsiteX26" fmla="*/ 925344 w 1215090"/>
                    <a:gd name="connsiteY26" fmla="*/ 271604 h 2136618"/>
                    <a:gd name="connsiteX27" fmla="*/ 952504 w 1215090"/>
                    <a:gd name="connsiteY27" fmla="*/ 253497 h 2136618"/>
                    <a:gd name="connsiteX28" fmla="*/ 979665 w 1215090"/>
                    <a:gd name="connsiteY28" fmla="*/ 226336 h 2136618"/>
                    <a:gd name="connsiteX29" fmla="*/ 1033985 w 1215090"/>
                    <a:gd name="connsiteY29" fmla="*/ 208229 h 2136618"/>
                    <a:gd name="connsiteX30" fmla="*/ 1115467 w 1215090"/>
                    <a:gd name="connsiteY30" fmla="*/ 172016 h 2136618"/>
                    <a:gd name="connsiteX31" fmla="*/ 1142627 w 1215090"/>
                    <a:gd name="connsiteY31" fmla="*/ 162962 h 2136618"/>
                    <a:gd name="connsiteX32" fmla="*/ 1169787 w 1215090"/>
                    <a:gd name="connsiteY32" fmla="*/ 135802 h 2136618"/>
                    <a:gd name="connsiteX33" fmla="*/ 1178841 w 1215090"/>
                    <a:gd name="connsiteY33" fmla="*/ 108641 h 2136618"/>
                    <a:gd name="connsiteX34" fmla="*/ 1196948 w 1215090"/>
                    <a:gd name="connsiteY34" fmla="*/ 36214 h 2136618"/>
                    <a:gd name="connsiteX35" fmla="*/ 1215055 w 1215090"/>
                    <a:gd name="connsiteY35" fmla="*/ 0 h 213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5090" h="2136618">
                      <a:moveTo>
                        <a:pt x="29051" y="2136618"/>
                      </a:moveTo>
                      <a:cubicBezTo>
                        <a:pt x="-23167" y="1875539"/>
                        <a:pt x="10944" y="2060434"/>
                        <a:pt x="10944" y="1421394"/>
                      </a:cubicBezTo>
                      <a:cubicBezTo>
                        <a:pt x="10944" y="1336841"/>
                        <a:pt x="15032" y="1252304"/>
                        <a:pt x="19997" y="1167897"/>
                      </a:cubicBezTo>
                      <a:cubicBezTo>
                        <a:pt x="21314" y="1145509"/>
                        <a:pt x="31230" y="1101420"/>
                        <a:pt x="38104" y="1077362"/>
                      </a:cubicBezTo>
                      <a:cubicBezTo>
                        <a:pt x="40726" y="1068186"/>
                        <a:pt x="42890" y="1058738"/>
                        <a:pt x="47158" y="1050202"/>
                      </a:cubicBezTo>
                      <a:cubicBezTo>
                        <a:pt x="52024" y="1040470"/>
                        <a:pt x="59229" y="1032095"/>
                        <a:pt x="65265" y="1023041"/>
                      </a:cubicBezTo>
                      <a:cubicBezTo>
                        <a:pt x="68283" y="1013988"/>
                        <a:pt x="70050" y="1004417"/>
                        <a:pt x="74318" y="995881"/>
                      </a:cubicBezTo>
                      <a:cubicBezTo>
                        <a:pt x="106985" y="930547"/>
                        <a:pt x="78785" y="1011874"/>
                        <a:pt x="110532" y="932507"/>
                      </a:cubicBezTo>
                      <a:cubicBezTo>
                        <a:pt x="117621" y="914786"/>
                        <a:pt x="118052" y="894067"/>
                        <a:pt x="128639" y="878186"/>
                      </a:cubicBezTo>
                      <a:cubicBezTo>
                        <a:pt x="154232" y="839796"/>
                        <a:pt x="141880" y="860757"/>
                        <a:pt x="164853" y="814812"/>
                      </a:cubicBezTo>
                      <a:cubicBezTo>
                        <a:pt x="183693" y="739449"/>
                        <a:pt x="160753" y="813955"/>
                        <a:pt x="192013" y="751437"/>
                      </a:cubicBezTo>
                      <a:cubicBezTo>
                        <a:pt x="196281" y="742901"/>
                        <a:pt x="194319" y="731025"/>
                        <a:pt x="201067" y="724277"/>
                      </a:cubicBezTo>
                      <a:cubicBezTo>
                        <a:pt x="207815" y="717529"/>
                        <a:pt x="219885" y="719858"/>
                        <a:pt x="228227" y="715223"/>
                      </a:cubicBezTo>
                      <a:cubicBezTo>
                        <a:pt x="247250" y="704655"/>
                        <a:pt x="261903" y="685892"/>
                        <a:pt x="282548" y="679010"/>
                      </a:cubicBezTo>
                      <a:cubicBezTo>
                        <a:pt x="313018" y="668853"/>
                        <a:pt x="314598" y="669748"/>
                        <a:pt x="345922" y="651849"/>
                      </a:cubicBezTo>
                      <a:cubicBezTo>
                        <a:pt x="395062" y="623769"/>
                        <a:pt x="350448" y="641287"/>
                        <a:pt x="400243" y="624689"/>
                      </a:cubicBezTo>
                      <a:cubicBezTo>
                        <a:pt x="442792" y="582139"/>
                        <a:pt x="416748" y="604632"/>
                        <a:pt x="481724" y="561315"/>
                      </a:cubicBezTo>
                      <a:lnTo>
                        <a:pt x="508884" y="543208"/>
                      </a:lnTo>
                      <a:cubicBezTo>
                        <a:pt x="517938" y="537172"/>
                        <a:pt x="528351" y="532795"/>
                        <a:pt x="536045" y="525101"/>
                      </a:cubicBezTo>
                      <a:cubicBezTo>
                        <a:pt x="598060" y="463086"/>
                        <a:pt x="569060" y="484984"/>
                        <a:pt x="617526" y="452673"/>
                      </a:cubicBezTo>
                      <a:cubicBezTo>
                        <a:pt x="623562" y="443620"/>
                        <a:pt x="627939" y="433207"/>
                        <a:pt x="635633" y="425513"/>
                      </a:cubicBezTo>
                      <a:cubicBezTo>
                        <a:pt x="661579" y="399567"/>
                        <a:pt x="660500" y="413079"/>
                        <a:pt x="689954" y="398352"/>
                      </a:cubicBezTo>
                      <a:cubicBezTo>
                        <a:pt x="699686" y="393486"/>
                        <a:pt x="706926" y="384065"/>
                        <a:pt x="717114" y="380245"/>
                      </a:cubicBezTo>
                      <a:cubicBezTo>
                        <a:pt x="731522" y="374842"/>
                        <a:pt x="747536" y="375241"/>
                        <a:pt x="762382" y="371192"/>
                      </a:cubicBezTo>
                      <a:cubicBezTo>
                        <a:pt x="780796" y="366170"/>
                        <a:pt x="816702" y="353085"/>
                        <a:pt x="816702" y="353085"/>
                      </a:cubicBezTo>
                      <a:cubicBezTo>
                        <a:pt x="859252" y="310535"/>
                        <a:pt x="833207" y="333028"/>
                        <a:pt x="898184" y="289711"/>
                      </a:cubicBezTo>
                      <a:lnTo>
                        <a:pt x="925344" y="271604"/>
                      </a:lnTo>
                      <a:cubicBezTo>
                        <a:pt x="934397" y="265568"/>
                        <a:pt x="944810" y="261191"/>
                        <a:pt x="952504" y="253497"/>
                      </a:cubicBezTo>
                      <a:cubicBezTo>
                        <a:pt x="961558" y="244443"/>
                        <a:pt x="968472" y="232554"/>
                        <a:pt x="979665" y="226336"/>
                      </a:cubicBezTo>
                      <a:cubicBezTo>
                        <a:pt x="996349" y="217067"/>
                        <a:pt x="1018104" y="218816"/>
                        <a:pt x="1033985" y="208229"/>
                      </a:cubicBezTo>
                      <a:cubicBezTo>
                        <a:pt x="1077028" y="179536"/>
                        <a:pt x="1050822" y="193565"/>
                        <a:pt x="1115467" y="172016"/>
                      </a:cubicBezTo>
                      <a:lnTo>
                        <a:pt x="1142627" y="162962"/>
                      </a:lnTo>
                      <a:cubicBezTo>
                        <a:pt x="1151680" y="153909"/>
                        <a:pt x="1162685" y="146455"/>
                        <a:pt x="1169787" y="135802"/>
                      </a:cubicBezTo>
                      <a:cubicBezTo>
                        <a:pt x="1175081" y="127861"/>
                        <a:pt x="1176330" y="117848"/>
                        <a:pt x="1178841" y="108641"/>
                      </a:cubicBezTo>
                      <a:cubicBezTo>
                        <a:pt x="1185389" y="84633"/>
                        <a:pt x="1183144" y="56920"/>
                        <a:pt x="1196948" y="36214"/>
                      </a:cubicBezTo>
                      <a:cubicBezTo>
                        <a:pt x="1216729" y="6542"/>
                        <a:pt x="1215055" y="19934"/>
                        <a:pt x="1215055" y="0"/>
                      </a:cubicBezTo>
                    </a:path>
                  </a:pathLst>
                </a:cu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BD1B4EA-4432-4177-9EA9-280EAA5247D8}"/>
                    </a:ext>
                  </a:extLst>
                </p:cNvPr>
                <p:cNvGrpSpPr/>
                <p:nvPr/>
              </p:nvGrpSpPr>
              <p:grpSpPr>
                <a:xfrm>
                  <a:off x="8224223" y="4974879"/>
                  <a:ext cx="1106882" cy="345815"/>
                  <a:chOff x="7537669" y="3690795"/>
                  <a:chExt cx="1106882" cy="345815"/>
                </a:xfrm>
              </p:grpSpPr>
              <p:sp>
                <p:nvSpPr>
                  <p:cNvPr id="34" name="TextBox 33">
                    <a:extLst>
                      <a:ext uri="{FF2B5EF4-FFF2-40B4-BE49-F238E27FC236}">
                        <a16:creationId xmlns:a16="http://schemas.microsoft.com/office/drawing/2014/main" id="{B6B3BDC7-189A-4CEA-8050-BB7286F160E8}"/>
                      </a:ext>
                    </a:extLst>
                  </p:cNvPr>
                  <p:cNvSpPr txBox="1"/>
                  <p:nvPr/>
                </p:nvSpPr>
                <p:spPr>
                  <a:xfrm>
                    <a:off x="7537669" y="3759611"/>
                    <a:ext cx="1106882" cy="276999"/>
                  </a:xfrm>
                  <a:prstGeom prst="rect">
                    <a:avLst/>
                  </a:prstGeom>
                  <a:noFill/>
                </p:spPr>
                <p:txBody>
                  <a:bodyPr wrap="square" rtlCol="0">
                    <a:spAutoFit/>
                  </a:bodyPr>
                  <a:lstStyle/>
                  <a:p>
                    <a:r>
                      <a:rPr lang="en-US" sz="1200" dirty="0" err="1">
                        <a:solidFill>
                          <a:schemeClr val="bg1"/>
                        </a:solidFill>
                      </a:rPr>
                      <a:t>Minon</a:t>
                    </a:r>
                    <a:endParaRPr lang="en-US" sz="1200" dirty="0">
                      <a:solidFill>
                        <a:schemeClr val="bg1"/>
                      </a:solidFill>
                    </a:endParaRPr>
                  </a:p>
                </p:txBody>
              </p:sp>
              <p:sp>
                <p:nvSpPr>
                  <p:cNvPr id="35" name="Star: 5 Points 34">
                    <a:extLst>
                      <a:ext uri="{FF2B5EF4-FFF2-40B4-BE49-F238E27FC236}">
                        <a16:creationId xmlns:a16="http://schemas.microsoft.com/office/drawing/2014/main" id="{4DD7D8EC-0AC1-4C5A-BF12-417B032589AA}"/>
                      </a:ext>
                    </a:extLst>
                  </p:cNvPr>
                  <p:cNvSpPr/>
                  <p:nvPr/>
                </p:nvSpPr>
                <p:spPr>
                  <a:xfrm>
                    <a:off x="7858602" y="3690795"/>
                    <a:ext cx="170814" cy="164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7" name="Group 26">
                  <a:extLst>
                    <a:ext uri="{FF2B5EF4-FFF2-40B4-BE49-F238E27FC236}">
                      <a16:creationId xmlns:a16="http://schemas.microsoft.com/office/drawing/2014/main" id="{6CE9B5E8-C038-41D8-B00C-4F62D193F9BA}"/>
                    </a:ext>
                  </a:extLst>
                </p:cNvPr>
                <p:cNvGrpSpPr/>
                <p:nvPr/>
              </p:nvGrpSpPr>
              <p:grpSpPr>
                <a:xfrm>
                  <a:off x="6920525" y="4775703"/>
                  <a:ext cx="1106882" cy="391082"/>
                  <a:chOff x="7655364" y="3645528"/>
                  <a:chExt cx="1106882" cy="391082"/>
                </a:xfrm>
              </p:grpSpPr>
              <p:sp>
                <p:nvSpPr>
                  <p:cNvPr id="32" name="TextBox 31">
                    <a:extLst>
                      <a:ext uri="{FF2B5EF4-FFF2-40B4-BE49-F238E27FC236}">
                        <a16:creationId xmlns:a16="http://schemas.microsoft.com/office/drawing/2014/main" id="{F8CC5B77-C499-49ED-84C5-B90FFB3A8785}"/>
                      </a:ext>
                    </a:extLst>
                  </p:cNvPr>
                  <p:cNvSpPr txBox="1"/>
                  <p:nvPr/>
                </p:nvSpPr>
                <p:spPr>
                  <a:xfrm>
                    <a:off x="7655364" y="3759611"/>
                    <a:ext cx="1106882" cy="276999"/>
                  </a:xfrm>
                  <a:prstGeom prst="rect">
                    <a:avLst/>
                  </a:prstGeom>
                  <a:noFill/>
                </p:spPr>
                <p:txBody>
                  <a:bodyPr wrap="square" rtlCol="0">
                    <a:spAutoFit/>
                  </a:bodyPr>
                  <a:lstStyle/>
                  <a:p>
                    <a:r>
                      <a:rPr lang="en-US" sz="1200" dirty="0" err="1">
                        <a:solidFill>
                          <a:schemeClr val="bg1"/>
                        </a:solidFill>
                      </a:rPr>
                      <a:t>Melek</a:t>
                    </a:r>
                    <a:endParaRPr lang="en-US" sz="1200" dirty="0">
                      <a:solidFill>
                        <a:schemeClr val="bg1"/>
                      </a:solidFill>
                    </a:endParaRPr>
                  </a:p>
                </p:txBody>
              </p:sp>
              <p:sp>
                <p:nvSpPr>
                  <p:cNvPr id="33" name="Star: 5 Points 32">
                    <a:extLst>
                      <a:ext uri="{FF2B5EF4-FFF2-40B4-BE49-F238E27FC236}">
                        <a16:creationId xmlns:a16="http://schemas.microsoft.com/office/drawing/2014/main" id="{41D4FD5D-982F-4BC9-AF02-4C11E04634C3}"/>
                      </a:ext>
                    </a:extLst>
                  </p:cNvPr>
                  <p:cNvSpPr/>
                  <p:nvPr/>
                </p:nvSpPr>
                <p:spPr>
                  <a:xfrm>
                    <a:off x="7840495" y="3645528"/>
                    <a:ext cx="170814" cy="164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9" name="TextBox 28">
                  <a:extLst>
                    <a:ext uri="{FF2B5EF4-FFF2-40B4-BE49-F238E27FC236}">
                      <a16:creationId xmlns:a16="http://schemas.microsoft.com/office/drawing/2014/main" id="{E63F6249-F31E-4FDE-972E-D52172269AFB}"/>
                    </a:ext>
                  </a:extLst>
                </p:cNvPr>
                <p:cNvSpPr txBox="1"/>
                <p:nvPr/>
              </p:nvSpPr>
              <p:spPr>
                <a:xfrm>
                  <a:off x="9008856" y="3492535"/>
                  <a:ext cx="922796" cy="461665"/>
                </a:xfrm>
                <a:prstGeom prst="rect">
                  <a:avLst/>
                </a:prstGeom>
                <a:noFill/>
              </p:spPr>
              <p:txBody>
                <a:bodyPr wrap="square" rtlCol="0">
                  <a:spAutoFit/>
                </a:bodyPr>
                <a:lstStyle/>
                <a:p>
                  <a:pPr algn="ctr"/>
                  <a:r>
                    <a:rPr lang="en-US" sz="1200" dirty="0">
                      <a:solidFill>
                        <a:schemeClr val="bg1"/>
                      </a:solidFill>
                    </a:rPr>
                    <a:t>Land of </a:t>
                  </a:r>
                  <a:r>
                    <a:rPr lang="en-US" sz="1200" dirty="0" err="1">
                      <a:solidFill>
                        <a:schemeClr val="bg1"/>
                      </a:solidFill>
                    </a:rPr>
                    <a:t>Jershon</a:t>
                  </a:r>
                  <a:endParaRPr lang="en-US" sz="1200" dirty="0">
                    <a:solidFill>
                      <a:schemeClr val="bg1"/>
                    </a:solidFill>
                  </a:endParaRPr>
                </a:p>
              </p:txBody>
            </p:sp>
          </p:grpSp>
          <p:grpSp>
            <p:nvGrpSpPr>
              <p:cNvPr id="18" name="Group 17">
                <a:extLst>
                  <a:ext uri="{FF2B5EF4-FFF2-40B4-BE49-F238E27FC236}">
                    <a16:creationId xmlns:a16="http://schemas.microsoft.com/office/drawing/2014/main" id="{A813C0CF-4EE8-419F-BB60-6E3C36E02593}"/>
                  </a:ext>
                </a:extLst>
              </p:cNvPr>
              <p:cNvGrpSpPr/>
              <p:nvPr/>
            </p:nvGrpSpPr>
            <p:grpSpPr>
              <a:xfrm>
                <a:off x="5769225" y="3054036"/>
                <a:ext cx="894126" cy="391082"/>
                <a:chOff x="7573882" y="3645528"/>
                <a:chExt cx="894126" cy="391082"/>
              </a:xfrm>
            </p:grpSpPr>
            <p:sp>
              <p:nvSpPr>
                <p:cNvPr id="20" name="TextBox 19">
                  <a:extLst>
                    <a:ext uri="{FF2B5EF4-FFF2-40B4-BE49-F238E27FC236}">
                      <a16:creationId xmlns:a16="http://schemas.microsoft.com/office/drawing/2014/main" id="{EC0A5E9B-272B-4149-91BE-F93580ECE089}"/>
                    </a:ext>
                  </a:extLst>
                </p:cNvPr>
                <p:cNvSpPr txBox="1"/>
                <p:nvPr/>
              </p:nvSpPr>
              <p:spPr>
                <a:xfrm>
                  <a:off x="7573882" y="3759611"/>
                  <a:ext cx="894126" cy="276999"/>
                </a:xfrm>
                <a:prstGeom prst="rect">
                  <a:avLst/>
                </a:prstGeom>
                <a:noFill/>
              </p:spPr>
              <p:txBody>
                <a:bodyPr wrap="square" rtlCol="0">
                  <a:spAutoFit/>
                </a:bodyPr>
                <a:lstStyle/>
                <a:p>
                  <a:r>
                    <a:rPr lang="en-US" sz="1200" dirty="0" err="1">
                      <a:solidFill>
                        <a:schemeClr val="bg1"/>
                      </a:solidFill>
                    </a:rPr>
                    <a:t>Nephihah</a:t>
                  </a:r>
                  <a:endParaRPr lang="en-US" sz="1200" dirty="0">
                    <a:solidFill>
                      <a:schemeClr val="bg1"/>
                    </a:solidFill>
                  </a:endParaRPr>
                </a:p>
              </p:txBody>
            </p:sp>
            <p:sp>
              <p:nvSpPr>
                <p:cNvPr id="21" name="Star: 5 Points 20">
                  <a:extLst>
                    <a:ext uri="{FF2B5EF4-FFF2-40B4-BE49-F238E27FC236}">
                      <a16:creationId xmlns:a16="http://schemas.microsoft.com/office/drawing/2014/main" id="{30623093-75DF-49CF-9298-0B7B7D331166}"/>
                    </a:ext>
                  </a:extLst>
                </p:cNvPr>
                <p:cNvSpPr/>
                <p:nvPr/>
              </p:nvSpPr>
              <p:spPr>
                <a:xfrm>
                  <a:off x="7840495" y="3645528"/>
                  <a:ext cx="170814" cy="164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9" name="TextBox 18">
                <a:extLst>
                  <a:ext uri="{FF2B5EF4-FFF2-40B4-BE49-F238E27FC236}">
                    <a16:creationId xmlns:a16="http://schemas.microsoft.com/office/drawing/2014/main" id="{C9456BBB-E7B5-4BF5-AF4C-7372CD3F6D88}"/>
                  </a:ext>
                </a:extLst>
              </p:cNvPr>
              <p:cNvSpPr txBox="1"/>
              <p:nvPr/>
            </p:nvSpPr>
            <p:spPr>
              <a:xfrm>
                <a:off x="5902008" y="3481973"/>
                <a:ext cx="922796" cy="276999"/>
              </a:xfrm>
              <a:prstGeom prst="rect">
                <a:avLst/>
              </a:prstGeom>
              <a:noFill/>
            </p:spPr>
            <p:txBody>
              <a:bodyPr wrap="square" rtlCol="0">
                <a:spAutoFit/>
              </a:bodyPr>
              <a:lstStyle/>
              <a:p>
                <a:pPr algn="ctr"/>
                <a:r>
                  <a:rPr lang="en-US" sz="1200" dirty="0">
                    <a:solidFill>
                      <a:schemeClr val="bg1"/>
                    </a:solidFill>
                  </a:rPr>
                  <a:t>Moroni</a:t>
                </a:r>
              </a:p>
            </p:txBody>
          </p:sp>
        </p:grpSp>
        <p:grpSp>
          <p:nvGrpSpPr>
            <p:cNvPr id="14" name="Group 13">
              <a:extLst>
                <a:ext uri="{FF2B5EF4-FFF2-40B4-BE49-F238E27FC236}">
                  <a16:creationId xmlns:a16="http://schemas.microsoft.com/office/drawing/2014/main" id="{C9D9CDC0-CFFC-4B43-BC64-499174D38409}"/>
                </a:ext>
              </a:extLst>
            </p:cNvPr>
            <p:cNvGrpSpPr/>
            <p:nvPr/>
          </p:nvGrpSpPr>
          <p:grpSpPr>
            <a:xfrm>
              <a:off x="8510915" y="3070633"/>
              <a:ext cx="894126" cy="363922"/>
              <a:chOff x="7573882" y="3645528"/>
              <a:chExt cx="894126" cy="363922"/>
            </a:xfrm>
          </p:grpSpPr>
          <p:sp>
            <p:nvSpPr>
              <p:cNvPr id="15" name="TextBox 14">
                <a:extLst>
                  <a:ext uri="{FF2B5EF4-FFF2-40B4-BE49-F238E27FC236}">
                    <a16:creationId xmlns:a16="http://schemas.microsoft.com/office/drawing/2014/main" id="{17ED53EE-DF03-46F2-A7B0-7A432D672CCA}"/>
                  </a:ext>
                </a:extLst>
              </p:cNvPr>
              <p:cNvSpPr txBox="1"/>
              <p:nvPr/>
            </p:nvSpPr>
            <p:spPr>
              <a:xfrm>
                <a:off x="7573882" y="3732451"/>
                <a:ext cx="894126" cy="276999"/>
              </a:xfrm>
              <a:prstGeom prst="rect">
                <a:avLst/>
              </a:prstGeom>
              <a:noFill/>
            </p:spPr>
            <p:txBody>
              <a:bodyPr wrap="square" rtlCol="0">
                <a:spAutoFit/>
              </a:bodyPr>
              <a:lstStyle/>
              <a:p>
                <a:r>
                  <a:rPr lang="en-US" sz="1200" dirty="0">
                    <a:solidFill>
                      <a:schemeClr val="bg1"/>
                    </a:solidFill>
                  </a:rPr>
                  <a:t>Moroni </a:t>
                </a:r>
              </a:p>
            </p:txBody>
          </p:sp>
          <p:sp>
            <p:nvSpPr>
              <p:cNvPr id="16" name="Star: 5 Points 15">
                <a:extLst>
                  <a:ext uri="{FF2B5EF4-FFF2-40B4-BE49-F238E27FC236}">
                    <a16:creationId xmlns:a16="http://schemas.microsoft.com/office/drawing/2014/main" id="{CF9B50BA-850B-4AE4-B41D-79B26C6634CF}"/>
                  </a:ext>
                </a:extLst>
              </p:cNvPr>
              <p:cNvSpPr/>
              <p:nvPr/>
            </p:nvSpPr>
            <p:spPr>
              <a:xfrm>
                <a:off x="7840495" y="3645528"/>
                <a:ext cx="170814" cy="164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sp>
        <p:nvSpPr>
          <p:cNvPr id="11" name="Oval 10"/>
          <p:cNvSpPr/>
          <p:nvPr/>
        </p:nvSpPr>
        <p:spPr>
          <a:xfrm>
            <a:off x="8971229" y="1486276"/>
            <a:ext cx="2057400" cy="2362200"/>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CAB9A5B-5750-430C-B761-E9ECBE0DBDD2}"/>
              </a:ext>
            </a:extLst>
          </p:cNvPr>
          <p:cNvGrpSpPr/>
          <p:nvPr/>
        </p:nvGrpSpPr>
        <p:grpSpPr>
          <a:xfrm>
            <a:off x="9544520" y="2293546"/>
            <a:ext cx="1310585" cy="593856"/>
            <a:chOff x="8937937" y="2356919"/>
            <a:chExt cx="1310585" cy="593856"/>
          </a:xfrm>
        </p:grpSpPr>
        <p:sp>
          <p:nvSpPr>
            <p:cNvPr id="793" name="TextBox 792">
              <a:extLst>
                <a:ext uri="{FF2B5EF4-FFF2-40B4-BE49-F238E27FC236}">
                  <a16:creationId xmlns:a16="http://schemas.microsoft.com/office/drawing/2014/main" id="{1110197F-A8FC-427F-958B-CB074D7031E2}"/>
                </a:ext>
              </a:extLst>
            </p:cNvPr>
            <p:cNvSpPr txBox="1"/>
            <p:nvPr/>
          </p:nvSpPr>
          <p:spPr>
            <a:xfrm>
              <a:off x="8937937" y="2489110"/>
              <a:ext cx="1310585" cy="461665"/>
            </a:xfrm>
            <a:prstGeom prst="rect">
              <a:avLst/>
            </a:prstGeom>
            <a:noFill/>
          </p:spPr>
          <p:txBody>
            <a:bodyPr wrap="square" rtlCol="0">
              <a:spAutoFit/>
            </a:bodyPr>
            <a:lstStyle/>
            <a:p>
              <a:pPr algn="ctr"/>
              <a:r>
                <a:rPr lang="en-US" sz="1200" dirty="0" err="1">
                  <a:solidFill>
                    <a:schemeClr val="bg1"/>
                  </a:solidFill>
                </a:rPr>
                <a:t>Morianton</a:t>
              </a:r>
              <a:r>
                <a:rPr lang="en-US" sz="1200" dirty="0">
                  <a:solidFill>
                    <a:schemeClr val="bg1"/>
                  </a:solidFill>
                </a:rPr>
                <a:t> and Land of Lehi</a:t>
              </a:r>
            </a:p>
          </p:txBody>
        </p:sp>
        <p:sp>
          <p:nvSpPr>
            <p:cNvPr id="794" name="Star: 5 Points 793">
              <a:extLst>
                <a:ext uri="{FF2B5EF4-FFF2-40B4-BE49-F238E27FC236}">
                  <a16:creationId xmlns:a16="http://schemas.microsoft.com/office/drawing/2014/main" id="{620C694B-B13C-4767-B1E5-B85D29BF46F8}"/>
                </a:ext>
              </a:extLst>
            </p:cNvPr>
            <p:cNvSpPr/>
            <p:nvPr/>
          </p:nvSpPr>
          <p:spPr>
            <a:xfrm>
              <a:off x="9448993" y="2356919"/>
              <a:ext cx="170814" cy="164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795" name="Star: 5 Points 794">
            <a:extLst>
              <a:ext uri="{FF2B5EF4-FFF2-40B4-BE49-F238E27FC236}">
                <a16:creationId xmlns:a16="http://schemas.microsoft.com/office/drawing/2014/main" id="{5E45532D-712C-4644-8CCD-C625645D50A8}"/>
              </a:ext>
            </a:extLst>
          </p:cNvPr>
          <p:cNvSpPr/>
          <p:nvPr/>
        </p:nvSpPr>
        <p:spPr>
          <a:xfrm>
            <a:off x="10108389" y="3197382"/>
            <a:ext cx="170814" cy="164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96" name="TextBox 795">
            <a:extLst>
              <a:ext uri="{FF2B5EF4-FFF2-40B4-BE49-F238E27FC236}">
                <a16:creationId xmlns:a16="http://schemas.microsoft.com/office/drawing/2014/main" id="{A678BDEB-F795-4C17-B832-FD866EFE1191}"/>
              </a:ext>
            </a:extLst>
          </p:cNvPr>
          <p:cNvSpPr txBox="1"/>
          <p:nvPr/>
        </p:nvSpPr>
        <p:spPr>
          <a:xfrm>
            <a:off x="9807072" y="1629030"/>
            <a:ext cx="1106882" cy="276999"/>
          </a:xfrm>
          <a:prstGeom prst="rect">
            <a:avLst/>
          </a:prstGeom>
          <a:noFill/>
        </p:spPr>
        <p:txBody>
          <a:bodyPr wrap="square" rtlCol="0">
            <a:spAutoFit/>
          </a:bodyPr>
          <a:lstStyle/>
          <a:p>
            <a:r>
              <a:rPr lang="en-US" sz="1200" dirty="0" err="1">
                <a:solidFill>
                  <a:schemeClr val="bg1"/>
                </a:solidFill>
              </a:rPr>
              <a:t>Mulek</a:t>
            </a:r>
            <a:endParaRPr lang="en-US" sz="1200" dirty="0">
              <a:solidFill>
                <a:schemeClr val="bg1"/>
              </a:solidFill>
            </a:endParaRPr>
          </a:p>
        </p:txBody>
      </p:sp>
      <p:sp>
        <p:nvSpPr>
          <p:cNvPr id="797" name="Star: 5 Points 796">
            <a:extLst>
              <a:ext uri="{FF2B5EF4-FFF2-40B4-BE49-F238E27FC236}">
                <a16:creationId xmlns:a16="http://schemas.microsoft.com/office/drawing/2014/main" id="{7DCDEABF-D65B-4DAA-9D27-673C369369DF}"/>
              </a:ext>
            </a:extLst>
          </p:cNvPr>
          <p:cNvSpPr/>
          <p:nvPr/>
        </p:nvSpPr>
        <p:spPr>
          <a:xfrm>
            <a:off x="9992203" y="1514947"/>
            <a:ext cx="170814" cy="164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96131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202">
            <a:extLst>
              <a:ext uri="{FF2B5EF4-FFF2-40B4-BE49-F238E27FC236}">
                <a16:creationId xmlns:a16="http://schemas.microsoft.com/office/drawing/2014/main" id="{47C28E29-AA53-47A5-BCAB-79C2ACF6E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52401"/>
            <a:ext cx="8763000" cy="646331"/>
          </a:xfrm>
          <a:prstGeom prst="rect">
            <a:avLst/>
          </a:prstGeom>
          <a:noFill/>
        </p:spPr>
        <p:txBody>
          <a:bodyPr wrap="square" rtlCol="0">
            <a:spAutoFit/>
          </a:bodyPr>
          <a:lstStyle/>
          <a:p>
            <a:pPr algn="ctr"/>
            <a:r>
              <a:rPr lang="en-US" sz="3600" dirty="0">
                <a:solidFill>
                  <a:schemeClr val="bg1"/>
                </a:solidFill>
                <a:latin typeface="Bookman Old Style" pitchFamily="18" charset="0"/>
              </a:rPr>
              <a:t>Don’t Mess With </a:t>
            </a:r>
            <a:r>
              <a:rPr lang="en-US" sz="3600" dirty="0" err="1">
                <a:solidFill>
                  <a:schemeClr val="bg1"/>
                </a:solidFill>
                <a:latin typeface="Bookman Old Style" pitchFamily="18" charset="0"/>
              </a:rPr>
              <a:t>Teancum</a:t>
            </a:r>
            <a:endParaRPr lang="en-US" sz="3600" dirty="0">
              <a:solidFill>
                <a:schemeClr val="bg1"/>
              </a:solidFill>
              <a:latin typeface="Bookman Old Style" pitchFamily="18" charset="0"/>
            </a:endParaRPr>
          </a:p>
        </p:txBody>
      </p:sp>
      <p:grpSp>
        <p:nvGrpSpPr>
          <p:cNvPr id="8" name="Group 7"/>
          <p:cNvGrpSpPr/>
          <p:nvPr/>
        </p:nvGrpSpPr>
        <p:grpSpPr>
          <a:xfrm>
            <a:off x="2209800" y="1447800"/>
            <a:ext cx="2209800" cy="4038600"/>
            <a:chOff x="1447800" y="762000"/>
            <a:chExt cx="2930470" cy="4920546"/>
          </a:xfrm>
        </p:grpSpPr>
        <p:sp>
          <p:nvSpPr>
            <p:cNvPr id="9" name="Moon 8"/>
            <p:cNvSpPr/>
            <p:nvPr/>
          </p:nvSpPr>
          <p:spPr>
            <a:xfrm rot="10359865">
              <a:off x="3367532" y="1312806"/>
              <a:ext cx="365466" cy="1447800"/>
            </a:xfrm>
            <a:prstGeom prst="moon">
              <a:avLst>
                <a:gd name="adj" fmla="val 875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2289138">
              <a:off x="3069443" y="1750317"/>
              <a:ext cx="676190" cy="549957"/>
            </a:xfrm>
            <a:prstGeom prst="round2DiagRect">
              <a:avLst>
                <a:gd name="adj1" fmla="val 16667"/>
                <a:gd name="adj2" fmla="val 500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oon 10"/>
            <p:cNvSpPr/>
            <p:nvPr/>
          </p:nvSpPr>
          <p:spPr>
            <a:xfrm rot="20411470">
              <a:off x="3278628" y="1211708"/>
              <a:ext cx="365466" cy="1447800"/>
            </a:xfrm>
            <a:prstGeom prst="moon">
              <a:avLst>
                <a:gd name="adj" fmla="val 875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2"/>
            <p:cNvSpPr/>
            <p:nvPr/>
          </p:nvSpPr>
          <p:spPr>
            <a:xfrm rot="20847300">
              <a:off x="3286945" y="3332140"/>
              <a:ext cx="446855" cy="7166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3"/>
            <p:cNvSpPr/>
            <p:nvPr/>
          </p:nvSpPr>
          <p:spPr>
            <a:xfrm>
              <a:off x="1447800" y="3459304"/>
              <a:ext cx="446855" cy="7166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327004">
              <a:off x="1694873" y="2218202"/>
              <a:ext cx="770340" cy="1795400"/>
            </a:xfrm>
            <a:prstGeom prst="trapezoid">
              <a:avLst>
                <a:gd name="adj" fmla="val 3413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4"/>
            <p:cNvSpPr/>
            <p:nvPr/>
          </p:nvSpPr>
          <p:spPr>
            <a:xfrm rot="19975199">
              <a:off x="2736717" y="2054404"/>
              <a:ext cx="770340" cy="1795400"/>
            </a:xfrm>
            <a:prstGeom prst="trapezoid">
              <a:avLst>
                <a:gd name="adj" fmla="val 3413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2"/>
            <p:cNvSpPr/>
            <p:nvPr/>
          </p:nvSpPr>
          <p:spPr>
            <a:xfrm rot="1267050">
              <a:off x="1955976" y="4868526"/>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394983">
              <a:off x="2626624" y="4878333"/>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6"/>
            <p:cNvSpPr/>
            <p:nvPr/>
          </p:nvSpPr>
          <p:spPr>
            <a:xfrm>
              <a:off x="1799956" y="2057400"/>
              <a:ext cx="1659194" cy="3250862"/>
            </a:xfrm>
            <a:prstGeom prst="trapezoid">
              <a:avLst>
                <a:gd name="adj" fmla="val 32559"/>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2309678" y="2286000"/>
              <a:ext cx="528233" cy="65495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905000" y="1099131"/>
              <a:ext cx="14478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18238105">
              <a:off x="1852049" y="838200"/>
              <a:ext cx="838200" cy="685800"/>
            </a:xfrm>
            <a:prstGeom prst="round2DiagRect">
              <a:avLst>
                <a:gd name="adj1" fmla="val 16667"/>
                <a:gd name="adj2" fmla="val 500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1074138">
              <a:off x="2549099" y="975107"/>
              <a:ext cx="953379" cy="711411"/>
            </a:xfrm>
            <a:prstGeom prst="round2DiagRect">
              <a:avLst>
                <a:gd name="adj1" fmla="val 16667"/>
                <a:gd name="adj2" fmla="val 500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324"/>
            <p:cNvGrpSpPr/>
            <p:nvPr/>
          </p:nvGrpSpPr>
          <p:grpSpPr>
            <a:xfrm>
              <a:off x="1905000" y="2895600"/>
              <a:ext cx="1524000" cy="1371600"/>
              <a:chOff x="1828800" y="3352800"/>
              <a:chExt cx="1066800" cy="1447800"/>
            </a:xfrm>
          </p:grpSpPr>
          <p:sp>
            <p:nvSpPr>
              <p:cNvPr id="80" name="Trapezoid 79"/>
              <p:cNvSpPr/>
              <p:nvPr/>
            </p:nvSpPr>
            <p:spPr>
              <a:xfrm>
                <a:off x="1828800" y="3352800"/>
                <a:ext cx="1066800" cy="1447800"/>
              </a:xfrm>
              <a:prstGeom prst="trapezoi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45"/>
              <p:cNvSpPr/>
              <p:nvPr/>
            </p:nvSpPr>
            <p:spPr>
              <a:xfrm>
                <a:off x="2042160" y="3415748"/>
                <a:ext cx="304800" cy="389709"/>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73"/>
            <p:cNvGrpSpPr/>
            <p:nvPr/>
          </p:nvGrpSpPr>
          <p:grpSpPr>
            <a:xfrm>
              <a:off x="2209800" y="2438400"/>
              <a:ext cx="265191" cy="473556"/>
              <a:chOff x="4206817" y="974244"/>
              <a:chExt cx="1066799" cy="1905002"/>
            </a:xfrm>
          </p:grpSpPr>
          <p:sp>
            <p:nvSpPr>
              <p:cNvPr id="77" name="Oval 28"/>
              <p:cNvSpPr/>
              <p:nvPr/>
            </p:nvSpPr>
            <p:spPr>
              <a:xfrm rot="19654610">
                <a:off x="4206817" y="974244"/>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9654610">
                <a:off x="4435416" y="1355245"/>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9654610">
                <a:off x="4740216" y="1812445"/>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74"/>
            <p:cNvGrpSpPr/>
            <p:nvPr/>
          </p:nvGrpSpPr>
          <p:grpSpPr>
            <a:xfrm flipH="1">
              <a:off x="2819400" y="2438400"/>
              <a:ext cx="265191" cy="473556"/>
              <a:chOff x="4206817" y="974244"/>
              <a:chExt cx="1066799" cy="1905002"/>
            </a:xfrm>
          </p:grpSpPr>
          <p:sp>
            <p:nvSpPr>
              <p:cNvPr id="74" name="Oval 73"/>
              <p:cNvSpPr/>
              <p:nvPr/>
            </p:nvSpPr>
            <p:spPr>
              <a:xfrm rot="19654610">
                <a:off x="4206817" y="974244"/>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9654610">
                <a:off x="4435416" y="1355245"/>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9654610">
                <a:off x="4740216" y="1812445"/>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Quad Arrow 25"/>
            <p:cNvSpPr/>
            <p:nvPr/>
          </p:nvSpPr>
          <p:spPr>
            <a:xfrm>
              <a:off x="2514600" y="3200400"/>
              <a:ext cx="435429" cy="471753"/>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ad Arrow 26"/>
            <p:cNvSpPr/>
            <p:nvPr/>
          </p:nvSpPr>
          <p:spPr>
            <a:xfrm>
              <a:off x="2209800" y="3505200"/>
              <a:ext cx="435429" cy="471753"/>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ad Arrow 27"/>
            <p:cNvSpPr/>
            <p:nvPr/>
          </p:nvSpPr>
          <p:spPr>
            <a:xfrm>
              <a:off x="2514600" y="3657600"/>
              <a:ext cx="435429" cy="471753"/>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28"/>
            <p:cNvSpPr/>
            <p:nvPr/>
          </p:nvSpPr>
          <p:spPr>
            <a:xfrm>
              <a:off x="2819400" y="3429000"/>
              <a:ext cx="435429" cy="471753"/>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84"/>
            <p:cNvGrpSpPr/>
            <p:nvPr/>
          </p:nvGrpSpPr>
          <p:grpSpPr>
            <a:xfrm>
              <a:off x="1905000" y="3962400"/>
              <a:ext cx="1506994" cy="1066800"/>
              <a:chOff x="1905000" y="3810000"/>
              <a:chExt cx="1506994" cy="1713575"/>
            </a:xfrm>
          </p:grpSpPr>
          <p:sp>
            <p:nvSpPr>
              <p:cNvPr id="70" name="Moon 69"/>
              <p:cNvSpPr/>
              <p:nvPr/>
            </p:nvSpPr>
            <p:spPr>
              <a:xfrm>
                <a:off x="1905000" y="3810000"/>
                <a:ext cx="440194" cy="1637375"/>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10800000">
                <a:off x="2971800" y="3810000"/>
                <a:ext cx="440194" cy="1555506"/>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a:off x="2209800" y="3886200"/>
                <a:ext cx="440194" cy="1637375"/>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10800000">
                <a:off x="2743200" y="3886200"/>
                <a:ext cx="440194" cy="1555506"/>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Moon 30"/>
            <p:cNvSpPr/>
            <p:nvPr/>
          </p:nvSpPr>
          <p:spPr>
            <a:xfrm rot="10800000">
              <a:off x="2514600" y="4038600"/>
              <a:ext cx="440194" cy="968393"/>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61"/>
            <p:cNvGrpSpPr/>
            <p:nvPr/>
          </p:nvGrpSpPr>
          <p:grpSpPr>
            <a:xfrm>
              <a:off x="1905000" y="3962400"/>
              <a:ext cx="1600200" cy="381000"/>
              <a:chOff x="5486400" y="381000"/>
              <a:chExt cx="1600200" cy="381000"/>
            </a:xfrm>
          </p:grpSpPr>
          <p:sp>
            <p:nvSpPr>
              <p:cNvPr id="63" name="Rounded Rectangle 16"/>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155"/>
              <p:cNvGrpSpPr/>
              <p:nvPr/>
            </p:nvGrpSpPr>
            <p:grpSpPr>
              <a:xfrm>
                <a:off x="5562600" y="381000"/>
                <a:ext cx="1371600" cy="381000"/>
                <a:chOff x="4876800" y="-304800"/>
                <a:chExt cx="3048000" cy="1066800"/>
              </a:xfrm>
            </p:grpSpPr>
            <p:sp>
              <p:nvSpPr>
                <p:cNvPr id="65" name="Quad Arrow 18"/>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66"/>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68"/>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12"/>
            <p:cNvGrpSpPr/>
            <p:nvPr/>
          </p:nvGrpSpPr>
          <p:grpSpPr>
            <a:xfrm rot="1486815">
              <a:off x="3352800" y="3276600"/>
              <a:ext cx="1025470" cy="1565822"/>
              <a:chOff x="3657600" y="1676400"/>
              <a:chExt cx="1219200" cy="2057400"/>
            </a:xfrm>
          </p:grpSpPr>
          <p:sp>
            <p:nvSpPr>
              <p:cNvPr id="58" name="Oval 57"/>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60"/>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61"/>
            <p:cNvGrpSpPr/>
            <p:nvPr/>
          </p:nvGrpSpPr>
          <p:grpSpPr>
            <a:xfrm>
              <a:off x="1828800" y="1219200"/>
              <a:ext cx="1752600" cy="381000"/>
              <a:chOff x="5486400" y="381000"/>
              <a:chExt cx="1600200" cy="381000"/>
            </a:xfrm>
          </p:grpSpPr>
          <p:sp>
            <p:nvSpPr>
              <p:cNvPr id="51" name="Rounded Rectangle 50"/>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55"/>
              <p:cNvGrpSpPr/>
              <p:nvPr/>
            </p:nvGrpSpPr>
            <p:grpSpPr>
              <a:xfrm>
                <a:off x="5562600" y="381000"/>
                <a:ext cx="1371600" cy="381000"/>
                <a:chOff x="4876800" y="-304800"/>
                <a:chExt cx="3048000" cy="1066800"/>
              </a:xfrm>
            </p:grpSpPr>
            <p:sp>
              <p:nvSpPr>
                <p:cNvPr id="53" name="Quad Arrow 52"/>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108"/>
            <p:cNvGrpSpPr/>
            <p:nvPr/>
          </p:nvGrpSpPr>
          <p:grpSpPr>
            <a:xfrm>
              <a:off x="1524000" y="762000"/>
              <a:ext cx="304800" cy="4724400"/>
              <a:chOff x="4635137" y="533400"/>
              <a:chExt cx="457200" cy="4724400"/>
            </a:xfrm>
          </p:grpSpPr>
          <p:sp>
            <p:nvSpPr>
              <p:cNvPr id="37" name="Rounded Rectangle 36"/>
              <p:cNvSpPr/>
              <p:nvPr/>
            </p:nvSpPr>
            <p:spPr>
              <a:xfrm>
                <a:off x="4724400" y="1600200"/>
                <a:ext cx="228600" cy="3657600"/>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4648200" y="533400"/>
                <a:ext cx="381000" cy="1066800"/>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99"/>
              <p:cNvGrpSpPr/>
              <p:nvPr/>
            </p:nvGrpSpPr>
            <p:grpSpPr>
              <a:xfrm>
                <a:off x="4724400" y="1676400"/>
                <a:ext cx="304462" cy="666709"/>
                <a:chOff x="6553538" y="1619291"/>
                <a:chExt cx="752032" cy="1524000"/>
              </a:xfrm>
            </p:grpSpPr>
            <p:sp>
              <p:nvSpPr>
                <p:cNvPr id="48" name="Moon 47"/>
                <p:cNvSpPr/>
                <p:nvPr/>
              </p:nvSpPr>
              <p:spPr>
                <a:xfrm rot="20411470">
                  <a:off x="6787705" y="1695491"/>
                  <a:ext cx="365466" cy="1447800"/>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1230815">
                  <a:off x="6553538" y="1691816"/>
                  <a:ext cx="365466" cy="1447800"/>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9423103">
                  <a:off x="6940104" y="1619291"/>
                  <a:ext cx="365466" cy="1447800"/>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61"/>
              <p:cNvGrpSpPr/>
              <p:nvPr/>
            </p:nvGrpSpPr>
            <p:grpSpPr>
              <a:xfrm>
                <a:off x="4635137" y="1506583"/>
                <a:ext cx="457200" cy="304800"/>
                <a:chOff x="5486400" y="381000"/>
                <a:chExt cx="1600200" cy="381000"/>
              </a:xfrm>
            </p:grpSpPr>
            <p:sp>
              <p:nvSpPr>
                <p:cNvPr id="41" name="Rounded Rectangle 40"/>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55"/>
                <p:cNvGrpSpPr/>
                <p:nvPr/>
              </p:nvGrpSpPr>
              <p:grpSpPr>
                <a:xfrm>
                  <a:off x="5562600" y="381000"/>
                  <a:ext cx="1371600" cy="381000"/>
                  <a:chOff x="4876800" y="-304800"/>
                  <a:chExt cx="3048000" cy="1066800"/>
                </a:xfrm>
              </p:grpSpPr>
              <p:sp>
                <p:nvSpPr>
                  <p:cNvPr id="43" name="Quad Arrow 42"/>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44"/>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45"/>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46"/>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6" name="Oval 35"/>
            <p:cNvSpPr/>
            <p:nvPr/>
          </p:nvSpPr>
          <p:spPr>
            <a:xfrm rot="19654610">
              <a:off x="1562776" y="3843036"/>
              <a:ext cx="214794" cy="3149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7772401" y="1447800"/>
            <a:ext cx="1861653" cy="3962400"/>
            <a:chOff x="2514600" y="914399"/>
            <a:chExt cx="1699489" cy="4494278"/>
          </a:xfrm>
        </p:grpSpPr>
        <p:sp>
          <p:nvSpPr>
            <p:cNvPr id="83" name="Oval 82"/>
            <p:cNvSpPr/>
            <p:nvPr/>
          </p:nvSpPr>
          <p:spPr>
            <a:xfrm rot="6360011">
              <a:off x="2394530" y="3489940"/>
              <a:ext cx="685800" cy="358534"/>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3628137">
              <a:off x="3505060" y="3505764"/>
              <a:ext cx="685800" cy="372322"/>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101"/>
            <p:cNvGrpSpPr/>
            <p:nvPr/>
          </p:nvGrpSpPr>
          <p:grpSpPr>
            <a:xfrm rot="7128265">
              <a:off x="3352512" y="4957643"/>
              <a:ext cx="331999" cy="543507"/>
              <a:chOff x="4267200" y="5105400"/>
              <a:chExt cx="685800" cy="609600"/>
            </a:xfrm>
          </p:grpSpPr>
          <p:sp>
            <p:nvSpPr>
              <p:cNvPr id="199"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102"/>
            <p:cNvGrpSpPr/>
            <p:nvPr/>
          </p:nvGrpSpPr>
          <p:grpSpPr>
            <a:xfrm rot="14157531">
              <a:off x="3047710" y="4970924"/>
              <a:ext cx="331999" cy="543507"/>
              <a:chOff x="4267200" y="5105400"/>
              <a:chExt cx="685800" cy="609600"/>
            </a:xfrm>
          </p:grpSpPr>
          <p:sp>
            <p:nvSpPr>
              <p:cNvPr id="197" name="Oval 196"/>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rapezoid 86"/>
            <p:cNvSpPr/>
            <p:nvPr/>
          </p:nvSpPr>
          <p:spPr>
            <a:xfrm rot="20378210">
              <a:off x="3481117" y="2400714"/>
              <a:ext cx="410373" cy="1412574"/>
            </a:xfrm>
            <a:prstGeom prst="trapezoid">
              <a:avLst>
                <a:gd name="adj" fmla="val 20429"/>
              </a:avLst>
            </a:prstGeom>
            <a:solidFill>
              <a:srgbClr val="3A76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422945">
              <a:off x="2663446" y="2475618"/>
              <a:ext cx="510084" cy="1321008"/>
            </a:xfrm>
            <a:prstGeom prst="trapezoid">
              <a:avLst>
                <a:gd name="adj" fmla="val 20429"/>
              </a:avLst>
            </a:prstGeom>
            <a:solidFill>
              <a:srgbClr val="3A76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0800000">
              <a:off x="2889069" y="2460170"/>
              <a:ext cx="838200" cy="1349829"/>
            </a:xfrm>
            <a:prstGeom prst="trapezoid">
              <a:avLst>
                <a:gd name="adj" fmla="val 20429"/>
              </a:avLst>
            </a:prstGeom>
            <a:solidFill>
              <a:srgbClr val="3A76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gular Pentagon 89"/>
            <p:cNvSpPr/>
            <p:nvPr/>
          </p:nvSpPr>
          <p:spPr>
            <a:xfrm rot="10800000">
              <a:off x="3113315" y="2068285"/>
              <a:ext cx="457200" cy="1371600"/>
            </a:xfrm>
            <a:prstGeom prst="pentagon">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90"/>
            <p:cNvSpPr/>
            <p:nvPr/>
          </p:nvSpPr>
          <p:spPr>
            <a:xfrm rot="5400000">
              <a:off x="2705100" y="1714500"/>
              <a:ext cx="1219200" cy="990600"/>
            </a:xfrm>
            <a:prstGeom prst="homePlate">
              <a:avLst>
                <a:gd name="adj" fmla="val 40769"/>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70"/>
            <p:cNvGrpSpPr/>
            <p:nvPr/>
          </p:nvGrpSpPr>
          <p:grpSpPr>
            <a:xfrm>
              <a:off x="2590801" y="914399"/>
              <a:ext cx="1447800" cy="1479289"/>
              <a:chOff x="2731569" y="4101704"/>
              <a:chExt cx="2435810" cy="2042401"/>
            </a:xfrm>
          </p:grpSpPr>
          <p:sp>
            <p:nvSpPr>
              <p:cNvPr id="187"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Trapezoid 92"/>
            <p:cNvSpPr/>
            <p:nvPr/>
          </p:nvSpPr>
          <p:spPr>
            <a:xfrm>
              <a:off x="2819400" y="3810000"/>
              <a:ext cx="966651" cy="1349829"/>
            </a:xfrm>
            <a:prstGeom prst="trapezoid">
              <a:avLst>
                <a:gd name="adj" fmla="val 23751"/>
              </a:avLst>
            </a:prstGeom>
            <a:solidFill>
              <a:srgbClr val="3A76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7"/>
            <p:cNvGrpSpPr/>
            <p:nvPr/>
          </p:nvGrpSpPr>
          <p:grpSpPr>
            <a:xfrm>
              <a:off x="3010989" y="3886200"/>
              <a:ext cx="567813" cy="914400"/>
              <a:chOff x="4648200" y="4038600"/>
              <a:chExt cx="838200" cy="1349829"/>
            </a:xfrm>
          </p:grpSpPr>
          <p:sp>
            <p:nvSpPr>
              <p:cNvPr id="166" name="Trapezoid 165"/>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rot="5595418">
                <a:off x="4297276" y="4567385"/>
                <a:ext cx="1211525" cy="322729"/>
                <a:chOff x="6019800" y="5334000"/>
                <a:chExt cx="2590800" cy="914400"/>
              </a:xfrm>
            </p:grpSpPr>
            <p:grpSp>
              <p:nvGrpSpPr>
                <p:cNvPr id="178" name="Group 79"/>
                <p:cNvGrpSpPr/>
                <p:nvPr/>
              </p:nvGrpSpPr>
              <p:grpSpPr>
                <a:xfrm>
                  <a:off x="6019800" y="5334000"/>
                  <a:ext cx="914400" cy="914400"/>
                  <a:chOff x="6019800" y="5334000"/>
                  <a:chExt cx="914400" cy="914400"/>
                </a:xfrm>
              </p:grpSpPr>
              <p:sp>
                <p:nvSpPr>
                  <p:cNvPr id="185" name="Quad Arrow 18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80"/>
                <p:cNvGrpSpPr/>
                <p:nvPr/>
              </p:nvGrpSpPr>
              <p:grpSpPr>
                <a:xfrm>
                  <a:off x="6858000" y="5334000"/>
                  <a:ext cx="914400" cy="914400"/>
                  <a:chOff x="6019800" y="5334000"/>
                  <a:chExt cx="914400" cy="914400"/>
                </a:xfrm>
              </p:grpSpPr>
              <p:sp>
                <p:nvSpPr>
                  <p:cNvPr id="183" name="Quad Arrow 18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83"/>
                <p:cNvGrpSpPr/>
                <p:nvPr/>
              </p:nvGrpSpPr>
              <p:grpSpPr>
                <a:xfrm>
                  <a:off x="7696200" y="5334000"/>
                  <a:ext cx="914400" cy="914400"/>
                  <a:chOff x="6019800" y="5334000"/>
                  <a:chExt cx="914400" cy="914400"/>
                </a:xfrm>
              </p:grpSpPr>
              <p:sp>
                <p:nvSpPr>
                  <p:cNvPr id="181" name="Quad Arrow 18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8" name="Group 167"/>
              <p:cNvGrpSpPr/>
              <p:nvPr/>
            </p:nvGrpSpPr>
            <p:grpSpPr>
              <a:xfrm rot="5160593">
                <a:off x="4618957" y="4567387"/>
                <a:ext cx="1211525" cy="322729"/>
                <a:chOff x="6019800" y="5334000"/>
                <a:chExt cx="2590800" cy="914400"/>
              </a:xfrm>
            </p:grpSpPr>
            <p:grpSp>
              <p:nvGrpSpPr>
                <p:cNvPr id="169" name="Group 79"/>
                <p:cNvGrpSpPr/>
                <p:nvPr/>
              </p:nvGrpSpPr>
              <p:grpSpPr>
                <a:xfrm>
                  <a:off x="6019800" y="5334000"/>
                  <a:ext cx="914400" cy="914400"/>
                  <a:chOff x="6019800" y="5334000"/>
                  <a:chExt cx="914400" cy="914400"/>
                </a:xfrm>
              </p:grpSpPr>
              <p:sp>
                <p:nvSpPr>
                  <p:cNvPr id="176" name="Quad Arrow 17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80"/>
                <p:cNvGrpSpPr/>
                <p:nvPr/>
              </p:nvGrpSpPr>
              <p:grpSpPr>
                <a:xfrm>
                  <a:off x="6858000" y="5334000"/>
                  <a:ext cx="914400" cy="914400"/>
                  <a:chOff x="6019800" y="5334000"/>
                  <a:chExt cx="914400" cy="914400"/>
                </a:xfrm>
              </p:grpSpPr>
              <p:sp>
                <p:nvSpPr>
                  <p:cNvPr id="174" name="Quad Arrow 17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83"/>
                <p:cNvGrpSpPr/>
                <p:nvPr/>
              </p:nvGrpSpPr>
              <p:grpSpPr>
                <a:xfrm>
                  <a:off x="7696200" y="5334000"/>
                  <a:ext cx="914400" cy="914400"/>
                  <a:chOff x="6019800" y="5334000"/>
                  <a:chExt cx="914400" cy="914400"/>
                </a:xfrm>
              </p:grpSpPr>
              <p:sp>
                <p:nvSpPr>
                  <p:cNvPr id="172" name="Quad Arrow 17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5" name="Rounded Rectangle 94"/>
            <p:cNvSpPr/>
            <p:nvPr/>
          </p:nvSpPr>
          <p:spPr>
            <a:xfrm>
              <a:off x="3048000" y="3733800"/>
              <a:ext cx="533400" cy="152400"/>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113"/>
            <p:cNvGrpSpPr/>
            <p:nvPr/>
          </p:nvGrpSpPr>
          <p:grpSpPr>
            <a:xfrm>
              <a:off x="2514600" y="2362200"/>
              <a:ext cx="1699489" cy="1219199"/>
              <a:chOff x="5334000" y="1676401"/>
              <a:chExt cx="3200400" cy="2295940"/>
            </a:xfrm>
          </p:grpSpPr>
          <p:grpSp>
            <p:nvGrpSpPr>
              <p:cNvPr id="109" name="Group 59"/>
              <p:cNvGrpSpPr/>
              <p:nvPr/>
            </p:nvGrpSpPr>
            <p:grpSpPr>
              <a:xfrm>
                <a:off x="5334000" y="1676401"/>
                <a:ext cx="3200400" cy="2295940"/>
                <a:chOff x="3329709" y="1676400"/>
                <a:chExt cx="5204691" cy="3733801"/>
              </a:xfrm>
            </p:grpSpPr>
            <p:grpSp>
              <p:nvGrpSpPr>
                <p:cNvPr id="113" name="Group 139"/>
                <p:cNvGrpSpPr/>
                <p:nvPr/>
              </p:nvGrpSpPr>
              <p:grpSpPr>
                <a:xfrm>
                  <a:off x="5784951" y="1676400"/>
                  <a:ext cx="2749449" cy="2932281"/>
                  <a:chOff x="4370181" y="2237947"/>
                  <a:chExt cx="1395285" cy="1533800"/>
                </a:xfrm>
                <a:solidFill>
                  <a:schemeClr val="accent6">
                    <a:lumMod val="50000"/>
                  </a:schemeClr>
                </a:solidFill>
              </p:grpSpPr>
              <p:sp>
                <p:nvSpPr>
                  <p:cNvPr id="145" name="Rounded Rectangle 38"/>
                  <p:cNvSpPr/>
                  <p:nvPr/>
                </p:nvSpPr>
                <p:spPr>
                  <a:xfrm rot="7483574">
                    <a:off x="4138676" y="2853106"/>
                    <a:ext cx="1355172" cy="124854"/>
                  </a:xfrm>
                  <a:prstGeom prst="roundRect">
                    <a:avLst/>
                  </a:prstGeom>
                  <a:solidFill>
                    <a:srgbClr val="582A0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22"/>
                  <p:cNvGrpSpPr/>
                  <p:nvPr/>
                </p:nvGrpSpPr>
                <p:grpSpPr>
                  <a:xfrm>
                    <a:off x="4975163" y="2434420"/>
                    <a:ext cx="790303" cy="409072"/>
                    <a:chOff x="4975163" y="2434420"/>
                    <a:chExt cx="790303" cy="409072"/>
                  </a:xfrm>
                  <a:grpFill/>
                </p:grpSpPr>
                <p:sp>
                  <p:nvSpPr>
                    <p:cNvPr id="163" name="Moon 56"/>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57"/>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58"/>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23"/>
                  <p:cNvGrpSpPr/>
                  <p:nvPr/>
                </p:nvGrpSpPr>
                <p:grpSpPr>
                  <a:xfrm>
                    <a:off x="4842164" y="2673927"/>
                    <a:ext cx="856672" cy="364837"/>
                    <a:chOff x="4975163" y="2434420"/>
                    <a:chExt cx="790303" cy="409072"/>
                  </a:xfrm>
                  <a:grpFill/>
                </p:grpSpPr>
                <p:sp>
                  <p:nvSpPr>
                    <p:cNvPr id="160" name="Moon 53"/>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54"/>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55"/>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27"/>
                  <p:cNvGrpSpPr/>
                  <p:nvPr/>
                </p:nvGrpSpPr>
                <p:grpSpPr>
                  <a:xfrm>
                    <a:off x="4702690" y="2882384"/>
                    <a:ext cx="790303" cy="409072"/>
                    <a:chOff x="4975163" y="2434420"/>
                    <a:chExt cx="790303" cy="409072"/>
                  </a:xfrm>
                  <a:grpFill/>
                </p:grpSpPr>
                <p:sp>
                  <p:nvSpPr>
                    <p:cNvPr id="157" name="Moon 50"/>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51"/>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52"/>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31"/>
                  <p:cNvGrpSpPr/>
                  <p:nvPr/>
                </p:nvGrpSpPr>
                <p:grpSpPr>
                  <a:xfrm>
                    <a:off x="4545672" y="3122529"/>
                    <a:ext cx="790303" cy="409072"/>
                    <a:chOff x="4975163" y="2434420"/>
                    <a:chExt cx="790303" cy="409072"/>
                  </a:xfrm>
                  <a:grpFill/>
                </p:grpSpPr>
                <p:sp>
                  <p:nvSpPr>
                    <p:cNvPr id="154" name="Moon 47"/>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48"/>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49"/>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35"/>
                  <p:cNvGrpSpPr/>
                  <p:nvPr/>
                </p:nvGrpSpPr>
                <p:grpSpPr>
                  <a:xfrm rot="1269795">
                    <a:off x="4370181" y="3362675"/>
                    <a:ext cx="790303" cy="409072"/>
                    <a:chOff x="4975163" y="2434420"/>
                    <a:chExt cx="790303" cy="409072"/>
                  </a:xfrm>
                  <a:grpFill/>
                </p:grpSpPr>
                <p:sp>
                  <p:nvSpPr>
                    <p:cNvPr id="151" name="Moon 44"/>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45"/>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46"/>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 name="Group 140"/>
                <p:cNvGrpSpPr/>
                <p:nvPr/>
              </p:nvGrpSpPr>
              <p:grpSpPr>
                <a:xfrm flipH="1">
                  <a:off x="3329709" y="1768267"/>
                  <a:ext cx="2749449" cy="2932281"/>
                  <a:chOff x="4370181" y="2237947"/>
                  <a:chExt cx="1395285" cy="1533800"/>
                </a:xfrm>
                <a:solidFill>
                  <a:schemeClr val="accent6">
                    <a:lumMod val="50000"/>
                  </a:schemeClr>
                </a:solidFill>
              </p:grpSpPr>
              <p:sp>
                <p:nvSpPr>
                  <p:cNvPr id="124" name="Rounded Rectangle 123"/>
                  <p:cNvSpPr/>
                  <p:nvPr/>
                </p:nvSpPr>
                <p:spPr>
                  <a:xfrm rot="7483574">
                    <a:off x="4138676" y="2853106"/>
                    <a:ext cx="1355172" cy="124854"/>
                  </a:xfrm>
                  <a:prstGeom prst="roundRect">
                    <a:avLst/>
                  </a:prstGeom>
                  <a:solidFill>
                    <a:srgbClr val="582A0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2"/>
                  <p:cNvGrpSpPr/>
                  <p:nvPr/>
                </p:nvGrpSpPr>
                <p:grpSpPr>
                  <a:xfrm>
                    <a:off x="4975163" y="2434420"/>
                    <a:ext cx="790303" cy="409072"/>
                    <a:chOff x="4975163" y="2434420"/>
                    <a:chExt cx="790303" cy="409072"/>
                  </a:xfrm>
                  <a:grpFill/>
                </p:grpSpPr>
                <p:sp>
                  <p:nvSpPr>
                    <p:cNvPr id="142" name="Moon 35"/>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36"/>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37"/>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3"/>
                  <p:cNvGrpSpPr/>
                  <p:nvPr/>
                </p:nvGrpSpPr>
                <p:grpSpPr>
                  <a:xfrm>
                    <a:off x="4842164" y="2673927"/>
                    <a:ext cx="856672" cy="364837"/>
                    <a:chOff x="4975163" y="2434420"/>
                    <a:chExt cx="790303" cy="409072"/>
                  </a:xfrm>
                  <a:grpFill/>
                </p:grpSpPr>
                <p:sp>
                  <p:nvSpPr>
                    <p:cNvPr id="139" name="Moon 32"/>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33"/>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34"/>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7"/>
                  <p:cNvGrpSpPr/>
                  <p:nvPr/>
                </p:nvGrpSpPr>
                <p:grpSpPr>
                  <a:xfrm>
                    <a:off x="4702690" y="2882384"/>
                    <a:ext cx="790303" cy="409072"/>
                    <a:chOff x="4975163" y="2434420"/>
                    <a:chExt cx="790303" cy="409072"/>
                  </a:xfrm>
                  <a:grpFill/>
                </p:grpSpPr>
                <p:sp>
                  <p:nvSpPr>
                    <p:cNvPr id="136" name="Moon 29"/>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31"/>
                  <p:cNvGrpSpPr/>
                  <p:nvPr/>
                </p:nvGrpSpPr>
                <p:grpSpPr>
                  <a:xfrm>
                    <a:off x="4545672" y="3122529"/>
                    <a:ext cx="790303" cy="409072"/>
                    <a:chOff x="4975163" y="2434420"/>
                    <a:chExt cx="790303" cy="409072"/>
                  </a:xfrm>
                  <a:grpFill/>
                </p:grpSpPr>
                <p:sp>
                  <p:nvSpPr>
                    <p:cNvPr id="133" name="Moon 132"/>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28"/>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35"/>
                  <p:cNvGrpSpPr/>
                  <p:nvPr/>
                </p:nvGrpSpPr>
                <p:grpSpPr>
                  <a:xfrm rot="1269795">
                    <a:off x="4370181" y="3362675"/>
                    <a:ext cx="790303" cy="409072"/>
                    <a:chOff x="4975163" y="2434420"/>
                    <a:chExt cx="790303" cy="409072"/>
                  </a:xfrm>
                  <a:grpFill/>
                </p:grpSpPr>
                <p:sp>
                  <p:nvSpPr>
                    <p:cNvPr id="130" name="Moon 129"/>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62"/>
                <p:cNvGrpSpPr/>
                <p:nvPr/>
              </p:nvGrpSpPr>
              <p:grpSpPr>
                <a:xfrm rot="4467257">
                  <a:off x="4822952" y="4237309"/>
                  <a:ext cx="1510882" cy="806088"/>
                  <a:chOff x="4975163" y="2434420"/>
                  <a:chExt cx="790303" cy="409072"/>
                </a:xfrm>
                <a:solidFill>
                  <a:schemeClr val="accent6">
                    <a:lumMod val="50000"/>
                  </a:schemeClr>
                </a:solidFill>
              </p:grpSpPr>
              <p:sp>
                <p:nvSpPr>
                  <p:cNvPr id="121" name="Moon 120"/>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5"/>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6"/>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18" name="Moon 11"/>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3"/>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Oval 116"/>
                <p:cNvSpPr/>
                <p:nvPr/>
              </p:nvSpPr>
              <p:spPr>
                <a:xfrm>
                  <a:off x="5870539" y="3729189"/>
                  <a:ext cx="138361" cy="201352"/>
                </a:xfrm>
                <a:prstGeom prst="ellipse">
                  <a:avLst/>
                </a:prstGeom>
                <a:solidFill>
                  <a:srgbClr val="582A0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10"/>
              <p:cNvGrpSpPr/>
              <p:nvPr/>
            </p:nvGrpSpPr>
            <p:grpSpPr>
              <a:xfrm>
                <a:off x="6705600" y="2819400"/>
                <a:ext cx="457200" cy="457200"/>
                <a:chOff x="6019800" y="5334000"/>
                <a:chExt cx="914400" cy="914400"/>
              </a:xfrm>
            </p:grpSpPr>
            <p:sp>
              <p:nvSpPr>
                <p:cNvPr id="111" name="Quad Arrow 11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125"/>
            <p:cNvGrpSpPr/>
            <p:nvPr/>
          </p:nvGrpSpPr>
          <p:grpSpPr>
            <a:xfrm flipV="1">
              <a:off x="2590800" y="1447800"/>
              <a:ext cx="1371600" cy="259080"/>
              <a:chOff x="5029200" y="838200"/>
              <a:chExt cx="1905000" cy="457200"/>
            </a:xfrm>
          </p:grpSpPr>
          <p:sp>
            <p:nvSpPr>
              <p:cNvPr id="98" name="Rounded Rectangle 97"/>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14"/>
              <p:cNvGrpSpPr/>
              <p:nvPr/>
            </p:nvGrpSpPr>
            <p:grpSpPr>
              <a:xfrm rot="10800000">
                <a:off x="5334000" y="914400"/>
                <a:ext cx="1211525" cy="322729"/>
                <a:chOff x="6019800" y="5334000"/>
                <a:chExt cx="2590800" cy="914400"/>
              </a:xfrm>
            </p:grpSpPr>
            <p:grpSp>
              <p:nvGrpSpPr>
                <p:cNvPr id="100" name="Group 79"/>
                <p:cNvGrpSpPr/>
                <p:nvPr/>
              </p:nvGrpSpPr>
              <p:grpSpPr>
                <a:xfrm>
                  <a:off x="6019800" y="5334000"/>
                  <a:ext cx="914400" cy="914400"/>
                  <a:chOff x="6019800" y="5334000"/>
                  <a:chExt cx="914400" cy="914400"/>
                </a:xfrm>
              </p:grpSpPr>
              <p:sp>
                <p:nvSpPr>
                  <p:cNvPr id="107" name="Quad Arrow 10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80"/>
                <p:cNvGrpSpPr/>
                <p:nvPr/>
              </p:nvGrpSpPr>
              <p:grpSpPr>
                <a:xfrm>
                  <a:off x="6858000" y="5334000"/>
                  <a:ext cx="914400" cy="914400"/>
                  <a:chOff x="6019800" y="5334000"/>
                  <a:chExt cx="914400" cy="914400"/>
                </a:xfrm>
              </p:grpSpPr>
              <p:sp>
                <p:nvSpPr>
                  <p:cNvPr id="105" name="Quad Arrow 10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83"/>
                <p:cNvGrpSpPr/>
                <p:nvPr/>
              </p:nvGrpSpPr>
              <p:grpSpPr>
                <a:xfrm>
                  <a:off x="7696200" y="5334000"/>
                  <a:ext cx="914400" cy="914400"/>
                  <a:chOff x="6019800" y="5334000"/>
                  <a:chExt cx="914400" cy="914400"/>
                </a:xfrm>
              </p:grpSpPr>
              <p:sp>
                <p:nvSpPr>
                  <p:cNvPr id="103" name="Quad Arrow 10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02" name="Vertical Scroll 201"/>
          <p:cNvSpPr/>
          <p:nvPr/>
        </p:nvSpPr>
        <p:spPr>
          <a:xfrm>
            <a:off x="4495800" y="1752600"/>
            <a:ext cx="2667000" cy="3124200"/>
          </a:xfrm>
          <a:prstGeom prst="vertic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p:cNvSpPr txBox="1"/>
          <p:nvPr/>
        </p:nvSpPr>
        <p:spPr>
          <a:xfrm>
            <a:off x="4953000" y="2667001"/>
            <a:ext cx="1752600" cy="954107"/>
          </a:xfrm>
          <a:prstGeom prst="rect">
            <a:avLst/>
          </a:prstGeom>
          <a:noFill/>
        </p:spPr>
        <p:txBody>
          <a:bodyPr wrap="square" rtlCol="0">
            <a:spAutoFit/>
          </a:bodyPr>
          <a:lstStyle/>
          <a:p>
            <a:pPr algn="ctr"/>
            <a:r>
              <a:rPr lang="en-US" sz="2800" dirty="0"/>
              <a:t>Alma 51:29-37</a:t>
            </a:r>
          </a:p>
        </p:txBody>
      </p:sp>
    </p:spTree>
    <p:extLst>
      <p:ext uri="{BB962C8B-B14F-4D97-AF65-F5344CB8AC3E}">
        <p14:creationId xmlns:p14="http://schemas.microsoft.com/office/powerpoint/2010/main" val="3229328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F91795-424B-4CCE-824B-7699AB716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622834" y="4105746"/>
            <a:ext cx="419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5980" y="0"/>
            <a:ext cx="9144000" cy="6463308"/>
          </a:xfrm>
          <a:prstGeom prst="rect">
            <a:avLst/>
          </a:prstGeom>
        </p:spPr>
        <p:txBody>
          <a:bodyPr wrap="square">
            <a:spAutoFit/>
          </a:bodyPr>
          <a:lstStyle/>
          <a:p>
            <a:r>
              <a:rPr lang="en-US" dirty="0">
                <a:solidFill>
                  <a:schemeClr val="bg1"/>
                </a:solidFill>
              </a:rPr>
              <a:t> Sources:</a:t>
            </a:r>
          </a:p>
          <a:p>
            <a:endParaRPr lang="en-US" dirty="0">
              <a:solidFill>
                <a:schemeClr val="bg1"/>
              </a:solidFill>
            </a:endParaRPr>
          </a:p>
          <a:p>
            <a:endParaRPr lang="en-US" dirty="0">
              <a:solidFill>
                <a:schemeClr val="bg1"/>
              </a:solidFill>
            </a:endParaRPr>
          </a:p>
          <a:p>
            <a:r>
              <a:rPr lang="en-US" dirty="0">
                <a:solidFill>
                  <a:schemeClr val="bg1"/>
                </a:solidFill>
              </a:rPr>
              <a:t>Breastplate--Radiocarbon tests would date the burials to about A.D. 900—the era when the Maya civilization, some 800 miles to the northwest.</a:t>
            </a:r>
          </a:p>
          <a:p>
            <a:endParaRPr lang="en-US" dirty="0">
              <a:solidFill>
                <a:schemeClr val="bg1"/>
              </a:solidFill>
            </a:endParaRPr>
          </a:p>
          <a:p>
            <a:r>
              <a:rPr lang="en-US" dirty="0">
                <a:solidFill>
                  <a:schemeClr val="bg1"/>
                </a:solidFill>
              </a:rPr>
              <a:t>James E. Faust (“Be Not Afraid,” </a:t>
            </a:r>
            <a:r>
              <a:rPr lang="en-US" i="1" dirty="0">
                <a:solidFill>
                  <a:schemeClr val="bg1"/>
                </a:solidFill>
              </a:rPr>
              <a:t>Ensign,</a:t>
            </a:r>
            <a:r>
              <a:rPr lang="en-US" dirty="0">
                <a:solidFill>
                  <a:schemeClr val="bg1"/>
                </a:solidFill>
              </a:rPr>
              <a:t> Oct. 2002, 4).</a:t>
            </a:r>
          </a:p>
          <a:p>
            <a:endParaRPr lang="en-US" dirty="0">
              <a:solidFill>
                <a:schemeClr val="bg1"/>
              </a:solidFill>
            </a:endParaRPr>
          </a:p>
          <a:p>
            <a:r>
              <a:rPr lang="en-US" dirty="0">
                <a:solidFill>
                  <a:schemeClr val="bg1"/>
                </a:solidFill>
              </a:rPr>
              <a:t>Henry B. </a:t>
            </a:r>
            <a:r>
              <a:rPr lang="en-US" dirty="0" err="1">
                <a:solidFill>
                  <a:schemeClr val="bg1"/>
                </a:solidFill>
              </a:rPr>
              <a:t>Eyring</a:t>
            </a:r>
            <a:r>
              <a:rPr lang="en-US" dirty="0">
                <a:solidFill>
                  <a:schemeClr val="bg1"/>
                </a:solidFill>
              </a:rPr>
              <a:t> (“Always,” </a:t>
            </a:r>
            <a:r>
              <a:rPr lang="en-US" i="1" dirty="0">
                <a:solidFill>
                  <a:schemeClr val="bg1"/>
                </a:solidFill>
              </a:rPr>
              <a:t>Ensign,</a:t>
            </a:r>
            <a:r>
              <a:rPr lang="en-US" dirty="0">
                <a:solidFill>
                  <a:schemeClr val="bg1"/>
                </a:solidFill>
              </a:rPr>
              <a:t> Oct. 1999, 9).</a:t>
            </a:r>
          </a:p>
          <a:p>
            <a:endParaRPr lang="en-US" dirty="0">
              <a:solidFill>
                <a:schemeClr val="bg1"/>
              </a:solidFill>
            </a:endParaRPr>
          </a:p>
          <a:p>
            <a:r>
              <a:rPr lang="en-US" dirty="0">
                <a:solidFill>
                  <a:schemeClr val="bg1"/>
                </a:solidFill>
              </a:rPr>
              <a:t>(</a:t>
            </a:r>
            <a:r>
              <a:rPr lang="en-US" i="1" dirty="0">
                <a:solidFill>
                  <a:schemeClr val="bg1"/>
                </a:solidFill>
              </a:rPr>
              <a:t>The Teachings of Ezra Taft Benson</a:t>
            </a:r>
            <a:r>
              <a:rPr lang="en-US" dirty="0">
                <a:solidFill>
                  <a:schemeClr val="bg1"/>
                </a:solidFill>
              </a:rPr>
              <a:t> [1988], 285).</a:t>
            </a:r>
          </a:p>
          <a:p>
            <a:endParaRPr lang="en-US" dirty="0">
              <a:solidFill>
                <a:schemeClr val="bg1"/>
              </a:solidFill>
            </a:endParaRPr>
          </a:p>
          <a:p>
            <a:r>
              <a:rPr lang="en-US" dirty="0">
                <a:solidFill>
                  <a:schemeClr val="bg1"/>
                </a:solidFill>
              </a:rPr>
              <a:t>Book of Mormon Who’s Who by Ed J. </a:t>
            </a:r>
            <a:r>
              <a:rPr lang="en-US" dirty="0" err="1">
                <a:solidFill>
                  <a:schemeClr val="bg1"/>
                </a:solidFill>
              </a:rPr>
              <a:t>Pinegar</a:t>
            </a:r>
            <a:r>
              <a:rPr lang="en-US" dirty="0">
                <a:solidFill>
                  <a:schemeClr val="bg1"/>
                </a:solidFill>
              </a:rPr>
              <a:t> and Richard  J. Allen p. 121-122, 145, 153-154, 178-179</a:t>
            </a:r>
          </a:p>
          <a:p>
            <a:endParaRPr lang="en-US" dirty="0">
              <a:solidFill>
                <a:schemeClr val="bg1"/>
              </a:solidFill>
            </a:endParaRPr>
          </a:p>
          <a:p>
            <a:r>
              <a:rPr lang="en-US" dirty="0">
                <a:solidFill>
                  <a:schemeClr val="bg1"/>
                </a:solidFill>
              </a:rPr>
              <a:t>Draft Evasion--</a:t>
            </a:r>
            <a:r>
              <a:rPr lang="en-US" dirty="0">
                <a:hlinkClick r:id="rId3"/>
              </a:rPr>
              <a:t>http://en.wikipedia.org/wiki/Draft_evasion</a:t>
            </a:r>
            <a:endParaRPr lang="en-US" dirty="0"/>
          </a:p>
          <a:p>
            <a:endParaRPr lang="en-US" dirty="0">
              <a:solidFill>
                <a:schemeClr val="bg1"/>
              </a:solidFill>
            </a:endParaRPr>
          </a:p>
          <a:p>
            <a:endParaRPr lang="en-US" dirty="0">
              <a:solidFill>
                <a:schemeClr val="bg1"/>
              </a:solidFill>
            </a:endParaRPr>
          </a:p>
          <a:p>
            <a:endParaRPr lang="en-US" sz="2400" dirty="0">
              <a:solidFill>
                <a:schemeClr val="bg1"/>
              </a:solidFill>
            </a:endParaRPr>
          </a:p>
          <a:p>
            <a:r>
              <a:rPr lang="en-US" sz="2400" dirty="0">
                <a:solidFill>
                  <a:schemeClr val="bg1"/>
                </a:solidFill>
              </a:rPr>
              <a:t>More interesting information from the lands in </a:t>
            </a:r>
          </a:p>
          <a:p>
            <a:r>
              <a:rPr lang="en-US" sz="2400" dirty="0">
                <a:solidFill>
                  <a:schemeClr val="bg1"/>
                </a:solidFill>
              </a:rPr>
              <a:t>South America on the next 3 slides</a:t>
            </a:r>
          </a:p>
          <a:p>
            <a:endParaRPr lang="en-US" dirty="0">
              <a:solidFill>
                <a:schemeClr val="bg1"/>
              </a:solidFill>
            </a:endParaRPr>
          </a:p>
        </p:txBody>
      </p:sp>
      <p:pic>
        <p:nvPicPr>
          <p:cNvPr id="16386" name="Picture 2" descr="http://www.thehistoryblog.com/wp-content/uploads/2011/12/chief-seahorse-pendant-breastplate-jewels-300x198.jpg"/>
          <p:cNvPicPr>
            <a:picLocks noChangeAspect="1" noChangeArrowheads="1"/>
          </p:cNvPicPr>
          <p:nvPr/>
        </p:nvPicPr>
        <p:blipFill>
          <a:blip r:embed="rId4" cstate="print"/>
          <a:srcRect/>
          <a:stretch>
            <a:fillRect/>
          </a:stretch>
        </p:blipFill>
        <p:spPr bwMode="auto">
          <a:xfrm>
            <a:off x="7467600" y="4648200"/>
            <a:ext cx="2857500" cy="1885950"/>
          </a:xfrm>
          <a:prstGeom prst="rect">
            <a:avLst/>
          </a:prstGeom>
          <a:noFill/>
        </p:spPr>
      </p:pic>
      <p:sp>
        <p:nvSpPr>
          <p:cNvPr id="9" name="Footer Placeholder 14">
            <a:extLst>
              <a:ext uri="{FF2B5EF4-FFF2-40B4-BE49-F238E27FC236}">
                <a16:creationId xmlns:a16="http://schemas.microsoft.com/office/drawing/2014/main" id="{D3BFEA9F-FE1E-4613-BDBF-1E0210826D86}"/>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06169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55B83F-AE68-4D5A-B3FA-3A40EAA3F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905000" y="381001"/>
            <a:ext cx="4572000" cy="4524315"/>
          </a:xfrm>
          <a:prstGeom prst="rect">
            <a:avLst/>
          </a:prstGeom>
        </p:spPr>
        <p:txBody>
          <a:bodyPr>
            <a:spAutoFit/>
          </a:bodyPr>
          <a:lstStyle/>
          <a:p>
            <a:r>
              <a:rPr lang="en-US" dirty="0">
                <a:solidFill>
                  <a:schemeClr val="bg1"/>
                </a:solidFill>
              </a:rPr>
              <a:t>Last December (2012), Haas and Creamer again made headlines with a paper in Nature that presented carbon </a:t>
            </a:r>
            <a:r>
              <a:rPr lang="en-US" dirty="0" err="1">
                <a:solidFill>
                  <a:schemeClr val="bg1"/>
                </a:solidFill>
              </a:rPr>
              <a:t>datings</a:t>
            </a:r>
            <a:r>
              <a:rPr lang="en-US" dirty="0">
                <a:solidFill>
                  <a:schemeClr val="bg1"/>
                </a:solidFill>
              </a:rPr>
              <a:t> for 13 sites with platform mounds and residential complexes in river valleys near </a:t>
            </a:r>
            <a:r>
              <a:rPr lang="en-US" dirty="0" err="1">
                <a:solidFill>
                  <a:schemeClr val="bg1"/>
                </a:solidFill>
              </a:rPr>
              <a:t>Caral</a:t>
            </a:r>
            <a:r>
              <a:rPr lang="en-US" dirty="0">
                <a:solidFill>
                  <a:schemeClr val="bg1"/>
                </a:solidFill>
              </a:rPr>
              <a:t>. </a:t>
            </a:r>
            <a:br>
              <a:rPr lang="en-US" dirty="0">
                <a:solidFill>
                  <a:schemeClr val="bg1"/>
                </a:solidFill>
              </a:rPr>
            </a:br>
            <a:br>
              <a:rPr lang="en-US" dirty="0">
                <a:solidFill>
                  <a:schemeClr val="bg1"/>
                </a:solidFill>
              </a:rPr>
            </a:br>
            <a:r>
              <a:rPr lang="en-US" dirty="0">
                <a:solidFill>
                  <a:schemeClr val="bg1"/>
                </a:solidFill>
              </a:rPr>
              <a:t>Some appeared to be even older than </a:t>
            </a:r>
            <a:r>
              <a:rPr lang="en-US" dirty="0" err="1">
                <a:solidFill>
                  <a:schemeClr val="bg1"/>
                </a:solidFill>
              </a:rPr>
              <a:t>Caral</a:t>
            </a:r>
            <a:r>
              <a:rPr lang="en-US" dirty="0">
                <a:solidFill>
                  <a:schemeClr val="bg1"/>
                </a:solidFill>
              </a:rPr>
              <a:t>, with dates as early as 3200 B.C. “It is now clear,” the couple wrote, that </a:t>
            </a:r>
            <a:r>
              <a:rPr lang="en-US" dirty="0" err="1">
                <a:solidFill>
                  <a:schemeClr val="bg1"/>
                </a:solidFill>
              </a:rPr>
              <a:t>Caral</a:t>
            </a:r>
            <a:r>
              <a:rPr lang="en-US" dirty="0">
                <a:solidFill>
                  <a:schemeClr val="bg1"/>
                </a:solidFill>
              </a:rPr>
              <a:t> and other </a:t>
            </a:r>
            <a:r>
              <a:rPr lang="en-US" dirty="0" err="1">
                <a:solidFill>
                  <a:schemeClr val="bg1"/>
                </a:solidFill>
              </a:rPr>
              <a:t>Supe</a:t>
            </a:r>
            <a:r>
              <a:rPr lang="en-US" dirty="0">
                <a:solidFill>
                  <a:schemeClr val="bg1"/>
                </a:solidFill>
              </a:rPr>
              <a:t> Valley sites “were parts of a much more extensive cultural system that reached across at least three valleys and an area of 1,800 square kilometers.” They called the region the Norte Chico, a colloquial term for the north-central coast of Peru. And they mentioned Shady only in their footnotes.</a:t>
            </a:r>
          </a:p>
        </p:txBody>
      </p:sp>
      <p:pic>
        <p:nvPicPr>
          <p:cNvPr id="3" name="Picture 2" descr="Supe valley.jpg"/>
          <p:cNvPicPr>
            <a:picLocks noChangeAspect="1"/>
          </p:cNvPicPr>
          <p:nvPr/>
        </p:nvPicPr>
        <p:blipFill>
          <a:blip r:embed="rId3" cstate="print"/>
          <a:stretch>
            <a:fillRect/>
          </a:stretch>
        </p:blipFill>
        <p:spPr>
          <a:xfrm>
            <a:off x="6477000" y="1676400"/>
            <a:ext cx="3867150" cy="2876550"/>
          </a:xfrm>
          <a:prstGeom prst="rect">
            <a:avLst/>
          </a:prstGeom>
        </p:spPr>
      </p:pic>
      <p:grpSp>
        <p:nvGrpSpPr>
          <p:cNvPr id="7" name="Group 6"/>
          <p:cNvGrpSpPr/>
          <p:nvPr/>
        </p:nvGrpSpPr>
        <p:grpSpPr>
          <a:xfrm>
            <a:off x="165226" y="6320828"/>
            <a:ext cx="5715000" cy="381000"/>
            <a:chOff x="533400" y="5334000"/>
            <a:chExt cx="5715000" cy="381000"/>
          </a:xfrm>
        </p:grpSpPr>
        <p:sp>
          <p:nvSpPr>
            <p:cNvPr id="6" name="Rectangle 5"/>
            <p:cNvSpPr/>
            <p:nvPr/>
          </p:nvSpPr>
          <p:spPr>
            <a:xfrm>
              <a:off x="533400" y="5334000"/>
              <a:ext cx="5715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400" y="5334000"/>
              <a:ext cx="5638800" cy="369332"/>
            </a:xfrm>
            <a:prstGeom prst="rect">
              <a:avLst/>
            </a:prstGeom>
          </p:spPr>
          <p:txBody>
            <a:bodyPr wrap="square">
              <a:spAutoFit/>
            </a:bodyPr>
            <a:lstStyle/>
            <a:p>
              <a:r>
                <a:rPr lang="en-US" dirty="0">
                  <a:hlinkClick r:id="rId4"/>
                </a:rPr>
                <a:t>http://www.abovetopsecret.com/forum/thread495572/pg</a:t>
              </a:r>
              <a:endParaRPr lang="en-US" dirty="0"/>
            </a:p>
          </p:txBody>
        </p:sp>
      </p:grpSp>
    </p:spTree>
    <p:extLst>
      <p:ext uri="{BB962C8B-B14F-4D97-AF65-F5344CB8AC3E}">
        <p14:creationId xmlns:p14="http://schemas.microsoft.com/office/powerpoint/2010/main" val="1738154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6F5FA3-DC38-4425-A935-F22E5BD08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434" name="Picture 2" descr="http://files.abovetopsecret.com/images/member/b23496967937.jpg"/>
          <p:cNvPicPr>
            <a:picLocks noChangeAspect="1" noChangeArrowheads="1"/>
          </p:cNvPicPr>
          <p:nvPr/>
        </p:nvPicPr>
        <p:blipFill>
          <a:blip r:embed="rId3" cstate="print"/>
          <a:srcRect/>
          <a:stretch>
            <a:fillRect/>
          </a:stretch>
        </p:blipFill>
        <p:spPr bwMode="auto">
          <a:xfrm>
            <a:off x="7057931" y="1441009"/>
            <a:ext cx="4625281" cy="3085723"/>
          </a:xfrm>
          <a:prstGeom prst="rect">
            <a:avLst/>
          </a:prstGeom>
          <a:noFill/>
        </p:spPr>
      </p:pic>
      <p:sp>
        <p:nvSpPr>
          <p:cNvPr id="3" name="Rectangle 2"/>
          <p:cNvSpPr/>
          <p:nvPr/>
        </p:nvSpPr>
        <p:spPr>
          <a:xfrm>
            <a:off x="932507" y="609600"/>
            <a:ext cx="5468293" cy="3970318"/>
          </a:xfrm>
          <a:prstGeom prst="rect">
            <a:avLst/>
          </a:prstGeom>
        </p:spPr>
        <p:txBody>
          <a:bodyPr wrap="square">
            <a:spAutoFit/>
          </a:bodyPr>
          <a:lstStyle/>
          <a:p>
            <a:r>
              <a:rPr lang="en-US" dirty="0">
                <a:solidFill>
                  <a:schemeClr val="bg1"/>
                </a:solidFill>
              </a:rPr>
              <a:t>The </a:t>
            </a:r>
            <a:r>
              <a:rPr lang="en-US" dirty="0" err="1">
                <a:solidFill>
                  <a:schemeClr val="bg1"/>
                </a:solidFill>
              </a:rPr>
              <a:t>Ingá</a:t>
            </a:r>
            <a:r>
              <a:rPr lang="en-US" dirty="0">
                <a:solidFill>
                  <a:schemeClr val="bg1"/>
                </a:solidFill>
              </a:rPr>
              <a:t> Stone (</a:t>
            </a:r>
            <a:r>
              <a:rPr lang="en-US" dirty="0" err="1">
                <a:solidFill>
                  <a:schemeClr val="bg1"/>
                </a:solidFill>
              </a:rPr>
              <a:t>Pedra</a:t>
            </a:r>
            <a:r>
              <a:rPr lang="en-US" dirty="0">
                <a:solidFill>
                  <a:schemeClr val="bg1"/>
                </a:solidFill>
              </a:rPr>
              <a:t> do </a:t>
            </a:r>
            <a:r>
              <a:rPr lang="en-US" dirty="0" err="1">
                <a:solidFill>
                  <a:schemeClr val="bg1"/>
                </a:solidFill>
              </a:rPr>
              <a:t>Ingá</a:t>
            </a:r>
            <a:r>
              <a:rPr lang="en-US" dirty="0">
                <a:solidFill>
                  <a:schemeClr val="bg1"/>
                </a:solidFill>
              </a:rPr>
              <a:t> in Portuguese) is located in near the small city of </a:t>
            </a:r>
            <a:r>
              <a:rPr lang="en-US" dirty="0" err="1">
                <a:solidFill>
                  <a:schemeClr val="bg1"/>
                </a:solidFill>
              </a:rPr>
              <a:t>Ingá</a:t>
            </a:r>
            <a:r>
              <a:rPr lang="en-US" dirty="0">
                <a:solidFill>
                  <a:schemeClr val="bg1"/>
                </a:solidFill>
              </a:rPr>
              <a:t> in the </a:t>
            </a:r>
            <a:r>
              <a:rPr lang="en-US" dirty="0" err="1">
                <a:solidFill>
                  <a:schemeClr val="bg1"/>
                </a:solidFill>
              </a:rPr>
              <a:t>Paraíba</a:t>
            </a:r>
            <a:r>
              <a:rPr lang="en-US" dirty="0">
                <a:solidFill>
                  <a:schemeClr val="bg1"/>
                </a:solidFill>
              </a:rPr>
              <a:t> State in the northeast of Brazil. The </a:t>
            </a:r>
            <a:r>
              <a:rPr lang="en-US" dirty="0" err="1">
                <a:solidFill>
                  <a:schemeClr val="bg1"/>
                </a:solidFill>
              </a:rPr>
              <a:t>Ingá</a:t>
            </a:r>
            <a:r>
              <a:rPr lang="en-US" dirty="0">
                <a:solidFill>
                  <a:schemeClr val="bg1"/>
                </a:solidFill>
              </a:rPr>
              <a:t> Stone is also called </a:t>
            </a:r>
            <a:r>
              <a:rPr lang="en-US" dirty="0" err="1">
                <a:solidFill>
                  <a:schemeClr val="bg1"/>
                </a:solidFill>
              </a:rPr>
              <a:t>Itacoatiara</a:t>
            </a:r>
            <a:r>
              <a:rPr lang="en-US" dirty="0">
                <a:solidFill>
                  <a:schemeClr val="bg1"/>
                </a:solidFill>
              </a:rPr>
              <a:t> do </a:t>
            </a:r>
            <a:r>
              <a:rPr lang="en-US" dirty="0" err="1">
                <a:solidFill>
                  <a:schemeClr val="bg1"/>
                </a:solidFill>
              </a:rPr>
              <a:t>Ingá</a:t>
            </a:r>
            <a:r>
              <a:rPr lang="en-US" dirty="0">
                <a:solidFill>
                  <a:schemeClr val="bg1"/>
                </a:solidFill>
              </a:rPr>
              <a:t>. The word </a:t>
            </a:r>
            <a:r>
              <a:rPr lang="en-US" dirty="0" err="1">
                <a:solidFill>
                  <a:schemeClr val="bg1"/>
                </a:solidFill>
              </a:rPr>
              <a:t>Itacoatiara</a:t>
            </a:r>
            <a:r>
              <a:rPr lang="en-US" dirty="0">
                <a:solidFill>
                  <a:schemeClr val="bg1"/>
                </a:solidFill>
              </a:rPr>
              <a:t> means stone in the </a:t>
            </a:r>
            <a:r>
              <a:rPr lang="en-US" dirty="0" err="1">
                <a:solidFill>
                  <a:schemeClr val="bg1"/>
                </a:solidFill>
              </a:rPr>
              <a:t>Tupi</a:t>
            </a:r>
            <a:r>
              <a:rPr lang="en-US" dirty="0">
                <a:solidFill>
                  <a:schemeClr val="bg1"/>
                </a:solidFill>
              </a:rPr>
              <a:t> language of the natives that lived in that area. It is composed of some basalt stones covered with symbols and glyphs </a:t>
            </a:r>
            <a:r>
              <a:rPr lang="en-US" dirty="0" err="1">
                <a:solidFill>
                  <a:schemeClr val="bg1"/>
                </a:solidFill>
              </a:rPr>
              <a:t>undeciphered</a:t>
            </a:r>
            <a:r>
              <a:rPr lang="en-US" dirty="0">
                <a:solidFill>
                  <a:schemeClr val="bg1"/>
                </a:solidFill>
              </a:rPr>
              <a:t> until now. </a:t>
            </a:r>
            <a:br>
              <a:rPr lang="en-US" dirty="0">
                <a:solidFill>
                  <a:schemeClr val="bg1"/>
                </a:solidFill>
              </a:rPr>
            </a:br>
            <a:br>
              <a:rPr lang="en-US" dirty="0">
                <a:solidFill>
                  <a:schemeClr val="bg1"/>
                </a:solidFill>
              </a:rPr>
            </a:br>
            <a:r>
              <a:rPr lang="en-US" dirty="0">
                <a:solidFill>
                  <a:schemeClr val="bg1"/>
                </a:solidFill>
              </a:rPr>
              <a:t>Most scholars think its origin is related to the natives that lived around until the 18th century, but there are also some people that defended an extraterrestrial origin. Most glyphs represents animals, fruits, humans, constellations (including the Milk Way), and other unrecognizable images.</a:t>
            </a:r>
          </a:p>
        </p:txBody>
      </p:sp>
      <p:grpSp>
        <p:nvGrpSpPr>
          <p:cNvPr id="5" name="Group 4"/>
          <p:cNvGrpSpPr/>
          <p:nvPr/>
        </p:nvGrpSpPr>
        <p:grpSpPr>
          <a:xfrm>
            <a:off x="150137" y="6299703"/>
            <a:ext cx="5715000" cy="381000"/>
            <a:chOff x="533400" y="5334000"/>
            <a:chExt cx="5715000" cy="381000"/>
          </a:xfrm>
        </p:grpSpPr>
        <p:sp>
          <p:nvSpPr>
            <p:cNvPr id="6" name="Rectangle 5"/>
            <p:cNvSpPr/>
            <p:nvPr/>
          </p:nvSpPr>
          <p:spPr>
            <a:xfrm>
              <a:off x="533400" y="5334000"/>
              <a:ext cx="5715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5334000"/>
              <a:ext cx="5638800" cy="369332"/>
            </a:xfrm>
            <a:prstGeom prst="rect">
              <a:avLst/>
            </a:prstGeom>
          </p:spPr>
          <p:txBody>
            <a:bodyPr wrap="square">
              <a:spAutoFit/>
            </a:bodyPr>
            <a:lstStyle/>
            <a:p>
              <a:r>
                <a:rPr lang="en-US" dirty="0">
                  <a:hlinkClick r:id="rId4"/>
                </a:rPr>
                <a:t>http://www.abovetopsecret.com/forum/thread495572/pg</a:t>
              </a:r>
              <a:endParaRPr lang="en-US" dirty="0"/>
            </a:p>
          </p:txBody>
        </p:sp>
      </p:grpSp>
    </p:spTree>
    <p:extLst>
      <p:ext uri="{BB962C8B-B14F-4D97-AF65-F5344CB8AC3E}">
        <p14:creationId xmlns:p14="http://schemas.microsoft.com/office/powerpoint/2010/main" val="304652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B93C64-38AF-4025-92CB-9C50E815A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269" name="Picture 5"/>
          <p:cNvPicPr>
            <a:picLocks noChangeAspect="1" noChangeArrowheads="1"/>
          </p:cNvPicPr>
          <p:nvPr/>
        </p:nvPicPr>
        <p:blipFill>
          <a:blip r:embed="rId3" cstate="print"/>
          <a:srcRect/>
          <a:stretch>
            <a:fillRect/>
          </a:stretch>
        </p:blipFill>
        <p:spPr bwMode="auto">
          <a:xfrm>
            <a:off x="1524001" y="152401"/>
            <a:ext cx="2181225" cy="409575"/>
          </a:xfrm>
          <a:prstGeom prst="rect">
            <a:avLst/>
          </a:prstGeom>
          <a:noFill/>
          <a:ln w="9525">
            <a:noFill/>
            <a:miter lim="800000"/>
            <a:headEnd/>
            <a:tailEnd/>
          </a:ln>
          <a:effectLst/>
        </p:spPr>
      </p:pic>
      <p:sp>
        <p:nvSpPr>
          <p:cNvPr id="7" name="TextBox 6"/>
          <p:cNvSpPr txBox="1"/>
          <p:nvPr/>
        </p:nvSpPr>
        <p:spPr>
          <a:xfrm>
            <a:off x="1752600" y="152400"/>
            <a:ext cx="8763000" cy="923330"/>
          </a:xfrm>
          <a:prstGeom prst="rect">
            <a:avLst/>
          </a:prstGeom>
          <a:noFill/>
        </p:spPr>
        <p:txBody>
          <a:bodyPr wrap="square" rtlCol="0">
            <a:spAutoFit/>
          </a:bodyPr>
          <a:lstStyle/>
          <a:p>
            <a:pPr algn="ctr"/>
            <a:r>
              <a:rPr lang="en-US" sz="5400" dirty="0">
                <a:solidFill>
                  <a:schemeClr val="bg1"/>
                </a:solidFill>
                <a:latin typeface="Bookman Old Style" pitchFamily="18" charset="0"/>
              </a:rPr>
              <a:t>A Ridge of Earth</a:t>
            </a:r>
          </a:p>
        </p:txBody>
      </p:sp>
      <p:sp>
        <p:nvSpPr>
          <p:cNvPr id="6" name="TextBox 5"/>
          <p:cNvSpPr txBox="1"/>
          <p:nvPr/>
        </p:nvSpPr>
        <p:spPr>
          <a:xfrm>
            <a:off x="1131683" y="980039"/>
            <a:ext cx="4571246" cy="369332"/>
          </a:xfrm>
          <a:prstGeom prst="rect">
            <a:avLst/>
          </a:prstGeom>
          <a:noFill/>
        </p:spPr>
        <p:txBody>
          <a:bodyPr wrap="square" rtlCol="0">
            <a:spAutoFit/>
          </a:bodyPr>
          <a:lstStyle/>
          <a:p>
            <a:r>
              <a:rPr lang="en-US" dirty="0">
                <a:solidFill>
                  <a:schemeClr val="bg1"/>
                </a:solidFill>
              </a:rPr>
              <a:t>The Nephites had dug up a ridge of earth</a:t>
            </a:r>
          </a:p>
        </p:txBody>
      </p:sp>
      <p:sp>
        <p:nvSpPr>
          <p:cNvPr id="457" name="TextBox 456"/>
          <p:cNvSpPr txBox="1"/>
          <p:nvPr/>
        </p:nvSpPr>
        <p:spPr>
          <a:xfrm>
            <a:off x="66392" y="6488668"/>
            <a:ext cx="2362200" cy="369332"/>
          </a:xfrm>
          <a:prstGeom prst="rect">
            <a:avLst/>
          </a:prstGeom>
          <a:noFill/>
        </p:spPr>
        <p:txBody>
          <a:bodyPr wrap="square" rtlCol="0">
            <a:spAutoFit/>
          </a:bodyPr>
          <a:lstStyle/>
          <a:p>
            <a:r>
              <a:rPr lang="en-US" dirty="0">
                <a:solidFill>
                  <a:schemeClr val="bg1"/>
                </a:solidFill>
              </a:rPr>
              <a:t>Alma 49:4</a:t>
            </a:r>
          </a:p>
        </p:txBody>
      </p:sp>
      <p:sp>
        <p:nvSpPr>
          <p:cNvPr id="462" name="TextBox 461"/>
          <p:cNvSpPr txBox="1"/>
          <p:nvPr/>
        </p:nvSpPr>
        <p:spPr>
          <a:xfrm>
            <a:off x="5177073" y="3013295"/>
            <a:ext cx="4038600" cy="923330"/>
          </a:xfrm>
          <a:prstGeom prst="rect">
            <a:avLst/>
          </a:prstGeom>
          <a:noFill/>
        </p:spPr>
        <p:txBody>
          <a:bodyPr wrap="square" rtlCol="0">
            <a:spAutoFit/>
          </a:bodyPr>
          <a:lstStyle/>
          <a:p>
            <a:r>
              <a:rPr lang="en-US" dirty="0">
                <a:solidFill>
                  <a:schemeClr val="bg1"/>
                </a:solidFill>
              </a:rPr>
              <a:t>They dug around their city so high that the Lamanites could not throw stones or arrows beyond the earth</a:t>
            </a:r>
          </a:p>
        </p:txBody>
      </p:sp>
      <p:pic>
        <p:nvPicPr>
          <p:cNvPr id="3" name="Picture 2">
            <a:extLst>
              <a:ext uri="{FF2B5EF4-FFF2-40B4-BE49-F238E27FC236}">
                <a16:creationId xmlns:a16="http://schemas.microsoft.com/office/drawing/2014/main" id="{3FE73580-571F-4A08-8E40-19C0E60CA1A6}"/>
              </a:ext>
            </a:extLst>
          </p:cNvPr>
          <p:cNvPicPr>
            <a:picLocks noChangeAspect="1"/>
          </p:cNvPicPr>
          <p:nvPr/>
        </p:nvPicPr>
        <p:blipFill rotWithShape="1">
          <a:blip r:embed="rId4">
            <a:extLst>
              <a:ext uri="{28A0092B-C50C-407E-A947-70E740481C1C}">
                <a14:useLocalDpi xmlns:a14="http://schemas.microsoft.com/office/drawing/2010/main" val="0"/>
              </a:ext>
            </a:extLst>
          </a:blip>
          <a:srcRect t="7967" r="40332" b="51257"/>
          <a:stretch/>
        </p:blipFill>
        <p:spPr>
          <a:xfrm>
            <a:off x="7100280" y="4200808"/>
            <a:ext cx="4814079" cy="2245259"/>
          </a:xfrm>
          <a:prstGeom prst="rect">
            <a:avLst/>
          </a:prstGeom>
        </p:spPr>
      </p:pic>
      <p:pic>
        <p:nvPicPr>
          <p:cNvPr id="5" name="Picture 4">
            <a:extLst>
              <a:ext uri="{FF2B5EF4-FFF2-40B4-BE49-F238E27FC236}">
                <a16:creationId xmlns:a16="http://schemas.microsoft.com/office/drawing/2014/main" id="{99015399-56B9-4772-ADF7-43E27BACE6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626" y="1760758"/>
            <a:ext cx="3934740" cy="2630174"/>
          </a:xfrm>
          <a:prstGeom prst="rect">
            <a:avLst/>
          </a:prstGeom>
        </p:spPr>
      </p:pic>
      <p:pic>
        <p:nvPicPr>
          <p:cNvPr id="9" name="Picture 8">
            <a:extLst>
              <a:ext uri="{FF2B5EF4-FFF2-40B4-BE49-F238E27FC236}">
                <a16:creationId xmlns:a16="http://schemas.microsoft.com/office/drawing/2014/main" id="{56627DEE-5DCB-4828-B30A-7FE612C1A5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6068" y="1043652"/>
            <a:ext cx="3482240" cy="1960873"/>
          </a:xfrm>
          <a:prstGeom prst="rect">
            <a:avLst/>
          </a:prstGeom>
        </p:spPr>
      </p:pic>
      <p:pic>
        <p:nvPicPr>
          <p:cNvPr id="12" name="Picture 11">
            <a:extLst>
              <a:ext uri="{FF2B5EF4-FFF2-40B4-BE49-F238E27FC236}">
                <a16:creationId xmlns:a16="http://schemas.microsoft.com/office/drawing/2014/main" id="{18B15B78-994A-4AA0-9EF4-1EB786FEB2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2323" y="4021482"/>
            <a:ext cx="3810000" cy="2581275"/>
          </a:xfrm>
          <a:prstGeom prst="rect">
            <a:avLst/>
          </a:prstGeom>
        </p:spPr>
      </p:pic>
    </p:spTree>
    <p:extLst>
      <p:ext uri="{BB962C8B-B14F-4D97-AF65-F5344CB8AC3E}">
        <p14:creationId xmlns:p14="http://schemas.microsoft.com/office/powerpoint/2010/main" val="292483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ED735A-9597-4FE6-A536-E149AA9F0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482" name="Picture 2" descr="http://files.abovetopsecret.com/images/member/1e010e9c35aa.jpg"/>
          <p:cNvPicPr>
            <a:picLocks noChangeAspect="1" noChangeArrowheads="1"/>
          </p:cNvPicPr>
          <p:nvPr/>
        </p:nvPicPr>
        <p:blipFill>
          <a:blip r:embed="rId3" cstate="print"/>
          <a:srcRect/>
          <a:stretch>
            <a:fillRect/>
          </a:stretch>
        </p:blipFill>
        <p:spPr bwMode="auto">
          <a:xfrm>
            <a:off x="7242773" y="838200"/>
            <a:ext cx="3171825" cy="4762500"/>
          </a:xfrm>
          <a:prstGeom prst="rect">
            <a:avLst/>
          </a:prstGeom>
          <a:noFill/>
        </p:spPr>
      </p:pic>
      <p:sp>
        <p:nvSpPr>
          <p:cNvPr id="3" name="Rectangle 2"/>
          <p:cNvSpPr/>
          <p:nvPr/>
        </p:nvSpPr>
        <p:spPr>
          <a:xfrm>
            <a:off x="172016" y="688062"/>
            <a:ext cx="6248400" cy="4801314"/>
          </a:xfrm>
          <a:prstGeom prst="rect">
            <a:avLst/>
          </a:prstGeom>
        </p:spPr>
        <p:txBody>
          <a:bodyPr wrap="square">
            <a:spAutoFit/>
          </a:bodyPr>
          <a:lstStyle/>
          <a:p>
            <a:r>
              <a:rPr lang="en-US" dirty="0">
                <a:solidFill>
                  <a:schemeClr val="bg1"/>
                </a:solidFill>
              </a:rPr>
              <a:t>Not far away from </a:t>
            </a:r>
            <a:r>
              <a:rPr lang="en-US" dirty="0" err="1">
                <a:solidFill>
                  <a:schemeClr val="bg1"/>
                </a:solidFill>
              </a:rPr>
              <a:t>Samaipata</a:t>
            </a:r>
            <a:r>
              <a:rPr lang="en-US" dirty="0">
                <a:solidFill>
                  <a:schemeClr val="bg1"/>
                </a:solidFill>
              </a:rPr>
              <a:t>, one of the most important archeological monuments of pre-Columbian time in Bolivia can be found: El </a:t>
            </a:r>
            <a:r>
              <a:rPr lang="en-US" dirty="0" err="1">
                <a:solidFill>
                  <a:schemeClr val="bg1"/>
                </a:solidFill>
              </a:rPr>
              <a:t>Fuerte</a:t>
            </a:r>
            <a:r>
              <a:rPr lang="en-US" dirty="0">
                <a:solidFill>
                  <a:schemeClr val="bg1"/>
                </a:solidFill>
              </a:rPr>
              <a:t> (The Fortress). This archeological place has been declared Cultural Patrimony of Humanity by UNESCO. This mysterious place has been given many hypothetical explanations for its origins. It is supposed that El </a:t>
            </a:r>
            <a:r>
              <a:rPr lang="en-US" dirty="0" err="1">
                <a:solidFill>
                  <a:schemeClr val="bg1"/>
                </a:solidFill>
              </a:rPr>
              <a:t>Fuerte</a:t>
            </a:r>
            <a:r>
              <a:rPr lang="en-US" dirty="0">
                <a:solidFill>
                  <a:schemeClr val="bg1"/>
                </a:solidFill>
              </a:rPr>
              <a:t> is the work of the Amazonian pre-Incan '</a:t>
            </a:r>
            <a:r>
              <a:rPr lang="en-US" dirty="0" err="1">
                <a:solidFill>
                  <a:schemeClr val="bg1"/>
                </a:solidFill>
              </a:rPr>
              <a:t>Chané</a:t>
            </a:r>
            <a:r>
              <a:rPr lang="en-US" dirty="0">
                <a:solidFill>
                  <a:schemeClr val="bg1"/>
                </a:solidFill>
              </a:rPr>
              <a:t>' culture, and later on was used as an advanced city by the Incas and finally by the Spanish colonists that turned El </a:t>
            </a:r>
            <a:r>
              <a:rPr lang="en-US" dirty="0" err="1">
                <a:solidFill>
                  <a:schemeClr val="bg1"/>
                </a:solidFill>
              </a:rPr>
              <a:t>Fuerte</a:t>
            </a:r>
            <a:r>
              <a:rPr lang="en-US" dirty="0">
                <a:solidFill>
                  <a:schemeClr val="bg1"/>
                </a:solidFill>
              </a:rPr>
              <a:t> into a fortress. </a:t>
            </a:r>
            <a:br>
              <a:rPr lang="en-US" dirty="0">
                <a:solidFill>
                  <a:schemeClr val="bg1"/>
                </a:solidFill>
              </a:rPr>
            </a:br>
            <a:br>
              <a:rPr lang="en-US" dirty="0">
                <a:solidFill>
                  <a:schemeClr val="bg1"/>
                </a:solidFill>
              </a:rPr>
            </a:br>
            <a:r>
              <a:rPr lang="en-US" dirty="0">
                <a:solidFill>
                  <a:schemeClr val="bg1"/>
                </a:solidFill>
              </a:rPr>
              <a:t>El </a:t>
            </a:r>
            <a:r>
              <a:rPr lang="en-US" dirty="0" err="1">
                <a:solidFill>
                  <a:schemeClr val="bg1"/>
                </a:solidFill>
              </a:rPr>
              <a:t>Fuerte</a:t>
            </a:r>
            <a:r>
              <a:rPr lang="en-US" dirty="0">
                <a:solidFill>
                  <a:schemeClr val="bg1"/>
                </a:solidFill>
              </a:rPr>
              <a:t> near </a:t>
            </a:r>
            <a:r>
              <a:rPr lang="en-US" dirty="0" err="1">
                <a:solidFill>
                  <a:schemeClr val="bg1"/>
                </a:solidFill>
              </a:rPr>
              <a:t>Samaipata</a:t>
            </a:r>
            <a:r>
              <a:rPr lang="en-US" dirty="0">
                <a:solidFill>
                  <a:schemeClr val="bg1"/>
                </a:solidFill>
              </a:rPr>
              <a:t> from aside village near el </a:t>
            </a:r>
            <a:r>
              <a:rPr lang="en-US" dirty="0" err="1">
                <a:solidFill>
                  <a:schemeClr val="bg1"/>
                </a:solidFill>
              </a:rPr>
              <a:t>fuerte</a:t>
            </a:r>
            <a:r>
              <a:rPr lang="en-US" dirty="0">
                <a:solidFill>
                  <a:schemeClr val="bg1"/>
                </a:solidFill>
              </a:rPr>
              <a:t> El </a:t>
            </a:r>
            <a:r>
              <a:rPr lang="en-US" dirty="0" err="1">
                <a:solidFill>
                  <a:schemeClr val="bg1"/>
                </a:solidFill>
              </a:rPr>
              <a:t>Fuerte</a:t>
            </a:r>
            <a:r>
              <a:rPr lang="en-US" dirty="0">
                <a:solidFill>
                  <a:schemeClr val="bg1"/>
                </a:solidFill>
              </a:rPr>
              <a:t> is the largest carved stone in the world. This archaeological monument reaches a height of 1.949 </a:t>
            </a:r>
            <a:r>
              <a:rPr lang="en-US" dirty="0" err="1">
                <a:solidFill>
                  <a:schemeClr val="bg1"/>
                </a:solidFill>
              </a:rPr>
              <a:t>metres</a:t>
            </a:r>
            <a:r>
              <a:rPr lang="en-US" dirty="0">
                <a:solidFill>
                  <a:schemeClr val="bg1"/>
                </a:solidFill>
              </a:rPr>
              <a:t> above sea level and is on the ridge of a hill of a sandy rock where ancient cultures sculptured figures but emphasized snakes and pumas, as well as waterways and wells, triangular and rectangular seats, vaulted niches, among other details.</a:t>
            </a:r>
          </a:p>
        </p:txBody>
      </p:sp>
      <p:grpSp>
        <p:nvGrpSpPr>
          <p:cNvPr id="5" name="Group 4"/>
          <p:cNvGrpSpPr/>
          <p:nvPr/>
        </p:nvGrpSpPr>
        <p:grpSpPr>
          <a:xfrm>
            <a:off x="73182" y="6386466"/>
            <a:ext cx="5715000" cy="381000"/>
            <a:chOff x="533400" y="5334000"/>
            <a:chExt cx="5715000" cy="381000"/>
          </a:xfrm>
        </p:grpSpPr>
        <p:sp>
          <p:nvSpPr>
            <p:cNvPr id="6" name="Rectangle 5"/>
            <p:cNvSpPr/>
            <p:nvPr/>
          </p:nvSpPr>
          <p:spPr>
            <a:xfrm>
              <a:off x="533400" y="5334000"/>
              <a:ext cx="5715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5334000"/>
              <a:ext cx="5638800" cy="369332"/>
            </a:xfrm>
            <a:prstGeom prst="rect">
              <a:avLst/>
            </a:prstGeom>
          </p:spPr>
          <p:txBody>
            <a:bodyPr wrap="square">
              <a:spAutoFit/>
            </a:bodyPr>
            <a:lstStyle/>
            <a:p>
              <a:r>
                <a:rPr lang="en-US" dirty="0">
                  <a:hlinkClick r:id="rId4"/>
                </a:rPr>
                <a:t>http://www.abovetopsecret.com/forum/thread495572/pg</a:t>
              </a:r>
              <a:endParaRPr lang="en-US" dirty="0"/>
            </a:p>
          </p:txBody>
        </p:sp>
      </p:grpSp>
    </p:spTree>
    <p:extLst>
      <p:ext uri="{BB962C8B-B14F-4D97-AF65-F5344CB8AC3E}">
        <p14:creationId xmlns:p14="http://schemas.microsoft.com/office/powerpoint/2010/main" val="2097877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7E5BAA-62EF-48B9-AFD4-8576FF9DC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028"/>
            <a:ext cx="6028792" cy="5876847"/>
          </a:xfrm>
          <a:prstGeom prst="rect">
            <a:avLst/>
          </a:prstGeom>
        </p:spPr>
      </p:pic>
      <p:pic>
        <p:nvPicPr>
          <p:cNvPr id="6" name="Picture 5">
            <a:extLst>
              <a:ext uri="{FF2B5EF4-FFF2-40B4-BE49-F238E27FC236}">
                <a16:creationId xmlns:a16="http://schemas.microsoft.com/office/drawing/2014/main" id="{394108D8-C864-4DBE-A502-ABFD202DD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7735" y="432955"/>
            <a:ext cx="6028792" cy="5876847"/>
          </a:xfrm>
          <a:prstGeom prst="rect">
            <a:avLst/>
          </a:prstGeom>
        </p:spPr>
      </p:pic>
    </p:spTree>
    <p:extLst>
      <p:ext uri="{BB962C8B-B14F-4D97-AF65-F5344CB8AC3E}">
        <p14:creationId xmlns:p14="http://schemas.microsoft.com/office/powerpoint/2010/main" val="2582339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2276475" y="561975"/>
            <a:ext cx="7639050" cy="5734050"/>
          </a:xfrm>
          <a:prstGeom prst="rect">
            <a:avLst/>
          </a:prstGeom>
          <a:noFill/>
          <a:ln w="9525">
            <a:noFill/>
            <a:miter lim="800000"/>
            <a:headEnd/>
            <a:tailEnd/>
          </a:ln>
        </p:spPr>
      </p:pic>
    </p:spTree>
    <p:extLst>
      <p:ext uri="{BB962C8B-B14F-4D97-AF65-F5344CB8AC3E}">
        <p14:creationId xmlns:p14="http://schemas.microsoft.com/office/powerpoint/2010/main" val="417344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Picture 207">
            <a:extLst>
              <a:ext uri="{FF2B5EF4-FFF2-40B4-BE49-F238E27FC236}">
                <a16:creationId xmlns:a16="http://schemas.microsoft.com/office/drawing/2014/main" id="{B4ADC277-5B91-498C-A410-D59C6C4D6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269" name="Picture 5"/>
          <p:cNvPicPr>
            <a:picLocks noChangeAspect="1" noChangeArrowheads="1"/>
          </p:cNvPicPr>
          <p:nvPr/>
        </p:nvPicPr>
        <p:blipFill>
          <a:blip r:embed="rId3" cstate="print"/>
          <a:srcRect/>
          <a:stretch>
            <a:fillRect/>
          </a:stretch>
        </p:blipFill>
        <p:spPr bwMode="auto">
          <a:xfrm>
            <a:off x="1524001" y="152401"/>
            <a:ext cx="2181225" cy="409575"/>
          </a:xfrm>
          <a:prstGeom prst="rect">
            <a:avLst/>
          </a:prstGeom>
          <a:noFill/>
          <a:ln w="9525">
            <a:noFill/>
            <a:miter lim="800000"/>
            <a:headEnd/>
            <a:tailEnd/>
          </a:ln>
          <a:effectLst/>
        </p:spPr>
      </p:pic>
      <p:sp>
        <p:nvSpPr>
          <p:cNvPr id="7" name="TextBox 6"/>
          <p:cNvSpPr txBox="1"/>
          <p:nvPr/>
        </p:nvSpPr>
        <p:spPr>
          <a:xfrm>
            <a:off x="1752600" y="0"/>
            <a:ext cx="8763000" cy="923330"/>
          </a:xfrm>
          <a:prstGeom prst="rect">
            <a:avLst/>
          </a:prstGeom>
          <a:noFill/>
        </p:spPr>
        <p:txBody>
          <a:bodyPr wrap="square" rtlCol="0">
            <a:spAutoFit/>
          </a:bodyPr>
          <a:lstStyle/>
          <a:p>
            <a:pPr algn="ctr"/>
            <a:r>
              <a:rPr lang="en-US" sz="5400" dirty="0">
                <a:solidFill>
                  <a:schemeClr val="bg1"/>
                </a:solidFill>
                <a:latin typeface="Bookman Old Style" pitchFamily="18" charset="0"/>
              </a:rPr>
              <a:t>Frustration</a:t>
            </a:r>
          </a:p>
        </p:txBody>
      </p:sp>
      <p:sp>
        <p:nvSpPr>
          <p:cNvPr id="6" name="TextBox 5"/>
          <p:cNvSpPr txBox="1"/>
          <p:nvPr/>
        </p:nvSpPr>
        <p:spPr>
          <a:xfrm>
            <a:off x="3965417" y="1177706"/>
            <a:ext cx="4497309" cy="923330"/>
          </a:xfrm>
          <a:prstGeom prst="rect">
            <a:avLst/>
          </a:prstGeom>
          <a:noFill/>
        </p:spPr>
        <p:txBody>
          <a:bodyPr wrap="square" rtlCol="0">
            <a:spAutoFit/>
          </a:bodyPr>
          <a:lstStyle/>
          <a:p>
            <a:r>
              <a:rPr lang="en-US" dirty="0">
                <a:solidFill>
                  <a:schemeClr val="bg1"/>
                </a:solidFill>
              </a:rPr>
              <a:t>The Lamanites had prepared themselves with shields, breastplates and covered themselves with ‘garments of skin’</a:t>
            </a:r>
          </a:p>
        </p:txBody>
      </p:sp>
      <p:sp>
        <p:nvSpPr>
          <p:cNvPr id="457" name="TextBox 456"/>
          <p:cNvSpPr txBox="1"/>
          <p:nvPr/>
        </p:nvSpPr>
        <p:spPr>
          <a:xfrm>
            <a:off x="66392" y="6488668"/>
            <a:ext cx="2362200" cy="369332"/>
          </a:xfrm>
          <a:prstGeom prst="rect">
            <a:avLst/>
          </a:prstGeom>
          <a:noFill/>
        </p:spPr>
        <p:txBody>
          <a:bodyPr wrap="square" rtlCol="0">
            <a:spAutoFit/>
          </a:bodyPr>
          <a:lstStyle/>
          <a:p>
            <a:r>
              <a:rPr lang="en-US" dirty="0">
                <a:solidFill>
                  <a:schemeClr val="bg1"/>
                </a:solidFill>
              </a:rPr>
              <a:t>Alma 49:5-12</a:t>
            </a:r>
          </a:p>
        </p:txBody>
      </p:sp>
      <p:sp>
        <p:nvSpPr>
          <p:cNvPr id="462" name="TextBox 461"/>
          <p:cNvSpPr txBox="1"/>
          <p:nvPr/>
        </p:nvSpPr>
        <p:spPr>
          <a:xfrm>
            <a:off x="5844766" y="3333940"/>
            <a:ext cx="4038600" cy="646331"/>
          </a:xfrm>
          <a:prstGeom prst="rect">
            <a:avLst/>
          </a:prstGeom>
          <a:noFill/>
        </p:spPr>
        <p:txBody>
          <a:bodyPr wrap="square" rtlCol="0">
            <a:spAutoFit/>
          </a:bodyPr>
          <a:lstStyle/>
          <a:p>
            <a:r>
              <a:rPr lang="en-US" dirty="0">
                <a:solidFill>
                  <a:schemeClr val="bg1"/>
                </a:solidFill>
              </a:rPr>
              <a:t>They thought with their numbers they could overpower the Nephites</a:t>
            </a:r>
          </a:p>
        </p:txBody>
      </p:sp>
      <p:sp>
        <p:nvSpPr>
          <p:cNvPr id="11" name="TextBox 10"/>
          <p:cNvSpPr txBox="1"/>
          <p:nvPr/>
        </p:nvSpPr>
        <p:spPr>
          <a:xfrm>
            <a:off x="543208" y="4807391"/>
            <a:ext cx="5648608" cy="923330"/>
          </a:xfrm>
          <a:prstGeom prst="rect">
            <a:avLst/>
          </a:prstGeom>
          <a:noFill/>
        </p:spPr>
        <p:txBody>
          <a:bodyPr wrap="square" rtlCol="0">
            <a:spAutoFit/>
          </a:bodyPr>
          <a:lstStyle/>
          <a:p>
            <a:r>
              <a:rPr lang="en-US" dirty="0" err="1">
                <a:solidFill>
                  <a:schemeClr val="bg1"/>
                </a:solidFill>
              </a:rPr>
              <a:t>Amalickiah</a:t>
            </a:r>
            <a:r>
              <a:rPr lang="en-US" dirty="0">
                <a:solidFill>
                  <a:schemeClr val="bg1"/>
                </a:solidFill>
              </a:rPr>
              <a:t> did not come down  from the city of Nephi himself to battle—if he would have he would have attacked the Nephites in </a:t>
            </a:r>
            <a:r>
              <a:rPr lang="en-US" dirty="0" err="1">
                <a:solidFill>
                  <a:schemeClr val="bg1"/>
                </a:solidFill>
              </a:rPr>
              <a:t>Ammonihah</a:t>
            </a:r>
            <a:endParaRPr lang="en-US" dirty="0">
              <a:solidFill>
                <a:schemeClr val="bg1"/>
              </a:solidFill>
            </a:endParaRPr>
          </a:p>
        </p:txBody>
      </p:sp>
      <p:sp>
        <p:nvSpPr>
          <p:cNvPr id="12" name="TextBox 11"/>
          <p:cNvSpPr txBox="1"/>
          <p:nvPr/>
        </p:nvSpPr>
        <p:spPr>
          <a:xfrm>
            <a:off x="6019800" y="6096000"/>
            <a:ext cx="4038600" cy="369332"/>
          </a:xfrm>
          <a:prstGeom prst="rect">
            <a:avLst/>
          </a:prstGeom>
          <a:noFill/>
        </p:spPr>
        <p:txBody>
          <a:bodyPr wrap="square" rtlCol="0">
            <a:spAutoFit/>
          </a:bodyPr>
          <a:lstStyle/>
          <a:p>
            <a:r>
              <a:rPr lang="en-US" dirty="0">
                <a:solidFill>
                  <a:schemeClr val="bg1"/>
                </a:solidFill>
              </a:rPr>
              <a:t>The Lamanites retreated </a:t>
            </a:r>
          </a:p>
        </p:txBody>
      </p:sp>
      <p:grpSp>
        <p:nvGrpSpPr>
          <p:cNvPr id="89" name="Group 88"/>
          <p:cNvGrpSpPr/>
          <p:nvPr/>
        </p:nvGrpSpPr>
        <p:grpSpPr>
          <a:xfrm>
            <a:off x="1723176" y="2721322"/>
            <a:ext cx="1857390" cy="1563987"/>
            <a:chOff x="4876800" y="2438400"/>
            <a:chExt cx="2438400" cy="2053217"/>
          </a:xfrm>
        </p:grpSpPr>
        <p:grpSp>
          <p:nvGrpSpPr>
            <p:cNvPr id="17" name="Group 15"/>
            <p:cNvGrpSpPr/>
            <p:nvPr/>
          </p:nvGrpSpPr>
          <p:grpSpPr>
            <a:xfrm>
              <a:off x="5943600" y="3276600"/>
              <a:ext cx="457200" cy="1138817"/>
              <a:chOff x="5891782" y="1905000"/>
              <a:chExt cx="1271017" cy="3165915"/>
            </a:xfrm>
            <a:solidFill>
              <a:schemeClr val="bg1"/>
            </a:solidFill>
          </p:grpSpPr>
          <p:sp>
            <p:nvSpPr>
              <p:cNvPr id="24" name="Oval 23"/>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5"/>
            <p:cNvGrpSpPr/>
            <p:nvPr/>
          </p:nvGrpSpPr>
          <p:grpSpPr>
            <a:xfrm>
              <a:off x="5715000" y="2895600"/>
              <a:ext cx="457200" cy="1138817"/>
              <a:chOff x="5891782" y="1905000"/>
              <a:chExt cx="1271017" cy="3165915"/>
            </a:xfrm>
            <a:solidFill>
              <a:schemeClr val="bg1"/>
            </a:solidFill>
          </p:grpSpPr>
          <p:sp>
            <p:nvSpPr>
              <p:cNvPr id="30" name="Oval 2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5"/>
            <p:cNvGrpSpPr/>
            <p:nvPr/>
          </p:nvGrpSpPr>
          <p:grpSpPr>
            <a:xfrm>
              <a:off x="6324600" y="2895600"/>
              <a:ext cx="457200" cy="1138817"/>
              <a:chOff x="5891782" y="1905000"/>
              <a:chExt cx="1271017" cy="3165915"/>
            </a:xfrm>
            <a:solidFill>
              <a:schemeClr val="bg1"/>
            </a:solidFill>
          </p:grpSpPr>
          <p:sp>
            <p:nvSpPr>
              <p:cNvPr id="36" name="Oval 35"/>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5"/>
            <p:cNvGrpSpPr/>
            <p:nvPr/>
          </p:nvGrpSpPr>
          <p:grpSpPr>
            <a:xfrm>
              <a:off x="6858000" y="2895600"/>
              <a:ext cx="457200" cy="1138817"/>
              <a:chOff x="5891782" y="1905000"/>
              <a:chExt cx="1271017" cy="3165915"/>
            </a:xfrm>
            <a:solidFill>
              <a:schemeClr val="bg1"/>
            </a:solidFill>
          </p:grpSpPr>
          <p:sp>
            <p:nvSpPr>
              <p:cNvPr id="42" name="Oval 41"/>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5"/>
            <p:cNvGrpSpPr/>
            <p:nvPr/>
          </p:nvGrpSpPr>
          <p:grpSpPr>
            <a:xfrm>
              <a:off x="5486400" y="2438400"/>
              <a:ext cx="457200" cy="1138817"/>
              <a:chOff x="5891782" y="1905000"/>
              <a:chExt cx="1271017" cy="3165915"/>
            </a:xfrm>
            <a:solidFill>
              <a:schemeClr val="bg1"/>
            </a:solidFill>
          </p:grpSpPr>
          <p:sp>
            <p:nvSpPr>
              <p:cNvPr id="48" name="Oval 47"/>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5"/>
            <p:cNvGrpSpPr/>
            <p:nvPr/>
          </p:nvGrpSpPr>
          <p:grpSpPr>
            <a:xfrm>
              <a:off x="6019800" y="2590800"/>
              <a:ext cx="457200" cy="1138817"/>
              <a:chOff x="5891782" y="1905000"/>
              <a:chExt cx="1271017" cy="3165915"/>
            </a:xfrm>
            <a:solidFill>
              <a:schemeClr val="bg1"/>
            </a:solidFill>
          </p:grpSpPr>
          <p:sp>
            <p:nvSpPr>
              <p:cNvPr id="54" name="Oval 53"/>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5"/>
            <p:cNvGrpSpPr/>
            <p:nvPr/>
          </p:nvGrpSpPr>
          <p:grpSpPr>
            <a:xfrm>
              <a:off x="6629400" y="2514600"/>
              <a:ext cx="457200" cy="1138817"/>
              <a:chOff x="5891782" y="1905000"/>
              <a:chExt cx="1271017" cy="3165915"/>
            </a:xfrm>
            <a:solidFill>
              <a:schemeClr val="bg1"/>
            </a:solidFill>
          </p:grpSpPr>
          <p:sp>
            <p:nvSpPr>
              <p:cNvPr id="60" name="Oval 5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5"/>
            <p:cNvGrpSpPr/>
            <p:nvPr/>
          </p:nvGrpSpPr>
          <p:grpSpPr>
            <a:xfrm>
              <a:off x="4876800" y="3352800"/>
              <a:ext cx="457200" cy="1138817"/>
              <a:chOff x="5891782" y="1905000"/>
              <a:chExt cx="1271017" cy="3165915"/>
            </a:xfrm>
            <a:solidFill>
              <a:schemeClr val="bg1"/>
            </a:solidFill>
          </p:grpSpPr>
          <p:sp>
            <p:nvSpPr>
              <p:cNvPr id="66" name="Oval 65"/>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15"/>
            <p:cNvGrpSpPr/>
            <p:nvPr/>
          </p:nvGrpSpPr>
          <p:grpSpPr>
            <a:xfrm>
              <a:off x="5410200" y="3352800"/>
              <a:ext cx="457200" cy="1138817"/>
              <a:chOff x="5891782" y="1905000"/>
              <a:chExt cx="1271017" cy="3165915"/>
            </a:xfrm>
            <a:solidFill>
              <a:schemeClr val="bg1"/>
            </a:solidFill>
          </p:grpSpPr>
          <p:sp>
            <p:nvSpPr>
              <p:cNvPr id="72" name="Oval 71"/>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5"/>
            <p:cNvGrpSpPr/>
            <p:nvPr/>
          </p:nvGrpSpPr>
          <p:grpSpPr>
            <a:xfrm>
              <a:off x="5257800" y="3048000"/>
              <a:ext cx="457200" cy="1138817"/>
              <a:chOff x="5891782" y="1905000"/>
              <a:chExt cx="1271017" cy="3165915"/>
            </a:xfrm>
            <a:solidFill>
              <a:schemeClr val="bg1"/>
            </a:solidFill>
          </p:grpSpPr>
          <p:sp>
            <p:nvSpPr>
              <p:cNvPr id="78" name="Oval 77"/>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15"/>
            <p:cNvGrpSpPr/>
            <p:nvPr/>
          </p:nvGrpSpPr>
          <p:grpSpPr>
            <a:xfrm>
              <a:off x="6477000" y="3276600"/>
              <a:ext cx="457200" cy="1138817"/>
              <a:chOff x="5891782" y="1905000"/>
              <a:chExt cx="1271017" cy="3165915"/>
            </a:xfrm>
            <a:solidFill>
              <a:schemeClr val="bg1"/>
            </a:solidFill>
          </p:grpSpPr>
          <p:sp>
            <p:nvSpPr>
              <p:cNvPr id="84" name="Oval 83"/>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89"/>
          <p:cNvGrpSpPr/>
          <p:nvPr/>
        </p:nvGrpSpPr>
        <p:grpSpPr>
          <a:xfrm>
            <a:off x="9261696" y="3869601"/>
            <a:ext cx="1274686" cy="2562371"/>
            <a:chOff x="2514600" y="914399"/>
            <a:chExt cx="1699489" cy="4494278"/>
          </a:xfrm>
        </p:grpSpPr>
        <p:sp>
          <p:nvSpPr>
            <p:cNvPr id="91" name="Oval 90"/>
            <p:cNvSpPr/>
            <p:nvPr/>
          </p:nvSpPr>
          <p:spPr>
            <a:xfrm rot="6360011">
              <a:off x="2394530" y="3489940"/>
              <a:ext cx="685800" cy="358534"/>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3628137">
              <a:off x="3505060" y="3505764"/>
              <a:ext cx="685800" cy="372322"/>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01"/>
            <p:cNvGrpSpPr/>
            <p:nvPr/>
          </p:nvGrpSpPr>
          <p:grpSpPr>
            <a:xfrm rot="7128265">
              <a:off x="3352512" y="4957643"/>
              <a:ext cx="331999" cy="543507"/>
              <a:chOff x="4267200" y="5105400"/>
              <a:chExt cx="685800" cy="609600"/>
            </a:xfrm>
          </p:grpSpPr>
          <p:sp>
            <p:nvSpPr>
              <p:cNvPr id="206"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02"/>
            <p:cNvGrpSpPr/>
            <p:nvPr/>
          </p:nvGrpSpPr>
          <p:grpSpPr>
            <a:xfrm rot="14157531">
              <a:off x="3047710" y="4970924"/>
              <a:ext cx="331999" cy="543507"/>
              <a:chOff x="4267200" y="5105400"/>
              <a:chExt cx="685800" cy="609600"/>
            </a:xfrm>
          </p:grpSpPr>
          <p:sp>
            <p:nvSpPr>
              <p:cNvPr id="204" name="Oval 203"/>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rapezoid 94"/>
            <p:cNvSpPr/>
            <p:nvPr/>
          </p:nvSpPr>
          <p:spPr>
            <a:xfrm rot="20378210">
              <a:off x="3481117" y="2400714"/>
              <a:ext cx="410373" cy="1412574"/>
            </a:xfrm>
            <a:prstGeom prst="trapezoid">
              <a:avLst>
                <a:gd name="adj" fmla="val 20429"/>
              </a:avLst>
            </a:prstGeom>
            <a:solidFill>
              <a:srgbClr val="3A76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422945">
              <a:off x="2663446" y="2475618"/>
              <a:ext cx="510084" cy="1321008"/>
            </a:xfrm>
            <a:prstGeom prst="trapezoid">
              <a:avLst>
                <a:gd name="adj" fmla="val 20429"/>
              </a:avLst>
            </a:prstGeom>
            <a:solidFill>
              <a:srgbClr val="3A76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0800000">
              <a:off x="2889069" y="2460170"/>
              <a:ext cx="838200" cy="1349829"/>
            </a:xfrm>
            <a:prstGeom prst="trapezoid">
              <a:avLst>
                <a:gd name="adj" fmla="val 20429"/>
              </a:avLst>
            </a:prstGeom>
            <a:solidFill>
              <a:srgbClr val="3A76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gular Pentagon 97"/>
            <p:cNvSpPr/>
            <p:nvPr/>
          </p:nvSpPr>
          <p:spPr>
            <a:xfrm rot="10800000">
              <a:off x="3113315" y="2068285"/>
              <a:ext cx="457200" cy="1371600"/>
            </a:xfrm>
            <a:prstGeom prst="pentagon">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entagon 98"/>
            <p:cNvSpPr/>
            <p:nvPr/>
          </p:nvSpPr>
          <p:spPr>
            <a:xfrm rot="5400000">
              <a:off x="2705100" y="1714500"/>
              <a:ext cx="1219200" cy="990600"/>
            </a:xfrm>
            <a:prstGeom prst="homePlate">
              <a:avLst>
                <a:gd name="adj" fmla="val 40769"/>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70"/>
            <p:cNvGrpSpPr/>
            <p:nvPr/>
          </p:nvGrpSpPr>
          <p:grpSpPr>
            <a:xfrm>
              <a:off x="2590801" y="914399"/>
              <a:ext cx="1447800" cy="1479289"/>
              <a:chOff x="2731569" y="4101704"/>
              <a:chExt cx="2435810" cy="2042401"/>
            </a:xfrm>
          </p:grpSpPr>
          <p:sp>
            <p:nvSpPr>
              <p:cNvPr id="195"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rapezoid 100"/>
            <p:cNvSpPr/>
            <p:nvPr/>
          </p:nvSpPr>
          <p:spPr>
            <a:xfrm>
              <a:off x="2819400" y="3810000"/>
              <a:ext cx="966651" cy="1349829"/>
            </a:xfrm>
            <a:prstGeom prst="trapezoid">
              <a:avLst>
                <a:gd name="adj" fmla="val 23751"/>
              </a:avLst>
            </a:prstGeom>
            <a:solidFill>
              <a:srgbClr val="3A76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97"/>
            <p:cNvGrpSpPr/>
            <p:nvPr/>
          </p:nvGrpSpPr>
          <p:grpSpPr>
            <a:xfrm>
              <a:off x="3010989" y="3886200"/>
              <a:ext cx="567813" cy="914400"/>
              <a:chOff x="4648200" y="4038600"/>
              <a:chExt cx="838200" cy="1349829"/>
            </a:xfrm>
          </p:grpSpPr>
          <p:sp>
            <p:nvSpPr>
              <p:cNvPr id="174" name="Trapezoid 173"/>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p:cNvGrpSpPr/>
              <p:nvPr/>
            </p:nvGrpSpPr>
            <p:grpSpPr>
              <a:xfrm rot="5595418">
                <a:off x="4297276" y="4567385"/>
                <a:ext cx="1211525" cy="322729"/>
                <a:chOff x="6019800" y="5334000"/>
                <a:chExt cx="2590800" cy="914400"/>
              </a:xfrm>
            </p:grpSpPr>
            <p:grpSp>
              <p:nvGrpSpPr>
                <p:cNvPr id="186" name="Group 79"/>
                <p:cNvGrpSpPr/>
                <p:nvPr/>
              </p:nvGrpSpPr>
              <p:grpSpPr>
                <a:xfrm>
                  <a:off x="6019800" y="5334000"/>
                  <a:ext cx="914400" cy="914400"/>
                  <a:chOff x="6019800" y="5334000"/>
                  <a:chExt cx="914400" cy="914400"/>
                </a:xfrm>
              </p:grpSpPr>
              <p:sp>
                <p:nvSpPr>
                  <p:cNvPr id="193" name="Quad Arrow 19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80"/>
                <p:cNvGrpSpPr/>
                <p:nvPr/>
              </p:nvGrpSpPr>
              <p:grpSpPr>
                <a:xfrm>
                  <a:off x="6858000" y="5334000"/>
                  <a:ext cx="914400" cy="914400"/>
                  <a:chOff x="6019800" y="5334000"/>
                  <a:chExt cx="914400" cy="914400"/>
                </a:xfrm>
              </p:grpSpPr>
              <p:sp>
                <p:nvSpPr>
                  <p:cNvPr id="191" name="Quad Arrow 19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83"/>
                <p:cNvGrpSpPr/>
                <p:nvPr/>
              </p:nvGrpSpPr>
              <p:grpSpPr>
                <a:xfrm>
                  <a:off x="7696200" y="5334000"/>
                  <a:ext cx="914400" cy="914400"/>
                  <a:chOff x="6019800" y="5334000"/>
                  <a:chExt cx="914400" cy="914400"/>
                </a:xfrm>
              </p:grpSpPr>
              <p:sp>
                <p:nvSpPr>
                  <p:cNvPr id="189" name="Quad Arrow 18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 name="Group 175"/>
              <p:cNvGrpSpPr/>
              <p:nvPr/>
            </p:nvGrpSpPr>
            <p:grpSpPr>
              <a:xfrm rot="5160593">
                <a:off x="4618957" y="4567387"/>
                <a:ext cx="1211525" cy="322729"/>
                <a:chOff x="6019800" y="5334000"/>
                <a:chExt cx="2590800" cy="914400"/>
              </a:xfrm>
            </p:grpSpPr>
            <p:grpSp>
              <p:nvGrpSpPr>
                <p:cNvPr id="177" name="Group 79"/>
                <p:cNvGrpSpPr/>
                <p:nvPr/>
              </p:nvGrpSpPr>
              <p:grpSpPr>
                <a:xfrm>
                  <a:off x="6019800" y="5334000"/>
                  <a:ext cx="914400" cy="914400"/>
                  <a:chOff x="6019800" y="5334000"/>
                  <a:chExt cx="914400" cy="914400"/>
                </a:xfrm>
              </p:grpSpPr>
              <p:sp>
                <p:nvSpPr>
                  <p:cNvPr id="184" name="Quad Arrow 18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80"/>
                <p:cNvGrpSpPr/>
                <p:nvPr/>
              </p:nvGrpSpPr>
              <p:grpSpPr>
                <a:xfrm>
                  <a:off x="6858000" y="5334000"/>
                  <a:ext cx="914400" cy="914400"/>
                  <a:chOff x="6019800" y="5334000"/>
                  <a:chExt cx="914400" cy="914400"/>
                </a:xfrm>
              </p:grpSpPr>
              <p:sp>
                <p:nvSpPr>
                  <p:cNvPr id="182" name="Quad Arrow 18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83"/>
                <p:cNvGrpSpPr/>
                <p:nvPr/>
              </p:nvGrpSpPr>
              <p:grpSpPr>
                <a:xfrm>
                  <a:off x="7696200" y="5334000"/>
                  <a:ext cx="914400" cy="914400"/>
                  <a:chOff x="6019800" y="5334000"/>
                  <a:chExt cx="914400" cy="914400"/>
                </a:xfrm>
              </p:grpSpPr>
              <p:sp>
                <p:nvSpPr>
                  <p:cNvPr id="180" name="Quad Arrow 17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3" name="Rounded Rectangle 102"/>
            <p:cNvSpPr/>
            <p:nvPr/>
          </p:nvSpPr>
          <p:spPr>
            <a:xfrm>
              <a:off x="3048000" y="3733800"/>
              <a:ext cx="533400" cy="152400"/>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13"/>
            <p:cNvGrpSpPr/>
            <p:nvPr/>
          </p:nvGrpSpPr>
          <p:grpSpPr>
            <a:xfrm>
              <a:off x="2514600" y="2362200"/>
              <a:ext cx="1699489" cy="1219199"/>
              <a:chOff x="5334000" y="1676401"/>
              <a:chExt cx="3200400" cy="2295940"/>
            </a:xfrm>
          </p:grpSpPr>
          <p:grpSp>
            <p:nvGrpSpPr>
              <p:cNvPr id="117" name="Group 59"/>
              <p:cNvGrpSpPr/>
              <p:nvPr/>
            </p:nvGrpSpPr>
            <p:grpSpPr>
              <a:xfrm>
                <a:off x="5334000" y="1676401"/>
                <a:ext cx="3200400" cy="2295940"/>
                <a:chOff x="3329709" y="1676400"/>
                <a:chExt cx="5204691" cy="3733801"/>
              </a:xfrm>
            </p:grpSpPr>
            <p:grpSp>
              <p:nvGrpSpPr>
                <p:cNvPr id="121" name="Group 139"/>
                <p:cNvGrpSpPr/>
                <p:nvPr/>
              </p:nvGrpSpPr>
              <p:grpSpPr>
                <a:xfrm>
                  <a:off x="5784951" y="1676400"/>
                  <a:ext cx="2749449" cy="2932281"/>
                  <a:chOff x="4370181" y="2237947"/>
                  <a:chExt cx="1395285" cy="1533800"/>
                </a:xfrm>
                <a:solidFill>
                  <a:schemeClr val="accent6">
                    <a:lumMod val="50000"/>
                  </a:schemeClr>
                </a:solidFill>
              </p:grpSpPr>
              <p:sp>
                <p:nvSpPr>
                  <p:cNvPr id="153" name="Rounded Rectangle 38"/>
                  <p:cNvSpPr/>
                  <p:nvPr/>
                </p:nvSpPr>
                <p:spPr>
                  <a:xfrm rot="7483574">
                    <a:off x="4138676" y="2853106"/>
                    <a:ext cx="1355172" cy="124854"/>
                  </a:xfrm>
                  <a:prstGeom prst="roundRect">
                    <a:avLst/>
                  </a:prstGeom>
                  <a:solidFill>
                    <a:srgbClr val="582A0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22"/>
                  <p:cNvGrpSpPr/>
                  <p:nvPr/>
                </p:nvGrpSpPr>
                <p:grpSpPr>
                  <a:xfrm>
                    <a:off x="4975163" y="2434420"/>
                    <a:ext cx="790303" cy="409072"/>
                    <a:chOff x="4975163" y="2434420"/>
                    <a:chExt cx="790303" cy="409072"/>
                  </a:xfrm>
                  <a:grpFill/>
                </p:grpSpPr>
                <p:sp>
                  <p:nvSpPr>
                    <p:cNvPr id="171" name="Moon 56"/>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57"/>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58"/>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23"/>
                  <p:cNvGrpSpPr/>
                  <p:nvPr/>
                </p:nvGrpSpPr>
                <p:grpSpPr>
                  <a:xfrm>
                    <a:off x="4842164" y="2673927"/>
                    <a:ext cx="856672" cy="364837"/>
                    <a:chOff x="4975163" y="2434420"/>
                    <a:chExt cx="790303" cy="409072"/>
                  </a:xfrm>
                  <a:grpFill/>
                </p:grpSpPr>
                <p:sp>
                  <p:nvSpPr>
                    <p:cNvPr id="168" name="Moon 53"/>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54"/>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55"/>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7"/>
                  <p:cNvGrpSpPr/>
                  <p:nvPr/>
                </p:nvGrpSpPr>
                <p:grpSpPr>
                  <a:xfrm>
                    <a:off x="4702690" y="2882384"/>
                    <a:ext cx="790303" cy="409072"/>
                    <a:chOff x="4975163" y="2434420"/>
                    <a:chExt cx="790303" cy="409072"/>
                  </a:xfrm>
                  <a:grpFill/>
                </p:grpSpPr>
                <p:sp>
                  <p:nvSpPr>
                    <p:cNvPr id="165" name="Moon 50"/>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51"/>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52"/>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31"/>
                  <p:cNvGrpSpPr/>
                  <p:nvPr/>
                </p:nvGrpSpPr>
                <p:grpSpPr>
                  <a:xfrm>
                    <a:off x="4545672" y="3122529"/>
                    <a:ext cx="790303" cy="409072"/>
                    <a:chOff x="4975163" y="2434420"/>
                    <a:chExt cx="790303" cy="409072"/>
                  </a:xfrm>
                  <a:grpFill/>
                </p:grpSpPr>
                <p:sp>
                  <p:nvSpPr>
                    <p:cNvPr id="162" name="Moon 47"/>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48"/>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49"/>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35"/>
                  <p:cNvGrpSpPr/>
                  <p:nvPr/>
                </p:nvGrpSpPr>
                <p:grpSpPr>
                  <a:xfrm rot="1269795">
                    <a:off x="4370181" y="3362675"/>
                    <a:ext cx="790303" cy="409072"/>
                    <a:chOff x="4975163" y="2434420"/>
                    <a:chExt cx="790303" cy="409072"/>
                  </a:xfrm>
                  <a:grpFill/>
                </p:grpSpPr>
                <p:sp>
                  <p:nvSpPr>
                    <p:cNvPr id="159" name="Moon 44"/>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45"/>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46"/>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140"/>
                <p:cNvGrpSpPr/>
                <p:nvPr/>
              </p:nvGrpSpPr>
              <p:grpSpPr>
                <a:xfrm flipH="1">
                  <a:off x="3329709" y="1768267"/>
                  <a:ext cx="2749449" cy="2932281"/>
                  <a:chOff x="4370181" y="2237947"/>
                  <a:chExt cx="1395285" cy="1533800"/>
                </a:xfrm>
                <a:solidFill>
                  <a:schemeClr val="accent6">
                    <a:lumMod val="50000"/>
                  </a:schemeClr>
                </a:solidFill>
              </p:grpSpPr>
              <p:sp>
                <p:nvSpPr>
                  <p:cNvPr id="132" name="Rounded Rectangle 131"/>
                  <p:cNvSpPr/>
                  <p:nvPr/>
                </p:nvSpPr>
                <p:spPr>
                  <a:xfrm rot="7483574">
                    <a:off x="4138676" y="2853106"/>
                    <a:ext cx="1355172" cy="124854"/>
                  </a:xfrm>
                  <a:prstGeom prst="roundRect">
                    <a:avLst/>
                  </a:prstGeom>
                  <a:solidFill>
                    <a:srgbClr val="582A0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22"/>
                  <p:cNvGrpSpPr/>
                  <p:nvPr/>
                </p:nvGrpSpPr>
                <p:grpSpPr>
                  <a:xfrm>
                    <a:off x="4975163" y="2434420"/>
                    <a:ext cx="790303" cy="409072"/>
                    <a:chOff x="4975163" y="2434420"/>
                    <a:chExt cx="790303" cy="409072"/>
                  </a:xfrm>
                  <a:grpFill/>
                </p:grpSpPr>
                <p:sp>
                  <p:nvSpPr>
                    <p:cNvPr id="150" name="Moon 35"/>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36"/>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37"/>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23"/>
                  <p:cNvGrpSpPr/>
                  <p:nvPr/>
                </p:nvGrpSpPr>
                <p:grpSpPr>
                  <a:xfrm>
                    <a:off x="4842164" y="2673927"/>
                    <a:ext cx="856672" cy="364837"/>
                    <a:chOff x="4975163" y="2434420"/>
                    <a:chExt cx="790303" cy="409072"/>
                  </a:xfrm>
                  <a:grpFill/>
                </p:grpSpPr>
                <p:sp>
                  <p:nvSpPr>
                    <p:cNvPr id="147" name="Moon 32"/>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33"/>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34"/>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7"/>
                  <p:cNvGrpSpPr/>
                  <p:nvPr/>
                </p:nvGrpSpPr>
                <p:grpSpPr>
                  <a:xfrm>
                    <a:off x="4702690" y="2882384"/>
                    <a:ext cx="790303" cy="409072"/>
                    <a:chOff x="4975163" y="2434420"/>
                    <a:chExt cx="790303" cy="409072"/>
                  </a:xfrm>
                  <a:grpFill/>
                </p:grpSpPr>
                <p:sp>
                  <p:nvSpPr>
                    <p:cNvPr id="144" name="Moon 29"/>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1"/>
                  <p:cNvGrpSpPr/>
                  <p:nvPr/>
                </p:nvGrpSpPr>
                <p:grpSpPr>
                  <a:xfrm>
                    <a:off x="4545672" y="3122529"/>
                    <a:ext cx="790303" cy="409072"/>
                    <a:chOff x="4975163" y="2434420"/>
                    <a:chExt cx="790303" cy="409072"/>
                  </a:xfrm>
                  <a:grpFill/>
                </p:grpSpPr>
                <p:sp>
                  <p:nvSpPr>
                    <p:cNvPr id="141" name="Moon 140"/>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28"/>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5"/>
                  <p:cNvGrpSpPr/>
                  <p:nvPr/>
                </p:nvGrpSpPr>
                <p:grpSpPr>
                  <a:xfrm rot="1269795">
                    <a:off x="4370181" y="3362675"/>
                    <a:ext cx="790303" cy="409072"/>
                    <a:chOff x="4975163" y="2434420"/>
                    <a:chExt cx="790303" cy="409072"/>
                  </a:xfrm>
                  <a:grpFill/>
                </p:grpSpPr>
                <p:sp>
                  <p:nvSpPr>
                    <p:cNvPr id="138" name="Moon 137"/>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162"/>
                <p:cNvGrpSpPr/>
                <p:nvPr/>
              </p:nvGrpSpPr>
              <p:grpSpPr>
                <a:xfrm rot="4467257">
                  <a:off x="4822952" y="4237309"/>
                  <a:ext cx="1510882" cy="806088"/>
                  <a:chOff x="4975163" y="2434420"/>
                  <a:chExt cx="790303" cy="409072"/>
                </a:xfrm>
                <a:solidFill>
                  <a:schemeClr val="accent6">
                    <a:lumMod val="50000"/>
                  </a:schemeClr>
                </a:solidFill>
              </p:grpSpPr>
              <p:sp>
                <p:nvSpPr>
                  <p:cNvPr id="129" name="Moon 128"/>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5"/>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6"/>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26" name="Moon 11"/>
                  <p:cNvSpPr/>
                  <p:nvPr/>
                </p:nvSpPr>
                <p:spPr>
                  <a:xfrm rot="7257268">
                    <a:off x="5322931" y="2233063"/>
                    <a:ext cx="241178" cy="643892"/>
                  </a:xfrm>
                  <a:prstGeom prst="moon">
                    <a:avLst>
                      <a:gd name="adj" fmla="val 510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8006089">
                    <a:off x="5214124" y="2302347"/>
                    <a:ext cx="302184" cy="780106"/>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3"/>
                  <p:cNvSpPr/>
                  <p:nvPr/>
                </p:nvSpPr>
                <p:spPr>
                  <a:xfrm rot="6288045">
                    <a:off x="5227364" y="2325535"/>
                    <a:ext cx="259387" cy="609039"/>
                  </a:xfrm>
                  <a:prstGeom prst="moon">
                    <a:avLst>
                      <a:gd name="adj" fmla="val 365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Oval 124"/>
                <p:cNvSpPr/>
                <p:nvPr/>
              </p:nvSpPr>
              <p:spPr>
                <a:xfrm>
                  <a:off x="5870539" y="3729189"/>
                  <a:ext cx="138361" cy="201352"/>
                </a:xfrm>
                <a:prstGeom prst="ellipse">
                  <a:avLst/>
                </a:prstGeom>
                <a:solidFill>
                  <a:srgbClr val="582A0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0"/>
              <p:cNvGrpSpPr/>
              <p:nvPr/>
            </p:nvGrpSpPr>
            <p:grpSpPr>
              <a:xfrm>
                <a:off x="6705600" y="2819400"/>
                <a:ext cx="457200" cy="457200"/>
                <a:chOff x="6019800" y="5334000"/>
                <a:chExt cx="914400" cy="914400"/>
              </a:xfrm>
            </p:grpSpPr>
            <p:sp>
              <p:nvSpPr>
                <p:cNvPr id="119" name="Quad Arrow 11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25"/>
            <p:cNvGrpSpPr/>
            <p:nvPr/>
          </p:nvGrpSpPr>
          <p:grpSpPr>
            <a:xfrm flipV="1">
              <a:off x="2590800" y="1447800"/>
              <a:ext cx="1371600" cy="259080"/>
              <a:chOff x="5029200" y="838200"/>
              <a:chExt cx="1905000" cy="457200"/>
            </a:xfrm>
          </p:grpSpPr>
          <p:sp>
            <p:nvSpPr>
              <p:cNvPr id="106" name="Rounded Rectangle 105"/>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14"/>
              <p:cNvGrpSpPr/>
              <p:nvPr/>
            </p:nvGrpSpPr>
            <p:grpSpPr>
              <a:xfrm rot="10800000">
                <a:off x="5334000" y="914400"/>
                <a:ext cx="1211525" cy="322729"/>
                <a:chOff x="6019800" y="5334000"/>
                <a:chExt cx="2590800" cy="914400"/>
              </a:xfrm>
            </p:grpSpPr>
            <p:grpSp>
              <p:nvGrpSpPr>
                <p:cNvPr id="108" name="Group 79"/>
                <p:cNvGrpSpPr/>
                <p:nvPr/>
              </p:nvGrpSpPr>
              <p:grpSpPr>
                <a:xfrm>
                  <a:off x="6019800" y="5334000"/>
                  <a:ext cx="914400" cy="914400"/>
                  <a:chOff x="6019800" y="5334000"/>
                  <a:chExt cx="914400" cy="914400"/>
                </a:xfrm>
              </p:grpSpPr>
              <p:sp>
                <p:nvSpPr>
                  <p:cNvPr id="115" name="Quad Arrow 11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80"/>
                <p:cNvGrpSpPr/>
                <p:nvPr/>
              </p:nvGrpSpPr>
              <p:grpSpPr>
                <a:xfrm>
                  <a:off x="6858000" y="5334000"/>
                  <a:ext cx="914400" cy="914400"/>
                  <a:chOff x="6019800" y="5334000"/>
                  <a:chExt cx="914400" cy="914400"/>
                </a:xfrm>
              </p:grpSpPr>
              <p:sp>
                <p:nvSpPr>
                  <p:cNvPr id="113" name="Quad Arrow 11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83"/>
                <p:cNvGrpSpPr/>
                <p:nvPr/>
              </p:nvGrpSpPr>
              <p:grpSpPr>
                <a:xfrm>
                  <a:off x="7696200" y="5334000"/>
                  <a:ext cx="914400" cy="914400"/>
                  <a:chOff x="6019800" y="5334000"/>
                  <a:chExt cx="914400" cy="914400"/>
                </a:xfrm>
              </p:grpSpPr>
              <p:sp>
                <p:nvSpPr>
                  <p:cNvPr id="111" name="Quad Arrow 11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pic>
        <p:nvPicPr>
          <p:cNvPr id="3" name="Picture 2">
            <a:extLst>
              <a:ext uri="{FF2B5EF4-FFF2-40B4-BE49-F238E27FC236}">
                <a16:creationId xmlns:a16="http://schemas.microsoft.com/office/drawing/2014/main" id="{5CD218B0-702C-48B7-B0D0-91F28B400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3510" y="811841"/>
            <a:ext cx="3179699" cy="2117374"/>
          </a:xfrm>
          <a:prstGeom prst="rect">
            <a:avLst/>
          </a:prstGeom>
        </p:spPr>
      </p:pic>
      <p:pic>
        <p:nvPicPr>
          <p:cNvPr id="209" name="Picture 2" descr="http://www.thehistoryblog.com/wp-content/uploads/2011/12/chief-seahorse-pendant-breastplate-jewels-300x198.jpg">
            <a:extLst>
              <a:ext uri="{FF2B5EF4-FFF2-40B4-BE49-F238E27FC236}">
                <a16:creationId xmlns:a16="http://schemas.microsoft.com/office/drawing/2014/main" id="{501EA87C-8211-41D1-A243-D91838BB711C}"/>
              </a:ext>
            </a:extLst>
          </p:cNvPr>
          <p:cNvPicPr>
            <a:picLocks noChangeAspect="1" noChangeArrowheads="1"/>
          </p:cNvPicPr>
          <p:nvPr/>
        </p:nvPicPr>
        <p:blipFill>
          <a:blip r:embed="rId5" cstate="print"/>
          <a:srcRect/>
          <a:stretch>
            <a:fillRect/>
          </a:stretch>
        </p:blipFill>
        <p:spPr bwMode="auto">
          <a:xfrm>
            <a:off x="1350051" y="1008707"/>
            <a:ext cx="2230217" cy="1471943"/>
          </a:xfrm>
          <a:prstGeom prst="rect">
            <a:avLst/>
          </a:prstGeom>
          <a:noFill/>
        </p:spPr>
      </p:pic>
    </p:spTree>
    <p:extLst>
      <p:ext uri="{BB962C8B-B14F-4D97-AF65-F5344CB8AC3E}">
        <p14:creationId xmlns:p14="http://schemas.microsoft.com/office/powerpoint/2010/main" val="1293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animEffect transition="in" filter="fade">
                                      <p:cBhvr>
                                        <p:cTn id="9" dur="2000"/>
                                        <p:tgtEl>
                                          <p:spTgt spid="8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26" presetClass="entr" presetSubtype="0" fill="hold"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down)">
                                      <p:cBhvr>
                                        <p:cTn id="16" dur="580">
                                          <p:stCondLst>
                                            <p:cond delay="0"/>
                                          </p:stCondLst>
                                        </p:cTn>
                                        <p:tgtEl>
                                          <p:spTgt spid="90"/>
                                        </p:tgtEl>
                                      </p:cBhvr>
                                    </p:animEffect>
                                    <p:anim calcmode="lin" valueType="num">
                                      <p:cBhvr>
                                        <p:cTn id="17"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22" dur="26">
                                          <p:stCondLst>
                                            <p:cond delay="650"/>
                                          </p:stCondLst>
                                        </p:cTn>
                                        <p:tgtEl>
                                          <p:spTgt spid="90"/>
                                        </p:tgtEl>
                                      </p:cBhvr>
                                      <p:to x="100000" y="60000"/>
                                    </p:animScale>
                                    <p:animScale>
                                      <p:cBhvr>
                                        <p:cTn id="23" dur="166" decel="50000">
                                          <p:stCondLst>
                                            <p:cond delay="676"/>
                                          </p:stCondLst>
                                        </p:cTn>
                                        <p:tgtEl>
                                          <p:spTgt spid="90"/>
                                        </p:tgtEl>
                                      </p:cBhvr>
                                      <p:to x="100000" y="100000"/>
                                    </p:animScale>
                                    <p:animScale>
                                      <p:cBhvr>
                                        <p:cTn id="24" dur="26">
                                          <p:stCondLst>
                                            <p:cond delay="1312"/>
                                          </p:stCondLst>
                                        </p:cTn>
                                        <p:tgtEl>
                                          <p:spTgt spid="90"/>
                                        </p:tgtEl>
                                      </p:cBhvr>
                                      <p:to x="100000" y="80000"/>
                                    </p:animScale>
                                    <p:animScale>
                                      <p:cBhvr>
                                        <p:cTn id="25" dur="166" decel="50000">
                                          <p:stCondLst>
                                            <p:cond delay="1338"/>
                                          </p:stCondLst>
                                        </p:cTn>
                                        <p:tgtEl>
                                          <p:spTgt spid="90"/>
                                        </p:tgtEl>
                                      </p:cBhvr>
                                      <p:to x="100000" y="100000"/>
                                    </p:animScale>
                                    <p:animScale>
                                      <p:cBhvr>
                                        <p:cTn id="26" dur="26">
                                          <p:stCondLst>
                                            <p:cond delay="1642"/>
                                          </p:stCondLst>
                                        </p:cTn>
                                        <p:tgtEl>
                                          <p:spTgt spid="90"/>
                                        </p:tgtEl>
                                      </p:cBhvr>
                                      <p:to x="100000" y="90000"/>
                                    </p:animScale>
                                    <p:animScale>
                                      <p:cBhvr>
                                        <p:cTn id="27" dur="166" decel="50000">
                                          <p:stCondLst>
                                            <p:cond delay="1668"/>
                                          </p:stCondLst>
                                        </p:cTn>
                                        <p:tgtEl>
                                          <p:spTgt spid="90"/>
                                        </p:tgtEl>
                                      </p:cBhvr>
                                      <p:to x="100000" y="100000"/>
                                    </p:animScale>
                                    <p:animScale>
                                      <p:cBhvr>
                                        <p:cTn id="28" dur="26">
                                          <p:stCondLst>
                                            <p:cond delay="1808"/>
                                          </p:stCondLst>
                                        </p:cTn>
                                        <p:tgtEl>
                                          <p:spTgt spid="90"/>
                                        </p:tgtEl>
                                      </p:cBhvr>
                                      <p:to x="100000" y="95000"/>
                                    </p:animScale>
                                    <p:animScale>
                                      <p:cBhvr>
                                        <p:cTn id="29" dur="166" decel="50000">
                                          <p:stCondLst>
                                            <p:cond delay="1834"/>
                                          </p:stCondLst>
                                        </p:cTn>
                                        <p:tgtEl>
                                          <p:spTgt spid="90"/>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9" presetClass="exit" presetSubtype="0" fill="hold" nodeType="withEffect">
                                  <p:stCondLst>
                                    <p:cond delay="0"/>
                                  </p:stCondLst>
                                  <p:childTnLst>
                                    <p:animEffect transition="out" filter="dissolve">
                                      <p:cBhvr>
                                        <p:cTn id="35" dur="500"/>
                                        <p:tgtEl>
                                          <p:spTgt spid="90"/>
                                        </p:tgtEl>
                                      </p:cBhvr>
                                    </p:animEffect>
                                    <p:set>
                                      <p:cBhvr>
                                        <p:cTn id="36" dur="1" fill="hold">
                                          <p:stCondLst>
                                            <p:cond delay="499"/>
                                          </p:stCondLst>
                                        </p:cTn>
                                        <p:tgtEl>
                                          <p:spTgt spid="90"/>
                                        </p:tgtEl>
                                        <p:attrNameLst>
                                          <p:attrName>style.visibility</p:attrName>
                                        </p:attrNameLst>
                                      </p:cBhvr>
                                      <p:to>
                                        <p:strVal val="hidden"/>
                                      </p:to>
                                    </p:set>
                                  </p:childTnLst>
                                </p:cTn>
                              </p:par>
                              <p:par>
                                <p:cTn id="37" presetID="2" presetClass="exit" presetSubtype="6" fill="hold" nodeType="withEffect">
                                  <p:stCondLst>
                                    <p:cond delay="0"/>
                                  </p:stCondLst>
                                  <p:childTnLst>
                                    <p:anim calcmode="lin" valueType="num">
                                      <p:cBhvr additive="base">
                                        <p:cTn id="38" dur="2000"/>
                                        <p:tgtEl>
                                          <p:spTgt spid="89"/>
                                        </p:tgtEl>
                                        <p:attrNameLst>
                                          <p:attrName>ppt_x</p:attrName>
                                        </p:attrNameLst>
                                      </p:cBhvr>
                                      <p:tavLst>
                                        <p:tav tm="0">
                                          <p:val>
                                            <p:strVal val="ppt_x"/>
                                          </p:val>
                                        </p:tav>
                                        <p:tav tm="100000">
                                          <p:val>
                                            <p:strVal val="1+ppt_w/2"/>
                                          </p:val>
                                        </p:tav>
                                      </p:tavLst>
                                    </p:anim>
                                    <p:anim calcmode="lin" valueType="num">
                                      <p:cBhvr additive="base">
                                        <p:cTn id="39" dur="2000"/>
                                        <p:tgtEl>
                                          <p:spTgt spid="89"/>
                                        </p:tgtEl>
                                        <p:attrNameLst>
                                          <p:attrName>ppt_y</p:attrName>
                                        </p:attrNameLst>
                                      </p:cBhvr>
                                      <p:tavLst>
                                        <p:tav tm="0">
                                          <p:val>
                                            <p:strVal val="ppt_y"/>
                                          </p:val>
                                        </p:tav>
                                        <p:tav tm="100000">
                                          <p:val>
                                            <p:strVal val="1+ppt_h/2"/>
                                          </p:val>
                                        </p:tav>
                                      </p:tavLst>
                                    </p:anim>
                                    <p:set>
                                      <p:cBhvr>
                                        <p:cTn id="40" dur="1" fill="hold">
                                          <p:stCondLst>
                                            <p:cond delay="1999"/>
                                          </p:stCondLst>
                                        </p:cTn>
                                        <p:tgtEl>
                                          <p:spTgt spid="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169">
            <a:extLst>
              <a:ext uri="{FF2B5EF4-FFF2-40B4-BE49-F238E27FC236}">
                <a16:creationId xmlns:a16="http://schemas.microsoft.com/office/drawing/2014/main" id="{1B42C655-A1E8-455A-9448-CD35CD3E7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269" name="Picture 5"/>
          <p:cNvPicPr>
            <a:picLocks noChangeAspect="1" noChangeArrowheads="1"/>
          </p:cNvPicPr>
          <p:nvPr/>
        </p:nvPicPr>
        <p:blipFill>
          <a:blip r:embed="rId3" cstate="print"/>
          <a:srcRect/>
          <a:stretch>
            <a:fillRect/>
          </a:stretch>
        </p:blipFill>
        <p:spPr bwMode="auto">
          <a:xfrm>
            <a:off x="1524001" y="152401"/>
            <a:ext cx="2181225" cy="409575"/>
          </a:xfrm>
          <a:prstGeom prst="rect">
            <a:avLst/>
          </a:prstGeom>
          <a:noFill/>
          <a:ln w="9525">
            <a:noFill/>
            <a:miter lim="800000"/>
            <a:headEnd/>
            <a:tailEnd/>
          </a:ln>
          <a:effectLst/>
        </p:spPr>
      </p:pic>
      <p:sp>
        <p:nvSpPr>
          <p:cNvPr id="7" name="TextBox 6"/>
          <p:cNvSpPr txBox="1"/>
          <p:nvPr/>
        </p:nvSpPr>
        <p:spPr>
          <a:xfrm>
            <a:off x="1752600" y="152401"/>
            <a:ext cx="8763000" cy="769441"/>
          </a:xfrm>
          <a:prstGeom prst="rect">
            <a:avLst/>
          </a:prstGeom>
          <a:noFill/>
        </p:spPr>
        <p:txBody>
          <a:bodyPr wrap="square" rtlCol="0">
            <a:spAutoFit/>
          </a:bodyPr>
          <a:lstStyle/>
          <a:p>
            <a:pPr algn="ctr"/>
            <a:r>
              <a:rPr lang="en-US" sz="4400" dirty="0">
                <a:solidFill>
                  <a:schemeClr val="bg1"/>
                </a:solidFill>
                <a:latin typeface="Bookman Old Style" pitchFamily="18" charset="0"/>
              </a:rPr>
              <a:t>Marching to the Land of Noah</a:t>
            </a:r>
          </a:p>
        </p:txBody>
      </p:sp>
      <p:sp>
        <p:nvSpPr>
          <p:cNvPr id="6" name="TextBox 5"/>
          <p:cNvSpPr txBox="1"/>
          <p:nvPr/>
        </p:nvSpPr>
        <p:spPr>
          <a:xfrm>
            <a:off x="733330" y="815566"/>
            <a:ext cx="4517679" cy="646331"/>
          </a:xfrm>
          <a:prstGeom prst="rect">
            <a:avLst/>
          </a:prstGeom>
          <a:noFill/>
        </p:spPr>
        <p:txBody>
          <a:bodyPr wrap="square" rtlCol="0">
            <a:spAutoFit/>
          </a:bodyPr>
          <a:lstStyle/>
          <a:p>
            <a:r>
              <a:rPr lang="en-US" dirty="0">
                <a:solidFill>
                  <a:schemeClr val="bg1"/>
                </a:solidFill>
              </a:rPr>
              <a:t>The Lamanites marched to the land of Noah…hoping for more action</a:t>
            </a:r>
          </a:p>
        </p:txBody>
      </p:sp>
      <p:sp>
        <p:nvSpPr>
          <p:cNvPr id="457" name="TextBox 456"/>
          <p:cNvSpPr txBox="1"/>
          <p:nvPr/>
        </p:nvSpPr>
        <p:spPr>
          <a:xfrm>
            <a:off x="93553" y="6424188"/>
            <a:ext cx="2362200" cy="369332"/>
          </a:xfrm>
          <a:prstGeom prst="rect">
            <a:avLst/>
          </a:prstGeom>
          <a:noFill/>
        </p:spPr>
        <p:txBody>
          <a:bodyPr wrap="square" rtlCol="0">
            <a:spAutoFit/>
          </a:bodyPr>
          <a:lstStyle/>
          <a:p>
            <a:r>
              <a:rPr lang="en-US" dirty="0">
                <a:solidFill>
                  <a:schemeClr val="bg1"/>
                </a:solidFill>
              </a:rPr>
              <a:t>Alma 49:16-17</a:t>
            </a:r>
          </a:p>
        </p:txBody>
      </p:sp>
      <p:sp>
        <p:nvSpPr>
          <p:cNvPr id="462" name="TextBox 461"/>
          <p:cNvSpPr txBox="1"/>
          <p:nvPr/>
        </p:nvSpPr>
        <p:spPr>
          <a:xfrm>
            <a:off x="1960829" y="1809939"/>
            <a:ext cx="1981200" cy="923330"/>
          </a:xfrm>
          <a:prstGeom prst="rect">
            <a:avLst/>
          </a:prstGeom>
          <a:noFill/>
        </p:spPr>
        <p:txBody>
          <a:bodyPr wrap="square" rtlCol="0">
            <a:spAutoFit/>
          </a:bodyPr>
          <a:lstStyle/>
          <a:p>
            <a:r>
              <a:rPr lang="en-US" dirty="0">
                <a:solidFill>
                  <a:schemeClr val="bg1"/>
                </a:solidFill>
              </a:rPr>
              <a:t>They took an oath that they would destroy that city</a:t>
            </a:r>
          </a:p>
        </p:txBody>
      </p:sp>
      <p:grpSp>
        <p:nvGrpSpPr>
          <p:cNvPr id="2" name="Group 88"/>
          <p:cNvGrpSpPr/>
          <p:nvPr/>
        </p:nvGrpSpPr>
        <p:grpSpPr>
          <a:xfrm>
            <a:off x="3962400" y="2057401"/>
            <a:ext cx="1857390" cy="1563987"/>
            <a:chOff x="4876800" y="2438400"/>
            <a:chExt cx="2438400" cy="2053217"/>
          </a:xfrm>
        </p:grpSpPr>
        <p:grpSp>
          <p:nvGrpSpPr>
            <p:cNvPr id="3" name="Group 15"/>
            <p:cNvGrpSpPr/>
            <p:nvPr/>
          </p:nvGrpSpPr>
          <p:grpSpPr>
            <a:xfrm>
              <a:off x="5943600" y="3276600"/>
              <a:ext cx="457200" cy="1138817"/>
              <a:chOff x="5891782" y="1905000"/>
              <a:chExt cx="1271017" cy="3165915"/>
            </a:xfrm>
            <a:solidFill>
              <a:schemeClr val="bg1"/>
            </a:solidFill>
          </p:grpSpPr>
          <p:sp>
            <p:nvSpPr>
              <p:cNvPr id="24" name="Oval 23"/>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5"/>
            <p:cNvGrpSpPr/>
            <p:nvPr/>
          </p:nvGrpSpPr>
          <p:grpSpPr>
            <a:xfrm>
              <a:off x="5715000" y="2895600"/>
              <a:ext cx="457200" cy="1138817"/>
              <a:chOff x="5891782" y="1905000"/>
              <a:chExt cx="1271017" cy="3165915"/>
            </a:xfrm>
            <a:solidFill>
              <a:schemeClr val="bg1"/>
            </a:solidFill>
          </p:grpSpPr>
          <p:sp>
            <p:nvSpPr>
              <p:cNvPr id="30" name="Oval 2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5"/>
            <p:cNvGrpSpPr/>
            <p:nvPr/>
          </p:nvGrpSpPr>
          <p:grpSpPr>
            <a:xfrm>
              <a:off x="6324600" y="2895600"/>
              <a:ext cx="457200" cy="1138817"/>
              <a:chOff x="5891782" y="1905000"/>
              <a:chExt cx="1271017" cy="3165915"/>
            </a:xfrm>
            <a:solidFill>
              <a:schemeClr val="bg1"/>
            </a:solidFill>
          </p:grpSpPr>
          <p:sp>
            <p:nvSpPr>
              <p:cNvPr id="36" name="Oval 35"/>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5"/>
            <p:cNvGrpSpPr/>
            <p:nvPr/>
          </p:nvGrpSpPr>
          <p:grpSpPr>
            <a:xfrm>
              <a:off x="6858000" y="2895600"/>
              <a:ext cx="457200" cy="1138817"/>
              <a:chOff x="5891782" y="1905000"/>
              <a:chExt cx="1271017" cy="3165915"/>
            </a:xfrm>
            <a:solidFill>
              <a:schemeClr val="bg1"/>
            </a:solidFill>
          </p:grpSpPr>
          <p:sp>
            <p:nvSpPr>
              <p:cNvPr id="42" name="Oval 41"/>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
            <p:cNvGrpSpPr/>
            <p:nvPr/>
          </p:nvGrpSpPr>
          <p:grpSpPr>
            <a:xfrm>
              <a:off x="5486400" y="2438400"/>
              <a:ext cx="457200" cy="1138817"/>
              <a:chOff x="5891782" y="1905000"/>
              <a:chExt cx="1271017" cy="3165915"/>
            </a:xfrm>
            <a:solidFill>
              <a:schemeClr val="bg1"/>
            </a:solidFill>
          </p:grpSpPr>
          <p:sp>
            <p:nvSpPr>
              <p:cNvPr id="48" name="Oval 47"/>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5"/>
            <p:cNvGrpSpPr/>
            <p:nvPr/>
          </p:nvGrpSpPr>
          <p:grpSpPr>
            <a:xfrm>
              <a:off x="6019800" y="2590800"/>
              <a:ext cx="457200" cy="1138817"/>
              <a:chOff x="5891782" y="1905000"/>
              <a:chExt cx="1271017" cy="3165915"/>
            </a:xfrm>
            <a:solidFill>
              <a:schemeClr val="bg1"/>
            </a:solidFill>
          </p:grpSpPr>
          <p:sp>
            <p:nvSpPr>
              <p:cNvPr id="54" name="Oval 53"/>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5"/>
            <p:cNvGrpSpPr/>
            <p:nvPr/>
          </p:nvGrpSpPr>
          <p:grpSpPr>
            <a:xfrm>
              <a:off x="6629400" y="2514600"/>
              <a:ext cx="457200" cy="1138817"/>
              <a:chOff x="5891782" y="1905000"/>
              <a:chExt cx="1271017" cy="3165915"/>
            </a:xfrm>
            <a:solidFill>
              <a:schemeClr val="bg1"/>
            </a:solidFill>
          </p:grpSpPr>
          <p:sp>
            <p:nvSpPr>
              <p:cNvPr id="60" name="Oval 5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5"/>
            <p:cNvGrpSpPr/>
            <p:nvPr/>
          </p:nvGrpSpPr>
          <p:grpSpPr>
            <a:xfrm>
              <a:off x="4876800" y="3352800"/>
              <a:ext cx="457200" cy="1138817"/>
              <a:chOff x="5891782" y="1905000"/>
              <a:chExt cx="1271017" cy="3165915"/>
            </a:xfrm>
            <a:solidFill>
              <a:schemeClr val="bg1"/>
            </a:solidFill>
          </p:grpSpPr>
          <p:sp>
            <p:nvSpPr>
              <p:cNvPr id="66" name="Oval 65"/>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
            <p:cNvGrpSpPr/>
            <p:nvPr/>
          </p:nvGrpSpPr>
          <p:grpSpPr>
            <a:xfrm>
              <a:off x="5410200" y="3352800"/>
              <a:ext cx="457200" cy="1138817"/>
              <a:chOff x="5891782" y="1905000"/>
              <a:chExt cx="1271017" cy="3165915"/>
            </a:xfrm>
            <a:solidFill>
              <a:schemeClr val="bg1"/>
            </a:solidFill>
          </p:grpSpPr>
          <p:sp>
            <p:nvSpPr>
              <p:cNvPr id="72" name="Oval 71"/>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257800" y="3048000"/>
              <a:ext cx="457200" cy="1138817"/>
              <a:chOff x="5891782" y="1905000"/>
              <a:chExt cx="1271017" cy="3165915"/>
            </a:xfrm>
            <a:solidFill>
              <a:schemeClr val="bg1"/>
            </a:solidFill>
          </p:grpSpPr>
          <p:sp>
            <p:nvSpPr>
              <p:cNvPr id="78" name="Oval 77"/>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5"/>
            <p:cNvGrpSpPr/>
            <p:nvPr/>
          </p:nvGrpSpPr>
          <p:grpSpPr>
            <a:xfrm>
              <a:off x="6477000" y="3276600"/>
              <a:ext cx="457200" cy="1138817"/>
              <a:chOff x="5891782" y="1905000"/>
              <a:chExt cx="1271017" cy="3165915"/>
            </a:xfrm>
            <a:solidFill>
              <a:schemeClr val="bg1"/>
            </a:solidFill>
          </p:grpSpPr>
          <p:sp>
            <p:nvSpPr>
              <p:cNvPr id="84" name="Oval 83"/>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7" name="TextBox 286"/>
          <p:cNvSpPr txBox="1"/>
          <p:nvPr/>
        </p:nvSpPr>
        <p:spPr>
          <a:xfrm>
            <a:off x="3352800" y="4038601"/>
            <a:ext cx="4038600" cy="646331"/>
          </a:xfrm>
          <a:prstGeom prst="rect">
            <a:avLst/>
          </a:prstGeom>
          <a:noFill/>
        </p:spPr>
        <p:txBody>
          <a:bodyPr wrap="square" rtlCol="0">
            <a:spAutoFit/>
          </a:bodyPr>
          <a:lstStyle/>
          <a:p>
            <a:r>
              <a:rPr lang="en-US" dirty="0">
                <a:solidFill>
                  <a:schemeClr val="bg1"/>
                </a:solidFill>
              </a:rPr>
              <a:t>However…Moroni had also fortified the city of Noah</a:t>
            </a:r>
          </a:p>
        </p:txBody>
      </p:sp>
      <p:grpSp>
        <p:nvGrpSpPr>
          <p:cNvPr id="321" name="Group 320"/>
          <p:cNvGrpSpPr/>
          <p:nvPr/>
        </p:nvGrpSpPr>
        <p:grpSpPr>
          <a:xfrm>
            <a:off x="9752845" y="3078933"/>
            <a:ext cx="1676400" cy="3505200"/>
            <a:chOff x="2057400" y="304800"/>
            <a:chExt cx="2743200" cy="5867400"/>
          </a:xfrm>
        </p:grpSpPr>
        <p:sp>
          <p:nvSpPr>
            <p:cNvPr id="322" name="Cloud 321"/>
            <p:cNvSpPr/>
            <p:nvPr/>
          </p:nvSpPr>
          <p:spPr>
            <a:xfrm rot="368239">
              <a:off x="2627345" y="2413180"/>
              <a:ext cx="1717963" cy="673225"/>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12296205" flipH="1">
              <a:off x="3527050" y="5728354"/>
              <a:ext cx="644884" cy="4221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4" name="Oval 323"/>
            <p:cNvSpPr/>
            <p:nvPr/>
          </p:nvSpPr>
          <p:spPr>
            <a:xfrm rot="20660369" flipH="1">
              <a:off x="2907247" y="5707873"/>
              <a:ext cx="644884" cy="4221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5" name="Flowchart: Manual Operation 324"/>
            <p:cNvSpPr/>
            <p:nvPr/>
          </p:nvSpPr>
          <p:spPr>
            <a:xfrm rot="10800000">
              <a:off x="3552131" y="4357105"/>
              <a:ext cx="552758" cy="1519614"/>
            </a:xfrm>
            <a:prstGeom prst="flowChartManualOperation">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lowchart: Manual Operation 325"/>
            <p:cNvSpPr/>
            <p:nvPr/>
          </p:nvSpPr>
          <p:spPr>
            <a:xfrm rot="10800000">
              <a:off x="2999372" y="4357105"/>
              <a:ext cx="695712" cy="1519614"/>
            </a:xfrm>
            <a:prstGeom prst="flowChartManualOperation">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2262363" y="4019413"/>
              <a:ext cx="511459" cy="4221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8" name="Oval 327"/>
            <p:cNvSpPr/>
            <p:nvPr/>
          </p:nvSpPr>
          <p:spPr>
            <a:xfrm>
              <a:off x="4289141" y="3934990"/>
              <a:ext cx="511459" cy="4221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9" name="Flowchart: Manual Operation 328"/>
            <p:cNvSpPr/>
            <p:nvPr/>
          </p:nvSpPr>
          <p:spPr>
            <a:xfrm rot="12304159">
              <a:off x="2562945" y="2814140"/>
              <a:ext cx="662778" cy="1435191"/>
            </a:xfrm>
            <a:prstGeom prst="flowChartManualOperation">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lowchart: Manual Operation 329"/>
            <p:cNvSpPr/>
            <p:nvPr/>
          </p:nvSpPr>
          <p:spPr>
            <a:xfrm rot="8727755">
              <a:off x="3853631" y="2804608"/>
              <a:ext cx="662778" cy="1435191"/>
            </a:xfrm>
            <a:prstGeom prst="flowChartManualOperation">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lowchart: Manual Operation 330"/>
            <p:cNvSpPr/>
            <p:nvPr/>
          </p:nvSpPr>
          <p:spPr>
            <a:xfrm rot="10800000">
              <a:off x="2907247" y="2743199"/>
              <a:ext cx="1289768" cy="2373713"/>
            </a:xfrm>
            <a:prstGeom prst="flowChartManualOperation">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Isosceles Triangle 331"/>
            <p:cNvSpPr/>
            <p:nvPr/>
          </p:nvSpPr>
          <p:spPr>
            <a:xfrm rot="10800000">
              <a:off x="3275752" y="2837491"/>
              <a:ext cx="644884" cy="59096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Pentagon 332"/>
            <p:cNvSpPr/>
            <p:nvPr/>
          </p:nvSpPr>
          <p:spPr>
            <a:xfrm rot="16200000">
              <a:off x="-441019" y="3192437"/>
              <a:ext cx="5867400" cy="92126"/>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446615" y="4019413"/>
              <a:ext cx="219196" cy="3376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35" name="Flowchart: Decision 334"/>
            <p:cNvSpPr/>
            <p:nvPr/>
          </p:nvSpPr>
          <p:spPr>
            <a:xfrm rot="18232967">
              <a:off x="1744948" y="868465"/>
              <a:ext cx="923999" cy="299095"/>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Cross 335"/>
            <p:cNvSpPr/>
            <p:nvPr/>
          </p:nvSpPr>
          <p:spPr>
            <a:xfrm rot="2093903">
              <a:off x="3751953" y="3618402"/>
              <a:ext cx="578005" cy="51148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Pentagon 336"/>
            <p:cNvSpPr/>
            <p:nvPr/>
          </p:nvSpPr>
          <p:spPr>
            <a:xfrm rot="7482643">
              <a:off x="2966736" y="4578370"/>
              <a:ext cx="1055288" cy="182491"/>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38" name="Oval 337"/>
            <p:cNvSpPr/>
            <p:nvPr/>
          </p:nvSpPr>
          <p:spPr>
            <a:xfrm>
              <a:off x="2999373" y="1402299"/>
              <a:ext cx="1105515" cy="16040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Cloud 338"/>
            <p:cNvSpPr/>
            <p:nvPr/>
          </p:nvSpPr>
          <p:spPr>
            <a:xfrm rot="6999720">
              <a:off x="2321400" y="1865527"/>
              <a:ext cx="1414949" cy="574127"/>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Cloud 339"/>
            <p:cNvSpPr/>
            <p:nvPr/>
          </p:nvSpPr>
          <p:spPr>
            <a:xfrm rot="4583596">
              <a:off x="3376703" y="1840272"/>
              <a:ext cx="1414949" cy="574127"/>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Cloud 340"/>
            <p:cNvSpPr/>
            <p:nvPr/>
          </p:nvSpPr>
          <p:spPr>
            <a:xfrm>
              <a:off x="3070789" y="1317876"/>
              <a:ext cx="1105515" cy="590961"/>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46"/>
            <p:cNvGrpSpPr/>
            <p:nvPr/>
          </p:nvGrpSpPr>
          <p:grpSpPr>
            <a:xfrm>
              <a:off x="3200400" y="2743200"/>
              <a:ext cx="650764" cy="2453047"/>
              <a:chOff x="5180147" y="2500417"/>
              <a:chExt cx="650764" cy="2453047"/>
            </a:xfrm>
          </p:grpSpPr>
          <p:sp>
            <p:nvSpPr>
              <p:cNvPr id="368" name="Rectangle 26"/>
              <p:cNvSpPr/>
              <p:nvPr/>
            </p:nvSpPr>
            <p:spPr>
              <a:xfrm rot="3829260">
                <a:off x="4387526" y="3457677"/>
                <a:ext cx="2219187" cy="461306"/>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9" name="Group 45"/>
              <p:cNvGrpSpPr/>
              <p:nvPr/>
            </p:nvGrpSpPr>
            <p:grpSpPr>
              <a:xfrm rot="19933661">
                <a:off x="5180147" y="2500417"/>
                <a:ext cx="650764" cy="2453047"/>
                <a:chOff x="6172200" y="1981200"/>
                <a:chExt cx="1066800" cy="2438400"/>
              </a:xfrm>
            </p:grpSpPr>
            <p:grpSp>
              <p:nvGrpSpPr>
                <p:cNvPr id="370" name="Group 38"/>
                <p:cNvGrpSpPr/>
                <p:nvPr/>
              </p:nvGrpSpPr>
              <p:grpSpPr>
                <a:xfrm>
                  <a:off x="6172200" y="1981200"/>
                  <a:ext cx="1066800" cy="1066800"/>
                  <a:chOff x="6172200" y="1981200"/>
                  <a:chExt cx="1066800" cy="1066800"/>
                </a:xfrm>
              </p:grpSpPr>
              <p:sp>
                <p:nvSpPr>
                  <p:cNvPr id="377" name="Multiply 36"/>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Diamond 37"/>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39"/>
                <p:cNvGrpSpPr/>
                <p:nvPr/>
              </p:nvGrpSpPr>
              <p:grpSpPr>
                <a:xfrm>
                  <a:off x="6172200" y="2667000"/>
                  <a:ext cx="1066800" cy="1066800"/>
                  <a:chOff x="6172200" y="1981200"/>
                  <a:chExt cx="1066800" cy="1066800"/>
                </a:xfrm>
              </p:grpSpPr>
              <p:sp>
                <p:nvSpPr>
                  <p:cNvPr id="375" name="Multiply 40"/>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Diamond 41"/>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42"/>
                <p:cNvGrpSpPr/>
                <p:nvPr/>
              </p:nvGrpSpPr>
              <p:grpSpPr>
                <a:xfrm>
                  <a:off x="6172200" y="3352800"/>
                  <a:ext cx="1066800" cy="1066800"/>
                  <a:chOff x="6172200" y="1981200"/>
                  <a:chExt cx="1066800" cy="1066800"/>
                </a:xfrm>
              </p:grpSpPr>
              <p:sp>
                <p:nvSpPr>
                  <p:cNvPr id="373" name="Multiply 372"/>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mond 373"/>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43" name="Rectangle 342"/>
            <p:cNvSpPr/>
            <p:nvPr/>
          </p:nvSpPr>
          <p:spPr>
            <a:xfrm>
              <a:off x="2999374" y="4019413"/>
              <a:ext cx="1289768" cy="337692"/>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344" name="Group 47"/>
            <p:cNvGrpSpPr/>
            <p:nvPr/>
          </p:nvGrpSpPr>
          <p:grpSpPr>
            <a:xfrm>
              <a:off x="3787211" y="4631475"/>
              <a:ext cx="551852" cy="569860"/>
              <a:chOff x="3787211" y="4631475"/>
              <a:chExt cx="551852" cy="569860"/>
            </a:xfrm>
          </p:grpSpPr>
          <p:grpSp>
            <p:nvGrpSpPr>
              <p:cNvPr id="359" name="Group 121"/>
              <p:cNvGrpSpPr/>
              <p:nvPr/>
            </p:nvGrpSpPr>
            <p:grpSpPr>
              <a:xfrm>
                <a:off x="3787211" y="4779220"/>
                <a:ext cx="184253" cy="422115"/>
                <a:chOff x="7696200" y="5791200"/>
                <a:chExt cx="228600" cy="381000"/>
              </a:xfrm>
            </p:grpSpPr>
            <p:sp>
              <p:nvSpPr>
                <p:cNvPr id="366" name="Trapezoid 365"/>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122"/>
              <p:cNvGrpSpPr/>
              <p:nvPr/>
            </p:nvGrpSpPr>
            <p:grpSpPr>
              <a:xfrm>
                <a:off x="3971464" y="4694797"/>
                <a:ext cx="184253" cy="422115"/>
                <a:chOff x="7696200" y="5791200"/>
                <a:chExt cx="228600" cy="381000"/>
              </a:xfrm>
            </p:grpSpPr>
            <p:sp>
              <p:nvSpPr>
                <p:cNvPr id="364" name="Trapezoid 363"/>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125"/>
              <p:cNvGrpSpPr/>
              <p:nvPr/>
            </p:nvGrpSpPr>
            <p:grpSpPr>
              <a:xfrm rot="20208952">
                <a:off x="4137039" y="4631475"/>
                <a:ext cx="202024" cy="379912"/>
                <a:chOff x="7696200" y="5791200"/>
                <a:chExt cx="228600" cy="381000"/>
              </a:xfrm>
            </p:grpSpPr>
            <p:sp>
              <p:nvSpPr>
                <p:cNvPr id="362" name="Trapezoid 361"/>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5" name="Group 61"/>
            <p:cNvGrpSpPr/>
            <p:nvPr/>
          </p:nvGrpSpPr>
          <p:grpSpPr>
            <a:xfrm>
              <a:off x="2743200" y="1600200"/>
              <a:ext cx="1582616" cy="530461"/>
              <a:chOff x="5503984" y="1178171"/>
              <a:chExt cx="2116016" cy="709246"/>
            </a:xfrm>
          </p:grpSpPr>
          <p:sp>
            <p:nvSpPr>
              <p:cNvPr id="346" name="Rounded Rectangle 345"/>
              <p:cNvSpPr/>
              <p:nvPr/>
            </p:nvSpPr>
            <p:spPr>
              <a:xfrm>
                <a:off x="5562600" y="1295400"/>
                <a:ext cx="2057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7" name="Group 48"/>
              <p:cNvGrpSpPr/>
              <p:nvPr/>
            </p:nvGrpSpPr>
            <p:grpSpPr>
              <a:xfrm>
                <a:off x="5503984" y="1201617"/>
                <a:ext cx="685800" cy="685800"/>
                <a:chOff x="6172200" y="1981200"/>
                <a:chExt cx="1066800" cy="1066800"/>
              </a:xfrm>
            </p:grpSpPr>
            <p:sp>
              <p:nvSpPr>
                <p:cNvPr id="357" name="Multiply 356"/>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Diamond 357"/>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52"/>
              <p:cNvGrpSpPr/>
              <p:nvPr/>
            </p:nvGrpSpPr>
            <p:grpSpPr>
              <a:xfrm>
                <a:off x="5972907" y="1178171"/>
                <a:ext cx="685800" cy="685800"/>
                <a:chOff x="6172200" y="1981200"/>
                <a:chExt cx="1066800" cy="1066800"/>
              </a:xfrm>
            </p:grpSpPr>
            <p:sp>
              <p:nvSpPr>
                <p:cNvPr id="355" name="Multiply 354"/>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iamond 355"/>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55"/>
              <p:cNvGrpSpPr/>
              <p:nvPr/>
            </p:nvGrpSpPr>
            <p:grpSpPr>
              <a:xfrm>
                <a:off x="6424245" y="1195756"/>
                <a:ext cx="685800" cy="685800"/>
                <a:chOff x="6172200" y="1981200"/>
                <a:chExt cx="1066800" cy="1066800"/>
              </a:xfrm>
            </p:grpSpPr>
            <p:sp>
              <p:nvSpPr>
                <p:cNvPr id="353" name="Multiply 352"/>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iamond 353"/>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58"/>
              <p:cNvGrpSpPr/>
              <p:nvPr/>
            </p:nvGrpSpPr>
            <p:grpSpPr>
              <a:xfrm>
                <a:off x="6893168" y="1178172"/>
                <a:ext cx="685800" cy="685800"/>
                <a:chOff x="6172200" y="1981200"/>
                <a:chExt cx="1066800" cy="1066800"/>
              </a:xfrm>
            </p:grpSpPr>
            <p:sp>
              <p:nvSpPr>
                <p:cNvPr id="351" name="Multiply 350"/>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79" name="TextBox 378"/>
          <p:cNvSpPr txBox="1"/>
          <p:nvPr/>
        </p:nvSpPr>
        <p:spPr>
          <a:xfrm>
            <a:off x="4572000" y="4800601"/>
            <a:ext cx="4038600" cy="646331"/>
          </a:xfrm>
          <a:prstGeom prst="rect">
            <a:avLst/>
          </a:prstGeom>
          <a:noFill/>
        </p:spPr>
        <p:txBody>
          <a:bodyPr wrap="square" rtlCol="0">
            <a:spAutoFit/>
          </a:bodyPr>
          <a:lstStyle/>
          <a:p>
            <a:r>
              <a:rPr lang="en-US" dirty="0">
                <a:solidFill>
                  <a:schemeClr val="bg1"/>
                </a:solidFill>
              </a:rPr>
              <a:t>Moroni sent Lehi to be chief captain over the men in that city</a:t>
            </a:r>
          </a:p>
        </p:txBody>
      </p:sp>
      <p:sp>
        <p:nvSpPr>
          <p:cNvPr id="380" name="TextBox 379"/>
          <p:cNvSpPr txBox="1"/>
          <p:nvPr/>
        </p:nvSpPr>
        <p:spPr>
          <a:xfrm>
            <a:off x="3886200" y="5638800"/>
            <a:ext cx="4038600" cy="923330"/>
          </a:xfrm>
          <a:prstGeom prst="rect">
            <a:avLst/>
          </a:prstGeom>
          <a:noFill/>
        </p:spPr>
        <p:txBody>
          <a:bodyPr wrap="square" rtlCol="0">
            <a:spAutoFit/>
          </a:bodyPr>
          <a:lstStyle/>
          <a:p>
            <a:r>
              <a:rPr lang="en-US" dirty="0">
                <a:solidFill>
                  <a:schemeClr val="bg1"/>
                </a:solidFill>
              </a:rPr>
              <a:t>Again the Lamanites were disappointed—nevertheless they ‘sworn an oath’ to attack the city</a:t>
            </a:r>
          </a:p>
        </p:txBody>
      </p:sp>
      <p:grpSp>
        <p:nvGrpSpPr>
          <p:cNvPr id="171" name="Group 170">
            <a:extLst>
              <a:ext uri="{FF2B5EF4-FFF2-40B4-BE49-F238E27FC236}">
                <a16:creationId xmlns:a16="http://schemas.microsoft.com/office/drawing/2014/main" id="{2FB30298-2FB1-4A50-8447-6AEC91ABCAFB}"/>
              </a:ext>
            </a:extLst>
          </p:cNvPr>
          <p:cNvGrpSpPr/>
          <p:nvPr/>
        </p:nvGrpSpPr>
        <p:grpSpPr>
          <a:xfrm>
            <a:off x="810340" y="2879003"/>
            <a:ext cx="2247160" cy="3304516"/>
            <a:chOff x="-457200" y="1600200"/>
            <a:chExt cx="2667000" cy="4114800"/>
          </a:xfrm>
        </p:grpSpPr>
        <p:sp>
          <p:nvSpPr>
            <p:cNvPr id="172" name="Cloud 171">
              <a:extLst>
                <a:ext uri="{FF2B5EF4-FFF2-40B4-BE49-F238E27FC236}">
                  <a16:creationId xmlns:a16="http://schemas.microsoft.com/office/drawing/2014/main" id="{5F8874C8-990A-46B6-B61C-B02B73CC1868}"/>
                </a:ext>
              </a:extLst>
            </p:cNvPr>
            <p:cNvSpPr/>
            <p:nvPr/>
          </p:nvSpPr>
          <p:spPr>
            <a:xfrm>
              <a:off x="685800" y="2971800"/>
              <a:ext cx="1219200" cy="990600"/>
            </a:xfrm>
            <a:prstGeom prst="cloud">
              <a:avLst/>
            </a:prstGeom>
            <a:solidFill>
              <a:srgbClr val="9368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B963D994-AB26-42A2-9749-8BDB76972A47}"/>
                </a:ext>
              </a:extLst>
            </p:cNvPr>
            <p:cNvSpPr/>
            <p:nvPr/>
          </p:nvSpPr>
          <p:spPr>
            <a:xfrm rot="19437994">
              <a:off x="1344184" y="5119606"/>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4" name="Oval 173">
              <a:extLst>
                <a:ext uri="{FF2B5EF4-FFF2-40B4-BE49-F238E27FC236}">
                  <a16:creationId xmlns:a16="http://schemas.microsoft.com/office/drawing/2014/main" id="{9F9D3C66-6412-4659-A169-414B69A7BBE0}"/>
                </a:ext>
              </a:extLst>
            </p:cNvPr>
            <p:cNvSpPr/>
            <p:nvPr/>
          </p:nvSpPr>
          <p:spPr>
            <a:xfrm rot="1955574">
              <a:off x="879257" y="5089678"/>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5" name="Pentagon 4">
              <a:extLst>
                <a:ext uri="{FF2B5EF4-FFF2-40B4-BE49-F238E27FC236}">
                  <a16:creationId xmlns:a16="http://schemas.microsoft.com/office/drawing/2014/main" id="{12AB15DA-05B2-4DCA-8154-9ED9A3458451}"/>
                </a:ext>
              </a:extLst>
            </p:cNvPr>
            <p:cNvSpPr/>
            <p:nvPr/>
          </p:nvSpPr>
          <p:spPr>
            <a:xfrm rot="4714608">
              <a:off x="1112250" y="5057191"/>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6" name="Pentagon 5">
              <a:extLst>
                <a:ext uri="{FF2B5EF4-FFF2-40B4-BE49-F238E27FC236}">
                  <a16:creationId xmlns:a16="http://schemas.microsoft.com/office/drawing/2014/main" id="{AE6B9645-89A0-4C0B-8DC5-C64A670FBB90}"/>
                </a:ext>
              </a:extLst>
            </p:cNvPr>
            <p:cNvSpPr/>
            <p:nvPr/>
          </p:nvSpPr>
          <p:spPr>
            <a:xfrm rot="6079541">
              <a:off x="743954" y="4997815"/>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7" name="Oval 176">
              <a:extLst>
                <a:ext uri="{FF2B5EF4-FFF2-40B4-BE49-F238E27FC236}">
                  <a16:creationId xmlns:a16="http://schemas.microsoft.com/office/drawing/2014/main" id="{5D8D2908-AA06-450D-9859-B78A33C8EAC6}"/>
                </a:ext>
              </a:extLst>
            </p:cNvPr>
            <p:cNvSpPr/>
            <p:nvPr/>
          </p:nvSpPr>
          <p:spPr>
            <a:xfrm>
              <a:off x="1887921" y="4264418"/>
              <a:ext cx="321879"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8" name="Oval 177">
              <a:extLst>
                <a:ext uri="{FF2B5EF4-FFF2-40B4-BE49-F238E27FC236}">
                  <a16:creationId xmlns:a16="http://schemas.microsoft.com/office/drawing/2014/main" id="{2FAE7FD5-EB8A-4723-A959-D02676919263}"/>
                </a:ext>
              </a:extLst>
            </p:cNvPr>
            <p:cNvSpPr/>
            <p:nvPr/>
          </p:nvSpPr>
          <p:spPr>
            <a:xfrm>
              <a:off x="416472" y="4264418"/>
              <a:ext cx="321879"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9" name="Flowchart: Manual Operation 178">
              <a:extLst>
                <a:ext uri="{FF2B5EF4-FFF2-40B4-BE49-F238E27FC236}">
                  <a16:creationId xmlns:a16="http://schemas.microsoft.com/office/drawing/2014/main" id="{AFDD1903-7128-4BA9-851D-52AFDF1ABE40}"/>
                </a:ext>
              </a:extLst>
            </p:cNvPr>
            <p:cNvSpPr/>
            <p:nvPr/>
          </p:nvSpPr>
          <p:spPr>
            <a:xfrm rot="8846634">
              <a:off x="1685412" y="35950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0" name="Flowchart: Manual Operation 179">
              <a:extLst>
                <a:ext uri="{FF2B5EF4-FFF2-40B4-BE49-F238E27FC236}">
                  <a16:creationId xmlns:a16="http://schemas.microsoft.com/office/drawing/2014/main" id="{A29EA3F4-3A64-4EC1-B27A-12DDFC032111}"/>
                </a:ext>
              </a:extLst>
            </p:cNvPr>
            <p:cNvSpPr/>
            <p:nvPr/>
          </p:nvSpPr>
          <p:spPr>
            <a:xfrm rot="12773101">
              <a:off x="629017" y="35969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1" name="Flowchart: Manual Operation 180">
              <a:extLst>
                <a:ext uri="{FF2B5EF4-FFF2-40B4-BE49-F238E27FC236}">
                  <a16:creationId xmlns:a16="http://schemas.microsoft.com/office/drawing/2014/main" id="{875BBF2F-40E8-45E1-A5B0-2AB58BEB8B8A}"/>
                </a:ext>
              </a:extLst>
            </p:cNvPr>
            <p:cNvSpPr/>
            <p:nvPr/>
          </p:nvSpPr>
          <p:spPr>
            <a:xfrm rot="10800000">
              <a:off x="784334" y="3553960"/>
              <a:ext cx="1057603" cy="1716941"/>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2" name="Pentagon 11">
              <a:extLst>
                <a:ext uri="{FF2B5EF4-FFF2-40B4-BE49-F238E27FC236}">
                  <a16:creationId xmlns:a16="http://schemas.microsoft.com/office/drawing/2014/main" id="{7C419EE3-C58D-42F4-9717-FD2999ABFD51}"/>
                </a:ext>
              </a:extLst>
            </p:cNvPr>
            <p:cNvSpPr/>
            <p:nvPr/>
          </p:nvSpPr>
          <p:spPr>
            <a:xfrm rot="5400000">
              <a:off x="69020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3" name="Pentagon 12">
              <a:extLst>
                <a:ext uri="{FF2B5EF4-FFF2-40B4-BE49-F238E27FC236}">
                  <a16:creationId xmlns:a16="http://schemas.microsoft.com/office/drawing/2014/main" id="{729B2458-CFE3-4385-8FA2-0090F403228F}"/>
                </a:ext>
              </a:extLst>
            </p:cNvPr>
            <p:cNvSpPr/>
            <p:nvPr/>
          </p:nvSpPr>
          <p:spPr>
            <a:xfrm rot="5400000">
              <a:off x="874132"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4" name="Pentagon 13">
              <a:extLst>
                <a:ext uri="{FF2B5EF4-FFF2-40B4-BE49-F238E27FC236}">
                  <a16:creationId xmlns:a16="http://schemas.microsoft.com/office/drawing/2014/main" id="{EA2111EA-A828-444B-AE88-ACC28A878687}"/>
                </a:ext>
              </a:extLst>
            </p:cNvPr>
            <p:cNvSpPr/>
            <p:nvPr/>
          </p:nvSpPr>
          <p:spPr>
            <a:xfrm rot="5400000">
              <a:off x="1012080"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5" name="Pentagon 14">
              <a:extLst>
                <a:ext uri="{FF2B5EF4-FFF2-40B4-BE49-F238E27FC236}">
                  <a16:creationId xmlns:a16="http://schemas.microsoft.com/office/drawing/2014/main" id="{17D96242-F618-483F-835B-1A534A00BA3B}"/>
                </a:ext>
              </a:extLst>
            </p:cNvPr>
            <p:cNvSpPr/>
            <p:nvPr/>
          </p:nvSpPr>
          <p:spPr>
            <a:xfrm rot="5400000">
              <a:off x="119601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6" name="Pentagon 15">
              <a:extLst>
                <a:ext uri="{FF2B5EF4-FFF2-40B4-BE49-F238E27FC236}">
                  <a16:creationId xmlns:a16="http://schemas.microsoft.com/office/drawing/2014/main" id="{EA499A54-61A2-4E1D-9ADC-F81F9F5E92CC}"/>
                </a:ext>
              </a:extLst>
            </p:cNvPr>
            <p:cNvSpPr/>
            <p:nvPr/>
          </p:nvSpPr>
          <p:spPr>
            <a:xfrm rot="5400000">
              <a:off x="598235"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7" name="Pentagon 16">
              <a:extLst>
                <a:ext uri="{FF2B5EF4-FFF2-40B4-BE49-F238E27FC236}">
                  <a16:creationId xmlns:a16="http://schemas.microsoft.com/office/drawing/2014/main" id="{F3D57112-246D-4789-BE4C-5BA512257A80}"/>
                </a:ext>
              </a:extLst>
            </p:cNvPr>
            <p:cNvSpPr/>
            <p:nvPr/>
          </p:nvSpPr>
          <p:spPr>
            <a:xfrm rot="5400000">
              <a:off x="1287976"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8" name="Pentagon 17">
              <a:extLst>
                <a:ext uri="{FF2B5EF4-FFF2-40B4-BE49-F238E27FC236}">
                  <a16:creationId xmlns:a16="http://schemas.microsoft.com/office/drawing/2014/main" id="{9002CDCC-BBFB-4E70-8FC4-538F06AEBF28}"/>
                </a:ext>
              </a:extLst>
            </p:cNvPr>
            <p:cNvSpPr/>
            <p:nvPr/>
          </p:nvSpPr>
          <p:spPr>
            <a:xfrm rot="6342749">
              <a:off x="518996" y="47317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9" name="Pentagon 18">
              <a:extLst>
                <a:ext uri="{FF2B5EF4-FFF2-40B4-BE49-F238E27FC236}">
                  <a16:creationId xmlns:a16="http://schemas.microsoft.com/office/drawing/2014/main" id="{720EB0F1-457D-4708-86D8-6C44714E02DA}"/>
                </a:ext>
              </a:extLst>
            </p:cNvPr>
            <p:cNvSpPr/>
            <p:nvPr/>
          </p:nvSpPr>
          <p:spPr>
            <a:xfrm rot="4529732">
              <a:off x="1357024" y="4737961"/>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0" name="Oval 189">
              <a:extLst>
                <a:ext uri="{FF2B5EF4-FFF2-40B4-BE49-F238E27FC236}">
                  <a16:creationId xmlns:a16="http://schemas.microsoft.com/office/drawing/2014/main" id="{C4EF0C89-41CD-495D-88A5-6AC2126C41AB}"/>
                </a:ext>
              </a:extLst>
            </p:cNvPr>
            <p:cNvSpPr/>
            <p:nvPr/>
          </p:nvSpPr>
          <p:spPr>
            <a:xfrm>
              <a:off x="1219200" y="3435550"/>
              <a:ext cx="228600"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1" name="Pentagon 20">
              <a:extLst>
                <a:ext uri="{FF2B5EF4-FFF2-40B4-BE49-F238E27FC236}">
                  <a16:creationId xmlns:a16="http://schemas.microsoft.com/office/drawing/2014/main" id="{1338EDCE-692F-4934-9FDA-D86B354E5AE2}"/>
                </a:ext>
              </a:extLst>
            </p:cNvPr>
            <p:cNvSpPr/>
            <p:nvPr/>
          </p:nvSpPr>
          <p:spPr>
            <a:xfrm rot="7201658">
              <a:off x="395258" y="3716723"/>
              <a:ext cx="984266" cy="24883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2" name="Pentagon 22">
              <a:extLst>
                <a:ext uri="{FF2B5EF4-FFF2-40B4-BE49-F238E27FC236}">
                  <a16:creationId xmlns:a16="http://schemas.microsoft.com/office/drawing/2014/main" id="{AE3BBBB1-B049-4776-959A-82B3ABB12B7B}"/>
                </a:ext>
              </a:extLst>
            </p:cNvPr>
            <p:cNvSpPr/>
            <p:nvPr/>
          </p:nvSpPr>
          <p:spPr>
            <a:xfrm rot="14398342" flipH="1">
              <a:off x="1322851" y="3815029"/>
              <a:ext cx="984266" cy="258234"/>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3" name="Rectangle 192">
              <a:extLst>
                <a:ext uri="{FF2B5EF4-FFF2-40B4-BE49-F238E27FC236}">
                  <a16:creationId xmlns:a16="http://schemas.microsoft.com/office/drawing/2014/main" id="{8EA5B6BA-13F5-4C29-B9F2-7F33004400D0}"/>
                </a:ext>
              </a:extLst>
            </p:cNvPr>
            <p:cNvSpPr/>
            <p:nvPr/>
          </p:nvSpPr>
          <p:spPr>
            <a:xfrm>
              <a:off x="1014248" y="3790779"/>
              <a:ext cx="597776" cy="47363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94" name="Group 193">
              <a:extLst>
                <a:ext uri="{FF2B5EF4-FFF2-40B4-BE49-F238E27FC236}">
                  <a16:creationId xmlns:a16="http://schemas.microsoft.com/office/drawing/2014/main" id="{14825175-D165-4F18-A796-9A52F7E5D73C}"/>
                </a:ext>
              </a:extLst>
            </p:cNvPr>
            <p:cNvGrpSpPr/>
            <p:nvPr/>
          </p:nvGrpSpPr>
          <p:grpSpPr>
            <a:xfrm>
              <a:off x="609600" y="2209800"/>
              <a:ext cx="1253772" cy="1331342"/>
              <a:chOff x="803628" y="2281822"/>
              <a:chExt cx="952377" cy="1331342"/>
            </a:xfrm>
          </p:grpSpPr>
          <p:sp>
            <p:nvSpPr>
              <p:cNvPr id="207" name="Oval 206">
                <a:extLst>
                  <a:ext uri="{FF2B5EF4-FFF2-40B4-BE49-F238E27FC236}">
                    <a16:creationId xmlns:a16="http://schemas.microsoft.com/office/drawing/2014/main" id="{0ABC4CE2-36C6-4C68-A6CB-84B545661FB5}"/>
                  </a:ext>
                </a:extLst>
              </p:cNvPr>
              <p:cNvSpPr/>
              <p:nvPr/>
            </p:nvSpPr>
            <p:spPr>
              <a:xfrm>
                <a:off x="1014248" y="2429067"/>
                <a:ext cx="643759" cy="11840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8" name="Freeform: Shape 207">
                <a:extLst>
                  <a:ext uri="{FF2B5EF4-FFF2-40B4-BE49-F238E27FC236}">
                    <a16:creationId xmlns:a16="http://schemas.microsoft.com/office/drawing/2014/main" id="{2F6F6004-87A1-4597-916A-D6EE8DC0324C}"/>
                  </a:ext>
                </a:extLst>
              </p:cNvPr>
              <p:cNvSpPr/>
              <p:nvPr/>
            </p:nvSpPr>
            <p:spPr>
              <a:xfrm rot="4788466">
                <a:off x="620215" y="2465235"/>
                <a:ext cx="1319204" cy="952377"/>
              </a:xfrm>
              <a:custGeom>
                <a:avLst/>
                <a:gdLst>
                  <a:gd name="connsiteX0" fmla="*/ 25386 w 1120128"/>
                  <a:gd name="connsiteY0" fmla="*/ 117964 h 952377"/>
                  <a:gd name="connsiteX1" fmla="*/ 36344 w 1120128"/>
                  <a:gd name="connsiteY1" fmla="*/ 97025 h 952377"/>
                  <a:gd name="connsiteX2" fmla="*/ 109778 w 1120128"/>
                  <a:gd name="connsiteY2" fmla="*/ 67001 h 952377"/>
                  <a:gd name="connsiteX3" fmla="*/ 109983 w 1120128"/>
                  <a:gd name="connsiteY3" fmla="*/ 66799 h 952377"/>
                  <a:gd name="connsiteX4" fmla="*/ 139258 w 1120128"/>
                  <a:gd name="connsiteY4" fmla="*/ 37931 h 952377"/>
                  <a:gd name="connsiteX5" fmla="*/ 183403 w 1120128"/>
                  <a:gd name="connsiteY5" fmla="*/ 24762 h 952377"/>
                  <a:gd name="connsiteX6" fmla="*/ 252328 w 1120128"/>
                  <a:gd name="connsiteY6" fmla="*/ 39637 h 952377"/>
                  <a:gd name="connsiteX7" fmla="*/ 361534 w 1120128"/>
                  <a:gd name="connsiteY7" fmla="*/ 41133 h 952377"/>
                  <a:gd name="connsiteX8" fmla="*/ 377538 w 1120128"/>
                  <a:gd name="connsiteY8" fmla="*/ 49868 h 952377"/>
                  <a:gd name="connsiteX9" fmla="*/ 398763 w 1120128"/>
                  <a:gd name="connsiteY9" fmla="*/ 36010 h 952377"/>
                  <a:gd name="connsiteX10" fmla="*/ 559587 w 1120128"/>
                  <a:gd name="connsiteY10" fmla="*/ 26935 h 952377"/>
                  <a:gd name="connsiteX11" fmla="*/ 559622 w 1120128"/>
                  <a:gd name="connsiteY11" fmla="*/ 26920 h 952377"/>
                  <a:gd name="connsiteX12" fmla="*/ 591605 w 1120128"/>
                  <a:gd name="connsiteY12" fmla="*/ 13273 h 952377"/>
                  <a:gd name="connsiteX13" fmla="*/ 721734 w 1120128"/>
                  <a:gd name="connsiteY13" fmla="*/ 17515 h 952377"/>
                  <a:gd name="connsiteX14" fmla="*/ 722188 w 1120128"/>
                  <a:gd name="connsiteY14" fmla="*/ 17392 h 952377"/>
                  <a:gd name="connsiteX15" fmla="*/ 784916 w 1120128"/>
                  <a:gd name="connsiteY15" fmla="*/ 314 h 952377"/>
                  <a:gd name="connsiteX16" fmla="*/ 828455 w 1120128"/>
                  <a:gd name="connsiteY16" fmla="*/ 2367 h 952377"/>
                  <a:gd name="connsiteX17" fmla="*/ 862265 w 1120128"/>
                  <a:gd name="connsiteY17" fmla="*/ 12162 h 952377"/>
                  <a:gd name="connsiteX18" fmla="*/ 863274 w 1120128"/>
                  <a:gd name="connsiteY18" fmla="*/ 12454 h 952377"/>
                  <a:gd name="connsiteX19" fmla="*/ 971296 w 1120128"/>
                  <a:gd name="connsiteY19" fmla="*/ 2922 h 952377"/>
                  <a:gd name="connsiteX20" fmla="*/ 1026074 w 1120128"/>
                  <a:gd name="connsiteY20" fmla="*/ 28926 h 952377"/>
                  <a:gd name="connsiteX21" fmla="*/ 1026376 w 1120128"/>
                  <a:gd name="connsiteY21" fmla="*/ 28990 h 952377"/>
                  <a:gd name="connsiteX22" fmla="*/ 1069628 w 1120128"/>
                  <a:gd name="connsiteY22" fmla="*/ 38195 h 952377"/>
                  <a:gd name="connsiteX23" fmla="*/ 1096374 w 1120128"/>
                  <a:gd name="connsiteY23" fmla="*/ 54163 h 952377"/>
                  <a:gd name="connsiteX24" fmla="*/ 1093228 w 1120128"/>
                  <a:gd name="connsiteY24" fmla="*/ 81529 h 952377"/>
                  <a:gd name="connsiteX25" fmla="*/ 1116214 w 1120128"/>
                  <a:gd name="connsiteY25" fmla="*/ 123371 h 952377"/>
                  <a:gd name="connsiteX26" fmla="*/ 1008538 w 1120128"/>
                  <a:gd name="connsiteY26" fmla="*/ 159997 h 952377"/>
                  <a:gd name="connsiteX27" fmla="*/ 969991 w 1120128"/>
                  <a:gd name="connsiteY27" fmla="*/ 191382 h 952377"/>
                  <a:gd name="connsiteX28" fmla="*/ 838754 w 1120128"/>
                  <a:gd name="connsiteY28" fmla="*/ 195182 h 952377"/>
                  <a:gd name="connsiteX29" fmla="*/ 744969 w 1120128"/>
                  <a:gd name="connsiteY29" fmla="*/ 228663 h 952377"/>
                  <a:gd name="connsiteX30" fmla="*/ 607074 w 1120128"/>
                  <a:gd name="connsiteY30" fmla="*/ 208226 h 952377"/>
                  <a:gd name="connsiteX31" fmla="*/ 550860 w 1120128"/>
                  <a:gd name="connsiteY31" fmla="*/ 215743 h 952377"/>
                  <a:gd name="connsiteX32" fmla="*/ 527973 w 1120128"/>
                  <a:gd name="connsiteY32" fmla="*/ 215222 h 952377"/>
                  <a:gd name="connsiteX33" fmla="*/ 530436 w 1120128"/>
                  <a:gd name="connsiteY33" fmla="*/ 237362 h 952377"/>
                  <a:gd name="connsiteX34" fmla="*/ 505404 w 1120128"/>
                  <a:gd name="connsiteY34" fmla="*/ 285949 h 952377"/>
                  <a:gd name="connsiteX35" fmla="*/ 577371 w 1120128"/>
                  <a:gd name="connsiteY35" fmla="*/ 372896 h 952377"/>
                  <a:gd name="connsiteX36" fmla="*/ 506623 w 1120128"/>
                  <a:gd name="connsiteY36" fmla="*/ 468993 h 952377"/>
                  <a:gd name="connsiteX37" fmla="*/ 475659 w 1120128"/>
                  <a:gd name="connsiteY37" fmla="*/ 593961 h 952377"/>
                  <a:gd name="connsiteX38" fmla="*/ 457527 w 1120128"/>
                  <a:gd name="connsiteY38" fmla="*/ 602364 h 952377"/>
                  <a:gd name="connsiteX39" fmla="*/ 483911 w 1120128"/>
                  <a:gd name="connsiteY39" fmla="*/ 604568 h 952377"/>
                  <a:gd name="connsiteX40" fmla="*/ 596949 w 1120128"/>
                  <a:gd name="connsiteY40" fmla="*/ 669172 h 952377"/>
                  <a:gd name="connsiteX41" fmla="*/ 597407 w 1120128"/>
                  <a:gd name="connsiteY41" fmla="*/ 669276 h 952377"/>
                  <a:gd name="connsiteX42" fmla="*/ 660840 w 1120128"/>
                  <a:gd name="connsiteY42" fmla="*/ 683516 h 952377"/>
                  <a:gd name="connsiteX43" fmla="*/ 698365 w 1120128"/>
                  <a:gd name="connsiteY43" fmla="*/ 705691 h 952377"/>
                  <a:gd name="connsiteX44" fmla="*/ 723669 w 1120128"/>
                  <a:gd name="connsiteY44" fmla="*/ 730160 h 952377"/>
                  <a:gd name="connsiteX45" fmla="*/ 724425 w 1120128"/>
                  <a:gd name="connsiteY45" fmla="*/ 730891 h 952377"/>
                  <a:gd name="connsiteX46" fmla="*/ 824364 w 1120128"/>
                  <a:gd name="connsiteY46" fmla="*/ 772983 h 952377"/>
                  <a:gd name="connsiteX47" fmla="*/ 860622 w 1120128"/>
                  <a:gd name="connsiteY47" fmla="*/ 821585 h 952377"/>
                  <a:gd name="connsiteX48" fmla="*/ 860860 w 1120128"/>
                  <a:gd name="connsiteY48" fmla="*/ 821783 h 952377"/>
                  <a:gd name="connsiteX49" fmla="*/ 894785 w 1120128"/>
                  <a:gd name="connsiteY49" fmla="*/ 850147 h 952377"/>
                  <a:gd name="connsiteX50" fmla="*/ 910959 w 1120128"/>
                  <a:gd name="connsiteY50" fmla="*/ 876768 h 952377"/>
                  <a:gd name="connsiteX51" fmla="*/ 895380 w 1120128"/>
                  <a:gd name="connsiteY51" fmla="*/ 899486 h 952377"/>
                  <a:gd name="connsiteX52" fmla="*/ 896130 w 1120128"/>
                  <a:gd name="connsiteY52" fmla="*/ 947220 h 952377"/>
                  <a:gd name="connsiteX53" fmla="*/ 783825 w 1120128"/>
                  <a:gd name="connsiteY53" fmla="*/ 929239 h 952377"/>
                  <a:gd name="connsiteX54" fmla="*/ 735077 w 1120128"/>
                  <a:gd name="connsiteY54" fmla="*/ 938954 h 952377"/>
                  <a:gd name="connsiteX55" fmla="*/ 617297 w 1120128"/>
                  <a:gd name="connsiteY55" fmla="*/ 880939 h 952377"/>
                  <a:gd name="connsiteX56" fmla="*/ 518742 w 1120128"/>
                  <a:gd name="connsiteY56" fmla="*/ 866674 h 952377"/>
                  <a:gd name="connsiteX57" fmla="*/ 406412 w 1120128"/>
                  <a:gd name="connsiteY57" fmla="*/ 784123 h 952377"/>
                  <a:gd name="connsiteX58" fmla="*/ 234797 w 1120128"/>
                  <a:gd name="connsiteY58" fmla="*/ 670482 h 952377"/>
                  <a:gd name="connsiteX59" fmla="*/ 225509 w 1120128"/>
                  <a:gd name="connsiteY59" fmla="*/ 664447 h 952377"/>
                  <a:gd name="connsiteX60" fmla="*/ 199290 w 1120128"/>
                  <a:gd name="connsiteY60" fmla="*/ 663334 h 952377"/>
                  <a:gd name="connsiteX61" fmla="*/ 139390 w 1120128"/>
                  <a:gd name="connsiteY61" fmla="*/ 594000 h 952377"/>
                  <a:gd name="connsiteX62" fmla="*/ 137640 w 1120128"/>
                  <a:gd name="connsiteY62" fmla="*/ 593125 h 952377"/>
                  <a:gd name="connsiteX63" fmla="*/ 41518 w 1120128"/>
                  <a:gd name="connsiteY63" fmla="*/ 549756 h 952377"/>
                  <a:gd name="connsiteX64" fmla="*/ 40623 w 1120128"/>
                  <a:gd name="connsiteY64" fmla="*/ 422685 h 952377"/>
                  <a:gd name="connsiteX65" fmla="*/ 40588 w 1120128"/>
                  <a:gd name="connsiteY65" fmla="*/ 422650 h 952377"/>
                  <a:gd name="connsiteX66" fmla="*/ 10395 w 1120128"/>
                  <a:gd name="connsiteY66" fmla="*/ 391984 h 952377"/>
                  <a:gd name="connsiteX67" fmla="*/ 39032 w 1120128"/>
                  <a:gd name="connsiteY67" fmla="*/ 294444 h 952377"/>
                  <a:gd name="connsiteX68" fmla="*/ 38461 w 1120128"/>
                  <a:gd name="connsiteY68" fmla="*/ 293886 h 952377"/>
                  <a:gd name="connsiteX69" fmla="*/ 13345 w 1120128"/>
                  <a:gd name="connsiteY69" fmla="*/ 269325 h 952377"/>
                  <a:gd name="connsiteX70" fmla="*/ 4120 w 1120128"/>
                  <a:gd name="connsiteY70" fmla="*/ 238309 h 952377"/>
                  <a:gd name="connsiteX71" fmla="*/ 15306 w 1120128"/>
                  <a:gd name="connsiteY71" fmla="*/ 205962 h 952377"/>
                  <a:gd name="connsiteX72" fmla="*/ 44777 w 1120128"/>
                  <a:gd name="connsiteY72" fmla="*/ 184581 h 952377"/>
                  <a:gd name="connsiteX73" fmla="*/ 45657 w 1120128"/>
                  <a:gd name="connsiteY73" fmla="*/ 183942 h 952377"/>
                  <a:gd name="connsiteX74" fmla="*/ 25386 w 1120128"/>
                  <a:gd name="connsiteY74" fmla="*/ 117964 h 95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20128" h="952377">
                    <a:moveTo>
                      <a:pt x="25386" y="117964"/>
                    </a:moveTo>
                    <a:cubicBezTo>
                      <a:pt x="27531" y="110601"/>
                      <a:pt x="31173" y="103522"/>
                      <a:pt x="36344" y="97025"/>
                    </a:cubicBezTo>
                    <a:cubicBezTo>
                      <a:pt x="52103" y="77223"/>
                      <a:pt x="79668" y="65948"/>
                      <a:pt x="109778" y="67001"/>
                    </a:cubicBezTo>
                    <a:lnTo>
                      <a:pt x="109983" y="66799"/>
                    </a:lnTo>
                    <a:lnTo>
                      <a:pt x="139258" y="37931"/>
                    </a:lnTo>
                    <a:cubicBezTo>
                      <a:pt x="151916" y="30668"/>
                      <a:pt x="167017" y="26056"/>
                      <a:pt x="183403" y="24762"/>
                    </a:cubicBezTo>
                    <a:cubicBezTo>
                      <a:pt x="207191" y="22876"/>
                      <a:pt x="231708" y="28163"/>
                      <a:pt x="252328" y="39637"/>
                    </a:cubicBezTo>
                    <a:cubicBezTo>
                      <a:pt x="285787" y="26560"/>
                      <a:pt x="326013" y="27115"/>
                      <a:pt x="361534" y="41133"/>
                    </a:cubicBezTo>
                    <a:lnTo>
                      <a:pt x="377538" y="49868"/>
                    </a:lnTo>
                    <a:lnTo>
                      <a:pt x="398763" y="36010"/>
                    </a:lnTo>
                    <a:cubicBezTo>
                      <a:pt x="440053" y="19080"/>
                      <a:pt x="506996" y="15307"/>
                      <a:pt x="559587" y="26935"/>
                    </a:cubicBezTo>
                    <a:lnTo>
                      <a:pt x="559622" y="26920"/>
                    </a:lnTo>
                    <a:lnTo>
                      <a:pt x="591605" y="13273"/>
                    </a:lnTo>
                    <a:cubicBezTo>
                      <a:pt x="630292" y="3157"/>
                      <a:pt x="685154" y="3904"/>
                      <a:pt x="721734" y="17515"/>
                    </a:cubicBezTo>
                    <a:lnTo>
                      <a:pt x="722188" y="17392"/>
                    </a:lnTo>
                    <a:lnTo>
                      <a:pt x="784916" y="314"/>
                    </a:lnTo>
                    <a:cubicBezTo>
                      <a:pt x="799920" y="-489"/>
                      <a:pt x="814914" y="269"/>
                      <a:pt x="828455" y="2367"/>
                    </a:cubicBezTo>
                    <a:lnTo>
                      <a:pt x="862265" y="12162"/>
                    </a:lnTo>
                    <a:lnTo>
                      <a:pt x="863274" y="12454"/>
                    </a:lnTo>
                    <a:cubicBezTo>
                      <a:pt x="889791" y="671"/>
                      <a:pt x="933652" y="-3198"/>
                      <a:pt x="971296" y="2922"/>
                    </a:cubicBezTo>
                    <a:cubicBezTo>
                      <a:pt x="999980" y="7584"/>
                      <a:pt x="1020548" y="17345"/>
                      <a:pt x="1026074" y="28926"/>
                    </a:cubicBezTo>
                    <a:lnTo>
                      <a:pt x="1026376" y="28990"/>
                    </a:lnTo>
                    <a:lnTo>
                      <a:pt x="1069628" y="38195"/>
                    </a:lnTo>
                    <a:cubicBezTo>
                      <a:pt x="1081716" y="42534"/>
                      <a:pt x="1091002" y="47989"/>
                      <a:pt x="1096374" y="54163"/>
                    </a:cubicBezTo>
                    <a:cubicBezTo>
                      <a:pt x="1104184" y="63125"/>
                      <a:pt x="1103071" y="72859"/>
                      <a:pt x="1093228" y="81529"/>
                    </a:cubicBezTo>
                    <a:cubicBezTo>
                      <a:pt x="1117422" y="93419"/>
                      <a:pt x="1125884" y="108831"/>
                      <a:pt x="1116214" y="123371"/>
                    </a:cubicBezTo>
                    <a:cubicBezTo>
                      <a:pt x="1103358" y="142701"/>
                      <a:pt x="1060802" y="157177"/>
                      <a:pt x="1008538" y="159997"/>
                    </a:cubicBezTo>
                    <a:cubicBezTo>
                      <a:pt x="1008288" y="172063"/>
                      <a:pt x="994224" y="183505"/>
                      <a:pt x="969991" y="191382"/>
                    </a:cubicBezTo>
                    <a:cubicBezTo>
                      <a:pt x="933172" y="203351"/>
                      <a:pt x="879986" y="204889"/>
                      <a:pt x="838754" y="195182"/>
                    </a:cubicBezTo>
                    <a:cubicBezTo>
                      <a:pt x="825419" y="211856"/>
                      <a:pt x="789713" y="224602"/>
                      <a:pt x="744969" y="228663"/>
                    </a:cubicBezTo>
                    <a:cubicBezTo>
                      <a:pt x="692244" y="233447"/>
                      <a:pt x="637216" y="225294"/>
                      <a:pt x="607074" y="208226"/>
                    </a:cubicBezTo>
                    <a:cubicBezTo>
                      <a:pt x="589288" y="212276"/>
                      <a:pt x="570173" y="214744"/>
                      <a:pt x="550860" y="215743"/>
                    </a:cubicBezTo>
                    <a:lnTo>
                      <a:pt x="527973" y="215222"/>
                    </a:lnTo>
                    <a:lnTo>
                      <a:pt x="530436" y="237362"/>
                    </a:lnTo>
                    <a:cubicBezTo>
                      <a:pt x="528959" y="255288"/>
                      <a:pt x="520538" y="272401"/>
                      <a:pt x="505404" y="285949"/>
                    </a:cubicBezTo>
                    <a:cubicBezTo>
                      <a:pt x="545831" y="303740"/>
                      <a:pt x="573228" y="336843"/>
                      <a:pt x="577371" y="372896"/>
                    </a:cubicBezTo>
                    <a:cubicBezTo>
                      <a:pt x="582251" y="415381"/>
                      <a:pt x="554024" y="453729"/>
                      <a:pt x="506623" y="468993"/>
                    </a:cubicBezTo>
                    <a:cubicBezTo>
                      <a:pt x="530084" y="515318"/>
                      <a:pt x="515824" y="564296"/>
                      <a:pt x="475659" y="593961"/>
                    </a:cubicBezTo>
                    <a:lnTo>
                      <a:pt x="457527" y="602364"/>
                    </a:lnTo>
                    <a:lnTo>
                      <a:pt x="483911" y="604568"/>
                    </a:lnTo>
                    <a:cubicBezTo>
                      <a:pt x="522837" y="613718"/>
                      <a:pt x="570981" y="640036"/>
                      <a:pt x="596949" y="669172"/>
                    </a:cubicBezTo>
                    <a:lnTo>
                      <a:pt x="597407" y="669276"/>
                    </a:lnTo>
                    <a:lnTo>
                      <a:pt x="660840" y="683516"/>
                    </a:lnTo>
                    <a:cubicBezTo>
                      <a:pt x="674478" y="689822"/>
                      <a:pt x="687377" y="697505"/>
                      <a:pt x="698365" y="705691"/>
                    </a:cubicBezTo>
                    <a:lnTo>
                      <a:pt x="723669" y="730160"/>
                    </a:lnTo>
                    <a:lnTo>
                      <a:pt x="724425" y="730891"/>
                    </a:lnTo>
                    <a:cubicBezTo>
                      <a:pt x="753374" y="732876"/>
                      <a:pt x="793951" y="749968"/>
                      <a:pt x="824364" y="772983"/>
                    </a:cubicBezTo>
                    <a:cubicBezTo>
                      <a:pt x="847538" y="790517"/>
                      <a:pt x="861154" y="808764"/>
                      <a:pt x="860622" y="821585"/>
                    </a:cubicBezTo>
                    <a:lnTo>
                      <a:pt x="860860" y="821783"/>
                    </a:lnTo>
                    <a:lnTo>
                      <a:pt x="894785" y="850147"/>
                    </a:lnTo>
                    <a:cubicBezTo>
                      <a:pt x="903441" y="859634"/>
                      <a:pt x="909097" y="868799"/>
                      <a:pt x="910959" y="876768"/>
                    </a:cubicBezTo>
                    <a:cubicBezTo>
                      <a:pt x="913670" y="888342"/>
                      <a:pt x="908134" y="896426"/>
                      <a:pt x="895380" y="899486"/>
                    </a:cubicBezTo>
                    <a:cubicBezTo>
                      <a:pt x="911206" y="921309"/>
                      <a:pt x="911477" y="938890"/>
                      <a:pt x="896130" y="947220"/>
                    </a:cubicBezTo>
                    <a:cubicBezTo>
                      <a:pt x="875727" y="958294"/>
                      <a:pt x="831341" y="951188"/>
                      <a:pt x="783825" y="929239"/>
                    </a:cubicBezTo>
                    <a:cubicBezTo>
                      <a:pt x="777962" y="939787"/>
                      <a:pt x="760180" y="943325"/>
                      <a:pt x="735077" y="938954"/>
                    </a:cubicBezTo>
                    <a:cubicBezTo>
                      <a:pt x="696934" y="932315"/>
                      <a:pt x="649203" y="908802"/>
                      <a:pt x="617297" y="880939"/>
                    </a:cubicBezTo>
                    <a:cubicBezTo>
                      <a:pt x="597713" y="889442"/>
                      <a:pt x="560191" y="884009"/>
                      <a:pt x="518742" y="866674"/>
                    </a:cubicBezTo>
                    <a:cubicBezTo>
                      <a:pt x="469900" y="846246"/>
                      <a:pt x="425074" y="813305"/>
                      <a:pt x="406412" y="784123"/>
                    </a:cubicBezTo>
                    <a:cubicBezTo>
                      <a:pt x="335951" y="765171"/>
                      <a:pt x="258533" y="713910"/>
                      <a:pt x="234797" y="670482"/>
                    </a:cubicBezTo>
                    <a:lnTo>
                      <a:pt x="225509" y="664447"/>
                    </a:lnTo>
                    <a:lnTo>
                      <a:pt x="199290" y="663334"/>
                    </a:lnTo>
                    <a:cubicBezTo>
                      <a:pt x="162773" y="653073"/>
                      <a:pt x="137899" y="624286"/>
                      <a:pt x="139390" y="594000"/>
                    </a:cubicBezTo>
                    <a:cubicBezTo>
                      <a:pt x="138802" y="593712"/>
                      <a:pt x="138229" y="593413"/>
                      <a:pt x="137640" y="593125"/>
                    </a:cubicBezTo>
                    <a:cubicBezTo>
                      <a:pt x="100330" y="590520"/>
                      <a:pt x="65093" y="574616"/>
                      <a:pt x="41518" y="549756"/>
                    </a:cubicBezTo>
                    <a:cubicBezTo>
                      <a:pt x="4285" y="510479"/>
                      <a:pt x="3923" y="457588"/>
                      <a:pt x="40623" y="422685"/>
                    </a:cubicBezTo>
                    <a:lnTo>
                      <a:pt x="40588" y="422650"/>
                    </a:lnTo>
                    <a:lnTo>
                      <a:pt x="10395" y="391984"/>
                    </a:lnTo>
                    <a:cubicBezTo>
                      <a:pt x="-9927" y="357801"/>
                      <a:pt x="-492" y="316204"/>
                      <a:pt x="39032" y="294444"/>
                    </a:cubicBezTo>
                    <a:lnTo>
                      <a:pt x="38461" y="293886"/>
                    </a:lnTo>
                    <a:lnTo>
                      <a:pt x="13345" y="269325"/>
                    </a:lnTo>
                    <a:cubicBezTo>
                      <a:pt x="7348" y="259685"/>
                      <a:pt x="4095" y="249062"/>
                      <a:pt x="4120" y="238309"/>
                    </a:cubicBezTo>
                    <a:cubicBezTo>
                      <a:pt x="4146" y="226474"/>
                      <a:pt x="8129" y="215358"/>
                      <a:pt x="15306" y="205962"/>
                    </a:cubicBezTo>
                    <a:lnTo>
                      <a:pt x="44777" y="184581"/>
                    </a:lnTo>
                    <a:lnTo>
                      <a:pt x="45657" y="183942"/>
                    </a:lnTo>
                    <a:cubicBezTo>
                      <a:pt x="25992" y="164713"/>
                      <a:pt x="18951" y="140055"/>
                      <a:pt x="25386" y="117964"/>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95" name="Rounded Rectangle 29">
              <a:extLst>
                <a:ext uri="{FF2B5EF4-FFF2-40B4-BE49-F238E27FC236}">
                  <a16:creationId xmlns:a16="http://schemas.microsoft.com/office/drawing/2014/main" id="{533E5DBA-07BF-45C5-9647-7B6D3E34E6C8}"/>
                </a:ext>
              </a:extLst>
            </p:cNvPr>
            <p:cNvSpPr/>
            <p:nvPr/>
          </p:nvSpPr>
          <p:spPr>
            <a:xfrm>
              <a:off x="838200" y="2514601"/>
              <a:ext cx="990600" cy="1524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6" name="Cross 195">
              <a:extLst>
                <a:ext uri="{FF2B5EF4-FFF2-40B4-BE49-F238E27FC236}">
                  <a16:creationId xmlns:a16="http://schemas.microsoft.com/office/drawing/2014/main" id="{DDD608CA-2B64-47ED-8FE0-160F09DCB2F2}"/>
                </a:ext>
              </a:extLst>
            </p:cNvPr>
            <p:cNvSpPr/>
            <p:nvPr/>
          </p:nvSpPr>
          <p:spPr>
            <a:xfrm rot="2093903">
              <a:off x="1453639" y="3951710"/>
              <a:ext cx="363759" cy="358701"/>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7" name="Pentagon 31">
              <a:extLst>
                <a:ext uri="{FF2B5EF4-FFF2-40B4-BE49-F238E27FC236}">
                  <a16:creationId xmlns:a16="http://schemas.microsoft.com/office/drawing/2014/main" id="{A2AAFD39-C4F8-4108-96C4-A3977907AF3E}"/>
                </a:ext>
              </a:extLst>
            </p:cNvPr>
            <p:cNvSpPr/>
            <p:nvPr/>
          </p:nvSpPr>
          <p:spPr>
            <a:xfrm rot="7482643">
              <a:off x="993021" y="4553274"/>
              <a:ext cx="740061" cy="114848"/>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8" name="Rectangle 197">
              <a:extLst>
                <a:ext uri="{FF2B5EF4-FFF2-40B4-BE49-F238E27FC236}">
                  <a16:creationId xmlns:a16="http://schemas.microsoft.com/office/drawing/2014/main" id="{2E3A65AB-23EE-42AA-978D-A9C7335750BB}"/>
                </a:ext>
              </a:extLst>
            </p:cNvPr>
            <p:cNvSpPr/>
            <p:nvPr/>
          </p:nvSpPr>
          <p:spPr>
            <a:xfrm>
              <a:off x="876300" y="4264418"/>
              <a:ext cx="873672" cy="23681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9" name="Pentagon 33">
              <a:extLst>
                <a:ext uri="{FF2B5EF4-FFF2-40B4-BE49-F238E27FC236}">
                  <a16:creationId xmlns:a16="http://schemas.microsoft.com/office/drawing/2014/main" id="{257F5747-4C06-4CAF-BE9C-47477A833F76}"/>
                </a:ext>
              </a:extLst>
            </p:cNvPr>
            <p:cNvSpPr/>
            <p:nvPr/>
          </p:nvSpPr>
          <p:spPr>
            <a:xfrm rot="16200000">
              <a:off x="-1368159" y="3522779"/>
              <a:ext cx="3937124" cy="91966"/>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0" name="Oval 199">
              <a:extLst>
                <a:ext uri="{FF2B5EF4-FFF2-40B4-BE49-F238E27FC236}">
                  <a16:creationId xmlns:a16="http://schemas.microsoft.com/office/drawing/2014/main" id="{03FC8114-C4D0-4FD3-9889-0289F8BB630A}"/>
                </a:ext>
              </a:extLst>
            </p:cNvPr>
            <p:cNvSpPr/>
            <p:nvPr/>
          </p:nvSpPr>
          <p:spPr>
            <a:xfrm>
              <a:off x="586409" y="4323623"/>
              <a:ext cx="137948" cy="2368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1" name="Flowchart: Punched Tape 200">
              <a:extLst>
                <a:ext uri="{FF2B5EF4-FFF2-40B4-BE49-F238E27FC236}">
                  <a16:creationId xmlns:a16="http://schemas.microsoft.com/office/drawing/2014/main" id="{02CE28A0-9222-43BF-9554-09E0CD44486F}"/>
                </a:ext>
              </a:extLst>
            </p:cNvPr>
            <p:cNvSpPr/>
            <p:nvPr/>
          </p:nvSpPr>
          <p:spPr>
            <a:xfrm>
              <a:off x="-457200" y="1659404"/>
              <a:ext cx="1011621" cy="1243302"/>
            </a:xfrm>
            <a:prstGeom prst="flowChartPunchedTape">
              <a:avLst/>
            </a:prstGeom>
            <a:solidFill>
              <a:srgbClr val="ECF2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2" name="Chevron 36">
              <a:extLst>
                <a:ext uri="{FF2B5EF4-FFF2-40B4-BE49-F238E27FC236}">
                  <a16:creationId xmlns:a16="http://schemas.microsoft.com/office/drawing/2014/main" id="{B765475D-64CB-488C-8EC7-834735851C0C}"/>
                </a:ext>
              </a:extLst>
            </p:cNvPr>
            <p:cNvSpPr/>
            <p:nvPr/>
          </p:nvSpPr>
          <p:spPr>
            <a:xfrm rot="5400000">
              <a:off x="1103920" y="3559480"/>
              <a:ext cx="414434" cy="521804"/>
            </a:xfrm>
            <a:prstGeom prst="chevron">
              <a:avLst>
                <a:gd name="adj" fmla="val 7481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03" name="Regular Pentagon 21">
              <a:extLst>
                <a:ext uri="{FF2B5EF4-FFF2-40B4-BE49-F238E27FC236}">
                  <a16:creationId xmlns:a16="http://schemas.microsoft.com/office/drawing/2014/main" id="{D07EE926-688C-4A8A-A4EE-3C56695EE74F}"/>
                </a:ext>
              </a:extLst>
            </p:cNvPr>
            <p:cNvSpPr/>
            <p:nvPr/>
          </p:nvSpPr>
          <p:spPr>
            <a:xfrm rot="12688232">
              <a:off x="761941" y="3436032"/>
              <a:ext cx="43562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4" name="Regular Pentagon 23">
              <a:extLst>
                <a:ext uri="{FF2B5EF4-FFF2-40B4-BE49-F238E27FC236}">
                  <a16:creationId xmlns:a16="http://schemas.microsoft.com/office/drawing/2014/main" id="{4AD0C5E1-0A35-4CD7-8A57-454A86B53035}"/>
                </a:ext>
              </a:extLst>
            </p:cNvPr>
            <p:cNvSpPr/>
            <p:nvPr/>
          </p:nvSpPr>
          <p:spPr>
            <a:xfrm rot="8844381" flipH="1">
              <a:off x="1450893" y="3409100"/>
              <a:ext cx="41057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5" name="Oval 204">
              <a:extLst>
                <a:ext uri="{FF2B5EF4-FFF2-40B4-BE49-F238E27FC236}">
                  <a16:creationId xmlns:a16="http://schemas.microsoft.com/office/drawing/2014/main" id="{4FE302CA-6A7F-4B96-B042-55A5BA6CA521}"/>
                </a:ext>
              </a:extLst>
            </p:cNvPr>
            <p:cNvSpPr/>
            <p:nvPr/>
          </p:nvSpPr>
          <p:spPr>
            <a:xfrm>
              <a:off x="16764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CFA9AFBA-A8BD-471B-8906-B2B3F6388CFB}"/>
                </a:ext>
              </a:extLst>
            </p:cNvPr>
            <p:cNvSpPr/>
            <p:nvPr/>
          </p:nvSpPr>
          <p:spPr>
            <a:xfrm>
              <a:off x="6858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081875F2-E9E8-44FE-87B2-6F1EC0C5F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477" y="861513"/>
            <a:ext cx="2435607" cy="2832300"/>
          </a:xfrm>
          <a:prstGeom prst="rect">
            <a:avLst/>
          </a:prstGeom>
        </p:spPr>
      </p:pic>
    </p:spTree>
    <p:extLst>
      <p:ext uri="{BB962C8B-B14F-4D97-AF65-F5344CB8AC3E}">
        <p14:creationId xmlns:p14="http://schemas.microsoft.com/office/powerpoint/2010/main" val="143209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6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7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7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62" grpId="0"/>
      <p:bldP spid="287" grpId="0"/>
      <p:bldP spid="379" grpId="0"/>
      <p:bldP spid="3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162">
            <a:extLst>
              <a:ext uri="{FF2B5EF4-FFF2-40B4-BE49-F238E27FC236}">
                <a16:creationId xmlns:a16="http://schemas.microsoft.com/office/drawing/2014/main" id="{C83119CB-C7C3-412D-8788-C18C78E0C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269" name="Picture 5"/>
          <p:cNvPicPr>
            <a:picLocks noChangeAspect="1" noChangeArrowheads="1"/>
          </p:cNvPicPr>
          <p:nvPr/>
        </p:nvPicPr>
        <p:blipFill>
          <a:blip r:embed="rId3" cstate="print"/>
          <a:srcRect/>
          <a:stretch>
            <a:fillRect/>
          </a:stretch>
        </p:blipFill>
        <p:spPr bwMode="auto">
          <a:xfrm>
            <a:off x="1524001" y="152401"/>
            <a:ext cx="2181225" cy="409575"/>
          </a:xfrm>
          <a:prstGeom prst="rect">
            <a:avLst/>
          </a:prstGeom>
          <a:noFill/>
          <a:ln w="9525">
            <a:noFill/>
            <a:miter lim="800000"/>
            <a:headEnd/>
            <a:tailEnd/>
          </a:ln>
          <a:effectLst/>
        </p:spPr>
      </p:pic>
      <p:sp>
        <p:nvSpPr>
          <p:cNvPr id="7" name="TextBox 6"/>
          <p:cNvSpPr txBox="1"/>
          <p:nvPr/>
        </p:nvSpPr>
        <p:spPr>
          <a:xfrm>
            <a:off x="1752600" y="152401"/>
            <a:ext cx="8763000" cy="769441"/>
          </a:xfrm>
          <a:prstGeom prst="rect">
            <a:avLst/>
          </a:prstGeom>
          <a:noFill/>
        </p:spPr>
        <p:txBody>
          <a:bodyPr wrap="square" rtlCol="0">
            <a:spAutoFit/>
          </a:bodyPr>
          <a:lstStyle/>
          <a:p>
            <a:pPr algn="ctr"/>
            <a:r>
              <a:rPr lang="en-US" sz="4400" dirty="0">
                <a:solidFill>
                  <a:schemeClr val="bg1"/>
                </a:solidFill>
                <a:latin typeface="Bookman Old Style" pitchFamily="18" charset="0"/>
              </a:rPr>
              <a:t>The Place of Entrance</a:t>
            </a:r>
          </a:p>
        </p:txBody>
      </p:sp>
      <p:sp>
        <p:nvSpPr>
          <p:cNvPr id="6" name="TextBox 5"/>
          <p:cNvSpPr txBox="1"/>
          <p:nvPr/>
        </p:nvSpPr>
        <p:spPr>
          <a:xfrm>
            <a:off x="4343400" y="1295400"/>
            <a:ext cx="3429000" cy="1477328"/>
          </a:xfrm>
          <a:prstGeom prst="rect">
            <a:avLst/>
          </a:prstGeom>
          <a:noFill/>
        </p:spPr>
        <p:txBody>
          <a:bodyPr wrap="square" rtlCol="0">
            <a:spAutoFit/>
          </a:bodyPr>
          <a:lstStyle/>
          <a:p>
            <a:r>
              <a:rPr lang="en-US" dirty="0">
                <a:solidFill>
                  <a:schemeClr val="bg1"/>
                </a:solidFill>
              </a:rPr>
              <a:t>The only way anyone could get into the cities that Moroni had fortified was through an entrance that was heavily guarded by the strongest men to defend that city</a:t>
            </a:r>
          </a:p>
        </p:txBody>
      </p:sp>
      <p:sp>
        <p:nvSpPr>
          <p:cNvPr id="457" name="TextBox 456"/>
          <p:cNvSpPr txBox="1"/>
          <p:nvPr/>
        </p:nvSpPr>
        <p:spPr>
          <a:xfrm>
            <a:off x="138820" y="6406081"/>
            <a:ext cx="2362200" cy="369332"/>
          </a:xfrm>
          <a:prstGeom prst="rect">
            <a:avLst/>
          </a:prstGeom>
          <a:noFill/>
        </p:spPr>
        <p:txBody>
          <a:bodyPr wrap="square" rtlCol="0">
            <a:spAutoFit/>
          </a:bodyPr>
          <a:lstStyle/>
          <a:p>
            <a:r>
              <a:rPr lang="en-US" dirty="0">
                <a:solidFill>
                  <a:schemeClr val="bg1"/>
                </a:solidFill>
              </a:rPr>
              <a:t>Alma 49:18-22</a:t>
            </a:r>
          </a:p>
        </p:txBody>
      </p:sp>
      <p:grpSp>
        <p:nvGrpSpPr>
          <p:cNvPr id="2" name="Group 88"/>
          <p:cNvGrpSpPr/>
          <p:nvPr/>
        </p:nvGrpSpPr>
        <p:grpSpPr>
          <a:xfrm>
            <a:off x="6019800" y="5257800"/>
            <a:ext cx="1476390" cy="1295400"/>
            <a:chOff x="4876800" y="2438400"/>
            <a:chExt cx="2438400" cy="2053217"/>
          </a:xfrm>
        </p:grpSpPr>
        <p:grpSp>
          <p:nvGrpSpPr>
            <p:cNvPr id="3" name="Group 15"/>
            <p:cNvGrpSpPr/>
            <p:nvPr/>
          </p:nvGrpSpPr>
          <p:grpSpPr>
            <a:xfrm>
              <a:off x="5943600" y="3276600"/>
              <a:ext cx="457200" cy="1138817"/>
              <a:chOff x="5891782" y="1905000"/>
              <a:chExt cx="1271017" cy="3165915"/>
            </a:xfrm>
            <a:solidFill>
              <a:schemeClr val="bg1"/>
            </a:solidFill>
          </p:grpSpPr>
          <p:sp>
            <p:nvSpPr>
              <p:cNvPr id="24" name="Oval 23"/>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5"/>
            <p:cNvGrpSpPr/>
            <p:nvPr/>
          </p:nvGrpSpPr>
          <p:grpSpPr>
            <a:xfrm>
              <a:off x="5715000" y="2895600"/>
              <a:ext cx="457200" cy="1138817"/>
              <a:chOff x="5891782" y="1905000"/>
              <a:chExt cx="1271017" cy="3165915"/>
            </a:xfrm>
            <a:solidFill>
              <a:schemeClr val="bg1"/>
            </a:solidFill>
          </p:grpSpPr>
          <p:sp>
            <p:nvSpPr>
              <p:cNvPr id="30" name="Oval 2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5"/>
            <p:cNvGrpSpPr/>
            <p:nvPr/>
          </p:nvGrpSpPr>
          <p:grpSpPr>
            <a:xfrm>
              <a:off x="6324600" y="2895600"/>
              <a:ext cx="457200" cy="1138817"/>
              <a:chOff x="5891782" y="1905000"/>
              <a:chExt cx="1271017" cy="3165915"/>
            </a:xfrm>
            <a:solidFill>
              <a:schemeClr val="bg1"/>
            </a:solidFill>
          </p:grpSpPr>
          <p:sp>
            <p:nvSpPr>
              <p:cNvPr id="36" name="Oval 35"/>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5"/>
            <p:cNvGrpSpPr/>
            <p:nvPr/>
          </p:nvGrpSpPr>
          <p:grpSpPr>
            <a:xfrm>
              <a:off x="6858000" y="2895600"/>
              <a:ext cx="457200" cy="1138817"/>
              <a:chOff x="5891782" y="1905000"/>
              <a:chExt cx="1271017" cy="3165915"/>
            </a:xfrm>
            <a:solidFill>
              <a:schemeClr val="bg1"/>
            </a:solidFill>
          </p:grpSpPr>
          <p:sp>
            <p:nvSpPr>
              <p:cNvPr id="42" name="Oval 41"/>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
            <p:cNvGrpSpPr/>
            <p:nvPr/>
          </p:nvGrpSpPr>
          <p:grpSpPr>
            <a:xfrm>
              <a:off x="5486400" y="2438400"/>
              <a:ext cx="457200" cy="1138817"/>
              <a:chOff x="5891782" y="1905000"/>
              <a:chExt cx="1271017" cy="3165915"/>
            </a:xfrm>
            <a:solidFill>
              <a:schemeClr val="bg1"/>
            </a:solidFill>
          </p:grpSpPr>
          <p:sp>
            <p:nvSpPr>
              <p:cNvPr id="48" name="Oval 47"/>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5"/>
            <p:cNvGrpSpPr/>
            <p:nvPr/>
          </p:nvGrpSpPr>
          <p:grpSpPr>
            <a:xfrm>
              <a:off x="6019800" y="2590800"/>
              <a:ext cx="457200" cy="1138817"/>
              <a:chOff x="5891782" y="1905000"/>
              <a:chExt cx="1271017" cy="3165915"/>
            </a:xfrm>
            <a:solidFill>
              <a:schemeClr val="bg1"/>
            </a:solidFill>
          </p:grpSpPr>
          <p:sp>
            <p:nvSpPr>
              <p:cNvPr id="54" name="Oval 53"/>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5"/>
            <p:cNvGrpSpPr/>
            <p:nvPr/>
          </p:nvGrpSpPr>
          <p:grpSpPr>
            <a:xfrm>
              <a:off x="6629400" y="2514600"/>
              <a:ext cx="457200" cy="1138817"/>
              <a:chOff x="5891782" y="1905000"/>
              <a:chExt cx="1271017" cy="3165915"/>
            </a:xfrm>
            <a:solidFill>
              <a:schemeClr val="bg1"/>
            </a:solidFill>
          </p:grpSpPr>
          <p:sp>
            <p:nvSpPr>
              <p:cNvPr id="60" name="Oval 5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
            <p:cNvGrpSpPr/>
            <p:nvPr/>
          </p:nvGrpSpPr>
          <p:grpSpPr>
            <a:xfrm>
              <a:off x="4876800" y="3352800"/>
              <a:ext cx="457200" cy="1138817"/>
              <a:chOff x="5891782" y="1905000"/>
              <a:chExt cx="1271017" cy="3165915"/>
            </a:xfrm>
            <a:solidFill>
              <a:schemeClr val="bg1"/>
            </a:solidFill>
          </p:grpSpPr>
          <p:sp>
            <p:nvSpPr>
              <p:cNvPr id="66" name="Oval 65"/>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5"/>
            <p:cNvGrpSpPr/>
            <p:nvPr/>
          </p:nvGrpSpPr>
          <p:grpSpPr>
            <a:xfrm>
              <a:off x="5410200" y="3352800"/>
              <a:ext cx="457200" cy="1138817"/>
              <a:chOff x="5891782" y="1905000"/>
              <a:chExt cx="1271017" cy="3165915"/>
            </a:xfrm>
            <a:solidFill>
              <a:schemeClr val="bg1"/>
            </a:solidFill>
          </p:grpSpPr>
          <p:sp>
            <p:nvSpPr>
              <p:cNvPr id="72" name="Oval 71"/>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5"/>
            <p:cNvGrpSpPr/>
            <p:nvPr/>
          </p:nvGrpSpPr>
          <p:grpSpPr>
            <a:xfrm>
              <a:off x="5257800" y="3048000"/>
              <a:ext cx="457200" cy="1138817"/>
              <a:chOff x="5891782" y="1905000"/>
              <a:chExt cx="1271017" cy="3165915"/>
            </a:xfrm>
            <a:solidFill>
              <a:schemeClr val="bg1"/>
            </a:solidFill>
          </p:grpSpPr>
          <p:sp>
            <p:nvSpPr>
              <p:cNvPr id="78" name="Oval 77"/>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
            <p:cNvGrpSpPr/>
            <p:nvPr/>
          </p:nvGrpSpPr>
          <p:grpSpPr>
            <a:xfrm>
              <a:off x="6477000" y="3276600"/>
              <a:ext cx="457200" cy="1138817"/>
              <a:chOff x="5891782" y="1905000"/>
              <a:chExt cx="1271017" cy="3165915"/>
            </a:xfrm>
            <a:solidFill>
              <a:schemeClr val="bg1"/>
            </a:solidFill>
          </p:grpSpPr>
          <p:sp>
            <p:nvSpPr>
              <p:cNvPr id="84" name="Oval 83"/>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7" name="TextBox 286"/>
          <p:cNvSpPr txBox="1"/>
          <p:nvPr/>
        </p:nvSpPr>
        <p:spPr>
          <a:xfrm>
            <a:off x="4648200" y="4267201"/>
            <a:ext cx="2895600" cy="1200329"/>
          </a:xfrm>
          <a:prstGeom prst="rect">
            <a:avLst/>
          </a:prstGeom>
          <a:noFill/>
        </p:spPr>
        <p:txBody>
          <a:bodyPr wrap="square" rtlCol="0">
            <a:spAutoFit/>
          </a:bodyPr>
          <a:lstStyle/>
          <a:p>
            <a:r>
              <a:rPr lang="en-US" dirty="0">
                <a:solidFill>
                  <a:schemeClr val="bg1"/>
                </a:solidFill>
              </a:rPr>
              <a:t>The Lamanites brought armies to the place of entrance…but they were driven back</a:t>
            </a:r>
          </a:p>
        </p:txBody>
      </p:sp>
      <p:sp>
        <p:nvSpPr>
          <p:cNvPr id="379" name="TextBox 378"/>
          <p:cNvSpPr txBox="1"/>
          <p:nvPr/>
        </p:nvSpPr>
        <p:spPr>
          <a:xfrm>
            <a:off x="4267200" y="3048000"/>
            <a:ext cx="3581400" cy="923330"/>
          </a:xfrm>
          <a:prstGeom prst="rect">
            <a:avLst/>
          </a:prstGeom>
          <a:noFill/>
        </p:spPr>
        <p:txBody>
          <a:bodyPr wrap="square" rtlCol="0">
            <a:spAutoFit/>
          </a:bodyPr>
          <a:lstStyle/>
          <a:p>
            <a:r>
              <a:rPr lang="en-US" dirty="0">
                <a:solidFill>
                  <a:schemeClr val="bg1"/>
                </a:solidFill>
              </a:rPr>
              <a:t>The Nephites would destroy anyone trying to climb the walls by casting stones and arrows at them</a:t>
            </a:r>
          </a:p>
        </p:txBody>
      </p:sp>
      <p:grpSp>
        <p:nvGrpSpPr>
          <p:cNvPr id="170" name="Group 169"/>
          <p:cNvGrpSpPr/>
          <p:nvPr/>
        </p:nvGrpSpPr>
        <p:grpSpPr>
          <a:xfrm>
            <a:off x="1828800" y="914400"/>
            <a:ext cx="2209800" cy="4800600"/>
            <a:chOff x="2057400" y="304800"/>
            <a:chExt cx="2743200" cy="5867400"/>
          </a:xfrm>
        </p:grpSpPr>
        <p:sp>
          <p:nvSpPr>
            <p:cNvPr id="171" name="Cloud 170"/>
            <p:cNvSpPr/>
            <p:nvPr/>
          </p:nvSpPr>
          <p:spPr>
            <a:xfrm rot="368239">
              <a:off x="2627345" y="2413180"/>
              <a:ext cx="1717963" cy="673225"/>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2296205" flipH="1">
              <a:off x="3527050" y="5728354"/>
              <a:ext cx="644884" cy="4221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3" name="Oval 172"/>
            <p:cNvSpPr/>
            <p:nvPr/>
          </p:nvSpPr>
          <p:spPr>
            <a:xfrm rot="20660369" flipH="1">
              <a:off x="2907247" y="5707873"/>
              <a:ext cx="644884" cy="4221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4" name="Flowchart: Manual Operation 173"/>
            <p:cNvSpPr/>
            <p:nvPr/>
          </p:nvSpPr>
          <p:spPr>
            <a:xfrm rot="10800000">
              <a:off x="3552131" y="4357105"/>
              <a:ext cx="552758" cy="1519614"/>
            </a:xfrm>
            <a:prstGeom prst="flowChartManualOperation">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Manual Operation 174"/>
            <p:cNvSpPr/>
            <p:nvPr/>
          </p:nvSpPr>
          <p:spPr>
            <a:xfrm rot="10800000">
              <a:off x="2999372" y="4357105"/>
              <a:ext cx="695712" cy="1519614"/>
            </a:xfrm>
            <a:prstGeom prst="flowChartManualOperation">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262363" y="4019413"/>
              <a:ext cx="511459" cy="4221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7" name="Oval 176"/>
            <p:cNvSpPr/>
            <p:nvPr/>
          </p:nvSpPr>
          <p:spPr>
            <a:xfrm>
              <a:off x="4289141" y="3934990"/>
              <a:ext cx="511459" cy="4221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8" name="Flowchart: Manual Operation 177"/>
            <p:cNvSpPr/>
            <p:nvPr/>
          </p:nvSpPr>
          <p:spPr>
            <a:xfrm rot="12304159">
              <a:off x="2562945" y="2814140"/>
              <a:ext cx="662778" cy="1435191"/>
            </a:xfrm>
            <a:prstGeom prst="flowChartManualOperation">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Manual Operation 178"/>
            <p:cNvSpPr/>
            <p:nvPr/>
          </p:nvSpPr>
          <p:spPr>
            <a:xfrm rot="8727755">
              <a:off x="3853631" y="2804608"/>
              <a:ext cx="662778" cy="1435191"/>
            </a:xfrm>
            <a:prstGeom prst="flowChartManualOperation">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Manual Operation 179"/>
            <p:cNvSpPr/>
            <p:nvPr/>
          </p:nvSpPr>
          <p:spPr>
            <a:xfrm rot="10800000">
              <a:off x="2907247" y="2743199"/>
              <a:ext cx="1289768" cy="2373713"/>
            </a:xfrm>
            <a:prstGeom prst="flowChartManualOperation">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Isosceles Triangle 180"/>
            <p:cNvSpPr/>
            <p:nvPr/>
          </p:nvSpPr>
          <p:spPr>
            <a:xfrm rot="10800000">
              <a:off x="3275752" y="2837491"/>
              <a:ext cx="644884" cy="59096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Pentagon 181"/>
            <p:cNvSpPr/>
            <p:nvPr/>
          </p:nvSpPr>
          <p:spPr>
            <a:xfrm rot="16200000">
              <a:off x="-441019" y="3192437"/>
              <a:ext cx="5867400" cy="92126"/>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446615" y="4019413"/>
              <a:ext cx="219196" cy="3376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4" name="Flowchart: Decision 183"/>
            <p:cNvSpPr/>
            <p:nvPr/>
          </p:nvSpPr>
          <p:spPr>
            <a:xfrm rot="18232967">
              <a:off x="1744948" y="868465"/>
              <a:ext cx="923999" cy="299095"/>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ross 184"/>
            <p:cNvSpPr/>
            <p:nvPr/>
          </p:nvSpPr>
          <p:spPr>
            <a:xfrm rot="2093903">
              <a:off x="3751953" y="3618402"/>
              <a:ext cx="578005" cy="51148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Pentagon 185"/>
            <p:cNvSpPr/>
            <p:nvPr/>
          </p:nvSpPr>
          <p:spPr>
            <a:xfrm rot="7482643">
              <a:off x="2966736" y="4578370"/>
              <a:ext cx="1055288" cy="182491"/>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7" name="Oval 186"/>
            <p:cNvSpPr/>
            <p:nvPr/>
          </p:nvSpPr>
          <p:spPr>
            <a:xfrm>
              <a:off x="2999373" y="1402299"/>
              <a:ext cx="1105515" cy="16040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187"/>
            <p:cNvSpPr/>
            <p:nvPr/>
          </p:nvSpPr>
          <p:spPr>
            <a:xfrm rot="6999720">
              <a:off x="2321400" y="1865527"/>
              <a:ext cx="1414949" cy="574127"/>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loud 188"/>
            <p:cNvSpPr/>
            <p:nvPr/>
          </p:nvSpPr>
          <p:spPr>
            <a:xfrm rot="4583596">
              <a:off x="3376703" y="1840272"/>
              <a:ext cx="1414949" cy="574127"/>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loud 189"/>
            <p:cNvSpPr/>
            <p:nvPr/>
          </p:nvSpPr>
          <p:spPr>
            <a:xfrm>
              <a:off x="3070789" y="1317876"/>
              <a:ext cx="1105515" cy="590961"/>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46"/>
            <p:cNvGrpSpPr/>
            <p:nvPr/>
          </p:nvGrpSpPr>
          <p:grpSpPr>
            <a:xfrm>
              <a:off x="3200400" y="2743200"/>
              <a:ext cx="650764" cy="2453047"/>
              <a:chOff x="5180147" y="2500417"/>
              <a:chExt cx="650764" cy="2453047"/>
            </a:xfrm>
          </p:grpSpPr>
          <p:sp>
            <p:nvSpPr>
              <p:cNvPr id="217" name="Rectangle 26"/>
              <p:cNvSpPr/>
              <p:nvPr/>
            </p:nvSpPr>
            <p:spPr>
              <a:xfrm rot="3829260">
                <a:off x="4387526" y="3457677"/>
                <a:ext cx="2219187" cy="461306"/>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45"/>
              <p:cNvGrpSpPr/>
              <p:nvPr/>
            </p:nvGrpSpPr>
            <p:grpSpPr>
              <a:xfrm rot="19933661">
                <a:off x="5180147" y="2500417"/>
                <a:ext cx="650764" cy="2453047"/>
                <a:chOff x="6172200" y="1981200"/>
                <a:chExt cx="1066800" cy="2438400"/>
              </a:xfrm>
            </p:grpSpPr>
            <p:grpSp>
              <p:nvGrpSpPr>
                <p:cNvPr id="219" name="Group 38"/>
                <p:cNvGrpSpPr/>
                <p:nvPr/>
              </p:nvGrpSpPr>
              <p:grpSpPr>
                <a:xfrm>
                  <a:off x="6172200" y="1981200"/>
                  <a:ext cx="1066800" cy="1066800"/>
                  <a:chOff x="6172200" y="1981200"/>
                  <a:chExt cx="1066800" cy="1066800"/>
                </a:xfrm>
              </p:grpSpPr>
              <p:sp>
                <p:nvSpPr>
                  <p:cNvPr id="226" name="Multiply 36"/>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37"/>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39"/>
                <p:cNvGrpSpPr/>
                <p:nvPr/>
              </p:nvGrpSpPr>
              <p:grpSpPr>
                <a:xfrm>
                  <a:off x="6172200" y="2667000"/>
                  <a:ext cx="1066800" cy="1066800"/>
                  <a:chOff x="6172200" y="1981200"/>
                  <a:chExt cx="1066800" cy="1066800"/>
                </a:xfrm>
              </p:grpSpPr>
              <p:sp>
                <p:nvSpPr>
                  <p:cNvPr id="224" name="Multiply 40"/>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41"/>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42"/>
                <p:cNvGrpSpPr/>
                <p:nvPr/>
              </p:nvGrpSpPr>
              <p:grpSpPr>
                <a:xfrm>
                  <a:off x="6172200" y="3352800"/>
                  <a:ext cx="1066800" cy="1066800"/>
                  <a:chOff x="6172200" y="1981200"/>
                  <a:chExt cx="1066800" cy="1066800"/>
                </a:xfrm>
              </p:grpSpPr>
              <p:sp>
                <p:nvSpPr>
                  <p:cNvPr id="222" name="Multiply 221"/>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2" name="Rectangle 191"/>
            <p:cNvSpPr/>
            <p:nvPr/>
          </p:nvSpPr>
          <p:spPr>
            <a:xfrm>
              <a:off x="2999374" y="4019413"/>
              <a:ext cx="1289768" cy="337692"/>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93" name="Group 47"/>
            <p:cNvGrpSpPr/>
            <p:nvPr/>
          </p:nvGrpSpPr>
          <p:grpSpPr>
            <a:xfrm>
              <a:off x="3787211" y="4631475"/>
              <a:ext cx="551852" cy="569860"/>
              <a:chOff x="3787211" y="4631475"/>
              <a:chExt cx="551852" cy="569860"/>
            </a:xfrm>
          </p:grpSpPr>
          <p:grpSp>
            <p:nvGrpSpPr>
              <p:cNvPr id="208" name="Group 121"/>
              <p:cNvGrpSpPr/>
              <p:nvPr/>
            </p:nvGrpSpPr>
            <p:grpSpPr>
              <a:xfrm>
                <a:off x="3787211" y="4779220"/>
                <a:ext cx="184253" cy="422115"/>
                <a:chOff x="7696200" y="5791200"/>
                <a:chExt cx="228600" cy="381000"/>
              </a:xfrm>
            </p:grpSpPr>
            <p:sp>
              <p:nvSpPr>
                <p:cNvPr id="215" name="Trapezoid 214"/>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22"/>
              <p:cNvGrpSpPr/>
              <p:nvPr/>
            </p:nvGrpSpPr>
            <p:grpSpPr>
              <a:xfrm>
                <a:off x="3971464" y="4694797"/>
                <a:ext cx="184253" cy="422115"/>
                <a:chOff x="7696200" y="5791200"/>
                <a:chExt cx="228600" cy="381000"/>
              </a:xfrm>
            </p:grpSpPr>
            <p:sp>
              <p:nvSpPr>
                <p:cNvPr id="213" name="Trapezoid 212"/>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125"/>
              <p:cNvGrpSpPr/>
              <p:nvPr/>
            </p:nvGrpSpPr>
            <p:grpSpPr>
              <a:xfrm rot="20208952">
                <a:off x="4137039" y="4631475"/>
                <a:ext cx="202024" cy="379912"/>
                <a:chOff x="7696200" y="5791200"/>
                <a:chExt cx="228600" cy="381000"/>
              </a:xfrm>
            </p:grpSpPr>
            <p:sp>
              <p:nvSpPr>
                <p:cNvPr id="211" name="Trapezoid 210"/>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4" name="Group 61"/>
            <p:cNvGrpSpPr/>
            <p:nvPr/>
          </p:nvGrpSpPr>
          <p:grpSpPr>
            <a:xfrm>
              <a:off x="2743200" y="1600200"/>
              <a:ext cx="1582616" cy="530461"/>
              <a:chOff x="5503984" y="1178171"/>
              <a:chExt cx="2116016" cy="709246"/>
            </a:xfrm>
          </p:grpSpPr>
          <p:sp>
            <p:nvSpPr>
              <p:cNvPr id="195" name="Rounded Rectangle 194"/>
              <p:cNvSpPr/>
              <p:nvPr/>
            </p:nvSpPr>
            <p:spPr>
              <a:xfrm>
                <a:off x="5562600" y="1295400"/>
                <a:ext cx="2057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48"/>
              <p:cNvGrpSpPr/>
              <p:nvPr/>
            </p:nvGrpSpPr>
            <p:grpSpPr>
              <a:xfrm>
                <a:off x="5503984" y="1201617"/>
                <a:ext cx="685800" cy="685800"/>
                <a:chOff x="6172200" y="1981200"/>
                <a:chExt cx="1066800" cy="1066800"/>
              </a:xfrm>
            </p:grpSpPr>
            <p:sp>
              <p:nvSpPr>
                <p:cNvPr id="206" name="Multiply 205"/>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52"/>
              <p:cNvGrpSpPr/>
              <p:nvPr/>
            </p:nvGrpSpPr>
            <p:grpSpPr>
              <a:xfrm>
                <a:off x="5972907" y="1178171"/>
                <a:ext cx="685800" cy="685800"/>
                <a:chOff x="6172200" y="1981200"/>
                <a:chExt cx="1066800" cy="1066800"/>
              </a:xfrm>
            </p:grpSpPr>
            <p:sp>
              <p:nvSpPr>
                <p:cNvPr id="204" name="Multiply 203"/>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55"/>
              <p:cNvGrpSpPr/>
              <p:nvPr/>
            </p:nvGrpSpPr>
            <p:grpSpPr>
              <a:xfrm>
                <a:off x="6424245" y="1195756"/>
                <a:ext cx="685800" cy="685800"/>
                <a:chOff x="6172200" y="1981200"/>
                <a:chExt cx="1066800" cy="1066800"/>
              </a:xfrm>
            </p:grpSpPr>
            <p:sp>
              <p:nvSpPr>
                <p:cNvPr id="202" name="Multiply 201"/>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58"/>
              <p:cNvGrpSpPr/>
              <p:nvPr/>
            </p:nvGrpSpPr>
            <p:grpSpPr>
              <a:xfrm>
                <a:off x="6893168" y="1178172"/>
                <a:ext cx="685800" cy="685800"/>
                <a:chOff x="6172200" y="1981200"/>
                <a:chExt cx="1066800" cy="1066800"/>
              </a:xfrm>
            </p:grpSpPr>
            <p:sp>
              <p:nvSpPr>
                <p:cNvPr id="200" name="Multiply 199"/>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p:cNvGrpSpPr/>
          <p:nvPr/>
        </p:nvGrpSpPr>
        <p:grpSpPr>
          <a:xfrm>
            <a:off x="7924800" y="1447800"/>
            <a:ext cx="2582414" cy="4129038"/>
            <a:chOff x="5715000" y="1326766"/>
            <a:chExt cx="2582414" cy="4129038"/>
          </a:xfrm>
        </p:grpSpPr>
        <p:sp>
          <p:nvSpPr>
            <p:cNvPr id="229" name="Oval 228"/>
            <p:cNvSpPr/>
            <p:nvPr/>
          </p:nvSpPr>
          <p:spPr>
            <a:xfrm>
              <a:off x="5715000" y="3505200"/>
              <a:ext cx="419272" cy="3305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0" name="Oval 229"/>
            <p:cNvSpPr/>
            <p:nvPr/>
          </p:nvSpPr>
          <p:spPr>
            <a:xfrm>
              <a:off x="7391400" y="3505200"/>
              <a:ext cx="419272" cy="3305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1" name="Flowchart: Manual Operation 230"/>
            <p:cNvSpPr/>
            <p:nvPr/>
          </p:nvSpPr>
          <p:spPr>
            <a:xfrm rot="8773187">
              <a:off x="6953363" y="2400953"/>
              <a:ext cx="543317" cy="133028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lowchart: Manual Operation 231"/>
            <p:cNvSpPr/>
            <p:nvPr/>
          </p:nvSpPr>
          <p:spPr>
            <a:xfrm rot="12653049">
              <a:off x="5997851" y="2489069"/>
              <a:ext cx="543317" cy="1252166"/>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p:cNvSpPr/>
            <p:nvPr/>
          </p:nvSpPr>
          <p:spPr>
            <a:xfrm>
              <a:off x="6248400" y="2514600"/>
              <a:ext cx="961901" cy="1295400"/>
            </a:xfrm>
            <a:prstGeom prst="trapezoid">
              <a:avLst>
                <a:gd name="adj" fmla="val 2707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2296205" flipH="1">
              <a:off x="6826846" y="5125235"/>
              <a:ext cx="528648" cy="33056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5" name="Oval 234"/>
            <p:cNvSpPr/>
            <p:nvPr/>
          </p:nvSpPr>
          <p:spPr>
            <a:xfrm rot="20660369" flipH="1">
              <a:off x="6130803" y="5094415"/>
              <a:ext cx="528648" cy="33056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6" name="Isosceles Triangle 235"/>
            <p:cNvSpPr/>
            <p:nvPr/>
          </p:nvSpPr>
          <p:spPr>
            <a:xfrm rot="10800000">
              <a:off x="6485152" y="2516816"/>
              <a:ext cx="528648" cy="462797"/>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258588" y="1392880"/>
              <a:ext cx="906253" cy="12561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7650418">
              <a:off x="5894763" y="1549119"/>
              <a:ext cx="661139" cy="45312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Cloud 238"/>
            <p:cNvSpPr/>
            <p:nvPr/>
          </p:nvSpPr>
          <p:spPr>
            <a:xfrm rot="4179572">
              <a:off x="6783380" y="1545216"/>
              <a:ext cx="661139" cy="45312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6015048" y="1591222"/>
              <a:ext cx="1283859" cy="19834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1" name="Cloud 240"/>
            <p:cNvSpPr/>
            <p:nvPr/>
          </p:nvSpPr>
          <p:spPr>
            <a:xfrm>
              <a:off x="6317132" y="1326766"/>
              <a:ext cx="755211" cy="39668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6934200" y="2514600"/>
              <a:ext cx="304800" cy="19834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6248400" y="2514600"/>
              <a:ext cx="302084" cy="19834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Manual Operation 243"/>
            <p:cNvSpPr/>
            <p:nvPr/>
          </p:nvSpPr>
          <p:spPr>
            <a:xfrm rot="10800000">
              <a:off x="6755066" y="4087091"/>
              <a:ext cx="5225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Manual Operation 244"/>
            <p:cNvSpPr/>
            <p:nvPr/>
          </p:nvSpPr>
          <p:spPr>
            <a:xfrm rot="10800000">
              <a:off x="6172200" y="4091049"/>
              <a:ext cx="5225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Pentagon 245"/>
            <p:cNvSpPr/>
            <p:nvPr/>
          </p:nvSpPr>
          <p:spPr>
            <a:xfrm rot="5637398">
              <a:off x="5731942" y="414696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Pentagon 246"/>
            <p:cNvSpPr/>
            <p:nvPr/>
          </p:nvSpPr>
          <p:spPr>
            <a:xfrm rot="5400000">
              <a:off x="6011406" y="42158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Pentagon 247"/>
            <p:cNvSpPr/>
            <p:nvPr/>
          </p:nvSpPr>
          <p:spPr>
            <a:xfrm rot="5400000">
              <a:off x="6210876" y="42158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entagon 248"/>
            <p:cNvSpPr/>
            <p:nvPr/>
          </p:nvSpPr>
          <p:spPr>
            <a:xfrm rot="5400000">
              <a:off x="6410346" y="42158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entagon 249"/>
            <p:cNvSpPr/>
            <p:nvPr/>
          </p:nvSpPr>
          <p:spPr>
            <a:xfrm rot="5118420">
              <a:off x="6629400" y="4191003"/>
              <a:ext cx="1066800" cy="152400"/>
            </a:xfrm>
            <a:prstGeom prst="homePlat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Pentagon 250"/>
            <p:cNvSpPr/>
            <p:nvPr/>
          </p:nvSpPr>
          <p:spPr>
            <a:xfrm rot="5400000">
              <a:off x="5850218" y="4208182"/>
              <a:ext cx="1219200" cy="118037"/>
            </a:xfrm>
            <a:prstGeom prst="homePlat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2" name="Group 102"/>
            <p:cNvGrpSpPr/>
            <p:nvPr/>
          </p:nvGrpSpPr>
          <p:grpSpPr>
            <a:xfrm rot="10565809">
              <a:off x="7375533" y="2086685"/>
              <a:ext cx="921881" cy="1804076"/>
              <a:chOff x="6523114" y="3122225"/>
              <a:chExt cx="749548" cy="1546164"/>
            </a:xfrm>
          </p:grpSpPr>
          <p:sp>
            <p:nvSpPr>
              <p:cNvPr id="255" name="Pentagon 254"/>
              <p:cNvSpPr/>
              <p:nvPr/>
            </p:nvSpPr>
            <p:spPr>
              <a:xfrm rot="7482643">
                <a:off x="5935883" y="3967600"/>
                <a:ext cx="1288020" cy="113557"/>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6" name="Cross 255"/>
              <p:cNvSpPr/>
              <p:nvPr/>
            </p:nvSpPr>
            <p:spPr>
              <a:xfrm rot="2341287">
                <a:off x="6798838" y="3122225"/>
                <a:ext cx="473824" cy="457670"/>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Rectangle 252"/>
            <p:cNvSpPr/>
            <p:nvPr/>
          </p:nvSpPr>
          <p:spPr>
            <a:xfrm>
              <a:off x="6246885" y="3581400"/>
              <a:ext cx="990600" cy="2286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4" name="Oval 253"/>
            <p:cNvSpPr/>
            <p:nvPr/>
          </p:nvSpPr>
          <p:spPr>
            <a:xfrm>
              <a:off x="7467600" y="3581400"/>
              <a:ext cx="2286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Tree>
    <p:extLst>
      <p:ext uri="{BB962C8B-B14F-4D97-AF65-F5344CB8AC3E}">
        <p14:creationId xmlns:p14="http://schemas.microsoft.com/office/powerpoint/2010/main" val="34369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
                                        </p:tgtEl>
                                        <p:attrNameLst>
                                          <p:attrName>style.visibility</p:attrName>
                                        </p:attrNameLst>
                                      </p:cBhvr>
                                      <p:to>
                                        <p:strVal val="visible"/>
                                      </p:to>
                                    </p:set>
                                  </p:childTnLst>
                                </p:cTn>
                              </p:par>
                              <p:par>
                                <p:cTn id="15" presetID="49" presetClass="exit" presetSubtype="0" accel="100000" fill="hold" nodeType="withEffect">
                                  <p:stCondLst>
                                    <p:cond delay="0"/>
                                  </p:stCondLst>
                                  <p:childTnLst>
                                    <p:anim calcmode="lin" valueType="num">
                                      <p:cBhvr>
                                        <p:cTn id="16" dur="500"/>
                                        <p:tgtEl>
                                          <p:spTgt spid="2"/>
                                        </p:tgtEl>
                                        <p:attrNameLst>
                                          <p:attrName>ppt_w</p:attrName>
                                        </p:attrNameLst>
                                      </p:cBhvr>
                                      <p:tavLst>
                                        <p:tav tm="0">
                                          <p:val>
                                            <p:strVal val="ppt_w"/>
                                          </p:val>
                                        </p:tav>
                                        <p:tav tm="100000">
                                          <p:val>
                                            <p:fltVal val="0"/>
                                          </p:val>
                                        </p:tav>
                                      </p:tavLst>
                                    </p:anim>
                                    <p:anim calcmode="lin" valueType="num">
                                      <p:cBhvr>
                                        <p:cTn id="17" dur="500"/>
                                        <p:tgtEl>
                                          <p:spTgt spid="2"/>
                                        </p:tgtEl>
                                        <p:attrNameLst>
                                          <p:attrName>ppt_h</p:attrName>
                                        </p:attrNameLst>
                                      </p:cBhvr>
                                      <p:tavLst>
                                        <p:tav tm="0">
                                          <p:val>
                                            <p:strVal val="ppt_h"/>
                                          </p:val>
                                        </p:tav>
                                        <p:tav tm="100000">
                                          <p:val>
                                            <p:fltVal val="0"/>
                                          </p:val>
                                        </p:tav>
                                      </p:tavLst>
                                    </p:anim>
                                    <p:anim calcmode="lin" valueType="num">
                                      <p:cBhvr>
                                        <p:cTn id="18" dur="500"/>
                                        <p:tgtEl>
                                          <p:spTgt spid="2"/>
                                        </p:tgtEl>
                                        <p:attrNameLst>
                                          <p:attrName>style.rotation</p:attrName>
                                        </p:attrNameLst>
                                      </p:cBhvr>
                                      <p:tavLst>
                                        <p:tav tm="0">
                                          <p:val>
                                            <p:fltVal val="0"/>
                                          </p:val>
                                        </p:tav>
                                        <p:tav tm="100000">
                                          <p:val>
                                            <p:fltVal val="360"/>
                                          </p:val>
                                        </p:tav>
                                      </p:tavLst>
                                    </p:anim>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7" grpId="0"/>
      <p:bldP spid="3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Picture 258">
            <a:extLst>
              <a:ext uri="{FF2B5EF4-FFF2-40B4-BE49-F238E27FC236}">
                <a16:creationId xmlns:a16="http://schemas.microsoft.com/office/drawing/2014/main" id="{12B1DB49-DDBF-4D46-88F7-A017A30A6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269" name="Picture 5"/>
          <p:cNvPicPr>
            <a:picLocks noChangeAspect="1" noChangeArrowheads="1"/>
          </p:cNvPicPr>
          <p:nvPr/>
        </p:nvPicPr>
        <p:blipFill>
          <a:blip r:embed="rId3" cstate="print"/>
          <a:srcRect/>
          <a:stretch>
            <a:fillRect/>
          </a:stretch>
        </p:blipFill>
        <p:spPr bwMode="auto">
          <a:xfrm>
            <a:off x="1524001" y="152401"/>
            <a:ext cx="2181225" cy="409575"/>
          </a:xfrm>
          <a:prstGeom prst="rect">
            <a:avLst/>
          </a:prstGeom>
          <a:noFill/>
          <a:ln w="9525">
            <a:noFill/>
            <a:miter lim="800000"/>
            <a:headEnd/>
            <a:tailEnd/>
          </a:ln>
          <a:effectLst/>
        </p:spPr>
      </p:pic>
      <p:sp>
        <p:nvSpPr>
          <p:cNvPr id="7" name="TextBox 6"/>
          <p:cNvSpPr txBox="1"/>
          <p:nvPr/>
        </p:nvSpPr>
        <p:spPr>
          <a:xfrm>
            <a:off x="1752600" y="152401"/>
            <a:ext cx="8763000" cy="769441"/>
          </a:xfrm>
          <a:prstGeom prst="rect">
            <a:avLst/>
          </a:prstGeom>
          <a:noFill/>
        </p:spPr>
        <p:txBody>
          <a:bodyPr wrap="square" rtlCol="0">
            <a:spAutoFit/>
          </a:bodyPr>
          <a:lstStyle/>
          <a:p>
            <a:pPr algn="ctr"/>
            <a:r>
              <a:rPr lang="en-US" sz="4400" dirty="0">
                <a:solidFill>
                  <a:schemeClr val="bg1"/>
                </a:solidFill>
                <a:latin typeface="Bookman Old Style" pitchFamily="18" charset="0"/>
              </a:rPr>
              <a:t>The Great Loss</a:t>
            </a:r>
          </a:p>
        </p:txBody>
      </p:sp>
      <p:sp>
        <p:nvSpPr>
          <p:cNvPr id="6" name="TextBox 5"/>
          <p:cNvSpPr txBox="1"/>
          <p:nvPr/>
        </p:nvSpPr>
        <p:spPr>
          <a:xfrm>
            <a:off x="2286000" y="1066800"/>
            <a:ext cx="3429000" cy="923330"/>
          </a:xfrm>
          <a:prstGeom prst="rect">
            <a:avLst/>
          </a:prstGeom>
          <a:noFill/>
        </p:spPr>
        <p:txBody>
          <a:bodyPr wrap="square" rtlCol="0">
            <a:spAutoFit/>
          </a:bodyPr>
          <a:lstStyle/>
          <a:p>
            <a:r>
              <a:rPr lang="en-US" dirty="0">
                <a:solidFill>
                  <a:schemeClr val="bg1"/>
                </a:solidFill>
              </a:rPr>
              <a:t>The Lamanites:</a:t>
            </a:r>
          </a:p>
          <a:p>
            <a:endParaRPr lang="en-US" dirty="0">
              <a:solidFill>
                <a:schemeClr val="bg1"/>
              </a:solidFill>
            </a:endParaRPr>
          </a:p>
          <a:p>
            <a:r>
              <a:rPr lang="en-US" dirty="0">
                <a:solidFill>
                  <a:schemeClr val="bg1"/>
                </a:solidFill>
              </a:rPr>
              <a:t>The chief captains were all slain </a:t>
            </a:r>
          </a:p>
        </p:txBody>
      </p:sp>
      <p:sp>
        <p:nvSpPr>
          <p:cNvPr id="457" name="TextBox 456"/>
          <p:cNvSpPr txBox="1"/>
          <p:nvPr/>
        </p:nvSpPr>
        <p:spPr>
          <a:xfrm>
            <a:off x="93552" y="6488668"/>
            <a:ext cx="2362200" cy="369332"/>
          </a:xfrm>
          <a:prstGeom prst="rect">
            <a:avLst/>
          </a:prstGeom>
          <a:noFill/>
        </p:spPr>
        <p:txBody>
          <a:bodyPr wrap="square" rtlCol="0">
            <a:spAutoFit/>
          </a:bodyPr>
          <a:lstStyle/>
          <a:p>
            <a:r>
              <a:rPr lang="en-US" dirty="0">
                <a:solidFill>
                  <a:schemeClr val="bg1"/>
                </a:solidFill>
              </a:rPr>
              <a:t>Alma 49:23-25</a:t>
            </a:r>
          </a:p>
        </p:txBody>
      </p:sp>
      <p:grpSp>
        <p:nvGrpSpPr>
          <p:cNvPr id="163" name="Group 162"/>
          <p:cNvGrpSpPr/>
          <p:nvPr/>
        </p:nvGrpSpPr>
        <p:grpSpPr>
          <a:xfrm>
            <a:off x="2667000" y="2362200"/>
            <a:ext cx="2286000" cy="2257410"/>
            <a:chOff x="228600" y="1933590"/>
            <a:chExt cx="2286000" cy="2257410"/>
          </a:xfrm>
        </p:grpSpPr>
        <p:grpSp>
          <p:nvGrpSpPr>
            <p:cNvPr id="3" name="Group 15"/>
            <p:cNvGrpSpPr/>
            <p:nvPr/>
          </p:nvGrpSpPr>
          <p:grpSpPr>
            <a:xfrm>
              <a:off x="1228725" y="2748046"/>
              <a:ext cx="428625" cy="1352459"/>
              <a:chOff x="5891782" y="1905000"/>
              <a:chExt cx="1271017" cy="3165915"/>
            </a:xfrm>
            <a:solidFill>
              <a:schemeClr val="bg1"/>
            </a:solidFill>
          </p:grpSpPr>
          <p:sp>
            <p:nvSpPr>
              <p:cNvPr id="24" name="Oval 23"/>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5"/>
            <p:cNvGrpSpPr/>
            <p:nvPr/>
          </p:nvGrpSpPr>
          <p:grpSpPr>
            <a:xfrm>
              <a:off x="2085975" y="2295571"/>
              <a:ext cx="428625" cy="1352459"/>
              <a:chOff x="5891782" y="1905000"/>
              <a:chExt cx="1271017" cy="3165915"/>
            </a:xfrm>
            <a:solidFill>
              <a:schemeClr val="bg1"/>
            </a:solidFill>
          </p:grpSpPr>
          <p:sp>
            <p:nvSpPr>
              <p:cNvPr id="42" name="Oval 41"/>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5"/>
            <p:cNvGrpSpPr/>
            <p:nvPr/>
          </p:nvGrpSpPr>
          <p:grpSpPr>
            <a:xfrm>
              <a:off x="1300163" y="1933590"/>
              <a:ext cx="428625" cy="1352459"/>
              <a:chOff x="5891782" y="1905000"/>
              <a:chExt cx="1271017" cy="3165915"/>
            </a:xfrm>
            <a:solidFill>
              <a:schemeClr val="bg1"/>
            </a:solidFill>
          </p:grpSpPr>
          <p:sp>
            <p:nvSpPr>
              <p:cNvPr id="54" name="Oval 53"/>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
            <p:cNvGrpSpPr/>
            <p:nvPr/>
          </p:nvGrpSpPr>
          <p:grpSpPr>
            <a:xfrm>
              <a:off x="228600" y="2838541"/>
              <a:ext cx="428625" cy="1352459"/>
              <a:chOff x="5891782" y="1905000"/>
              <a:chExt cx="1271017" cy="3165915"/>
            </a:xfrm>
            <a:solidFill>
              <a:schemeClr val="bg1"/>
            </a:solidFill>
          </p:grpSpPr>
          <p:sp>
            <p:nvSpPr>
              <p:cNvPr id="66" name="Oval 65"/>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164"/>
          <p:cNvGrpSpPr/>
          <p:nvPr/>
        </p:nvGrpSpPr>
        <p:grpSpPr>
          <a:xfrm>
            <a:off x="3024188" y="2133600"/>
            <a:ext cx="1714500" cy="2438400"/>
            <a:chOff x="585788" y="1752600"/>
            <a:chExt cx="1714500" cy="2438400"/>
          </a:xfrm>
        </p:grpSpPr>
        <p:grpSp>
          <p:nvGrpSpPr>
            <p:cNvPr id="4" name="Group 15"/>
            <p:cNvGrpSpPr/>
            <p:nvPr/>
          </p:nvGrpSpPr>
          <p:grpSpPr>
            <a:xfrm>
              <a:off x="1014413" y="2295571"/>
              <a:ext cx="428625" cy="1352459"/>
              <a:chOff x="5891782" y="1905000"/>
              <a:chExt cx="1271017" cy="3165915"/>
            </a:xfrm>
            <a:solidFill>
              <a:schemeClr val="bg1"/>
            </a:solidFill>
          </p:grpSpPr>
          <p:sp>
            <p:nvSpPr>
              <p:cNvPr id="30" name="Oval 2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5"/>
            <p:cNvGrpSpPr/>
            <p:nvPr/>
          </p:nvGrpSpPr>
          <p:grpSpPr>
            <a:xfrm>
              <a:off x="1585913" y="2295571"/>
              <a:ext cx="428625" cy="1352459"/>
              <a:chOff x="5891782" y="1905000"/>
              <a:chExt cx="1271017" cy="3165915"/>
            </a:xfrm>
            <a:solidFill>
              <a:schemeClr val="bg1"/>
            </a:solidFill>
          </p:grpSpPr>
          <p:sp>
            <p:nvSpPr>
              <p:cNvPr id="36" name="Oval 35"/>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
            <p:cNvGrpSpPr/>
            <p:nvPr/>
          </p:nvGrpSpPr>
          <p:grpSpPr>
            <a:xfrm>
              <a:off x="800100" y="1752600"/>
              <a:ext cx="428625" cy="1352459"/>
              <a:chOff x="5891782" y="1905000"/>
              <a:chExt cx="1271017" cy="3165915"/>
            </a:xfrm>
            <a:solidFill>
              <a:schemeClr val="bg1"/>
            </a:solidFill>
          </p:grpSpPr>
          <p:sp>
            <p:nvSpPr>
              <p:cNvPr id="48" name="Oval 47"/>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5"/>
            <p:cNvGrpSpPr/>
            <p:nvPr/>
          </p:nvGrpSpPr>
          <p:grpSpPr>
            <a:xfrm>
              <a:off x="1871663" y="1843095"/>
              <a:ext cx="428625" cy="1352459"/>
              <a:chOff x="5891782" y="1905000"/>
              <a:chExt cx="1271017" cy="3165915"/>
            </a:xfrm>
            <a:solidFill>
              <a:schemeClr val="bg1"/>
            </a:solidFill>
          </p:grpSpPr>
          <p:sp>
            <p:nvSpPr>
              <p:cNvPr id="60" name="Oval 5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5"/>
            <p:cNvGrpSpPr/>
            <p:nvPr/>
          </p:nvGrpSpPr>
          <p:grpSpPr>
            <a:xfrm>
              <a:off x="728663" y="2838541"/>
              <a:ext cx="428625" cy="1352459"/>
              <a:chOff x="5891782" y="1905000"/>
              <a:chExt cx="1271017" cy="3165915"/>
            </a:xfrm>
            <a:solidFill>
              <a:schemeClr val="bg1"/>
            </a:solidFill>
          </p:grpSpPr>
          <p:sp>
            <p:nvSpPr>
              <p:cNvPr id="72" name="Oval 71"/>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5"/>
            <p:cNvGrpSpPr/>
            <p:nvPr/>
          </p:nvGrpSpPr>
          <p:grpSpPr>
            <a:xfrm>
              <a:off x="585788" y="2476561"/>
              <a:ext cx="428625" cy="1352459"/>
              <a:chOff x="5891782" y="1905000"/>
              <a:chExt cx="1271017" cy="3165915"/>
            </a:xfrm>
            <a:solidFill>
              <a:schemeClr val="bg1"/>
            </a:solidFill>
          </p:grpSpPr>
          <p:sp>
            <p:nvSpPr>
              <p:cNvPr id="78" name="Oval 77"/>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
            <p:cNvGrpSpPr/>
            <p:nvPr/>
          </p:nvGrpSpPr>
          <p:grpSpPr>
            <a:xfrm>
              <a:off x="1728788" y="2748046"/>
              <a:ext cx="428625" cy="1352459"/>
              <a:chOff x="5891782" y="1905000"/>
              <a:chExt cx="1271017" cy="3165915"/>
            </a:xfrm>
            <a:solidFill>
              <a:schemeClr val="bg1"/>
            </a:solidFill>
          </p:grpSpPr>
          <p:sp>
            <p:nvSpPr>
              <p:cNvPr id="84" name="Oval 83"/>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9" name="TextBox 378"/>
          <p:cNvSpPr txBox="1"/>
          <p:nvPr/>
        </p:nvSpPr>
        <p:spPr>
          <a:xfrm>
            <a:off x="6705600" y="5105400"/>
            <a:ext cx="3581400" cy="1477328"/>
          </a:xfrm>
          <a:prstGeom prst="rect">
            <a:avLst/>
          </a:prstGeom>
          <a:noFill/>
        </p:spPr>
        <p:txBody>
          <a:bodyPr wrap="square" rtlCol="0">
            <a:spAutoFit/>
          </a:bodyPr>
          <a:lstStyle/>
          <a:p>
            <a:r>
              <a:rPr lang="en-US" dirty="0">
                <a:solidFill>
                  <a:schemeClr val="bg1"/>
                </a:solidFill>
              </a:rPr>
              <a:t>The Nephites:</a:t>
            </a:r>
          </a:p>
          <a:p>
            <a:endParaRPr lang="en-US" dirty="0">
              <a:solidFill>
                <a:schemeClr val="bg1"/>
              </a:solidFill>
            </a:endParaRPr>
          </a:p>
          <a:p>
            <a:r>
              <a:rPr lang="en-US" dirty="0">
                <a:solidFill>
                  <a:schemeClr val="bg1"/>
                </a:solidFill>
              </a:rPr>
              <a:t>Not a single soul was slain</a:t>
            </a:r>
          </a:p>
          <a:p>
            <a:endParaRPr lang="en-US" dirty="0">
              <a:solidFill>
                <a:schemeClr val="bg1"/>
              </a:solidFill>
            </a:endParaRPr>
          </a:p>
          <a:p>
            <a:r>
              <a:rPr lang="en-US" dirty="0">
                <a:solidFill>
                  <a:schemeClr val="bg1"/>
                </a:solidFill>
              </a:rPr>
              <a:t>50 were wounded</a:t>
            </a:r>
          </a:p>
        </p:txBody>
      </p:sp>
      <p:grpSp>
        <p:nvGrpSpPr>
          <p:cNvPr id="260" name="Group 259"/>
          <p:cNvGrpSpPr/>
          <p:nvPr/>
        </p:nvGrpSpPr>
        <p:grpSpPr>
          <a:xfrm>
            <a:off x="7162801" y="1524000"/>
            <a:ext cx="2610697" cy="3124200"/>
            <a:chOff x="5638800" y="1524000"/>
            <a:chExt cx="2610697" cy="3124200"/>
          </a:xfrm>
        </p:grpSpPr>
        <p:grpSp>
          <p:nvGrpSpPr>
            <p:cNvPr id="166" name="Group 116"/>
            <p:cNvGrpSpPr/>
            <p:nvPr/>
          </p:nvGrpSpPr>
          <p:grpSpPr>
            <a:xfrm>
              <a:off x="6400800" y="1524000"/>
              <a:ext cx="1063610" cy="2209800"/>
              <a:chOff x="2607930" y="1219200"/>
              <a:chExt cx="2099441" cy="4361885"/>
            </a:xfrm>
          </p:grpSpPr>
          <p:sp>
            <p:nvSpPr>
              <p:cNvPr id="167" name="Oval 166"/>
              <p:cNvSpPr/>
              <p:nvPr/>
            </p:nvSpPr>
            <p:spPr>
              <a:xfrm rot="12296205" flipH="1">
                <a:off x="3636854" y="5200085"/>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8" name="Oval 167"/>
              <p:cNvSpPr/>
              <p:nvPr/>
            </p:nvSpPr>
            <p:spPr>
              <a:xfrm rot="20660369" flipH="1">
                <a:off x="3241922" y="5170320"/>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9" name="Flowchart: Manual Operation 168"/>
              <p:cNvSpPr/>
              <p:nvPr/>
            </p:nvSpPr>
            <p:spPr>
              <a:xfrm rot="10800000">
                <a:off x="3674730" y="3962400"/>
                <a:ext cx="457200" cy="1371600"/>
              </a:xfrm>
              <a:prstGeom prst="flowChartManualOperation">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Manual Operation 169"/>
              <p:cNvSpPr/>
              <p:nvPr/>
            </p:nvSpPr>
            <p:spPr>
              <a:xfrm rot="10800000">
                <a:off x="3217530" y="3962400"/>
                <a:ext cx="592470" cy="1371600"/>
              </a:xfrm>
              <a:prstGeom prst="flowChartManualOperation">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2607930" y="36576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3" name="Oval 192"/>
              <p:cNvSpPr/>
              <p:nvPr/>
            </p:nvSpPr>
            <p:spPr>
              <a:xfrm>
                <a:off x="4284330" y="35814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4" name="Flowchart: Manual Operation 193"/>
              <p:cNvSpPr/>
              <p:nvPr/>
            </p:nvSpPr>
            <p:spPr>
              <a:xfrm rot="12653049">
                <a:off x="2904501" y="2396130"/>
                <a:ext cx="548201" cy="1482240"/>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Manual Operation 195"/>
              <p:cNvSpPr/>
              <p:nvPr/>
            </p:nvSpPr>
            <p:spPr>
              <a:xfrm rot="9116100">
                <a:off x="3927171" y="2441695"/>
                <a:ext cx="548201" cy="1427048"/>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Manual Operation 196"/>
              <p:cNvSpPr/>
              <p:nvPr/>
            </p:nvSpPr>
            <p:spPr>
              <a:xfrm rot="10800000">
                <a:off x="3141330" y="2438400"/>
                <a:ext cx="1066800" cy="2209800"/>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Isosceles Triangle 197"/>
              <p:cNvSpPr/>
              <p:nvPr/>
            </p:nvSpPr>
            <p:spPr>
              <a:xfrm rot="10800000">
                <a:off x="3429000" y="25146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12"/>
              <p:cNvGrpSpPr/>
              <p:nvPr/>
            </p:nvGrpSpPr>
            <p:grpSpPr>
              <a:xfrm rot="17772307">
                <a:off x="3397060" y="3146415"/>
                <a:ext cx="766600" cy="1425073"/>
                <a:chOff x="3551491" y="3295649"/>
                <a:chExt cx="766600" cy="1425073"/>
              </a:xfrm>
            </p:grpSpPr>
            <p:sp>
              <p:nvSpPr>
                <p:cNvPr id="257" name="Cross 256"/>
                <p:cNvSpPr/>
                <p:nvPr/>
              </p:nvSpPr>
              <p:spPr>
                <a:xfrm rot="2093903">
                  <a:off x="3840008" y="32956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Pentagon 257"/>
                <p:cNvSpPr/>
                <p:nvPr/>
              </p:nvSpPr>
              <p:spPr>
                <a:xfrm rot="7482643">
                  <a:off x="3150713" y="41690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208" name="Rectangle 207"/>
              <p:cNvSpPr/>
              <p:nvPr/>
            </p:nvSpPr>
            <p:spPr>
              <a:xfrm>
                <a:off x="3217532" y="3657600"/>
                <a:ext cx="929596"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9" name="Oval 208"/>
              <p:cNvSpPr/>
              <p:nvPr/>
            </p:nvSpPr>
            <p:spPr>
              <a:xfrm>
                <a:off x="3217530" y="1295400"/>
                <a:ext cx="914400"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loud 209"/>
              <p:cNvSpPr/>
              <p:nvPr/>
            </p:nvSpPr>
            <p:spPr>
              <a:xfrm rot="17650418">
                <a:off x="2802975" y="1508002"/>
                <a:ext cx="762000" cy="457200"/>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217"/>
              <p:cNvSpPr/>
              <p:nvPr/>
            </p:nvSpPr>
            <p:spPr>
              <a:xfrm rot="4179572">
                <a:off x="3699580" y="1503503"/>
                <a:ext cx="762000" cy="457200"/>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2971800" y="1524000"/>
                <a:ext cx="1295400" cy="228600"/>
              </a:xfrm>
              <a:prstGeom prst="rect">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0" name="Cloud 219"/>
              <p:cNvSpPr/>
              <p:nvPr/>
            </p:nvSpPr>
            <p:spPr>
              <a:xfrm>
                <a:off x="3276600" y="1219200"/>
                <a:ext cx="762000" cy="457200"/>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115"/>
              <p:cNvGrpSpPr/>
              <p:nvPr/>
            </p:nvGrpSpPr>
            <p:grpSpPr>
              <a:xfrm>
                <a:off x="2895600" y="1524000"/>
                <a:ext cx="228600" cy="381000"/>
                <a:chOff x="2286000" y="381000"/>
                <a:chExt cx="457200" cy="762000"/>
              </a:xfrm>
            </p:grpSpPr>
            <p:sp>
              <p:nvSpPr>
                <p:cNvPr id="228" name="Trapezoid 227"/>
                <p:cNvSpPr/>
                <p:nvPr/>
              </p:nvSpPr>
              <p:spPr>
                <a:xfrm>
                  <a:off x="2286000" y="685800"/>
                  <a:ext cx="457200" cy="4572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2286000" y="381000"/>
                  <a:ext cx="457200" cy="3810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69"/>
            <p:cNvGrpSpPr/>
            <p:nvPr/>
          </p:nvGrpSpPr>
          <p:grpSpPr>
            <a:xfrm>
              <a:off x="5638800" y="1524000"/>
              <a:ext cx="1438124" cy="3124200"/>
              <a:chOff x="2057400" y="304800"/>
              <a:chExt cx="2743200" cy="5867400"/>
            </a:xfrm>
          </p:grpSpPr>
          <p:sp>
            <p:nvSpPr>
              <p:cNvPr id="171" name="Cloud 170"/>
              <p:cNvSpPr/>
              <p:nvPr/>
            </p:nvSpPr>
            <p:spPr>
              <a:xfrm rot="368239">
                <a:off x="2627345" y="2413180"/>
                <a:ext cx="1717963" cy="673225"/>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2296205" flipH="1">
                <a:off x="3527050" y="5728354"/>
                <a:ext cx="644884" cy="4221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3" name="Oval 172"/>
              <p:cNvSpPr/>
              <p:nvPr/>
            </p:nvSpPr>
            <p:spPr>
              <a:xfrm rot="20660369" flipH="1">
                <a:off x="2907247" y="5707873"/>
                <a:ext cx="644884" cy="4221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4" name="Flowchart: Manual Operation 173"/>
              <p:cNvSpPr/>
              <p:nvPr/>
            </p:nvSpPr>
            <p:spPr>
              <a:xfrm rot="10800000">
                <a:off x="3552131" y="4357105"/>
                <a:ext cx="552758" cy="1519614"/>
              </a:xfrm>
              <a:prstGeom prst="flowChartManualOperation">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Manual Operation 174"/>
              <p:cNvSpPr/>
              <p:nvPr/>
            </p:nvSpPr>
            <p:spPr>
              <a:xfrm rot="10800000">
                <a:off x="2999372" y="4357105"/>
                <a:ext cx="695712" cy="1519614"/>
              </a:xfrm>
              <a:prstGeom prst="flowChartManualOperation">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262363" y="4019413"/>
                <a:ext cx="511459" cy="4221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7" name="Oval 176"/>
              <p:cNvSpPr/>
              <p:nvPr/>
            </p:nvSpPr>
            <p:spPr>
              <a:xfrm>
                <a:off x="4289141" y="3934990"/>
                <a:ext cx="511459" cy="4221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8" name="Flowchart: Manual Operation 177"/>
              <p:cNvSpPr/>
              <p:nvPr/>
            </p:nvSpPr>
            <p:spPr>
              <a:xfrm rot="12304159">
                <a:off x="2562945" y="2814140"/>
                <a:ext cx="662778" cy="1435191"/>
              </a:xfrm>
              <a:prstGeom prst="flowChartManualOperation">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Manual Operation 178"/>
              <p:cNvSpPr/>
              <p:nvPr/>
            </p:nvSpPr>
            <p:spPr>
              <a:xfrm rot="8727755">
                <a:off x="3853631" y="2804608"/>
                <a:ext cx="662778" cy="1435191"/>
              </a:xfrm>
              <a:prstGeom prst="flowChartManualOperation">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Manual Operation 179"/>
              <p:cNvSpPr/>
              <p:nvPr/>
            </p:nvSpPr>
            <p:spPr>
              <a:xfrm rot="10800000">
                <a:off x="2907247" y="2743199"/>
                <a:ext cx="1289768" cy="2373713"/>
              </a:xfrm>
              <a:prstGeom prst="flowChartManualOperation">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Isosceles Triangle 180"/>
              <p:cNvSpPr/>
              <p:nvPr/>
            </p:nvSpPr>
            <p:spPr>
              <a:xfrm rot="10800000">
                <a:off x="3275752" y="2837491"/>
                <a:ext cx="644884" cy="59096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Pentagon 181"/>
              <p:cNvSpPr/>
              <p:nvPr/>
            </p:nvSpPr>
            <p:spPr>
              <a:xfrm rot="16200000">
                <a:off x="-441019" y="3192437"/>
                <a:ext cx="5867400" cy="92126"/>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446615" y="4019413"/>
                <a:ext cx="219196" cy="3376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4" name="Flowchart: Decision 183"/>
              <p:cNvSpPr/>
              <p:nvPr/>
            </p:nvSpPr>
            <p:spPr>
              <a:xfrm rot="18232967">
                <a:off x="1744948" y="868465"/>
                <a:ext cx="923999" cy="299095"/>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ross 184"/>
              <p:cNvSpPr/>
              <p:nvPr/>
            </p:nvSpPr>
            <p:spPr>
              <a:xfrm rot="2093903">
                <a:off x="3751953" y="3618402"/>
                <a:ext cx="578005" cy="51148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Pentagon 185"/>
              <p:cNvSpPr/>
              <p:nvPr/>
            </p:nvSpPr>
            <p:spPr>
              <a:xfrm rot="7482643">
                <a:off x="2966736" y="4578370"/>
                <a:ext cx="1055288" cy="182491"/>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7" name="Oval 186"/>
              <p:cNvSpPr/>
              <p:nvPr/>
            </p:nvSpPr>
            <p:spPr>
              <a:xfrm>
                <a:off x="2999373" y="1402299"/>
                <a:ext cx="1105515" cy="16040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187"/>
              <p:cNvSpPr/>
              <p:nvPr/>
            </p:nvSpPr>
            <p:spPr>
              <a:xfrm rot="6999720">
                <a:off x="2321400" y="1865527"/>
                <a:ext cx="1414949" cy="574127"/>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loud 188"/>
              <p:cNvSpPr/>
              <p:nvPr/>
            </p:nvSpPr>
            <p:spPr>
              <a:xfrm rot="4583596">
                <a:off x="3376703" y="1840272"/>
                <a:ext cx="1414949" cy="574127"/>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loud 189"/>
              <p:cNvSpPr/>
              <p:nvPr/>
            </p:nvSpPr>
            <p:spPr>
              <a:xfrm>
                <a:off x="3070789" y="1317876"/>
                <a:ext cx="1105515" cy="590961"/>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46"/>
              <p:cNvGrpSpPr/>
              <p:nvPr/>
            </p:nvGrpSpPr>
            <p:grpSpPr>
              <a:xfrm>
                <a:off x="3200400" y="2743200"/>
                <a:ext cx="650764" cy="2453047"/>
                <a:chOff x="5180147" y="2500417"/>
                <a:chExt cx="650764" cy="2453047"/>
              </a:xfrm>
            </p:grpSpPr>
            <p:sp>
              <p:nvSpPr>
                <p:cNvPr id="217" name="Rectangle 26"/>
                <p:cNvSpPr/>
                <p:nvPr/>
              </p:nvSpPr>
              <p:spPr>
                <a:xfrm rot="3829260">
                  <a:off x="4387526" y="3457677"/>
                  <a:ext cx="2219187" cy="461306"/>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45"/>
                <p:cNvGrpSpPr/>
                <p:nvPr/>
              </p:nvGrpSpPr>
              <p:grpSpPr>
                <a:xfrm rot="19933661">
                  <a:off x="5180147" y="2500417"/>
                  <a:ext cx="650764" cy="2453047"/>
                  <a:chOff x="6172200" y="1981200"/>
                  <a:chExt cx="1066800" cy="2438400"/>
                </a:xfrm>
              </p:grpSpPr>
              <p:grpSp>
                <p:nvGrpSpPr>
                  <p:cNvPr id="19" name="Group 38"/>
                  <p:cNvGrpSpPr/>
                  <p:nvPr/>
                </p:nvGrpSpPr>
                <p:grpSpPr>
                  <a:xfrm>
                    <a:off x="6172200" y="1981200"/>
                    <a:ext cx="1066800" cy="1066800"/>
                    <a:chOff x="6172200" y="1981200"/>
                    <a:chExt cx="1066800" cy="1066800"/>
                  </a:xfrm>
                </p:grpSpPr>
                <p:sp>
                  <p:nvSpPr>
                    <p:cNvPr id="226" name="Multiply 36"/>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37"/>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39"/>
                  <p:cNvGrpSpPr/>
                  <p:nvPr/>
                </p:nvGrpSpPr>
                <p:grpSpPr>
                  <a:xfrm>
                    <a:off x="6172200" y="2667000"/>
                    <a:ext cx="1066800" cy="1066800"/>
                    <a:chOff x="6172200" y="1981200"/>
                    <a:chExt cx="1066800" cy="1066800"/>
                  </a:xfrm>
                </p:grpSpPr>
                <p:sp>
                  <p:nvSpPr>
                    <p:cNvPr id="224" name="Multiply 40"/>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41"/>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2"/>
                  <p:cNvGrpSpPr/>
                  <p:nvPr/>
                </p:nvGrpSpPr>
                <p:grpSpPr>
                  <a:xfrm>
                    <a:off x="6172200" y="3352800"/>
                    <a:ext cx="1066800" cy="1066800"/>
                    <a:chOff x="6172200" y="1981200"/>
                    <a:chExt cx="1066800" cy="1066800"/>
                  </a:xfrm>
                </p:grpSpPr>
                <p:sp>
                  <p:nvSpPr>
                    <p:cNvPr id="222" name="Multiply 221"/>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2" name="Rectangle 191"/>
              <p:cNvSpPr/>
              <p:nvPr/>
            </p:nvSpPr>
            <p:spPr>
              <a:xfrm>
                <a:off x="2999374" y="4019413"/>
                <a:ext cx="1289768" cy="337692"/>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22" name="Group 47"/>
              <p:cNvGrpSpPr/>
              <p:nvPr/>
            </p:nvGrpSpPr>
            <p:grpSpPr>
              <a:xfrm>
                <a:off x="3787211" y="4631475"/>
                <a:ext cx="551852" cy="569860"/>
                <a:chOff x="3787211" y="4631475"/>
                <a:chExt cx="551852" cy="569860"/>
              </a:xfrm>
            </p:grpSpPr>
            <p:grpSp>
              <p:nvGrpSpPr>
                <p:cNvPr id="23" name="Group 121"/>
                <p:cNvGrpSpPr/>
                <p:nvPr/>
              </p:nvGrpSpPr>
              <p:grpSpPr>
                <a:xfrm>
                  <a:off x="3787211" y="4779220"/>
                  <a:ext cx="184253" cy="422115"/>
                  <a:chOff x="7696200" y="5791200"/>
                  <a:chExt cx="228600" cy="381000"/>
                </a:xfrm>
              </p:grpSpPr>
              <p:sp>
                <p:nvSpPr>
                  <p:cNvPr id="215" name="Trapezoid 214"/>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22"/>
                <p:cNvGrpSpPr/>
                <p:nvPr/>
              </p:nvGrpSpPr>
              <p:grpSpPr>
                <a:xfrm>
                  <a:off x="3971464" y="4694797"/>
                  <a:ext cx="184253" cy="422115"/>
                  <a:chOff x="7696200" y="5791200"/>
                  <a:chExt cx="228600" cy="381000"/>
                </a:xfrm>
              </p:grpSpPr>
              <p:sp>
                <p:nvSpPr>
                  <p:cNvPr id="213" name="Trapezoid 212"/>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25"/>
                <p:cNvGrpSpPr/>
                <p:nvPr/>
              </p:nvGrpSpPr>
              <p:grpSpPr>
                <a:xfrm rot="20208952">
                  <a:off x="4137039" y="4631475"/>
                  <a:ext cx="202024" cy="379912"/>
                  <a:chOff x="7696200" y="5791200"/>
                  <a:chExt cx="228600" cy="381000"/>
                </a:xfrm>
              </p:grpSpPr>
              <p:sp>
                <p:nvSpPr>
                  <p:cNvPr id="211" name="Trapezoid 210"/>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61"/>
              <p:cNvGrpSpPr/>
              <p:nvPr/>
            </p:nvGrpSpPr>
            <p:grpSpPr>
              <a:xfrm>
                <a:off x="2743200" y="1600200"/>
                <a:ext cx="1582616" cy="530461"/>
                <a:chOff x="5503984" y="1178171"/>
                <a:chExt cx="2116016" cy="709246"/>
              </a:xfrm>
            </p:grpSpPr>
            <p:sp>
              <p:nvSpPr>
                <p:cNvPr id="195" name="Rounded Rectangle 194"/>
                <p:cNvSpPr/>
                <p:nvPr/>
              </p:nvSpPr>
              <p:spPr>
                <a:xfrm>
                  <a:off x="5562600" y="1295400"/>
                  <a:ext cx="2057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8"/>
                <p:cNvGrpSpPr/>
                <p:nvPr/>
              </p:nvGrpSpPr>
              <p:grpSpPr>
                <a:xfrm>
                  <a:off x="5503984" y="1201617"/>
                  <a:ext cx="685800" cy="685800"/>
                  <a:chOff x="6172200" y="1981200"/>
                  <a:chExt cx="1066800" cy="1066800"/>
                </a:xfrm>
              </p:grpSpPr>
              <p:sp>
                <p:nvSpPr>
                  <p:cNvPr id="206" name="Multiply 205"/>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5972907" y="1178171"/>
                  <a:ext cx="685800" cy="685800"/>
                  <a:chOff x="6172200" y="1981200"/>
                  <a:chExt cx="1066800" cy="1066800"/>
                </a:xfrm>
              </p:grpSpPr>
              <p:sp>
                <p:nvSpPr>
                  <p:cNvPr id="204" name="Multiply 203"/>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5"/>
                <p:cNvGrpSpPr/>
                <p:nvPr/>
              </p:nvGrpSpPr>
              <p:grpSpPr>
                <a:xfrm>
                  <a:off x="6424245" y="1195756"/>
                  <a:ext cx="685800" cy="685800"/>
                  <a:chOff x="6172200" y="1981200"/>
                  <a:chExt cx="1066800" cy="1066800"/>
                </a:xfrm>
              </p:grpSpPr>
              <p:sp>
                <p:nvSpPr>
                  <p:cNvPr id="202" name="Multiply 201"/>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58"/>
                <p:cNvGrpSpPr/>
                <p:nvPr/>
              </p:nvGrpSpPr>
              <p:grpSpPr>
                <a:xfrm>
                  <a:off x="6893168" y="1178172"/>
                  <a:ext cx="685800" cy="685800"/>
                  <a:chOff x="6172200" y="1981200"/>
                  <a:chExt cx="1066800" cy="1066800"/>
                </a:xfrm>
              </p:grpSpPr>
              <p:sp>
                <p:nvSpPr>
                  <p:cNvPr id="200" name="Multiply 199"/>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 name="Group 227"/>
            <p:cNvGrpSpPr/>
            <p:nvPr/>
          </p:nvGrpSpPr>
          <p:grpSpPr>
            <a:xfrm>
              <a:off x="7010400" y="2362200"/>
              <a:ext cx="1239097" cy="1981200"/>
              <a:chOff x="5715000" y="1326766"/>
              <a:chExt cx="2582414" cy="4129038"/>
            </a:xfrm>
          </p:grpSpPr>
          <p:sp>
            <p:nvSpPr>
              <p:cNvPr id="229" name="Oval 228"/>
              <p:cNvSpPr/>
              <p:nvPr/>
            </p:nvSpPr>
            <p:spPr>
              <a:xfrm>
                <a:off x="5715000" y="3505200"/>
                <a:ext cx="419272" cy="3305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0" name="Oval 229"/>
              <p:cNvSpPr/>
              <p:nvPr/>
            </p:nvSpPr>
            <p:spPr>
              <a:xfrm>
                <a:off x="7391400" y="3505200"/>
                <a:ext cx="419272" cy="3305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1" name="Flowchart: Manual Operation 230"/>
              <p:cNvSpPr/>
              <p:nvPr/>
            </p:nvSpPr>
            <p:spPr>
              <a:xfrm rot="8773187">
                <a:off x="6953363" y="2400953"/>
                <a:ext cx="543317" cy="133028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lowchart: Manual Operation 231"/>
              <p:cNvSpPr/>
              <p:nvPr/>
            </p:nvSpPr>
            <p:spPr>
              <a:xfrm rot="12653049">
                <a:off x="5997851" y="2489069"/>
                <a:ext cx="543317" cy="1252166"/>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p:cNvSpPr/>
              <p:nvPr/>
            </p:nvSpPr>
            <p:spPr>
              <a:xfrm>
                <a:off x="6248400" y="2514600"/>
                <a:ext cx="961901" cy="1295400"/>
              </a:xfrm>
              <a:prstGeom prst="trapezoid">
                <a:avLst>
                  <a:gd name="adj" fmla="val 2707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2296205" flipH="1">
                <a:off x="6826846" y="5125235"/>
                <a:ext cx="528648" cy="33056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5" name="Oval 234"/>
              <p:cNvSpPr/>
              <p:nvPr/>
            </p:nvSpPr>
            <p:spPr>
              <a:xfrm rot="20660369" flipH="1">
                <a:off x="6130803" y="5094415"/>
                <a:ext cx="528648" cy="33056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6" name="Isosceles Triangle 235"/>
              <p:cNvSpPr/>
              <p:nvPr/>
            </p:nvSpPr>
            <p:spPr>
              <a:xfrm rot="10800000">
                <a:off x="6485152" y="2516816"/>
                <a:ext cx="528648" cy="462797"/>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258588" y="1392880"/>
                <a:ext cx="906253" cy="12561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7650418">
                <a:off x="5894763" y="1549119"/>
                <a:ext cx="661139" cy="45312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Cloud 238"/>
              <p:cNvSpPr/>
              <p:nvPr/>
            </p:nvSpPr>
            <p:spPr>
              <a:xfrm rot="4179572">
                <a:off x="6783380" y="1545216"/>
                <a:ext cx="661139" cy="45312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6015048" y="1591222"/>
                <a:ext cx="1283859" cy="19834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1" name="Cloud 240"/>
              <p:cNvSpPr/>
              <p:nvPr/>
            </p:nvSpPr>
            <p:spPr>
              <a:xfrm>
                <a:off x="6317132" y="1326766"/>
                <a:ext cx="755211" cy="39668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6934200" y="2514600"/>
                <a:ext cx="304800" cy="19834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6248400" y="2514600"/>
                <a:ext cx="302084" cy="19834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Manual Operation 243"/>
              <p:cNvSpPr/>
              <p:nvPr/>
            </p:nvSpPr>
            <p:spPr>
              <a:xfrm rot="10800000">
                <a:off x="6755066" y="4087091"/>
                <a:ext cx="5225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Manual Operation 244"/>
              <p:cNvSpPr/>
              <p:nvPr/>
            </p:nvSpPr>
            <p:spPr>
              <a:xfrm rot="10800000">
                <a:off x="6172200" y="4091049"/>
                <a:ext cx="5225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Pentagon 245"/>
              <p:cNvSpPr/>
              <p:nvPr/>
            </p:nvSpPr>
            <p:spPr>
              <a:xfrm rot="5637398">
                <a:off x="5731942" y="414696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Pentagon 246"/>
              <p:cNvSpPr/>
              <p:nvPr/>
            </p:nvSpPr>
            <p:spPr>
              <a:xfrm rot="5400000">
                <a:off x="6011406" y="42158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Pentagon 247"/>
              <p:cNvSpPr/>
              <p:nvPr/>
            </p:nvSpPr>
            <p:spPr>
              <a:xfrm rot="5400000">
                <a:off x="6210876" y="42158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entagon 248"/>
              <p:cNvSpPr/>
              <p:nvPr/>
            </p:nvSpPr>
            <p:spPr>
              <a:xfrm rot="5400000">
                <a:off x="6410346" y="42158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entagon 249"/>
              <p:cNvSpPr/>
              <p:nvPr/>
            </p:nvSpPr>
            <p:spPr>
              <a:xfrm rot="5118420">
                <a:off x="6629400" y="4191003"/>
                <a:ext cx="1066800" cy="152400"/>
              </a:xfrm>
              <a:prstGeom prst="homePlat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Pentagon 250"/>
              <p:cNvSpPr/>
              <p:nvPr/>
            </p:nvSpPr>
            <p:spPr>
              <a:xfrm rot="5400000">
                <a:off x="5850218" y="4208182"/>
                <a:ext cx="1219200" cy="118037"/>
              </a:xfrm>
              <a:prstGeom prst="homePlat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102"/>
              <p:cNvGrpSpPr/>
              <p:nvPr/>
            </p:nvGrpSpPr>
            <p:grpSpPr>
              <a:xfrm rot="10565809">
                <a:off x="7375533" y="2086685"/>
                <a:ext cx="921881" cy="1804076"/>
                <a:chOff x="6523114" y="3122225"/>
                <a:chExt cx="749548" cy="1546164"/>
              </a:xfrm>
            </p:grpSpPr>
            <p:sp>
              <p:nvSpPr>
                <p:cNvPr id="255" name="Pentagon 254"/>
                <p:cNvSpPr/>
                <p:nvPr/>
              </p:nvSpPr>
              <p:spPr>
                <a:xfrm rot="7482643">
                  <a:off x="5935883" y="3967600"/>
                  <a:ext cx="1288020" cy="113557"/>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6" name="Cross 255"/>
                <p:cNvSpPr/>
                <p:nvPr/>
              </p:nvSpPr>
              <p:spPr>
                <a:xfrm rot="2341287">
                  <a:off x="6798838" y="3122225"/>
                  <a:ext cx="473824" cy="457670"/>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Rectangle 252"/>
              <p:cNvSpPr/>
              <p:nvPr/>
            </p:nvSpPr>
            <p:spPr>
              <a:xfrm>
                <a:off x="6246885" y="3581400"/>
                <a:ext cx="990600" cy="2286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4" name="Oval 253"/>
              <p:cNvSpPr/>
              <p:nvPr/>
            </p:nvSpPr>
            <p:spPr>
              <a:xfrm>
                <a:off x="7467600" y="3581400"/>
                <a:ext cx="2286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sp>
        <p:nvSpPr>
          <p:cNvPr id="261" name="TextBox 260"/>
          <p:cNvSpPr txBox="1"/>
          <p:nvPr/>
        </p:nvSpPr>
        <p:spPr>
          <a:xfrm>
            <a:off x="2057400" y="4724401"/>
            <a:ext cx="3429000" cy="1200329"/>
          </a:xfrm>
          <a:prstGeom prst="rect">
            <a:avLst/>
          </a:prstGeom>
          <a:noFill/>
        </p:spPr>
        <p:txBody>
          <a:bodyPr wrap="square" rtlCol="0">
            <a:spAutoFit/>
          </a:bodyPr>
          <a:lstStyle/>
          <a:p>
            <a:r>
              <a:rPr lang="en-US" dirty="0">
                <a:solidFill>
                  <a:schemeClr val="bg1"/>
                </a:solidFill>
              </a:rPr>
              <a:t>The rest fled into the wilderness and returned to the land of Nephi to tell the king, </a:t>
            </a:r>
            <a:r>
              <a:rPr lang="en-US" dirty="0" err="1">
                <a:solidFill>
                  <a:schemeClr val="bg1"/>
                </a:solidFill>
              </a:rPr>
              <a:t>Amalickiah</a:t>
            </a:r>
            <a:r>
              <a:rPr lang="en-US" dirty="0">
                <a:solidFill>
                  <a:schemeClr val="bg1"/>
                </a:solidFill>
              </a:rPr>
              <a:t> about their great loss</a:t>
            </a:r>
          </a:p>
        </p:txBody>
      </p:sp>
      <p:grpSp>
        <p:nvGrpSpPr>
          <p:cNvPr id="2" name="Group 1">
            <a:extLst>
              <a:ext uri="{FF2B5EF4-FFF2-40B4-BE49-F238E27FC236}">
                <a16:creationId xmlns:a16="http://schemas.microsoft.com/office/drawing/2014/main" id="{A6934281-22BC-4ACC-B654-A91419314B33}"/>
              </a:ext>
            </a:extLst>
          </p:cNvPr>
          <p:cNvGrpSpPr/>
          <p:nvPr/>
        </p:nvGrpSpPr>
        <p:grpSpPr>
          <a:xfrm>
            <a:off x="525101" y="1420640"/>
            <a:ext cx="1880530" cy="1684699"/>
            <a:chOff x="271604" y="1112822"/>
            <a:chExt cx="1880530" cy="1684699"/>
          </a:xfrm>
        </p:grpSpPr>
        <p:grpSp>
          <p:nvGrpSpPr>
            <p:cNvPr id="263" name="Group 72">
              <a:extLst>
                <a:ext uri="{FF2B5EF4-FFF2-40B4-BE49-F238E27FC236}">
                  <a16:creationId xmlns:a16="http://schemas.microsoft.com/office/drawing/2014/main" id="{98BAF31A-DDF7-4785-9A9E-0A987E39226A}"/>
                </a:ext>
              </a:extLst>
            </p:cNvPr>
            <p:cNvGrpSpPr/>
            <p:nvPr/>
          </p:nvGrpSpPr>
          <p:grpSpPr>
            <a:xfrm flipH="1">
              <a:off x="271604" y="1112822"/>
              <a:ext cx="1539842" cy="1212216"/>
              <a:chOff x="1524000" y="4800600"/>
              <a:chExt cx="3581400" cy="2819400"/>
            </a:xfrm>
          </p:grpSpPr>
          <p:grpSp>
            <p:nvGrpSpPr>
              <p:cNvPr id="383" name="Group 219">
                <a:extLst>
                  <a:ext uri="{FF2B5EF4-FFF2-40B4-BE49-F238E27FC236}">
                    <a16:creationId xmlns:a16="http://schemas.microsoft.com/office/drawing/2014/main" id="{34D0DBCA-0E1A-4FC5-BAD8-0CDEE0325179}"/>
                  </a:ext>
                </a:extLst>
              </p:cNvPr>
              <p:cNvGrpSpPr/>
              <p:nvPr/>
            </p:nvGrpSpPr>
            <p:grpSpPr>
              <a:xfrm>
                <a:off x="1524000" y="4800600"/>
                <a:ext cx="1371600" cy="2819400"/>
                <a:chOff x="219698" y="533400"/>
                <a:chExt cx="3056902" cy="6705600"/>
              </a:xfrm>
            </p:grpSpPr>
            <p:sp>
              <p:nvSpPr>
                <p:cNvPr id="477" name="Oval 476">
                  <a:extLst>
                    <a:ext uri="{FF2B5EF4-FFF2-40B4-BE49-F238E27FC236}">
                      <a16:creationId xmlns:a16="http://schemas.microsoft.com/office/drawing/2014/main" id="{F634D981-A931-4167-B195-E29A39C5170C}"/>
                    </a:ext>
                  </a:extLst>
                </p:cNvPr>
                <p:cNvSpPr/>
                <p:nvPr/>
              </p:nvSpPr>
              <p:spPr>
                <a:xfrm>
                  <a:off x="2667000" y="4191000"/>
                  <a:ext cx="6096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ounded Rectangle 215">
                  <a:extLst>
                    <a:ext uri="{FF2B5EF4-FFF2-40B4-BE49-F238E27FC236}">
                      <a16:creationId xmlns:a16="http://schemas.microsoft.com/office/drawing/2014/main" id="{441A83E0-CF66-4B56-A658-F1F77DC1AA6E}"/>
                    </a:ext>
                  </a:extLst>
                </p:cNvPr>
                <p:cNvSpPr/>
                <p:nvPr/>
              </p:nvSpPr>
              <p:spPr>
                <a:xfrm rot="20091895">
                  <a:off x="2271993" y="2550083"/>
                  <a:ext cx="549417"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a:extLst>
                    <a:ext uri="{FF2B5EF4-FFF2-40B4-BE49-F238E27FC236}">
                      <a16:creationId xmlns:a16="http://schemas.microsoft.com/office/drawing/2014/main" id="{79AED7E5-F4D7-45B4-8E9D-F862C582CEF0}"/>
                    </a:ext>
                  </a:extLst>
                </p:cNvPr>
                <p:cNvSpPr/>
                <p:nvPr/>
              </p:nvSpPr>
              <p:spPr>
                <a:xfrm>
                  <a:off x="457200" y="42672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217">
                  <a:extLst>
                    <a:ext uri="{FF2B5EF4-FFF2-40B4-BE49-F238E27FC236}">
                      <a16:creationId xmlns:a16="http://schemas.microsoft.com/office/drawing/2014/main" id="{EF5EDB5B-D323-451E-A846-2A1356080C7A}"/>
                    </a:ext>
                  </a:extLst>
                </p:cNvPr>
                <p:cNvSpPr/>
                <p:nvPr/>
              </p:nvSpPr>
              <p:spPr>
                <a:xfrm rot="1200398">
                  <a:off x="862129" y="2571982"/>
                  <a:ext cx="696046"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Trapezoid 2">
                  <a:extLst>
                    <a:ext uri="{FF2B5EF4-FFF2-40B4-BE49-F238E27FC236}">
                      <a16:creationId xmlns:a16="http://schemas.microsoft.com/office/drawing/2014/main" id="{760D4618-9DD9-4E8B-AFE7-C9F31EFA3361}"/>
                    </a:ext>
                  </a:extLst>
                </p:cNvPr>
                <p:cNvSpPr/>
                <p:nvPr/>
              </p:nvSpPr>
              <p:spPr>
                <a:xfrm>
                  <a:off x="1143000" y="2590800"/>
                  <a:ext cx="1295400" cy="2743200"/>
                </a:xfrm>
                <a:prstGeom prst="trapezoid">
                  <a:avLst>
                    <a:gd name="adj" fmla="val 2331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ectangle 481">
                  <a:extLst>
                    <a:ext uri="{FF2B5EF4-FFF2-40B4-BE49-F238E27FC236}">
                      <a16:creationId xmlns:a16="http://schemas.microsoft.com/office/drawing/2014/main" id="{6F99E655-BB6D-4565-9602-43D3D58E5256}"/>
                    </a:ext>
                  </a:extLst>
                </p:cNvPr>
                <p:cNvSpPr/>
                <p:nvPr/>
              </p:nvSpPr>
              <p:spPr>
                <a:xfrm>
                  <a:off x="1219200" y="51054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ectangle 172">
                  <a:extLst>
                    <a:ext uri="{FF2B5EF4-FFF2-40B4-BE49-F238E27FC236}">
                      <a16:creationId xmlns:a16="http://schemas.microsoft.com/office/drawing/2014/main" id="{D14C9BF3-F71E-4492-BF70-33DEF5CDF0A7}"/>
                    </a:ext>
                  </a:extLst>
                </p:cNvPr>
                <p:cNvSpPr/>
                <p:nvPr/>
              </p:nvSpPr>
              <p:spPr>
                <a:xfrm>
                  <a:off x="1828800" y="51054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Trapezoid 173">
                  <a:extLst>
                    <a:ext uri="{FF2B5EF4-FFF2-40B4-BE49-F238E27FC236}">
                      <a16:creationId xmlns:a16="http://schemas.microsoft.com/office/drawing/2014/main" id="{474729CA-5952-4CE8-B7FC-2718270339A5}"/>
                    </a:ext>
                  </a:extLst>
                </p:cNvPr>
                <p:cNvSpPr/>
                <p:nvPr/>
              </p:nvSpPr>
              <p:spPr>
                <a:xfrm>
                  <a:off x="914400" y="4495800"/>
                  <a:ext cx="1796143" cy="1219200"/>
                </a:xfrm>
                <a:prstGeom prst="trapezoid">
                  <a:avLst>
                    <a:gd name="adj" fmla="val 23319"/>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5" name="Group 14">
                  <a:extLst>
                    <a:ext uri="{FF2B5EF4-FFF2-40B4-BE49-F238E27FC236}">
                      <a16:creationId xmlns:a16="http://schemas.microsoft.com/office/drawing/2014/main" id="{2B48EB3C-8B94-43CE-8B7F-3280C9D98C02}"/>
                    </a:ext>
                  </a:extLst>
                </p:cNvPr>
                <p:cNvGrpSpPr/>
                <p:nvPr/>
              </p:nvGrpSpPr>
              <p:grpSpPr>
                <a:xfrm>
                  <a:off x="762000" y="5257800"/>
                  <a:ext cx="2133600" cy="533400"/>
                  <a:chOff x="3962400" y="5105400"/>
                  <a:chExt cx="2677885" cy="1143001"/>
                </a:xfrm>
                <a:solidFill>
                  <a:srgbClr val="FFC000"/>
                </a:solidFill>
              </p:grpSpPr>
              <p:sp>
                <p:nvSpPr>
                  <p:cNvPr id="499" name="Multiply 236">
                    <a:extLst>
                      <a:ext uri="{FF2B5EF4-FFF2-40B4-BE49-F238E27FC236}">
                        <a16:creationId xmlns:a16="http://schemas.microsoft.com/office/drawing/2014/main" id="{BDCFA7A4-2F67-41E8-80D9-C5838060C954}"/>
                      </a:ext>
                    </a:extLst>
                  </p:cNvPr>
                  <p:cNvSpPr/>
                  <p:nvPr/>
                </p:nvSpPr>
                <p:spPr>
                  <a:xfrm>
                    <a:off x="3962400" y="5105400"/>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Multiply 237">
                    <a:extLst>
                      <a:ext uri="{FF2B5EF4-FFF2-40B4-BE49-F238E27FC236}">
                        <a16:creationId xmlns:a16="http://schemas.microsoft.com/office/drawing/2014/main" id="{A6B305FA-18FB-4477-A123-E8D44A2944E5}"/>
                      </a:ext>
                    </a:extLst>
                  </p:cNvPr>
                  <p:cNvSpPr/>
                  <p:nvPr/>
                </p:nvSpPr>
                <p:spPr>
                  <a:xfrm>
                    <a:off x="4648200" y="5105400"/>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Multiply 238">
                    <a:extLst>
                      <a:ext uri="{FF2B5EF4-FFF2-40B4-BE49-F238E27FC236}">
                        <a16:creationId xmlns:a16="http://schemas.microsoft.com/office/drawing/2014/main" id="{22568F15-8F1B-45E8-AF4C-859A4423C042}"/>
                      </a:ext>
                    </a:extLst>
                  </p:cNvPr>
                  <p:cNvSpPr/>
                  <p:nvPr/>
                </p:nvSpPr>
                <p:spPr>
                  <a:xfrm>
                    <a:off x="5344885" y="5105401"/>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6" name="Oval 485">
                  <a:extLst>
                    <a:ext uri="{FF2B5EF4-FFF2-40B4-BE49-F238E27FC236}">
                      <a16:creationId xmlns:a16="http://schemas.microsoft.com/office/drawing/2014/main" id="{30D3E736-F9EF-490D-9FC2-61CFD4E6240B}"/>
                    </a:ext>
                  </a:extLst>
                </p:cNvPr>
                <p:cNvSpPr/>
                <p:nvPr/>
              </p:nvSpPr>
              <p:spPr>
                <a:xfrm>
                  <a:off x="990600" y="66294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a:extLst>
                    <a:ext uri="{FF2B5EF4-FFF2-40B4-BE49-F238E27FC236}">
                      <a16:creationId xmlns:a16="http://schemas.microsoft.com/office/drawing/2014/main" id="{48FB41F4-51BF-4130-82C6-A0A617A5F7F5}"/>
                    </a:ext>
                  </a:extLst>
                </p:cNvPr>
                <p:cNvSpPr/>
                <p:nvPr/>
              </p:nvSpPr>
              <p:spPr>
                <a:xfrm>
                  <a:off x="1676400" y="66294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1">
                  <a:extLst>
                    <a:ext uri="{FF2B5EF4-FFF2-40B4-BE49-F238E27FC236}">
                      <a16:creationId xmlns:a16="http://schemas.microsoft.com/office/drawing/2014/main" id="{6EB683A9-A2CF-4D1A-961F-4D84962E0600}"/>
                    </a:ext>
                  </a:extLst>
                </p:cNvPr>
                <p:cNvSpPr/>
                <p:nvPr/>
              </p:nvSpPr>
              <p:spPr>
                <a:xfrm>
                  <a:off x="914400" y="533400"/>
                  <a:ext cx="1676400" cy="2286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Cross 488">
                  <a:extLst>
                    <a:ext uri="{FF2B5EF4-FFF2-40B4-BE49-F238E27FC236}">
                      <a16:creationId xmlns:a16="http://schemas.microsoft.com/office/drawing/2014/main" id="{95B4BA36-CE15-404C-BC92-B3D774EFE24A}"/>
                    </a:ext>
                  </a:extLst>
                </p:cNvPr>
                <p:cNvSpPr/>
                <p:nvPr/>
              </p:nvSpPr>
              <p:spPr>
                <a:xfrm rot="19617719">
                  <a:off x="219698" y="3754091"/>
                  <a:ext cx="1367599" cy="1446998"/>
                </a:xfrm>
                <a:prstGeom prst="plus">
                  <a:avLst>
                    <a:gd name="adj" fmla="val 39769"/>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Pentagon 227">
                  <a:extLst>
                    <a:ext uri="{FF2B5EF4-FFF2-40B4-BE49-F238E27FC236}">
                      <a16:creationId xmlns:a16="http://schemas.microsoft.com/office/drawing/2014/main" id="{886FF363-734B-43C3-B1AF-49EAA05B96F2}"/>
                    </a:ext>
                  </a:extLst>
                </p:cNvPr>
                <p:cNvSpPr/>
                <p:nvPr/>
              </p:nvSpPr>
              <p:spPr>
                <a:xfrm rot="3406459">
                  <a:off x="699289" y="5845190"/>
                  <a:ext cx="2156415" cy="337785"/>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91" name="Oval 180">
                  <a:extLst>
                    <a:ext uri="{FF2B5EF4-FFF2-40B4-BE49-F238E27FC236}">
                      <a16:creationId xmlns:a16="http://schemas.microsoft.com/office/drawing/2014/main" id="{3E9FAC00-9E17-456F-8D44-701431B5E52A}"/>
                    </a:ext>
                  </a:extLst>
                </p:cNvPr>
                <p:cNvSpPr/>
                <p:nvPr/>
              </p:nvSpPr>
              <p:spPr>
                <a:xfrm>
                  <a:off x="457200" y="4267200"/>
                  <a:ext cx="5334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2" name="Group 58">
                  <a:extLst>
                    <a:ext uri="{FF2B5EF4-FFF2-40B4-BE49-F238E27FC236}">
                      <a16:creationId xmlns:a16="http://schemas.microsoft.com/office/drawing/2014/main" id="{70897407-FAEE-4ABA-8912-ECD5B6D64BFE}"/>
                    </a:ext>
                  </a:extLst>
                </p:cNvPr>
                <p:cNvGrpSpPr/>
                <p:nvPr/>
              </p:nvGrpSpPr>
              <p:grpSpPr>
                <a:xfrm>
                  <a:off x="838200" y="990600"/>
                  <a:ext cx="1905000" cy="381000"/>
                  <a:chOff x="3352800" y="1600200"/>
                  <a:chExt cx="2133600" cy="685800"/>
                </a:xfrm>
              </p:grpSpPr>
              <p:sp>
                <p:nvSpPr>
                  <p:cNvPr id="494" name="Rounded Rectangle 8">
                    <a:extLst>
                      <a:ext uri="{FF2B5EF4-FFF2-40B4-BE49-F238E27FC236}">
                        <a16:creationId xmlns:a16="http://schemas.microsoft.com/office/drawing/2014/main" id="{C35042C7-91B0-4E07-91AC-D2E4DB56E661}"/>
                      </a:ext>
                    </a:extLst>
                  </p:cNvPr>
                  <p:cNvSpPr/>
                  <p:nvPr/>
                </p:nvSpPr>
                <p:spPr>
                  <a:xfrm>
                    <a:off x="3429000" y="1600200"/>
                    <a:ext cx="1981200" cy="685800"/>
                  </a:xfrm>
                  <a:prstGeom prst="roundRect">
                    <a:avLst>
                      <a:gd name="adj" fmla="val 37302"/>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5" name="Group 14">
                    <a:extLst>
                      <a:ext uri="{FF2B5EF4-FFF2-40B4-BE49-F238E27FC236}">
                        <a16:creationId xmlns:a16="http://schemas.microsoft.com/office/drawing/2014/main" id="{B9AA838A-7B89-48F5-9165-A1281F1BF977}"/>
                      </a:ext>
                    </a:extLst>
                  </p:cNvPr>
                  <p:cNvGrpSpPr/>
                  <p:nvPr/>
                </p:nvGrpSpPr>
                <p:grpSpPr>
                  <a:xfrm>
                    <a:off x="3352800" y="1676400"/>
                    <a:ext cx="2133600" cy="533400"/>
                    <a:chOff x="3962400" y="5105400"/>
                    <a:chExt cx="2677885" cy="1143001"/>
                  </a:xfrm>
                  <a:solidFill>
                    <a:srgbClr val="FFC000"/>
                  </a:solidFill>
                </p:grpSpPr>
                <p:sp>
                  <p:nvSpPr>
                    <p:cNvPr id="496" name="Multiply 233">
                      <a:extLst>
                        <a:ext uri="{FF2B5EF4-FFF2-40B4-BE49-F238E27FC236}">
                          <a16:creationId xmlns:a16="http://schemas.microsoft.com/office/drawing/2014/main" id="{52DDC707-53EF-4CF5-924E-00E907134C77}"/>
                        </a:ext>
                      </a:extLst>
                    </p:cNvPr>
                    <p:cNvSpPr/>
                    <p:nvPr/>
                  </p:nvSpPr>
                  <p:spPr>
                    <a:xfrm>
                      <a:off x="3962400" y="5105400"/>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Multiply 234">
                      <a:extLst>
                        <a:ext uri="{FF2B5EF4-FFF2-40B4-BE49-F238E27FC236}">
                          <a16:creationId xmlns:a16="http://schemas.microsoft.com/office/drawing/2014/main" id="{27474134-DA6C-4D1D-9BEC-8ABC114E0BAE}"/>
                        </a:ext>
                      </a:extLst>
                    </p:cNvPr>
                    <p:cNvSpPr/>
                    <p:nvPr/>
                  </p:nvSpPr>
                  <p:spPr>
                    <a:xfrm>
                      <a:off x="4648200" y="5105400"/>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Multiply 235">
                      <a:extLst>
                        <a:ext uri="{FF2B5EF4-FFF2-40B4-BE49-F238E27FC236}">
                          <a16:creationId xmlns:a16="http://schemas.microsoft.com/office/drawing/2014/main" id="{2987B426-4779-45FD-9A28-CBB87D19926B}"/>
                        </a:ext>
                      </a:extLst>
                    </p:cNvPr>
                    <p:cNvSpPr/>
                    <p:nvPr/>
                  </p:nvSpPr>
                  <p:spPr>
                    <a:xfrm>
                      <a:off x="5344885" y="5105401"/>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3" name="Diagonal Stripe 492">
                  <a:extLst>
                    <a:ext uri="{FF2B5EF4-FFF2-40B4-BE49-F238E27FC236}">
                      <a16:creationId xmlns:a16="http://schemas.microsoft.com/office/drawing/2014/main" id="{1D8E2F65-79F6-4558-AFE7-42F815F1C54A}"/>
                    </a:ext>
                  </a:extLst>
                </p:cNvPr>
                <p:cNvSpPr/>
                <p:nvPr/>
              </p:nvSpPr>
              <p:spPr>
                <a:xfrm rot="631421">
                  <a:off x="1307394" y="860358"/>
                  <a:ext cx="1066709" cy="229586"/>
                </a:xfrm>
                <a:prstGeom prst="diagStrip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4" name="Group 286">
                <a:extLst>
                  <a:ext uri="{FF2B5EF4-FFF2-40B4-BE49-F238E27FC236}">
                    <a16:creationId xmlns:a16="http://schemas.microsoft.com/office/drawing/2014/main" id="{EC22480A-3705-4AE3-87AA-E21BD4CEB93F}"/>
                  </a:ext>
                </a:extLst>
              </p:cNvPr>
              <p:cNvGrpSpPr/>
              <p:nvPr/>
            </p:nvGrpSpPr>
            <p:grpSpPr>
              <a:xfrm>
                <a:off x="2819400" y="4800600"/>
                <a:ext cx="1295400" cy="2819400"/>
                <a:chOff x="0" y="1600200"/>
                <a:chExt cx="2711511" cy="6705600"/>
              </a:xfrm>
            </p:grpSpPr>
            <p:grpSp>
              <p:nvGrpSpPr>
                <p:cNvPr id="426" name="Group 57">
                  <a:extLst>
                    <a:ext uri="{FF2B5EF4-FFF2-40B4-BE49-F238E27FC236}">
                      <a16:creationId xmlns:a16="http://schemas.microsoft.com/office/drawing/2014/main" id="{CEE95E11-23DC-4E97-BABA-052E1BFD39EA}"/>
                    </a:ext>
                  </a:extLst>
                </p:cNvPr>
                <p:cNvGrpSpPr/>
                <p:nvPr/>
              </p:nvGrpSpPr>
              <p:grpSpPr>
                <a:xfrm rot="251141">
                  <a:off x="2116694" y="3216468"/>
                  <a:ext cx="576696" cy="3733800"/>
                  <a:chOff x="4757304" y="1219200"/>
                  <a:chExt cx="924791" cy="4114800"/>
                </a:xfrm>
              </p:grpSpPr>
              <p:grpSp>
                <p:nvGrpSpPr>
                  <p:cNvPr id="456" name="Group 30">
                    <a:extLst>
                      <a:ext uri="{FF2B5EF4-FFF2-40B4-BE49-F238E27FC236}">
                        <a16:creationId xmlns:a16="http://schemas.microsoft.com/office/drawing/2014/main" id="{78AB04BF-E862-4FB5-BA17-1AABC1E6F222}"/>
                      </a:ext>
                    </a:extLst>
                  </p:cNvPr>
                  <p:cNvGrpSpPr/>
                  <p:nvPr/>
                </p:nvGrpSpPr>
                <p:grpSpPr>
                  <a:xfrm rot="10800000">
                    <a:off x="4757304" y="1295400"/>
                    <a:ext cx="576695" cy="3179864"/>
                    <a:chOff x="4679408" y="1676400"/>
                    <a:chExt cx="927343" cy="1987415"/>
                  </a:xfrm>
                </p:grpSpPr>
                <p:sp>
                  <p:nvSpPr>
                    <p:cNvPr id="473" name="Pentagon 210">
                      <a:extLst>
                        <a:ext uri="{FF2B5EF4-FFF2-40B4-BE49-F238E27FC236}">
                          <a16:creationId xmlns:a16="http://schemas.microsoft.com/office/drawing/2014/main" id="{B119ABBB-7B4D-4924-82F7-D5DBA97115A9}"/>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Lightning Bolt 23">
                      <a:extLst>
                        <a:ext uri="{FF2B5EF4-FFF2-40B4-BE49-F238E27FC236}">
                          <a16:creationId xmlns:a16="http://schemas.microsoft.com/office/drawing/2014/main" id="{B799164A-B355-462A-B1AE-5D6EBE24B3E0}"/>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Lightning Bolt 25">
                      <a:extLst>
                        <a:ext uri="{FF2B5EF4-FFF2-40B4-BE49-F238E27FC236}">
                          <a16:creationId xmlns:a16="http://schemas.microsoft.com/office/drawing/2014/main" id="{87A00C6E-CED9-4FE6-93A1-8B624E93F6CE}"/>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eeform 29">
                      <a:extLst>
                        <a:ext uri="{FF2B5EF4-FFF2-40B4-BE49-F238E27FC236}">
                          <a16:creationId xmlns:a16="http://schemas.microsoft.com/office/drawing/2014/main" id="{D582DE9E-FE0C-4972-9A0D-1022F174E51B}"/>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8" name="Group 31">
                    <a:extLst>
                      <a:ext uri="{FF2B5EF4-FFF2-40B4-BE49-F238E27FC236}">
                        <a16:creationId xmlns:a16="http://schemas.microsoft.com/office/drawing/2014/main" id="{77083EFD-D4DC-485E-92CD-68538BFCBE0B}"/>
                      </a:ext>
                    </a:extLst>
                  </p:cNvPr>
                  <p:cNvGrpSpPr/>
                  <p:nvPr/>
                </p:nvGrpSpPr>
                <p:grpSpPr>
                  <a:xfrm rot="10800000">
                    <a:off x="5029200" y="1219200"/>
                    <a:ext cx="576695" cy="3179864"/>
                    <a:chOff x="4679408" y="1676400"/>
                    <a:chExt cx="927343" cy="1987415"/>
                  </a:xfrm>
                </p:grpSpPr>
                <p:sp>
                  <p:nvSpPr>
                    <p:cNvPr id="469" name="Pentagon 206">
                      <a:extLst>
                        <a:ext uri="{FF2B5EF4-FFF2-40B4-BE49-F238E27FC236}">
                          <a16:creationId xmlns:a16="http://schemas.microsoft.com/office/drawing/2014/main" id="{F5B2B2ED-71F1-4979-9818-1CA5EF1F41A6}"/>
                        </a:ext>
                      </a:extLst>
                    </p:cNvPr>
                    <p:cNvSpPr/>
                    <p:nvPr/>
                  </p:nvSpPr>
                  <p:spPr>
                    <a:xfrm rot="16200000">
                      <a:off x="4457700" y="2705100"/>
                      <a:ext cx="1447800" cy="304800"/>
                    </a:xfrm>
                    <a:prstGeom prst="homePlate">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Lightning Bolt 469">
                      <a:extLst>
                        <a:ext uri="{FF2B5EF4-FFF2-40B4-BE49-F238E27FC236}">
                          <a16:creationId xmlns:a16="http://schemas.microsoft.com/office/drawing/2014/main" id="{70DBBA0D-9ACC-483A-81FF-FB882146822A}"/>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Lightning Bolt 470">
                      <a:extLst>
                        <a:ext uri="{FF2B5EF4-FFF2-40B4-BE49-F238E27FC236}">
                          <a16:creationId xmlns:a16="http://schemas.microsoft.com/office/drawing/2014/main" id="{AC25DDFE-E183-4BE3-876E-9658633CB58A}"/>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reeform 209">
                      <a:extLst>
                        <a:ext uri="{FF2B5EF4-FFF2-40B4-BE49-F238E27FC236}">
                          <a16:creationId xmlns:a16="http://schemas.microsoft.com/office/drawing/2014/main" id="{87F0B75B-385F-4C63-BAF4-197673B36A48}"/>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9" name="Group 36">
                    <a:extLst>
                      <a:ext uri="{FF2B5EF4-FFF2-40B4-BE49-F238E27FC236}">
                        <a16:creationId xmlns:a16="http://schemas.microsoft.com/office/drawing/2014/main" id="{CC7EF332-1A45-4E09-BC78-E6439713E769}"/>
                      </a:ext>
                    </a:extLst>
                  </p:cNvPr>
                  <p:cNvGrpSpPr/>
                  <p:nvPr/>
                </p:nvGrpSpPr>
                <p:grpSpPr>
                  <a:xfrm rot="10800000">
                    <a:off x="5105400" y="1905000"/>
                    <a:ext cx="576695" cy="3179864"/>
                    <a:chOff x="4679408" y="1676400"/>
                    <a:chExt cx="927343" cy="1987415"/>
                  </a:xfrm>
                </p:grpSpPr>
                <p:sp>
                  <p:nvSpPr>
                    <p:cNvPr id="465" name="Pentagon 202">
                      <a:extLst>
                        <a:ext uri="{FF2B5EF4-FFF2-40B4-BE49-F238E27FC236}">
                          <a16:creationId xmlns:a16="http://schemas.microsoft.com/office/drawing/2014/main" id="{AF76B291-AFE4-4A61-B1ED-E3AF43DCD755}"/>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Lightning Bolt 465">
                      <a:extLst>
                        <a:ext uri="{FF2B5EF4-FFF2-40B4-BE49-F238E27FC236}">
                          <a16:creationId xmlns:a16="http://schemas.microsoft.com/office/drawing/2014/main" id="{4F6D5034-A2E6-422B-99C2-959B4F5ED971}"/>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Lightning Bolt 466">
                      <a:extLst>
                        <a:ext uri="{FF2B5EF4-FFF2-40B4-BE49-F238E27FC236}">
                          <a16:creationId xmlns:a16="http://schemas.microsoft.com/office/drawing/2014/main" id="{2AE45A99-BC01-4C7F-807C-577728133A3D}"/>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reeform 205">
                      <a:extLst>
                        <a:ext uri="{FF2B5EF4-FFF2-40B4-BE49-F238E27FC236}">
                          <a16:creationId xmlns:a16="http://schemas.microsoft.com/office/drawing/2014/main" id="{C04D0050-15A8-46BD-9045-8FCB762266FC}"/>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60" name="Rounded Rectangle 51">
                    <a:extLst>
                      <a:ext uri="{FF2B5EF4-FFF2-40B4-BE49-F238E27FC236}">
                        <a16:creationId xmlns:a16="http://schemas.microsoft.com/office/drawing/2014/main" id="{7EFA05C1-52AC-4CDA-BEFD-E40F7CD08525}"/>
                      </a:ext>
                    </a:extLst>
                  </p:cNvPr>
                  <p:cNvSpPr/>
                  <p:nvPr/>
                </p:nvSpPr>
                <p:spPr>
                  <a:xfrm>
                    <a:off x="4876800" y="2971800"/>
                    <a:ext cx="685800" cy="2362200"/>
                  </a:xfrm>
                  <a:prstGeom prst="roundRect">
                    <a:avLst>
                      <a:gd name="adj" fmla="val 2809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1" name="Group 52">
                    <a:extLst>
                      <a:ext uri="{FF2B5EF4-FFF2-40B4-BE49-F238E27FC236}">
                        <a16:creationId xmlns:a16="http://schemas.microsoft.com/office/drawing/2014/main" id="{0C512BC2-38E4-4BA4-9383-6EB8C982811E}"/>
                      </a:ext>
                    </a:extLst>
                  </p:cNvPr>
                  <p:cNvGrpSpPr/>
                  <p:nvPr/>
                </p:nvGrpSpPr>
                <p:grpSpPr>
                  <a:xfrm rot="5400000">
                    <a:off x="4114800" y="3886200"/>
                    <a:ext cx="2438400" cy="457200"/>
                    <a:chOff x="3962400" y="5105400"/>
                    <a:chExt cx="2677885" cy="1143001"/>
                  </a:xfrm>
                </p:grpSpPr>
                <p:sp>
                  <p:nvSpPr>
                    <p:cNvPr id="462" name="Multiply 151">
                      <a:extLst>
                        <a:ext uri="{FF2B5EF4-FFF2-40B4-BE49-F238E27FC236}">
                          <a16:creationId xmlns:a16="http://schemas.microsoft.com/office/drawing/2014/main" id="{910E5377-1BF4-4AAA-87C0-868A89C3ADF9}"/>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Multiply 152">
                      <a:extLst>
                        <a:ext uri="{FF2B5EF4-FFF2-40B4-BE49-F238E27FC236}">
                          <a16:creationId xmlns:a16="http://schemas.microsoft.com/office/drawing/2014/main" id="{0E2548AD-87F2-442A-9626-A2BB3A1D2DD6}"/>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Multiply 153">
                      <a:extLst>
                        <a:ext uri="{FF2B5EF4-FFF2-40B4-BE49-F238E27FC236}">
                          <a16:creationId xmlns:a16="http://schemas.microsoft.com/office/drawing/2014/main" id="{2D19C8F3-175E-4935-BCF3-4C8E9ACD71C3}"/>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7" name="Oval 426">
                  <a:extLst>
                    <a:ext uri="{FF2B5EF4-FFF2-40B4-BE49-F238E27FC236}">
                      <a16:creationId xmlns:a16="http://schemas.microsoft.com/office/drawing/2014/main" id="{281BB2A0-B85C-4D6C-95CC-81F032CC46EE}"/>
                    </a:ext>
                  </a:extLst>
                </p:cNvPr>
                <p:cNvSpPr/>
                <p:nvPr/>
              </p:nvSpPr>
              <p:spPr>
                <a:xfrm>
                  <a:off x="2057400" y="5410200"/>
                  <a:ext cx="6096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a:extLst>
                    <a:ext uri="{FF2B5EF4-FFF2-40B4-BE49-F238E27FC236}">
                      <a16:creationId xmlns:a16="http://schemas.microsoft.com/office/drawing/2014/main" id="{43039B1C-6922-412C-96D3-2988346FAAF5}"/>
                    </a:ext>
                  </a:extLst>
                </p:cNvPr>
                <p:cNvSpPr/>
                <p:nvPr/>
              </p:nvSpPr>
              <p:spPr>
                <a:xfrm>
                  <a:off x="0" y="53340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ed Rectangle 167">
                  <a:extLst>
                    <a:ext uri="{FF2B5EF4-FFF2-40B4-BE49-F238E27FC236}">
                      <a16:creationId xmlns:a16="http://schemas.microsoft.com/office/drawing/2014/main" id="{E4730DD4-9C95-4B6B-92AC-3D2D082DD525}"/>
                    </a:ext>
                  </a:extLst>
                </p:cNvPr>
                <p:cNvSpPr/>
                <p:nvPr/>
              </p:nvSpPr>
              <p:spPr>
                <a:xfrm rot="1200398">
                  <a:off x="404929" y="3638782"/>
                  <a:ext cx="696046"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rapezoid 429">
                  <a:extLst>
                    <a:ext uri="{FF2B5EF4-FFF2-40B4-BE49-F238E27FC236}">
                      <a16:creationId xmlns:a16="http://schemas.microsoft.com/office/drawing/2014/main" id="{E740C1FF-8146-4D8B-93F3-13A9FFE52312}"/>
                    </a:ext>
                  </a:extLst>
                </p:cNvPr>
                <p:cNvSpPr/>
                <p:nvPr/>
              </p:nvSpPr>
              <p:spPr>
                <a:xfrm>
                  <a:off x="685800" y="3657600"/>
                  <a:ext cx="1295400" cy="2743200"/>
                </a:xfrm>
                <a:prstGeom prst="trapezoid">
                  <a:avLst>
                    <a:gd name="adj" fmla="val 2331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121">
                  <a:extLst>
                    <a:ext uri="{FF2B5EF4-FFF2-40B4-BE49-F238E27FC236}">
                      <a16:creationId xmlns:a16="http://schemas.microsoft.com/office/drawing/2014/main" id="{E9E87570-3463-464C-9FD5-833256E16376}"/>
                    </a:ext>
                  </a:extLst>
                </p:cNvPr>
                <p:cNvSpPr/>
                <p:nvPr/>
              </p:nvSpPr>
              <p:spPr>
                <a:xfrm>
                  <a:off x="762000" y="61722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ectangle 122">
                  <a:extLst>
                    <a:ext uri="{FF2B5EF4-FFF2-40B4-BE49-F238E27FC236}">
                      <a16:creationId xmlns:a16="http://schemas.microsoft.com/office/drawing/2014/main" id="{8D57C2FD-0BE9-4BCA-85F1-84CA5067D921}"/>
                    </a:ext>
                  </a:extLst>
                </p:cNvPr>
                <p:cNvSpPr/>
                <p:nvPr/>
              </p:nvSpPr>
              <p:spPr>
                <a:xfrm>
                  <a:off x="1371600" y="61722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Trapezoid 123">
                  <a:extLst>
                    <a:ext uri="{FF2B5EF4-FFF2-40B4-BE49-F238E27FC236}">
                      <a16:creationId xmlns:a16="http://schemas.microsoft.com/office/drawing/2014/main" id="{48F36037-3203-4291-868C-FA1F60E7FC9C}"/>
                    </a:ext>
                  </a:extLst>
                </p:cNvPr>
                <p:cNvSpPr/>
                <p:nvPr/>
              </p:nvSpPr>
              <p:spPr>
                <a:xfrm>
                  <a:off x="457200" y="5562600"/>
                  <a:ext cx="1796143" cy="1219200"/>
                </a:xfrm>
                <a:prstGeom prst="trapezoid">
                  <a:avLst>
                    <a:gd name="adj" fmla="val 23319"/>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4" name="Group 14">
                  <a:extLst>
                    <a:ext uri="{FF2B5EF4-FFF2-40B4-BE49-F238E27FC236}">
                      <a16:creationId xmlns:a16="http://schemas.microsoft.com/office/drawing/2014/main" id="{A9CB2310-8A2A-48E4-8F64-F0D2FB4C6D21}"/>
                    </a:ext>
                  </a:extLst>
                </p:cNvPr>
                <p:cNvGrpSpPr/>
                <p:nvPr/>
              </p:nvGrpSpPr>
              <p:grpSpPr>
                <a:xfrm>
                  <a:off x="304800" y="6324600"/>
                  <a:ext cx="2133600" cy="533400"/>
                  <a:chOff x="3962400" y="5105400"/>
                  <a:chExt cx="2677885" cy="1143001"/>
                </a:xfrm>
              </p:grpSpPr>
              <p:sp>
                <p:nvSpPr>
                  <p:cNvPr id="453" name="Multiply 15">
                    <a:extLst>
                      <a:ext uri="{FF2B5EF4-FFF2-40B4-BE49-F238E27FC236}">
                        <a16:creationId xmlns:a16="http://schemas.microsoft.com/office/drawing/2014/main" id="{A7D21261-DDE9-4FB5-9195-7AF61B94D035}"/>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Multiply 16">
                    <a:extLst>
                      <a:ext uri="{FF2B5EF4-FFF2-40B4-BE49-F238E27FC236}">
                        <a16:creationId xmlns:a16="http://schemas.microsoft.com/office/drawing/2014/main" id="{2ABA73AF-3D15-4EBE-B333-45F327EA3E41}"/>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Multiply 17">
                    <a:extLst>
                      <a:ext uri="{FF2B5EF4-FFF2-40B4-BE49-F238E27FC236}">
                        <a16:creationId xmlns:a16="http://schemas.microsoft.com/office/drawing/2014/main" id="{F649C5FC-9924-4A45-B5CD-24DE079BDBA5}"/>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41">
                  <a:extLst>
                    <a:ext uri="{FF2B5EF4-FFF2-40B4-BE49-F238E27FC236}">
                      <a16:creationId xmlns:a16="http://schemas.microsoft.com/office/drawing/2014/main" id="{4C03196C-3B9C-46AC-AD73-B1DD49E4532A}"/>
                    </a:ext>
                  </a:extLst>
                </p:cNvPr>
                <p:cNvGrpSpPr/>
                <p:nvPr/>
              </p:nvGrpSpPr>
              <p:grpSpPr>
                <a:xfrm rot="10960960">
                  <a:off x="76200" y="3733800"/>
                  <a:ext cx="576695" cy="3179864"/>
                  <a:chOff x="4679408" y="1676400"/>
                  <a:chExt cx="927343" cy="1987415"/>
                </a:xfrm>
              </p:grpSpPr>
              <p:sp>
                <p:nvSpPr>
                  <p:cNvPr id="449" name="Pentagon 187">
                    <a:extLst>
                      <a:ext uri="{FF2B5EF4-FFF2-40B4-BE49-F238E27FC236}">
                        <a16:creationId xmlns:a16="http://schemas.microsoft.com/office/drawing/2014/main" id="{568437AD-3E4D-4032-B346-AF881DAB7E7D}"/>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Lightning Bolt 43">
                    <a:extLst>
                      <a:ext uri="{FF2B5EF4-FFF2-40B4-BE49-F238E27FC236}">
                        <a16:creationId xmlns:a16="http://schemas.microsoft.com/office/drawing/2014/main" id="{887D29D3-652D-4982-9BFA-16D82B0629F0}"/>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Lightning Bolt 141">
                    <a:extLst>
                      <a:ext uri="{FF2B5EF4-FFF2-40B4-BE49-F238E27FC236}">
                        <a16:creationId xmlns:a16="http://schemas.microsoft.com/office/drawing/2014/main" id="{F07EE526-1C87-4C24-A9B4-51B9D2922900}"/>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eeform 142">
                    <a:extLst>
                      <a:ext uri="{FF2B5EF4-FFF2-40B4-BE49-F238E27FC236}">
                        <a16:creationId xmlns:a16="http://schemas.microsoft.com/office/drawing/2014/main" id="{AA77814C-4B8E-4D52-A7B7-9373E6D13B99}"/>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36" name="Oval 435">
                  <a:extLst>
                    <a:ext uri="{FF2B5EF4-FFF2-40B4-BE49-F238E27FC236}">
                      <a16:creationId xmlns:a16="http://schemas.microsoft.com/office/drawing/2014/main" id="{BA2F4886-1005-4C92-A4C4-FDD79B25B439}"/>
                    </a:ext>
                  </a:extLst>
                </p:cNvPr>
                <p:cNvSpPr/>
                <p:nvPr/>
              </p:nvSpPr>
              <p:spPr>
                <a:xfrm>
                  <a:off x="533400" y="76962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a:extLst>
                    <a:ext uri="{FF2B5EF4-FFF2-40B4-BE49-F238E27FC236}">
                      <a16:creationId xmlns:a16="http://schemas.microsoft.com/office/drawing/2014/main" id="{3A1B15FD-4560-4F00-901D-E955EB3E3725}"/>
                    </a:ext>
                  </a:extLst>
                </p:cNvPr>
                <p:cNvSpPr/>
                <p:nvPr/>
              </p:nvSpPr>
              <p:spPr>
                <a:xfrm>
                  <a:off x="1219200" y="76962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a:extLst>
                    <a:ext uri="{FF2B5EF4-FFF2-40B4-BE49-F238E27FC236}">
                      <a16:creationId xmlns:a16="http://schemas.microsoft.com/office/drawing/2014/main" id="{A25EF9A6-A692-4B62-8471-6439E2D1C79B}"/>
                    </a:ext>
                  </a:extLst>
                </p:cNvPr>
                <p:cNvSpPr/>
                <p:nvPr/>
              </p:nvSpPr>
              <p:spPr>
                <a:xfrm>
                  <a:off x="152400" y="5486400"/>
                  <a:ext cx="457200" cy="304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Curved Up Arrow 177">
                  <a:extLst>
                    <a:ext uri="{FF2B5EF4-FFF2-40B4-BE49-F238E27FC236}">
                      <a16:creationId xmlns:a16="http://schemas.microsoft.com/office/drawing/2014/main" id="{A7243822-345A-4FD8-B6A9-EA4F786FBFEC}"/>
                    </a:ext>
                  </a:extLst>
                </p:cNvPr>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0" name="Rounded Rectangle 178">
                  <a:extLst>
                    <a:ext uri="{FF2B5EF4-FFF2-40B4-BE49-F238E27FC236}">
                      <a16:creationId xmlns:a16="http://schemas.microsoft.com/office/drawing/2014/main" id="{7CF606AE-6AF6-435F-BA32-57FE7FAFB800}"/>
                    </a:ext>
                  </a:extLst>
                </p:cNvPr>
                <p:cNvSpPr/>
                <p:nvPr/>
              </p:nvSpPr>
              <p:spPr>
                <a:xfrm rot="20564933">
                  <a:off x="1814792" y="3769282"/>
                  <a:ext cx="549417"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a:extLst>
                    <a:ext uri="{FF2B5EF4-FFF2-40B4-BE49-F238E27FC236}">
                      <a16:creationId xmlns:a16="http://schemas.microsoft.com/office/drawing/2014/main" id="{D02E045C-34A8-4712-953F-225448C585AE}"/>
                    </a:ext>
                  </a:extLst>
                </p:cNvPr>
                <p:cNvSpPr/>
                <p:nvPr/>
              </p:nvSpPr>
              <p:spPr>
                <a:xfrm>
                  <a:off x="457200" y="1600200"/>
                  <a:ext cx="1676400" cy="2286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2" name="Group 60">
                  <a:extLst>
                    <a:ext uri="{FF2B5EF4-FFF2-40B4-BE49-F238E27FC236}">
                      <a16:creationId xmlns:a16="http://schemas.microsoft.com/office/drawing/2014/main" id="{B82AEDFA-7E4D-42EE-888C-B76D41B807B8}"/>
                    </a:ext>
                  </a:extLst>
                </p:cNvPr>
                <p:cNvGrpSpPr/>
                <p:nvPr/>
              </p:nvGrpSpPr>
              <p:grpSpPr>
                <a:xfrm>
                  <a:off x="457200" y="2057400"/>
                  <a:ext cx="1828800" cy="228600"/>
                  <a:chOff x="3124200" y="2133600"/>
                  <a:chExt cx="1828800" cy="480061"/>
                </a:xfrm>
              </p:grpSpPr>
              <p:sp>
                <p:nvSpPr>
                  <p:cNvPr id="444" name="Rounded Rectangle 182">
                    <a:extLst>
                      <a:ext uri="{FF2B5EF4-FFF2-40B4-BE49-F238E27FC236}">
                        <a16:creationId xmlns:a16="http://schemas.microsoft.com/office/drawing/2014/main" id="{1259C2AC-3E21-429C-A01E-221B6542A257}"/>
                      </a:ext>
                    </a:extLst>
                  </p:cNvPr>
                  <p:cNvSpPr/>
                  <p:nvPr/>
                </p:nvSpPr>
                <p:spPr>
                  <a:xfrm>
                    <a:off x="3124200" y="2133600"/>
                    <a:ext cx="1721225" cy="480061"/>
                  </a:xfrm>
                  <a:prstGeom prst="roundRect">
                    <a:avLst>
                      <a:gd name="adj" fmla="val 37302"/>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5" name="Group 12">
                    <a:extLst>
                      <a:ext uri="{FF2B5EF4-FFF2-40B4-BE49-F238E27FC236}">
                        <a16:creationId xmlns:a16="http://schemas.microsoft.com/office/drawing/2014/main" id="{65765CB7-DF36-4681-8BD1-87CA12CE5586}"/>
                      </a:ext>
                    </a:extLst>
                  </p:cNvPr>
                  <p:cNvGrpSpPr/>
                  <p:nvPr/>
                </p:nvGrpSpPr>
                <p:grpSpPr>
                  <a:xfrm>
                    <a:off x="3124200" y="2133600"/>
                    <a:ext cx="1828800" cy="480060"/>
                    <a:chOff x="3962400" y="5105400"/>
                    <a:chExt cx="2677885" cy="1143001"/>
                  </a:xfrm>
                </p:grpSpPr>
                <p:sp>
                  <p:nvSpPr>
                    <p:cNvPr id="446" name="Multiply 184">
                      <a:extLst>
                        <a:ext uri="{FF2B5EF4-FFF2-40B4-BE49-F238E27FC236}">
                          <a16:creationId xmlns:a16="http://schemas.microsoft.com/office/drawing/2014/main" id="{5F4EE8E3-27D2-4CD8-AB7B-A6F0F9BC704F}"/>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Multiply 137">
                      <a:extLst>
                        <a:ext uri="{FF2B5EF4-FFF2-40B4-BE49-F238E27FC236}">
                          <a16:creationId xmlns:a16="http://schemas.microsoft.com/office/drawing/2014/main" id="{E73FF3B8-8BA4-4FCA-B5E2-2AC658BF6444}"/>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Multiply 138">
                      <a:extLst>
                        <a:ext uri="{FF2B5EF4-FFF2-40B4-BE49-F238E27FC236}">
                          <a16:creationId xmlns:a16="http://schemas.microsoft.com/office/drawing/2014/main" id="{03EDA07C-0F57-4FC1-BF67-C47F84D34A95}"/>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3" name="Diagonal Stripe 442">
                  <a:extLst>
                    <a:ext uri="{FF2B5EF4-FFF2-40B4-BE49-F238E27FC236}">
                      <a16:creationId xmlns:a16="http://schemas.microsoft.com/office/drawing/2014/main" id="{41E5DFE7-E2D8-47E2-817B-EA649A2975F4}"/>
                    </a:ext>
                  </a:extLst>
                </p:cNvPr>
                <p:cNvSpPr/>
                <p:nvPr/>
              </p:nvSpPr>
              <p:spPr>
                <a:xfrm rot="20559247" flipH="1">
                  <a:off x="695769" y="1906393"/>
                  <a:ext cx="1066709" cy="229586"/>
                </a:xfrm>
                <a:prstGeom prst="diagStrip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5" name="Group 245">
                <a:extLst>
                  <a:ext uri="{FF2B5EF4-FFF2-40B4-BE49-F238E27FC236}">
                    <a16:creationId xmlns:a16="http://schemas.microsoft.com/office/drawing/2014/main" id="{D38C7508-BC85-4080-948F-EA3BF2E2BAAF}"/>
                  </a:ext>
                </a:extLst>
              </p:cNvPr>
              <p:cNvGrpSpPr/>
              <p:nvPr/>
            </p:nvGrpSpPr>
            <p:grpSpPr>
              <a:xfrm>
                <a:off x="3962400" y="5105400"/>
                <a:ext cx="1143000" cy="2438400"/>
                <a:chOff x="3469948" y="1143000"/>
                <a:chExt cx="2549852" cy="6705600"/>
              </a:xfrm>
            </p:grpSpPr>
            <p:sp>
              <p:nvSpPr>
                <p:cNvPr id="386" name="Oval 76">
                  <a:extLst>
                    <a:ext uri="{FF2B5EF4-FFF2-40B4-BE49-F238E27FC236}">
                      <a16:creationId xmlns:a16="http://schemas.microsoft.com/office/drawing/2014/main" id="{B1971F53-F279-403A-BE4F-4B2CB52BE95B}"/>
                    </a:ext>
                  </a:extLst>
                </p:cNvPr>
                <p:cNvSpPr/>
                <p:nvPr/>
              </p:nvSpPr>
              <p:spPr>
                <a:xfrm>
                  <a:off x="5562600" y="4953000"/>
                  <a:ext cx="457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ed Rectangle 77">
                  <a:extLst>
                    <a:ext uri="{FF2B5EF4-FFF2-40B4-BE49-F238E27FC236}">
                      <a16:creationId xmlns:a16="http://schemas.microsoft.com/office/drawing/2014/main" id="{E49F717C-DCE8-46E4-9764-3266D4967077}"/>
                    </a:ext>
                  </a:extLst>
                </p:cNvPr>
                <p:cNvSpPr/>
                <p:nvPr/>
              </p:nvSpPr>
              <p:spPr>
                <a:xfrm rot="20564933">
                  <a:off x="5167591" y="3159683"/>
                  <a:ext cx="549417"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78">
                  <a:extLst>
                    <a:ext uri="{FF2B5EF4-FFF2-40B4-BE49-F238E27FC236}">
                      <a16:creationId xmlns:a16="http://schemas.microsoft.com/office/drawing/2014/main" id="{67E77129-0C3D-4148-834B-3C921B07E682}"/>
                    </a:ext>
                  </a:extLst>
                </p:cNvPr>
                <p:cNvSpPr/>
                <p:nvPr/>
              </p:nvSpPr>
              <p:spPr>
                <a:xfrm>
                  <a:off x="3505200" y="48768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127">
                  <a:extLst>
                    <a:ext uri="{FF2B5EF4-FFF2-40B4-BE49-F238E27FC236}">
                      <a16:creationId xmlns:a16="http://schemas.microsoft.com/office/drawing/2014/main" id="{9014371B-B4FB-4BCE-8A1C-C4F8ACF49B38}"/>
                    </a:ext>
                  </a:extLst>
                </p:cNvPr>
                <p:cNvSpPr/>
                <p:nvPr/>
              </p:nvSpPr>
              <p:spPr>
                <a:xfrm rot="1200398">
                  <a:off x="3910129" y="3181582"/>
                  <a:ext cx="696046"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rapezoid 2">
                  <a:extLst>
                    <a:ext uri="{FF2B5EF4-FFF2-40B4-BE49-F238E27FC236}">
                      <a16:creationId xmlns:a16="http://schemas.microsoft.com/office/drawing/2014/main" id="{22B75765-9E3D-4B95-BF51-A53D3173B788}"/>
                    </a:ext>
                  </a:extLst>
                </p:cNvPr>
                <p:cNvSpPr/>
                <p:nvPr/>
              </p:nvSpPr>
              <p:spPr>
                <a:xfrm>
                  <a:off x="4191000" y="3200400"/>
                  <a:ext cx="1295400" cy="2743200"/>
                </a:xfrm>
                <a:prstGeom prst="trapezoid">
                  <a:avLst>
                    <a:gd name="adj" fmla="val 2331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a:extLst>
                    <a:ext uri="{FF2B5EF4-FFF2-40B4-BE49-F238E27FC236}">
                      <a16:creationId xmlns:a16="http://schemas.microsoft.com/office/drawing/2014/main" id="{8E88430D-0C50-4B91-841F-73573BFE64AE}"/>
                    </a:ext>
                  </a:extLst>
                </p:cNvPr>
                <p:cNvSpPr/>
                <p:nvPr/>
              </p:nvSpPr>
              <p:spPr>
                <a:xfrm>
                  <a:off x="4267200" y="57150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a:extLst>
                    <a:ext uri="{FF2B5EF4-FFF2-40B4-BE49-F238E27FC236}">
                      <a16:creationId xmlns:a16="http://schemas.microsoft.com/office/drawing/2014/main" id="{9F7EBE62-8EDB-4E0C-936D-3DD12877778D}"/>
                    </a:ext>
                  </a:extLst>
                </p:cNvPr>
                <p:cNvSpPr/>
                <p:nvPr/>
              </p:nvSpPr>
              <p:spPr>
                <a:xfrm>
                  <a:off x="4876800" y="57150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Trapezoid 392">
                  <a:extLst>
                    <a:ext uri="{FF2B5EF4-FFF2-40B4-BE49-F238E27FC236}">
                      <a16:creationId xmlns:a16="http://schemas.microsoft.com/office/drawing/2014/main" id="{E31D0C85-D62C-4DA4-9A59-EA147DF53652}"/>
                    </a:ext>
                  </a:extLst>
                </p:cNvPr>
                <p:cNvSpPr/>
                <p:nvPr/>
              </p:nvSpPr>
              <p:spPr>
                <a:xfrm>
                  <a:off x="3962400" y="5105400"/>
                  <a:ext cx="1796143" cy="1219200"/>
                </a:xfrm>
                <a:prstGeom prst="trapezoid">
                  <a:avLst>
                    <a:gd name="adj" fmla="val 23319"/>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a:extLst>
                    <a:ext uri="{FF2B5EF4-FFF2-40B4-BE49-F238E27FC236}">
                      <a16:creationId xmlns:a16="http://schemas.microsoft.com/office/drawing/2014/main" id="{F693CC48-87B5-41B8-A674-09B4383D6192}"/>
                    </a:ext>
                  </a:extLst>
                </p:cNvPr>
                <p:cNvSpPr/>
                <p:nvPr/>
              </p:nvSpPr>
              <p:spPr>
                <a:xfrm>
                  <a:off x="4038600" y="72390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a:extLst>
                    <a:ext uri="{FF2B5EF4-FFF2-40B4-BE49-F238E27FC236}">
                      <a16:creationId xmlns:a16="http://schemas.microsoft.com/office/drawing/2014/main" id="{BE0BF370-55EF-4D46-A565-1E2BF345B73A}"/>
                    </a:ext>
                  </a:extLst>
                </p:cNvPr>
                <p:cNvSpPr/>
                <p:nvPr/>
              </p:nvSpPr>
              <p:spPr>
                <a:xfrm>
                  <a:off x="4724400" y="72390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1">
                  <a:extLst>
                    <a:ext uri="{FF2B5EF4-FFF2-40B4-BE49-F238E27FC236}">
                      <a16:creationId xmlns:a16="http://schemas.microsoft.com/office/drawing/2014/main" id="{F848EBCC-766C-43E4-AD69-A14C2D3D27B0}"/>
                    </a:ext>
                  </a:extLst>
                </p:cNvPr>
                <p:cNvSpPr/>
                <p:nvPr/>
              </p:nvSpPr>
              <p:spPr>
                <a:xfrm>
                  <a:off x="3962400" y="1143000"/>
                  <a:ext cx="1676400" cy="2286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7" name="Group 112">
                  <a:extLst>
                    <a:ext uri="{FF2B5EF4-FFF2-40B4-BE49-F238E27FC236}">
                      <a16:creationId xmlns:a16="http://schemas.microsoft.com/office/drawing/2014/main" id="{5D01EFDD-CFCF-4633-AFF4-AC9D32C53FD4}"/>
                    </a:ext>
                  </a:extLst>
                </p:cNvPr>
                <p:cNvGrpSpPr/>
                <p:nvPr/>
              </p:nvGrpSpPr>
              <p:grpSpPr>
                <a:xfrm rot="5021930">
                  <a:off x="2397170" y="4835350"/>
                  <a:ext cx="2990456" cy="844899"/>
                  <a:chOff x="838200" y="1524000"/>
                  <a:chExt cx="3429000" cy="1371600"/>
                </a:xfrm>
              </p:grpSpPr>
              <p:sp>
                <p:nvSpPr>
                  <p:cNvPr id="422" name="Isosceles Triangle 421">
                    <a:extLst>
                      <a:ext uri="{FF2B5EF4-FFF2-40B4-BE49-F238E27FC236}">
                        <a16:creationId xmlns:a16="http://schemas.microsoft.com/office/drawing/2014/main" id="{B639699E-50B1-4350-A875-81CD97916072}"/>
                      </a:ext>
                    </a:extLst>
                  </p:cNvPr>
                  <p:cNvSpPr/>
                  <p:nvPr/>
                </p:nvSpPr>
                <p:spPr>
                  <a:xfrm>
                    <a:off x="1295400" y="1524000"/>
                    <a:ext cx="381000" cy="60960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Isosceles Triangle 422">
                    <a:extLst>
                      <a:ext uri="{FF2B5EF4-FFF2-40B4-BE49-F238E27FC236}">
                        <a16:creationId xmlns:a16="http://schemas.microsoft.com/office/drawing/2014/main" id="{C604B2AE-15B4-445C-9B1E-D7E4A90F96AB}"/>
                      </a:ext>
                    </a:extLst>
                  </p:cNvPr>
                  <p:cNvSpPr/>
                  <p:nvPr/>
                </p:nvSpPr>
                <p:spPr>
                  <a:xfrm>
                    <a:off x="1752600" y="1676400"/>
                    <a:ext cx="381000" cy="60960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Isosceles Triangle 114">
                    <a:extLst>
                      <a:ext uri="{FF2B5EF4-FFF2-40B4-BE49-F238E27FC236}">
                        <a16:creationId xmlns:a16="http://schemas.microsoft.com/office/drawing/2014/main" id="{3B7EBDA8-E896-4806-924B-10E52BC47F9D}"/>
                      </a:ext>
                    </a:extLst>
                  </p:cNvPr>
                  <p:cNvSpPr/>
                  <p:nvPr/>
                </p:nvSpPr>
                <p:spPr>
                  <a:xfrm rot="10800000">
                    <a:off x="1219200" y="2209800"/>
                    <a:ext cx="533400" cy="68580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ed Rectangle 163">
                    <a:extLst>
                      <a:ext uri="{FF2B5EF4-FFF2-40B4-BE49-F238E27FC236}">
                        <a16:creationId xmlns:a16="http://schemas.microsoft.com/office/drawing/2014/main" id="{E0E4C3FD-A8B5-4400-BCFF-DDBCF2CF7330}"/>
                      </a:ext>
                    </a:extLst>
                  </p:cNvPr>
                  <p:cNvSpPr/>
                  <p:nvPr/>
                </p:nvSpPr>
                <p:spPr>
                  <a:xfrm>
                    <a:off x="838200" y="1981200"/>
                    <a:ext cx="3429000" cy="533400"/>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8" name="Oval 397">
                  <a:extLst>
                    <a:ext uri="{FF2B5EF4-FFF2-40B4-BE49-F238E27FC236}">
                      <a16:creationId xmlns:a16="http://schemas.microsoft.com/office/drawing/2014/main" id="{950C7B8F-BB10-4E24-80FD-AC39D55D8DCB}"/>
                    </a:ext>
                  </a:extLst>
                </p:cNvPr>
                <p:cNvSpPr/>
                <p:nvPr/>
              </p:nvSpPr>
              <p:spPr>
                <a:xfrm>
                  <a:off x="3657600" y="5029200"/>
                  <a:ext cx="457200" cy="304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9" name="Group 127">
                  <a:extLst>
                    <a:ext uri="{FF2B5EF4-FFF2-40B4-BE49-F238E27FC236}">
                      <a16:creationId xmlns:a16="http://schemas.microsoft.com/office/drawing/2014/main" id="{731F2B8A-EC14-4914-B80A-D794D6E204C2}"/>
                    </a:ext>
                  </a:extLst>
                </p:cNvPr>
                <p:cNvGrpSpPr/>
                <p:nvPr/>
              </p:nvGrpSpPr>
              <p:grpSpPr>
                <a:xfrm>
                  <a:off x="4038600" y="6019800"/>
                  <a:ext cx="1752600" cy="304800"/>
                  <a:chOff x="1066800" y="381000"/>
                  <a:chExt cx="3352800" cy="685800"/>
                </a:xfrm>
              </p:grpSpPr>
              <p:grpSp>
                <p:nvGrpSpPr>
                  <p:cNvPr id="413" name="Group 120">
                    <a:extLst>
                      <a:ext uri="{FF2B5EF4-FFF2-40B4-BE49-F238E27FC236}">
                        <a16:creationId xmlns:a16="http://schemas.microsoft.com/office/drawing/2014/main" id="{DA54E37D-0A15-4560-8AFB-FAB0068690E4}"/>
                      </a:ext>
                    </a:extLst>
                  </p:cNvPr>
                  <p:cNvGrpSpPr/>
                  <p:nvPr/>
                </p:nvGrpSpPr>
                <p:grpSpPr>
                  <a:xfrm>
                    <a:off x="2057400" y="381000"/>
                    <a:ext cx="1295400" cy="685800"/>
                    <a:chOff x="2057400" y="381000"/>
                    <a:chExt cx="1295400" cy="685800"/>
                  </a:xfrm>
                </p:grpSpPr>
                <p:sp>
                  <p:nvSpPr>
                    <p:cNvPr id="420" name="Chevron 158">
                      <a:extLst>
                        <a:ext uri="{FF2B5EF4-FFF2-40B4-BE49-F238E27FC236}">
                          <a16:creationId xmlns:a16="http://schemas.microsoft.com/office/drawing/2014/main" id="{11661A34-64B9-467D-991D-55FF82D47D4D}"/>
                        </a:ext>
                      </a:extLst>
                    </p:cNvPr>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1" name="Chevron 111">
                      <a:extLst>
                        <a:ext uri="{FF2B5EF4-FFF2-40B4-BE49-F238E27FC236}">
                          <a16:creationId xmlns:a16="http://schemas.microsoft.com/office/drawing/2014/main" id="{7B4CB748-0C09-45A3-8296-AC4878D916A3}"/>
                        </a:ext>
                      </a:extLst>
                    </p:cNvPr>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4" name="Group 121">
                    <a:extLst>
                      <a:ext uri="{FF2B5EF4-FFF2-40B4-BE49-F238E27FC236}">
                        <a16:creationId xmlns:a16="http://schemas.microsoft.com/office/drawing/2014/main" id="{FF57FD4B-E47F-4E3C-AB65-A81EFEEFB239}"/>
                      </a:ext>
                    </a:extLst>
                  </p:cNvPr>
                  <p:cNvGrpSpPr/>
                  <p:nvPr/>
                </p:nvGrpSpPr>
                <p:grpSpPr>
                  <a:xfrm>
                    <a:off x="3124200" y="381000"/>
                    <a:ext cx="1295400" cy="685800"/>
                    <a:chOff x="2057400" y="381000"/>
                    <a:chExt cx="1295400" cy="685800"/>
                  </a:xfrm>
                </p:grpSpPr>
                <p:sp>
                  <p:nvSpPr>
                    <p:cNvPr id="418" name="Chevron 156">
                      <a:extLst>
                        <a:ext uri="{FF2B5EF4-FFF2-40B4-BE49-F238E27FC236}">
                          <a16:creationId xmlns:a16="http://schemas.microsoft.com/office/drawing/2014/main" id="{D645B58B-A4CC-4962-92F2-D0AA1899FEBA}"/>
                        </a:ext>
                      </a:extLst>
                    </p:cNvPr>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9" name="Chevron 157">
                      <a:extLst>
                        <a:ext uri="{FF2B5EF4-FFF2-40B4-BE49-F238E27FC236}">
                          <a16:creationId xmlns:a16="http://schemas.microsoft.com/office/drawing/2014/main" id="{EF4C19BC-0CA4-492D-BC81-2626FB8E8A6C}"/>
                        </a:ext>
                      </a:extLst>
                    </p:cNvPr>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5" name="Group 124">
                    <a:extLst>
                      <a:ext uri="{FF2B5EF4-FFF2-40B4-BE49-F238E27FC236}">
                        <a16:creationId xmlns:a16="http://schemas.microsoft.com/office/drawing/2014/main" id="{32EB5E92-AE52-4BD1-BD16-DF7A789645A1}"/>
                      </a:ext>
                    </a:extLst>
                  </p:cNvPr>
                  <p:cNvGrpSpPr/>
                  <p:nvPr/>
                </p:nvGrpSpPr>
                <p:grpSpPr>
                  <a:xfrm>
                    <a:off x="1066800" y="381000"/>
                    <a:ext cx="1295400" cy="685800"/>
                    <a:chOff x="2057400" y="381000"/>
                    <a:chExt cx="1295400" cy="685800"/>
                  </a:xfrm>
                </p:grpSpPr>
                <p:sp>
                  <p:nvSpPr>
                    <p:cNvPr id="416" name="Chevron 154">
                      <a:extLst>
                        <a:ext uri="{FF2B5EF4-FFF2-40B4-BE49-F238E27FC236}">
                          <a16:creationId xmlns:a16="http://schemas.microsoft.com/office/drawing/2014/main" id="{00E54100-9F43-4504-819C-3CD330784163}"/>
                        </a:ext>
                      </a:extLst>
                    </p:cNvPr>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7" name="Chevron 155">
                      <a:extLst>
                        <a:ext uri="{FF2B5EF4-FFF2-40B4-BE49-F238E27FC236}">
                          <a16:creationId xmlns:a16="http://schemas.microsoft.com/office/drawing/2014/main" id="{7B325FA6-3A4C-4A6E-A2AB-44B5351604E0}"/>
                        </a:ext>
                      </a:extLst>
                    </p:cNvPr>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00" name="Group 139">
                  <a:extLst>
                    <a:ext uri="{FF2B5EF4-FFF2-40B4-BE49-F238E27FC236}">
                      <a16:creationId xmlns:a16="http://schemas.microsoft.com/office/drawing/2014/main" id="{894DA382-765F-4170-A703-0DC5E924B732}"/>
                    </a:ext>
                  </a:extLst>
                </p:cNvPr>
                <p:cNvGrpSpPr/>
                <p:nvPr/>
              </p:nvGrpSpPr>
              <p:grpSpPr>
                <a:xfrm>
                  <a:off x="3962400" y="1600200"/>
                  <a:ext cx="1721225" cy="457200"/>
                  <a:chOff x="2057400" y="457200"/>
                  <a:chExt cx="1721225" cy="609600"/>
                </a:xfrm>
              </p:grpSpPr>
              <p:sp>
                <p:nvSpPr>
                  <p:cNvPr id="402" name="Rounded Rectangle 8">
                    <a:extLst>
                      <a:ext uri="{FF2B5EF4-FFF2-40B4-BE49-F238E27FC236}">
                        <a16:creationId xmlns:a16="http://schemas.microsoft.com/office/drawing/2014/main" id="{05E8A3B6-FFA7-4B5D-8907-01612AB74883}"/>
                      </a:ext>
                    </a:extLst>
                  </p:cNvPr>
                  <p:cNvSpPr/>
                  <p:nvPr/>
                </p:nvSpPr>
                <p:spPr>
                  <a:xfrm>
                    <a:off x="2057400" y="457200"/>
                    <a:ext cx="1721225" cy="609600"/>
                  </a:xfrm>
                  <a:prstGeom prst="roundRect">
                    <a:avLst>
                      <a:gd name="adj" fmla="val 3730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3" name="Group 129">
                    <a:extLst>
                      <a:ext uri="{FF2B5EF4-FFF2-40B4-BE49-F238E27FC236}">
                        <a16:creationId xmlns:a16="http://schemas.microsoft.com/office/drawing/2014/main" id="{ADC38132-48ED-4619-9FD1-C35986B2E1D7}"/>
                      </a:ext>
                    </a:extLst>
                  </p:cNvPr>
                  <p:cNvGrpSpPr/>
                  <p:nvPr/>
                </p:nvGrpSpPr>
                <p:grpSpPr>
                  <a:xfrm>
                    <a:off x="2057400" y="609600"/>
                    <a:ext cx="1676400" cy="228600"/>
                    <a:chOff x="1066800" y="381000"/>
                    <a:chExt cx="3352800" cy="685800"/>
                  </a:xfrm>
                </p:grpSpPr>
                <p:grpSp>
                  <p:nvGrpSpPr>
                    <p:cNvPr id="404" name="Group 120">
                      <a:extLst>
                        <a:ext uri="{FF2B5EF4-FFF2-40B4-BE49-F238E27FC236}">
                          <a16:creationId xmlns:a16="http://schemas.microsoft.com/office/drawing/2014/main" id="{7592010B-D8B9-4475-B086-7AB9CA13A504}"/>
                        </a:ext>
                      </a:extLst>
                    </p:cNvPr>
                    <p:cNvGrpSpPr/>
                    <p:nvPr/>
                  </p:nvGrpSpPr>
                  <p:grpSpPr>
                    <a:xfrm>
                      <a:off x="2057400" y="381000"/>
                      <a:ext cx="1295400" cy="685800"/>
                      <a:chOff x="2057400" y="381000"/>
                      <a:chExt cx="1295400" cy="685800"/>
                    </a:xfrm>
                  </p:grpSpPr>
                  <p:sp>
                    <p:nvSpPr>
                      <p:cNvPr id="411" name="Chevron 149">
                        <a:extLst>
                          <a:ext uri="{FF2B5EF4-FFF2-40B4-BE49-F238E27FC236}">
                            <a16:creationId xmlns:a16="http://schemas.microsoft.com/office/drawing/2014/main" id="{33723B5C-B8CE-4194-9276-B50114F1B9B4}"/>
                          </a:ext>
                        </a:extLst>
                      </p:cNvPr>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2" name="Chevron 150">
                        <a:extLst>
                          <a:ext uri="{FF2B5EF4-FFF2-40B4-BE49-F238E27FC236}">
                            <a16:creationId xmlns:a16="http://schemas.microsoft.com/office/drawing/2014/main" id="{F8F009CB-EE32-4229-82F8-F97F3CF1A0D6}"/>
                          </a:ext>
                        </a:extLst>
                      </p:cNvPr>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5" name="Group 121">
                      <a:extLst>
                        <a:ext uri="{FF2B5EF4-FFF2-40B4-BE49-F238E27FC236}">
                          <a16:creationId xmlns:a16="http://schemas.microsoft.com/office/drawing/2014/main" id="{A89E5AE6-9E4F-4182-AA55-85B24BBE3CC4}"/>
                        </a:ext>
                      </a:extLst>
                    </p:cNvPr>
                    <p:cNvGrpSpPr/>
                    <p:nvPr/>
                  </p:nvGrpSpPr>
                  <p:grpSpPr>
                    <a:xfrm>
                      <a:off x="3124200" y="381000"/>
                      <a:ext cx="1295400" cy="685800"/>
                      <a:chOff x="2057400" y="381000"/>
                      <a:chExt cx="1295400" cy="685800"/>
                    </a:xfrm>
                  </p:grpSpPr>
                  <p:sp>
                    <p:nvSpPr>
                      <p:cNvPr id="409" name="Chevron 147">
                        <a:extLst>
                          <a:ext uri="{FF2B5EF4-FFF2-40B4-BE49-F238E27FC236}">
                            <a16:creationId xmlns:a16="http://schemas.microsoft.com/office/drawing/2014/main" id="{F64688C1-CA5E-4F91-B9B6-C10C559CDDAB}"/>
                          </a:ext>
                        </a:extLst>
                      </p:cNvPr>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0" name="Chevron 148">
                        <a:extLst>
                          <a:ext uri="{FF2B5EF4-FFF2-40B4-BE49-F238E27FC236}">
                            <a16:creationId xmlns:a16="http://schemas.microsoft.com/office/drawing/2014/main" id="{21811669-7851-424E-8779-B99A911EF166}"/>
                          </a:ext>
                        </a:extLst>
                      </p:cNvPr>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6" name="Group 124">
                      <a:extLst>
                        <a:ext uri="{FF2B5EF4-FFF2-40B4-BE49-F238E27FC236}">
                          <a16:creationId xmlns:a16="http://schemas.microsoft.com/office/drawing/2014/main" id="{1C841D31-1AB5-4746-9D1A-7A094471FE1B}"/>
                        </a:ext>
                      </a:extLst>
                    </p:cNvPr>
                    <p:cNvGrpSpPr/>
                    <p:nvPr/>
                  </p:nvGrpSpPr>
                  <p:grpSpPr>
                    <a:xfrm>
                      <a:off x="1066800" y="381000"/>
                      <a:ext cx="1295400" cy="685800"/>
                      <a:chOff x="2057400" y="381000"/>
                      <a:chExt cx="1295400" cy="685800"/>
                    </a:xfrm>
                  </p:grpSpPr>
                  <p:sp>
                    <p:nvSpPr>
                      <p:cNvPr id="407" name="Chevron 145">
                        <a:extLst>
                          <a:ext uri="{FF2B5EF4-FFF2-40B4-BE49-F238E27FC236}">
                            <a16:creationId xmlns:a16="http://schemas.microsoft.com/office/drawing/2014/main" id="{B94A37C4-E1BF-4578-9313-1C3CE3531FA6}"/>
                          </a:ext>
                        </a:extLst>
                      </p:cNvPr>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8" name="Chevron 146">
                        <a:extLst>
                          <a:ext uri="{FF2B5EF4-FFF2-40B4-BE49-F238E27FC236}">
                            <a16:creationId xmlns:a16="http://schemas.microsoft.com/office/drawing/2014/main" id="{92395490-67C4-4B9B-B250-447B3EDF7AEE}"/>
                          </a:ext>
                        </a:extLst>
                      </p:cNvPr>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401" name="Diagonal Stripe 400">
                  <a:extLst>
                    <a:ext uri="{FF2B5EF4-FFF2-40B4-BE49-F238E27FC236}">
                      <a16:creationId xmlns:a16="http://schemas.microsoft.com/office/drawing/2014/main" id="{E7621C8F-B82C-4042-BDF4-CA560009A1FD}"/>
                    </a:ext>
                  </a:extLst>
                </p:cNvPr>
                <p:cNvSpPr/>
                <p:nvPr/>
              </p:nvSpPr>
              <p:spPr>
                <a:xfrm rot="20559247" flipH="1">
                  <a:off x="4200969" y="1449194"/>
                  <a:ext cx="1066709" cy="229586"/>
                </a:xfrm>
                <a:prstGeom prst="diagStrip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64" name="Group 219">
              <a:extLst>
                <a:ext uri="{FF2B5EF4-FFF2-40B4-BE49-F238E27FC236}">
                  <a16:creationId xmlns:a16="http://schemas.microsoft.com/office/drawing/2014/main" id="{86D7A2E0-BA21-4F42-9BEB-11F517BEEC60}"/>
                </a:ext>
              </a:extLst>
            </p:cNvPr>
            <p:cNvGrpSpPr/>
            <p:nvPr/>
          </p:nvGrpSpPr>
          <p:grpSpPr>
            <a:xfrm flipH="1">
              <a:off x="1553424" y="1331614"/>
              <a:ext cx="554586" cy="1139982"/>
              <a:chOff x="219698" y="533400"/>
              <a:chExt cx="3056902" cy="6705600"/>
            </a:xfrm>
          </p:grpSpPr>
          <p:sp>
            <p:nvSpPr>
              <p:cNvPr id="357" name="Oval 356">
                <a:extLst>
                  <a:ext uri="{FF2B5EF4-FFF2-40B4-BE49-F238E27FC236}">
                    <a16:creationId xmlns:a16="http://schemas.microsoft.com/office/drawing/2014/main" id="{189EDE67-D643-42A5-90EF-CC55855D25C4}"/>
                  </a:ext>
                </a:extLst>
              </p:cNvPr>
              <p:cNvSpPr/>
              <p:nvPr/>
            </p:nvSpPr>
            <p:spPr>
              <a:xfrm>
                <a:off x="2667000" y="4191000"/>
                <a:ext cx="6096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ed Rectangle 97">
                <a:extLst>
                  <a:ext uri="{FF2B5EF4-FFF2-40B4-BE49-F238E27FC236}">
                    <a16:creationId xmlns:a16="http://schemas.microsoft.com/office/drawing/2014/main" id="{BC9CFBCA-D322-4974-8453-9A58488A26FD}"/>
                  </a:ext>
                </a:extLst>
              </p:cNvPr>
              <p:cNvSpPr/>
              <p:nvPr/>
            </p:nvSpPr>
            <p:spPr>
              <a:xfrm rot="20091895">
                <a:off x="2271993" y="2550083"/>
                <a:ext cx="549417"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a:extLst>
                  <a:ext uri="{FF2B5EF4-FFF2-40B4-BE49-F238E27FC236}">
                    <a16:creationId xmlns:a16="http://schemas.microsoft.com/office/drawing/2014/main" id="{49B68629-0EBC-4635-97E3-93E063C620EF}"/>
                  </a:ext>
                </a:extLst>
              </p:cNvPr>
              <p:cNvSpPr/>
              <p:nvPr/>
            </p:nvSpPr>
            <p:spPr>
              <a:xfrm>
                <a:off x="457200" y="42672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99">
                <a:extLst>
                  <a:ext uri="{FF2B5EF4-FFF2-40B4-BE49-F238E27FC236}">
                    <a16:creationId xmlns:a16="http://schemas.microsoft.com/office/drawing/2014/main" id="{AA4D3052-6EAD-4004-B31D-E4F12D9AF834}"/>
                  </a:ext>
                </a:extLst>
              </p:cNvPr>
              <p:cNvSpPr/>
              <p:nvPr/>
            </p:nvSpPr>
            <p:spPr>
              <a:xfrm rot="1200398">
                <a:off x="862129" y="2571982"/>
                <a:ext cx="696046"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2">
                <a:extLst>
                  <a:ext uri="{FF2B5EF4-FFF2-40B4-BE49-F238E27FC236}">
                    <a16:creationId xmlns:a16="http://schemas.microsoft.com/office/drawing/2014/main" id="{1C40BE20-9545-4F6E-9A29-5B508FB3F68F}"/>
                  </a:ext>
                </a:extLst>
              </p:cNvPr>
              <p:cNvSpPr/>
              <p:nvPr/>
            </p:nvSpPr>
            <p:spPr>
              <a:xfrm>
                <a:off x="1143000" y="2590800"/>
                <a:ext cx="1295400" cy="2743200"/>
              </a:xfrm>
              <a:prstGeom prst="trapezoid">
                <a:avLst>
                  <a:gd name="adj" fmla="val 2331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a:extLst>
                  <a:ext uri="{FF2B5EF4-FFF2-40B4-BE49-F238E27FC236}">
                    <a16:creationId xmlns:a16="http://schemas.microsoft.com/office/drawing/2014/main" id="{E9679DEA-D833-47B7-9EC9-C60F0571D302}"/>
                  </a:ext>
                </a:extLst>
              </p:cNvPr>
              <p:cNvSpPr/>
              <p:nvPr/>
            </p:nvSpPr>
            <p:spPr>
              <a:xfrm>
                <a:off x="1219200" y="51054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a:extLst>
                  <a:ext uri="{FF2B5EF4-FFF2-40B4-BE49-F238E27FC236}">
                    <a16:creationId xmlns:a16="http://schemas.microsoft.com/office/drawing/2014/main" id="{BE1AB2BD-B71F-4493-9826-A7742D7A2998}"/>
                  </a:ext>
                </a:extLst>
              </p:cNvPr>
              <p:cNvSpPr/>
              <p:nvPr/>
            </p:nvSpPr>
            <p:spPr>
              <a:xfrm>
                <a:off x="1828800" y="51054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rapezoid 363">
                <a:extLst>
                  <a:ext uri="{FF2B5EF4-FFF2-40B4-BE49-F238E27FC236}">
                    <a16:creationId xmlns:a16="http://schemas.microsoft.com/office/drawing/2014/main" id="{D43E446C-C3AA-4BF3-B36C-F22BF34025E0}"/>
                  </a:ext>
                </a:extLst>
              </p:cNvPr>
              <p:cNvSpPr/>
              <p:nvPr/>
            </p:nvSpPr>
            <p:spPr>
              <a:xfrm>
                <a:off x="914400" y="4495800"/>
                <a:ext cx="1796143" cy="1219200"/>
              </a:xfrm>
              <a:prstGeom prst="trapezoid">
                <a:avLst>
                  <a:gd name="adj" fmla="val 23319"/>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5" name="Group 14">
                <a:extLst>
                  <a:ext uri="{FF2B5EF4-FFF2-40B4-BE49-F238E27FC236}">
                    <a16:creationId xmlns:a16="http://schemas.microsoft.com/office/drawing/2014/main" id="{31318A66-5931-40E0-9AAF-2054E981114B}"/>
                  </a:ext>
                </a:extLst>
              </p:cNvPr>
              <p:cNvGrpSpPr/>
              <p:nvPr/>
            </p:nvGrpSpPr>
            <p:grpSpPr>
              <a:xfrm>
                <a:off x="762000" y="5257800"/>
                <a:ext cx="2133600" cy="533400"/>
                <a:chOff x="3962400" y="5105400"/>
                <a:chExt cx="2677885" cy="1143001"/>
              </a:xfrm>
              <a:solidFill>
                <a:srgbClr val="FFC000"/>
              </a:solidFill>
            </p:grpSpPr>
            <p:sp>
              <p:nvSpPr>
                <p:cNvPr id="380" name="Multiply 118">
                  <a:extLst>
                    <a:ext uri="{FF2B5EF4-FFF2-40B4-BE49-F238E27FC236}">
                      <a16:creationId xmlns:a16="http://schemas.microsoft.com/office/drawing/2014/main" id="{C642534E-8ABA-4D68-A573-82E8006BA8D8}"/>
                    </a:ext>
                  </a:extLst>
                </p:cNvPr>
                <p:cNvSpPr/>
                <p:nvPr/>
              </p:nvSpPr>
              <p:spPr>
                <a:xfrm>
                  <a:off x="3962400" y="5105400"/>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ultiply 119">
                  <a:extLst>
                    <a:ext uri="{FF2B5EF4-FFF2-40B4-BE49-F238E27FC236}">
                      <a16:creationId xmlns:a16="http://schemas.microsoft.com/office/drawing/2014/main" id="{E29BE172-FF3C-4C86-B872-73449DED183F}"/>
                    </a:ext>
                  </a:extLst>
                </p:cNvPr>
                <p:cNvSpPr/>
                <p:nvPr/>
              </p:nvSpPr>
              <p:spPr>
                <a:xfrm>
                  <a:off x="4648200" y="5105400"/>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ultiply 120">
                  <a:extLst>
                    <a:ext uri="{FF2B5EF4-FFF2-40B4-BE49-F238E27FC236}">
                      <a16:creationId xmlns:a16="http://schemas.microsoft.com/office/drawing/2014/main" id="{FBAA1BB1-43AE-4D1C-A884-98511361D94F}"/>
                    </a:ext>
                  </a:extLst>
                </p:cNvPr>
                <p:cNvSpPr/>
                <p:nvPr/>
              </p:nvSpPr>
              <p:spPr>
                <a:xfrm>
                  <a:off x="5344885" y="5105401"/>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6" name="Oval 365">
                <a:extLst>
                  <a:ext uri="{FF2B5EF4-FFF2-40B4-BE49-F238E27FC236}">
                    <a16:creationId xmlns:a16="http://schemas.microsoft.com/office/drawing/2014/main" id="{707E5B26-866D-46FE-917E-BB23C6875983}"/>
                  </a:ext>
                </a:extLst>
              </p:cNvPr>
              <p:cNvSpPr/>
              <p:nvPr/>
            </p:nvSpPr>
            <p:spPr>
              <a:xfrm>
                <a:off x="990600" y="66294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a:extLst>
                  <a:ext uri="{FF2B5EF4-FFF2-40B4-BE49-F238E27FC236}">
                    <a16:creationId xmlns:a16="http://schemas.microsoft.com/office/drawing/2014/main" id="{3A9D06FC-469E-4876-8948-3D3B3FE4320B}"/>
                  </a:ext>
                </a:extLst>
              </p:cNvPr>
              <p:cNvSpPr/>
              <p:nvPr/>
            </p:nvSpPr>
            <p:spPr>
              <a:xfrm>
                <a:off x="1676400" y="66294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1">
                <a:extLst>
                  <a:ext uri="{FF2B5EF4-FFF2-40B4-BE49-F238E27FC236}">
                    <a16:creationId xmlns:a16="http://schemas.microsoft.com/office/drawing/2014/main" id="{11D1963E-3FE0-4D9B-8EC3-61564602CA8E}"/>
                  </a:ext>
                </a:extLst>
              </p:cNvPr>
              <p:cNvSpPr/>
              <p:nvPr/>
            </p:nvSpPr>
            <p:spPr>
              <a:xfrm>
                <a:off x="914400" y="533400"/>
                <a:ext cx="1676400" cy="2286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ross 368">
                <a:extLst>
                  <a:ext uri="{FF2B5EF4-FFF2-40B4-BE49-F238E27FC236}">
                    <a16:creationId xmlns:a16="http://schemas.microsoft.com/office/drawing/2014/main" id="{E2650B7E-3262-4014-AE78-E7F9DB77AD9E}"/>
                  </a:ext>
                </a:extLst>
              </p:cNvPr>
              <p:cNvSpPr/>
              <p:nvPr/>
            </p:nvSpPr>
            <p:spPr>
              <a:xfrm rot="19617719">
                <a:off x="219698" y="3754091"/>
                <a:ext cx="1367599" cy="1446998"/>
              </a:xfrm>
              <a:prstGeom prst="plus">
                <a:avLst>
                  <a:gd name="adj" fmla="val 39769"/>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Pentagon 109">
                <a:extLst>
                  <a:ext uri="{FF2B5EF4-FFF2-40B4-BE49-F238E27FC236}">
                    <a16:creationId xmlns:a16="http://schemas.microsoft.com/office/drawing/2014/main" id="{638304E0-E500-4805-A4F6-513E37A98EC2}"/>
                  </a:ext>
                </a:extLst>
              </p:cNvPr>
              <p:cNvSpPr/>
              <p:nvPr/>
            </p:nvSpPr>
            <p:spPr>
              <a:xfrm rot="3406459">
                <a:off x="699289" y="5845190"/>
                <a:ext cx="2156415" cy="337785"/>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1" name="Oval 370">
                <a:extLst>
                  <a:ext uri="{FF2B5EF4-FFF2-40B4-BE49-F238E27FC236}">
                    <a16:creationId xmlns:a16="http://schemas.microsoft.com/office/drawing/2014/main" id="{1313DF43-3C5C-496A-90E6-D277617621CE}"/>
                  </a:ext>
                </a:extLst>
              </p:cNvPr>
              <p:cNvSpPr/>
              <p:nvPr/>
            </p:nvSpPr>
            <p:spPr>
              <a:xfrm>
                <a:off x="457200" y="4267200"/>
                <a:ext cx="5334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58">
                <a:extLst>
                  <a:ext uri="{FF2B5EF4-FFF2-40B4-BE49-F238E27FC236}">
                    <a16:creationId xmlns:a16="http://schemas.microsoft.com/office/drawing/2014/main" id="{3446F3C9-FE4A-4FBE-928D-0400D8D4A176}"/>
                  </a:ext>
                </a:extLst>
              </p:cNvPr>
              <p:cNvGrpSpPr/>
              <p:nvPr/>
            </p:nvGrpSpPr>
            <p:grpSpPr>
              <a:xfrm>
                <a:off x="838200" y="990600"/>
                <a:ext cx="1905000" cy="381000"/>
                <a:chOff x="3352800" y="1600200"/>
                <a:chExt cx="2133600" cy="685800"/>
              </a:xfrm>
            </p:grpSpPr>
            <p:sp>
              <p:nvSpPr>
                <p:cNvPr id="374" name="Rounded Rectangle 8">
                  <a:extLst>
                    <a:ext uri="{FF2B5EF4-FFF2-40B4-BE49-F238E27FC236}">
                      <a16:creationId xmlns:a16="http://schemas.microsoft.com/office/drawing/2014/main" id="{C475C764-4E93-4A60-ABEB-F0955F9D3E73}"/>
                    </a:ext>
                  </a:extLst>
                </p:cNvPr>
                <p:cNvSpPr/>
                <p:nvPr/>
              </p:nvSpPr>
              <p:spPr>
                <a:xfrm>
                  <a:off x="3429000" y="1600200"/>
                  <a:ext cx="1981200" cy="685800"/>
                </a:xfrm>
                <a:prstGeom prst="roundRect">
                  <a:avLst>
                    <a:gd name="adj" fmla="val 37302"/>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14">
                  <a:extLst>
                    <a:ext uri="{FF2B5EF4-FFF2-40B4-BE49-F238E27FC236}">
                      <a16:creationId xmlns:a16="http://schemas.microsoft.com/office/drawing/2014/main" id="{B0B6378C-1CB6-468C-824F-83323E0D0AD4}"/>
                    </a:ext>
                  </a:extLst>
                </p:cNvPr>
                <p:cNvGrpSpPr/>
                <p:nvPr/>
              </p:nvGrpSpPr>
              <p:grpSpPr>
                <a:xfrm>
                  <a:off x="3352800" y="1676400"/>
                  <a:ext cx="2133600" cy="533400"/>
                  <a:chOff x="3962400" y="5105400"/>
                  <a:chExt cx="2677885" cy="1143001"/>
                </a:xfrm>
                <a:solidFill>
                  <a:srgbClr val="FFC000"/>
                </a:solidFill>
              </p:grpSpPr>
              <p:sp>
                <p:nvSpPr>
                  <p:cNvPr id="376" name="Multiply 115">
                    <a:extLst>
                      <a:ext uri="{FF2B5EF4-FFF2-40B4-BE49-F238E27FC236}">
                        <a16:creationId xmlns:a16="http://schemas.microsoft.com/office/drawing/2014/main" id="{3C55936F-DA8E-43A0-AE22-5D367F293C67}"/>
                      </a:ext>
                    </a:extLst>
                  </p:cNvPr>
                  <p:cNvSpPr/>
                  <p:nvPr/>
                </p:nvSpPr>
                <p:spPr>
                  <a:xfrm>
                    <a:off x="3962400" y="5105400"/>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ultiply 116">
                    <a:extLst>
                      <a:ext uri="{FF2B5EF4-FFF2-40B4-BE49-F238E27FC236}">
                        <a16:creationId xmlns:a16="http://schemas.microsoft.com/office/drawing/2014/main" id="{E889B98C-6726-41D1-8D55-69E7B1692FB7}"/>
                      </a:ext>
                    </a:extLst>
                  </p:cNvPr>
                  <p:cNvSpPr/>
                  <p:nvPr/>
                </p:nvSpPr>
                <p:spPr>
                  <a:xfrm>
                    <a:off x="4648200" y="5105400"/>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ultiply 117">
                    <a:extLst>
                      <a:ext uri="{FF2B5EF4-FFF2-40B4-BE49-F238E27FC236}">
                        <a16:creationId xmlns:a16="http://schemas.microsoft.com/office/drawing/2014/main" id="{840A6537-9123-4238-9601-30C2C2C8A601}"/>
                      </a:ext>
                    </a:extLst>
                  </p:cNvPr>
                  <p:cNvSpPr/>
                  <p:nvPr/>
                </p:nvSpPr>
                <p:spPr>
                  <a:xfrm>
                    <a:off x="5344885" y="5105401"/>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3" name="Diagonal Stripe 372">
                <a:extLst>
                  <a:ext uri="{FF2B5EF4-FFF2-40B4-BE49-F238E27FC236}">
                    <a16:creationId xmlns:a16="http://schemas.microsoft.com/office/drawing/2014/main" id="{CE073B45-72B9-4F54-BA9E-5E5BEB97E273}"/>
                  </a:ext>
                </a:extLst>
              </p:cNvPr>
              <p:cNvSpPr/>
              <p:nvPr/>
            </p:nvSpPr>
            <p:spPr>
              <a:xfrm rot="631421">
                <a:off x="1307394" y="860358"/>
                <a:ext cx="1066709" cy="229586"/>
              </a:xfrm>
              <a:prstGeom prst="diagStrip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5" name="Group 286">
              <a:extLst>
                <a:ext uri="{FF2B5EF4-FFF2-40B4-BE49-F238E27FC236}">
                  <a16:creationId xmlns:a16="http://schemas.microsoft.com/office/drawing/2014/main" id="{6A9F234A-37BB-4589-96F2-954F4A7713AF}"/>
                </a:ext>
              </a:extLst>
            </p:cNvPr>
            <p:cNvGrpSpPr/>
            <p:nvPr/>
          </p:nvGrpSpPr>
          <p:grpSpPr>
            <a:xfrm flipH="1">
              <a:off x="1161107" y="1657539"/>
              <a:ext cx="523776" cy="1139982"/>
              <a:chOff x="0" y="1600200"/>
              <a:chExt cx="2711511" cy="6705600"/>
            </a:xfrm>
          </p:grpSpPr>
          <p:grpSp>
            <p:nvGrpSpPr>
              <p:cNvPr id="307" name="Group 57">
                <a:extLst>
                  <a:ext uri="{FF2B5EF4-FFF2-40B4-BE49-F238E27FC236}">
                    <a16:creationId xmlns:a16="http://schemas.microsoft.com/office/drawing/2014/main" id="{1D295397-DF02-49B4-8A68-90EE576B04B4}"/>
                  </a:ext>
                </a:extLst>
              </p:cNvPr>
              <p:cNvGrpSpPr/>
              <p:nvPr/>
            </p:nvGrpSpPr>
            <p:grpSpPr>
              <a:xfrm rot="251141">
                <a:off x="2116694" y="3216468"/>
                <a:ext cx="576696" cy="3733800"/>
                <a:chOff x="4757304" y="1219200"/>
                <a:chExt cx="924791" cy="4114800"/>
              </a:xfrm>
            </p:grpSpPr>
            <p:grpSp>
              <p:nvGrpSpPr>
                <p:cNvPr id="337" name="Group 30">
                  <a:extLst>
                    <a:ext uri="{FF2B5EF4-FFF2-40B4-BE49-F238E27FC236}">
                      <a16:creationId xmlns:a16="http://schemas.microsoft.com/office/drawing/2014/main" id="{681D6622-94E9-46A6-9992-8737885F0CF5}"/>
                    </a:ext>
                  </a:extLst>
                </p:cNvPr>
                <p:cNvGrpSpPr/>
                <p:nvPr/>
              </p:nvGrpSpPr>
              <p:grpSpPr>
                <a:xfrm rot="10800000">
                  <a:off x="4757304" y="1295400"/>
                  <a:ext cx="576695" cy="3179864"/>
                  <a:chOff x="4679408" y="1676400"/>
                  <a:chExt cx="927343" cy="1987415"/>
                </a:xfrm>
              </p:grpSpPr>
              <p:sp>
                <p:nvSpPr>
                  <p:cNvPr id="353" name="Pentagon 92">
                    <a:extLst>
                      <a:ext uri="{FF2B5EF4-FFF2-40B4-BE49-F238E27FC236}">
                        <a16:creationId xmlns:a16="http://schemas.microsoft.com/office/drawing/2014/main" id="{0F99544D-9521-404E-A19F-51469EDD61CC}"/>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Lightning Bolt 23">
                    <a:extLst>
                      <a:ext uri="{FF2B5EF4-FFF2-40B4-BE49-F238E27FC236}">
                        <a16:creationId xmlns:a16="http://schemas.microsoft.com/office/drawing/2014/main" id="{54F26392-7C03-4505-AF32-975488F824F0}"/>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Lightning Bolt 25">
                    <a:extLst>
                      <a:ext uri="{FF2B5EF4-FFF2-40B4-BE49-F238E27FC236}">
                        <a16:creationId xmlns:a16="http://schemas.microsoft.com/office/drawing/2014/main" id="{4FDC177C-70E0-46BE-BDEE-2F84FBDF4145}"/>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29">
                    <a:extLst>
                      <a:ext uri="{FF2B5EF4-FFF2-40B4-BE49-F238E27FC236}">
                        <a16:creationId xmlns:a16="http://schemas.microsoft.com/office/drawing/2014/main" id="{78A22574-BE44-469A-9EDB-93AC7D01263F}"/>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8" name="Group 31">
                  <a:extLst>
                    <a:ext uri="{FF2B5EF4-FFF2-40B4-BE49-F238E27FC236}">
                      <a16:creationId xmlns:a16="http://schemas.microsoft.com/office/drawing/2014/main" id="{F9A4A074-E767-4715-8FE1-A4E9F90F15B5}"/>
                    </a:ext>
                  </a:extLst>
                </p:cNvPr>
                <p:cNvGrpSpPr/>
                <p:nvPr/>
              </p:nvGrpSpPr>
              <p:grpSpPr>
                <a:xfrm rot="10800000">
                  <a:off x="5029200" y="1219200"/>
                  <a:ext cx="576695" cy="3179864"/>
                  <a:chOff x="4679408" y="1676400"/>
                  <a:chExt cx="927343" cy="1987415"/>
                </a:xfrm>
              </p:grpSpPr>
              <p:sp>
                <p:nvSpPr>
                  <p:cNvPr id="349" name="Pentagon 88">
                    <a:extLst>
                      <a:ext uri="{FF2B5EF4-FFF2-40B4-BE49-F238E27FC236}">
                        <a16:creationId xmlns:a16="http://schemas.microsoft.com/office/drawing/2014/main" id="{0F4D9018-0EC2-40E1-867B-FE29F2452AF8}"/>
                      </a:ext>
                    </a:extLst>
                  </p:cNvPr>
                  <p:cNvSpPr/>
                  <p:nvPr/>
                </p:nvSpPr>
                <p:spPr>
                  <a:xfrm rot="16200000">
                    <a:off x="4457700" y="2705100"/>
                    <a:ext cx="1447800" cy="304800"/>
                  </a:xfrm>
                  <a:prstGeom prst="homePlate">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Lightning Bolt 349">
                    <a:extLst>
                      <a:ext uri="{FF2B5EF4-FFF2-40B4-BE49-F238E27FC236}">
                        <a16:creationId xmlns:a16="http://schemas.microsoft.com/office/drawing/2014/main" id="{DA24EC82-E59B-4744-977C-11974E475253}"/>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Lightning Bolt 350">
                    <a:extLst>
                      <a:ext uri="{FF2B5EF4-FFF2-40B4-BE49-F238E27FC236}">
                        <a16:creationId xmlns:a16="http://schemas.microsoft.com/office/drawing/2014/main" id="{04FFAFC3-1E8F-47FE-9A08-A4CE0E7C5C9E}"/>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91">
                    <a:extLst>
                      <a:ext uri="{FF2B5EF4-FFF2-40B4-BE49-F238E27FC236}">
                        <a16:creationId xmlns:a16="http://schemas.microsoft.com/office/drawing/2014/main" id="{2541A1A3-3077-4A1B-AE85-39814FF114CD}"/>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9" name="Group 36">
                  <a:extLst>
                    <a:ext uri="{FF2B5EF4-FFF2-40B4-BE49-F238E27FC236}">
                      <a16:creationId xmlns:a16="http://schemas.microsoft.com/office/drawing/2014/main" id="{69E3A519-0AED-44D6-AF00-A984D78247E9}"/>
                    </a:ext>
                  </a:extLst>
                </p:cNvPr>
                <p:cNvGrpSpPr/>
                <p:nvPr/>
              </p:nvGrpSpPr>
              <p:grpSpPr>
                <a:xfrm rot="10800000">
                  <a:off x="5105400" y="1905000"/>
                  <a:ext cx="576695" cy="3179864"/>
                  <a:chOff x="4679408" y="1676400"/>
                  <a:chExt cx="927343" cy="1987415"/>
                </a:xfrm>
              </p:grpSpPr>
              <p:sp>
                <p:nvSpPr>
                  <p:cNvPr id="345" name="Pentagon 84">
                    <a:extLst>
                      <a:ext uri="{FF2B5EF4-FFF2-40B4-BE49-F238E27FC236}">
                        <a16:creationId xmlns:a16="http://schemas.microsoft.com/office/drawing/2014/main" id="{11CCB377-F753-440A-B047-B0BD6FF29127}"/>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Lightning Bolt 345">
                    <a:extLst>
                      <a:ext uri="{FF2B5EF4-FFF2-40B4-BE49-F238E27FC236}">
                        <a16:creationId xmlns:a16="http://schemas.microsoft.com/office/drawing/2014/main" id="{1376940E-704D-4AE5-852C-F669D5AD1729}"/>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Lightning Bolt 346">
                    <a:extLst>
                      <a:ext uri="{FF2B5EF4-FFF2-40B4-BE49-F238E27FC236}">
                        <a16:creationId xmlns:a16="http://schemas.microsoft.com/office/drawing/2014/main" id="{847C2ACE-BE5D-49E1-B35B-D6F66442BC10}"/>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87">
                    <a:extLst>
                      <a:ext uri="{FF2B5EF4-FFF2-40B4-BE49-F238E27FC236}">
                        <a16:creationId xmlns:a16="http://schemas.microsoft.com/office/drawing/2014/main" id="{CC5F7350-0EB6-4972-A811-4EDD470E9923}"/>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0" name="Rounded Rectangle 51">
                  <a:extLst>
                    <a:ext uri="{FF2B5EF4-FFF2-40B4-BE49-F238E27FC236}">
                      <a16:creationId xmlns:a16="http://schemas.microsoft.com/office/drawing/2014/main" id="{8807DA75-33B1-499F-B9A9-F45D92E8AD5D}"/>
                    </a:ext>
                  </a:extLst>
                </p:cNvPr>
                <p:cNvSpPr/>
                <p:nvPr/>
              </p:nvSpPr>
              <p:spPr>
                <a:xfrm>
                  <a:off x="4876800" y="2971800"/>
                  <a:ext cx="685800" cy="2362200"/>
                </a:xfrm>
                <a:prstGeom prst="roundRect">
                  <a:avLst>
                    <a:gd name="adj" fmla="val 2809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1" name="Group 52">
                  <a:extLst>
                    <a:ext uri="{FF2B5EF4-FFF2-40B4-BE49-F238E27FC236}">
                      <a16:creationId xmlns:a16="http://schemas.microsoft.com/office/drawing/2014/main" id="{85BC3F9B-8EFE-49A6-9B59-F3D086EF14F8}"/>
                    </a:ext>
                  </a:extLst>
                </p:cNvPr>
                <p:cNvGrpSpPr/>
                <p:nvPr/>
              </p:nvGrpSpPr>
              <p:grpSpPr>
                <a:xfrm rot="5400000">
                  <a:off x="4114800" y="3886200"/>
                  <a:ext cx="2438400" cy="457200"/>
                  <a:chOff x="3962400" y="5105400"/>
                  <a:chExt cx="2677885" cy="1143001"/>
                </a:xfrm>
              </p:grpSpPr>
              <p:sp>
                <p:nvSpPr>
                  <p:cNvPr id="342" name="Multiply 81">
                    <a:extLst>
                      <a:ext uri="{FF2B5EF4-FFF2-40B4-BE49-F238E27FC236}">
                        <a16:creationId xmlns:a16="http://schemas.microsoft.com/office/drawing/2014/main" id="{CCC8ADFC-DF8E-47E0-A0B9-5B6D436C9062}"/>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ultiply 82">
                    <a:extLst>
                      <a:ext uri="{FF2B5EF4-FFF2-40B4-BE49-F238E27FC236}">
                        <a16:creationId xmlns:a16="http://schemas.microsoft.com/office/drawing/2014/main" id="{CF80D752-BD7A-44BE-8E9D-8B71ED327A4E}"/>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ultiply 83">
                    <a:extLst>
                      <a:ext uri="{FF2B5EF4-FFF2-40B4-BE49-F238E27FC236}">
                        <a16:creationId xmlns:a16="http://schemas.microsoft.com/office/drawing/2014/main" id="{B8890D07-EC8E-4F8C-9CDF-17E2203CF4C2}"/>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8" name="Oval 307">
                <a:extLst>
                  <a:ext uri="{FF2B5EF4-FFF2-40B4-BE49-F238E27FC236}">
                    <a16:creationId xmlns:a16="http://schemas.microsoft.com/office/drawing/2014/main" id="{0F56EB9F-8AB7-4C92-86B0-5801514D25ED}"/>
                  </a:ext>
                </a:extLst>
              </p:cNvPr>
              <p:cNvSpPr/>
              <p:nvPr/>
            </p:nvSpPr>
            <p:spPr>
              <a:xfrm>
                <a:off x="2057400" y="5410200"/>
                <a:ext cx="6096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a:extLst>
                  <a:ext uri="{FF2B5EF4-FFF2-40B4-BE49-F238E27FC236}">
                    <a16:creationId xmlns:a16="http://schemas.microsoft.com/office/drawing/2014/main" id="{CE898366-9341-4D59-8617-D557F4436210}"/>
                  </a:ext>
                </a:extLst>
              </p:cNvPr>
              <p:cNvSpPr/>
              <p:nvPr/>
            </p:nvSpPr>
            <p:spPr>
              <a:xfrm>
                <a:off x="0" y="53340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ed Rectangle 49">
                <a:extLst>
                  <a:ext uri="{FF2B5EF4-FFF2-40B4-BE49-F238E27FC236}">
                    <a16:creationId xmlns:a16="http://schemas.microsoft.com/office/drawing/2014/main" id="{7074FBB9-B783-412C-B9A2-874E145787FF}"/>
                  </a:ext>
                </a:extLst>
              </p:cNvPr>
              <p:cNvSpPr/>
              <p:nvPr/>
            </p:nvSpPr>
            <p:spPr>
              <a:xfrm rot="1200398">
                <a:off x="404929" y="3638782"/>
                <a:ext cx="696046"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310">
                <a:extLst>
                  <a:ext uri="{FF2B5EF4-FFF2-40B4-BE49-F238E27FC236}">
                    <a16:creationId xmlns:a16="http://schemas.microsoft.com/office/drawing/2014/main" id="{E8B42BD3-37CB-4085-8388-1F5BB0B6D87F}"/>
                  </a:ext>
                </a:extLst>
              </p:cNvPr>
              <p:cNvSpPr/>
              <p:nvPr/>
            </p:nvSpPr>
            <p:spPr>
              <a:xfrm>
                <a:off x="685800" y="3657600"/>
                <a:ext cx="1295400" cy="2743200"/>
              </a:xfrm>
              <a:prstGeom prst="trapezoid">
                <a:avLst>
                  <a:gd name="adj" fmla="val 2331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a:extLst>
                  <a:ext uri="{FF2B5EF4-FFF2-40B4-BE49-F238E27FC236}">
                    <a16:creationId xmlns:a16="http://schemas.microsoft.com/office/drawing/2014/main" id="{59D1ACC9-FDAF-47D9-A8C7-7D503B2CB8F3}"/>
                  </a:ext>
                </a:extLst>
              </p:cNvPr>
              <p:cNvSpPr/>
              <p:nvPr/>
            </p:nvSpPr>
            <p:spPr>
              <a:xfrm>
                <a:off x="762000" y="61722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3C860339-4D5E-49F2-82CF-E6DE2E0ADA6D}"/>
                  </a:ext>
                </a:extLst>
              </p:cNvPr>
              <p:cNvSpPr/>
              <p:nvPr/>
            </p:nvSpPr>
            <p:spPr>
              <a:xfrm>
                <a:off x="1371600" y="61722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a:extLst>
                  <a:ext uri="{FF2B5EF4-FFF2-40B4-BE49-F238E27FC236}">
                    <a16:creationId xmlns:a16="http://schemas.microsoft.com/office/drawing/2014/main" id="{2653FB19-74B2-4877-8FEB-6CE7CA960368}"/>
                  </a:ext>
                </a:extLst>
              </p:cNvPr>
              <p:cNvSpPr/>
              <p:nvPr/>
            </p:nvSpPr>
            <p:spPr>
              <a:xfrm>
                <a:off x="457200" y="5562600"/>
                <a:ext cx="1796143" cy="1219200"/>
              </a:xfrm>
              <a:prstGeom prst="trapezoid">
                <a:avLst>
                  <a:gd name="adj" fmla="val 23319"/>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14">
                <a:extLst>
                  <a:ext uri="{FF2B5EF4-FFF2-40B4-BE49-F238E27FC236}">
                    <a16:creationId xmlns:a16="http://schemas.microsoft.com/office/drawing/2014/main" id="{C4D0C335-9847-4FFD-911D-4F2D2501B436}"/>
                  </a:ext>
                </a:extLst>
              </p:cNvPr>
              <p:cNvGrpSpPr/>
              <p:nvPr/>
            </p:nvGrpSpPr>
            <p:grpSpPr>
              <a:xfrm>
                <a:off x="304800" y="6324600"/>
                <a:ext cx="2133600" cy="533400"/>
                <a:chOff x="3962400" y="5105400"/>
                <a:chExt cx="2677885" cy="1143001"/>
              </a:xfrm>
            </p:grpSpPr>
            <p:sp>
              <p:nvSpPr>
                <p:cNvPr id="334" name="Multiply 15">
                  <a:extLst>
                    <a:ext uri="{FF2B5EF4-FFF2-40B4-BE49-F238E27FC236}">
                      <a16:creationId xmlns:a16="http://schemas.microsoft.com/office/drawing/2014/main" id="{43D0DAA6-20AF-45AA-8195-F09ABA3CBD3D}"/>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ultiply 16">
                  <a:extLst>
                    <a:ext uri="{FF2B5EF4-FFF2-40B4-BE49-F238E27FC236}">
                      <a16:creationId xmlns:a16="http://schemas.microsoft.com/office/drawing/2014/main" id="{2240483A-5471-4986-BC08-87AF4C849FCC}"/>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ultiply 17">
                  <a:extLst>
                    <a:ext uri="{FF2B5EF4-FFF2-40B4-BE49-F238E27FC236}">
                      <a16:creationId xmlns:a16="http://schemas.microsoft.com/office/drawing/2014/main" id="{D3049ED3-14F3-4833-8EF1-0CAC81726A38}"/>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41">
                <a:extLst>
                  <a:ext uri="{FF2B5EF4-FFF2-40B4-BE49-F238E27FC236}">
                    <a16:creationId xmlns:a16="http://schemas.microsoft.com/office/drawing/2014/main" id="{CE85ABE0-61EE-4660-AB2D-54058B1E5A83}"/>
                  </a:ext>
                </a:extLst>
              </p:cNvPr>
              <p:cNvGrpSpPr/>
              <p:nvPr/>
            </p:nvGrpSpPr>
            <p:grpSpPr>
              <a:xfrm rot="10960960">
                <a:off x="76200" y="3733800"/>
                <a:ext cx="576695" cy="3179864"/>
                <a:chOff x="4679408" y="1676400"/>
                <a:chExt cx="927343" cy="1987415"/>
              </a:xfrm>
            </p:grpSpPr>
            <p:sp>
              <p:nvSpPr>
                <p:cNvPr id="330" name="Pentagon 69">
                  <a:extLst>
                    <a:ext uri="{FF2B5EF4-FFF2-40B4-BE49-F238E27FC236}">
                      <a16:creationId xmlns:a16="http://schemas.microsoft.com/office/drawing/2014/main" id="{32393731-9EEE-4D4C-8718-44CEACFCC26E}"/>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Lightning Bolt 43">
                  <a:extLst>
                    <a:ext uri="{FF2B5EF4-FFF2-40B4-BE49-F238E27FC236}">
                      <a16:creationId xmlns:a16="http://schemas.microsoft.com/office/drawing/2014/main" id="{C657C0A3-5AFA-4025-AAB4-68276885A23C}"/>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Lightning Bolt 331">
                  <a:extLst>
                    <a:ext uri="{FF2B5EF4-FFF2-40B4-BE49-F238E27FC236}">
                      <a16:creationId xmlns:a16="http://schemas.microsoft.com/office/drawing/2014/main" id="{13255DE3-79AA-4F96-8E73-BBDE6AA026A3}"/>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72">
                  <a:extLst>
                    <a:ext uri="{FF2B5EF4-FFF2-40B4-BE49-F238E27FC236}">
                      <a16:creationId xmlns:a16="http://schemas.microsoft.com/office/drawing/2014/main" id="{C11EACBF-F662-4DA2-B7B6-EA9FBCCC68F5}"/>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7" name="Oval 316">
                <a:extLst>
                  <a:ext uri="{FF2B5EF4-FFF2-40B4-BE49-F238E27FC236}">
                    <a16:creationId xmlns:a16="http://schemas.microsoft.com/office/drawing/2014/main" id="{C9DDCFF7-9FCE-4B44-9096-164070414AEA}"/>
                  </a:ext>
                </a:extLst>
              </p:cNvPr>
              <p:cNvSpPr/>
              <p:nvPr/>
            </p:nvSpPr>
            <p:spPr>
              <a:xfrm>
                <a:off x="533400" y="76962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a:extLst>
                  <a:ext uri="{FF2B5EF4-FFF2-40B4-BE49-F238E27FC236}">
                    <a16:creationId xmlns:a16="http://schemas.microsoft.com/office/drawing/2014/main" id="{DF9F2438-D307-46F1-95B6-62108BED9DA0}"/>
                  </a:ext>
                </a:extLst>
              </p:cNvPr>
              <p:cNvSpPr/>
              <p:nvPr/>
            </p:nvSpPr>
            <p:spPr>
              <a:xfrm>
                <a:off x="1219200" y="76962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a:extLst>
                  <a:ext uri="{FF2B5EF4-FFF2-40B4-BE49-F238E27FC236}">
                    <a16:creationId xmlns:a16="http://schemas.microsoft.com/office/drawing/2014/main" id="{1DF02D1E-6E6A-473D-957E-8E3FE4E89363}"/>
                  </a:ext>
                </a:extLst>
              </p:cNvPr>
              <p:cNvSpPr/>
              <p:nvPr/>
            </p:nvSpPr>
            <p:spPr>
              <a:xfrm>
                <a:off x="152400" y="5486400"/>
                <a:ext cx="457200" cy="304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Curved Up Arrow 59">
                <a:extLst>
                  <a:ext uri="{FF2B5EF4-FFF2-40B4-BE49-F238E27FC236}">
                    <a16:creationId xmlns:a16="http://schemas.microsoft.com/office/drawing/2014/main" id="{3E24DECF-1510-4B21-9DF8-FD5916789DF1}"/>
                  </a:ext>
                </a:extLst>
              </p:cNvPr>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Rounded Rectangle 60">
                <a:extLst>
                  <a:ext uri="{FF2B5EF4-FFF2-40B4-BE49-F238E27FC236}">
                    <a16:creationId xmlns:a16="http://schemas.microsoft.com/office/drawing/2014/main" id="{08CDE3CC-531E-4696-BD39-F93C741D6ED9}"/>
                  </a:ext>
                </a:extLst>
              </p:cNvPr>
              <p:cNvSpPr/>
              <p:nvPr/>
            </p:nvSpPr>
            <p:spPr>
              <a:xfrm rot="20564933">
                <a:off x="1814792" y="3769282"/>
                <a:ext cx="549417"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a:extLst>
                  <a:ext uri="{FF2B5EF4-FFF2-40B4-BE49-F238E27FC236}">
                    <a16:creationId xmlns:a16="http://schemas.microsoft.com/office/drawing/2014/main" id="{2EEAE36C-2ADE-4683-8488-ED18AA1D2A53}"/>
                  </a:ext>
                </a:extLst>
              </p:cNvPr>
              <p:cNvSpPr/>
              <p:nvPr/>
            </p:nvSpPr>
            <p:spPr>
              <a:xfrm>
                <a:off x="457200" y="1600200"/>
                <a:ext cx="1676400" cy="2286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3" name="Group 60">
                <a:extLst>
                  <a:ext uri="{FF2B5EF4-FFF2-40B4-BE49-F238E27FC236}">
                    <a16:creationId xmlns:a16="http://schemas.microsoft.com/office/drawing/2014/main" id="{9891FA7A-258A-4C7E-9BA3-26E1887CDBDE}"/>
                  </a:ext>
                </a:extLst>
              </p:cNvPr>
              <p:cNvGrpSpPr/>
              <p:nvPr/>
            </p:nvGrpSpPr>
            <p:grpSpPr>
              <a:xfrm>
                <a:off x="457200" y="2057400"/>
                <a:ext cx="1828800" cy="228600"/>
                <a:chOff x="3124200" y="2133600"/>
                <a:chExt cx="1828800" cy="480061"/>
              </a:xfrm>
            </p:grpSpPr>
            <p:sp>
              <p:nvSpPr>
                <p:cNvPr id="325" name="Rounded Rectangle 64">
                  <a:extLst>
                    <a:ext uri="{FF2B5EF4-FFF2-40B4-BE49-F238E27FC236}">
                      <a16:creationId xmlns:a16="http://schemas.microsoft.com/office/drawing/2014/main" id="{236B9830-D284-4924-B8DD-C270EE81BFD8}"/>
                    </a:ext>
                  </a:extLst>
                </p:cNvPr>
                <p:cNvSpPr/>
                <p:nvPr/>
              </p:nvSpPr>
              <p:spPr>
                <a:xfrm>
                  <a:off x="3124200" y="2133600"/>
                  <a:ext cx="1721225" cy="480061"/>
                </a:xfrm>
                <a:prstGeom prst="roundRect">
                  <a:avLst>
                    <a:gd name="adj" fmla="val 37302"/>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12">
                  <a:extLst>
                    <a:ext uri="{FF2B5EF4-FFF2-40B4-BE49-F238E27FC236}">
                      <a16:creationId xmlns:a16="http://schemas.microsoft.com/office/drawing/2014/main" id="{B8289752-513F-4526-9596-D59C51F434B3}"/>
                    </a:ext>
                  </a:extLst>
                </p:cNvPr>
                <p:cNvGrpSpPr/>
                <p:nvPr/>
              </p:nvGrpSpPr>
              <p:grpSpPr>
                <a:xfrm>
                  <a:off x="3124200" y="2133600"/>
                  <a:ext cx="1828800" cy="480060"/>
                  <a:chOff x="3962400" y="5105400"/>
                  <a:chExt cx="2677885" cy="1143001"/>
                </a:xfrm>
              </p:grpSpPr>
              <p:sp>
                <p:nvSpPr>
                  <p:cNvPr id="327" name="Multiply 66">
                    <a:extLst>
                      <a:ext uri="{FF2B5EF4-FFF2-40B4-BE49-F238E27FC236}">
                        <a16:creationId xmlns:a16="http://schemas.microsoft.com/office/drawing/2014/main" id="{A4DE0C57-5156-4758-A910-25BDEEE7F1D4}"/>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ultiply 67">
                    <a:extLst>
                      <a:ext uri="{FF2B5EF4-FFF2-40B4-BE49-F238E27FC236}">
                        <a16:creationId xmlns:a16="http://schemas.microsoft.com/office/drawing/2014/main" id="{0B9B6CB3-2B31-48FD-BAAC-7FE456200864}"/>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Multiply 68">
                    <a:extLst>
                      <a:ext uri="{FF2B5EF4-FFF2-40B4-BE49-F238E27FC236}">
                        <a16:creationId xmlns:a16="http://schemas.microsoft.com/office/drawing/2014/main" id="{BFFD663B-A917-4DC8-9BB7-293BAF00510F}"/>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4" name="Diagonal Stripe 323">
                <a:extLst>
                  <a:ext uri="{FF2B5EF4-FFF2-40B4-BE49-F238E27FC236}">
                    <a16:creationId xmlns:a16="http://schemas.microsoft.com/office/drawing/2014/main" id="{05A8076D-56C7-4FDA-9F60-BFE8D99C9A94}"/>
                  </a:ext>
                </a:extLst>
              </p:cNvPr>
              <p:cNvSpPr/>
              <p:nvPr/>
            </p:nvSpPr>
            <p:spPr>
              <a:xfrm rot="20559247" flipH="1">
                <a:off x="695769" y="1906393"/>
                <a:ext cx="1066709" cy="229586"/>
              </a:xfrm>
              <a:prstGeom prst="diagStrip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6" name="Group 245">
              <a:extLst>
                <a:ext uri="{FF2B5EF4-FFF2-40B4-BE49-F238E27FC236}">
                  <a16:creationId xmlns:a16="http://schemas.microsoft.com/office/drawing/2014/main" id="{A1127C85-1AFB-4CF0-A2B4-2F08BBF0DD79}"/>
                </a:ext>
              </a:extLst>
            </p:cNvPr>
            <p:cNvGrpSpPr/>
            <p:nvPr/>
          </p:nvGrpSpPr>
          <p:grpSpPr>
            <a:xfrm flipH="1">
              <a:off x="1689979" y="1799377"/>
              <a:ext cx="462155" cy="985930"/>
              <a:chOff x="3469948" y="1143000"/>
              <a:chExt cx="2549852" cy="6705600"/>
            </a:xfrm>
          </p:grpSpPr>
          <p:sp>
            <p:nvSpPr>
              <p:cNvPr id="267" name="Oval 266">
                <a:extLst>
                  <a:ext uri="{FF2B5EF4-FFF2-40B4-BE49-F238E27FC236}">
                    <a16:creationId xmlns:a16="http://schemas.microsoft.com/office/drawing/2014/main" id="{1645C2F6-2A3A-4225-BE5E-95F8545B1BF2}"/>
                  </a:ext>
                </a:extLst>
              </p:cNvPr>
              <p:cNvSpPr/>
              <p:nvPr/>
            </p:nvSpPr>
            <p:spPr>
              <a:xfrm>
                <a:off x="5562600" y="4953000"/>
                <a:ext cx="457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7">
                <a:extLst>
                  <a:ext uri="{FF2B5EF4-FFF2-40B4-BE49-F238E27FC236}">
                    <a16:creationId xmlns:a16="http://schemas.microsoft.com/office/drawing/2014/main" id="{2BDF89F6-2787-4138-BD21-D35EF45E679C}"/>
                  </a:ext>
                </a:extLst>
              </p:cNvPr>
              <p:cNvSpPr/>
              <p:nvPr/>
            </p:nvSpPr>
            <p:spPr>
              <a:xfrm rot="20564933">
                <a:off x="5167591" y="3159683"/>
                <a:ext cx="549417"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a:extLst>
                  <a:ext uri="{FF2B5EF4-FFF2-40B4-BE49-F238E27FC236}">
                    <a16:creationId xmlns:a16="http://schemas.microsoft.com/office/drawing/2014/main" id="{8B17E674-7FCC-4942-AB27-7D6164E90314}"/>
                  </a:ext>
                </a:extLst>
              </p:cNvPr>
              <p:cNvSpPr/>
              <p:nvPr/>
            </p:nvSpPr>
            <p:spPr>
              <a:xfrm>
                <a:off x="3505200" y="48768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ed Rectangle 9">
                <a:extLst>
                  <a:ext uri="{FF2B5EF4-FFF2-40B4-BE49-F238E27FC236}">
                    <a16:creationId xmlns:a16="http://schemas.microsoft.com/office/drawing/2014/main" id="{5DD523D1-1DDC-4C5C-BBBC-5DCAF9C5FBB9}"/>
                  </a:ext>
                </a:extLst>
              </p:cNvPr>
              <p:cNvSpPr/>
              <p:nvPr/>
            </p:nvSpPr>
            <p:spPr>
              <a:xfrm rot="1200398">
                <a:off x="3910129" y="3181582"/>
                <a:ext cx="696046"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
                <a:extLst>
                  <a:ext uri="{FF2B5EF4-FFF2-40B4-BE49-F238E27FC236}">
                    <a16:creationId xmlns:a16="http://schemas.microsoft.com/office/drawing/2014/main" id="{C04196A3-D809-4FB4-869B-8C1ABC02C5D5}"/>
                  </a:ext>
                </a:extLst>
              </p:cNvPr>
              <p:cNvSpPr/>
              <p:nvPr/>
            </p:nvSpPr>
            <p:spPr>
              <a:xfrm>
                <a:off x="4191000" y="3200400"/>
                <a:ext cx="1295400" cy="2743200"/>
              </a:xfrm>
              <a:prstGeom prst="trapezoid">
                <a:avLst>
                  <a:gd name="adj" fmla="val 2331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B51B1F3A-391E-4BEF-A106-368A53CBB092}"/>
                  </a:ext>
                </a:extLst>
              </p:cNvPr>
              <p:cNvSpPr/>
              <p:nvPr/>
            </p:nvSpPr>
            <p:spPr>
              <a:xfrm>
                <a:off x="4267200" y="57150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A0244A7C-EC4E-42B1-8C7B-EE785294EED0}"/>
                  </a:ext>
                </a:extLst>
              </p:cNvPr>
              <p:cNvSpPr/>
              <p:nvPr/>
            </p:nvSpPr>
            <p:spPr>
              <a:xfrm>
                <a:off x="4876800" y="57150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273">
                <a:extLst>
                  <a:ext uri="{FF2B5EF4-FFF2-40B4-BE49-F238E27FC236}">
                    <a16:creationId xmlns:a16="http://schemas.microsoft.com/office/drawing/2014/main" id="{7DC09F28-102E-4A38-95BF-CDAFF2515497}"/>
                  </a:ext>
                </a:extLst>
              </p:cNvPr>
              <p:cNvSpPr/>
              <p:nvPr/>
            </p:nvSpPr>
            <p:spPr>
              <a:xfrm>
                <a:off x="3962400" y="5105400"/>
                <a:ext cx="1796143" cy="1219200"/>
              </a:xfrm>
              <a:prstGeom prst="trapezoid">
                <a:avLst>
                  <a:gd name="adj" fmla="val 23319"/>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112B8024-B7BA-42ED-817D-44CD567478A2}"/>
                  </a:ext>
                </a:extLst>
              </p:cNvPr>
              <p:cNvSpPr/>
              <p:nvPr/>
            </p:nvSpPr>
            <p:spPr>
              <a:xfrm>
                <a:off x="4038600" y="72390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id="{505C0A83-3469-40AF-8C1D-0912115C63FF}"/>
                  </a:ext>
                </a:extLst>
              </p:cNvPr>
              <p:cNvSpPr/>
              <p:nvPr/>
            </p:nvSpPr>
            <p:spPr>
              <a:xfrm>
                <a:off x="4724400" y="72390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1">
                <a:extLst>
                  <a:ext uri="{FF2B5EF4-FFF2-40B4-BE49-F238E27FC236}">
                    <a16:creationId xmlns:a16="http://schemas.microsoft.com/office/drawing/2014/main" id="{8098CE7F-D38B-4D37-A521-C50B1BEA0BD2}"/>
                  </a:ext>
                </a:extLst>
              </p:cNvPr>
              <p:cNvSpPr/>
              <p:nvPr/>
            </p:nvSpPr>
            <p:spPr>
              <a:xfrm>
                <a:off x="3962400" y="1143000"/>
                <a:ext cx="1676400" cy="2286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roup 112">
                <a:extLst>
                  <a:ext uri="{FF2B5EF4-FFF2-40B4-BE49-F238E27FC236}">
                    <a16:creationId xmlns:a16="http://schemas.microsoft.com/office/drawing/2014/main" id="{ECF8D984-B096-4BE5-8053-F7B9FEA6D786}"/>
                  </a:ext>
                </a:extLst>
              </p:cNvPr>
              <p:cNvGrpSpPr/>
              <p:nvPr/>
            </p:nvGrpSpPr>
            <p:grpSpPr>
              <a:xfrm rot="5021930">
                <a:off x="2397170" y="4835350"/>
                <a:ext cx="2990456" cy="844899"/>
                <a:chOff x="838200" y="1524000"/>
                <a:chExt cx="3429000" cy="1371600"/>
              </a:xfrm>
            </p:grpSpPr>
            <p:sp>
              <p:nvSpPr>
                <p:cNvPr id="303" name="Isosceles Triangle 302">
                  <a:extLst>
                    <a:ext uri="{FF2B5EF4-FFF2-40B4-BE49-F238E27FC236}">
                      <a16:creationId xmlns:a16="http://schemas.microsoft.com/office/drawing/2014/main" id="{DBDB54BC-F814-4773-BA4C-9482E4A4622F}"/>
                    </a:ext>
                  </a:extLst>
                </p:cNvPr>
                <p:cNvSpPr/>
                <p:nvPr/>
              </p:nvSpPr>
              <p:spPr>
                <a:xfrm>
                  <a:off x="1295400" y="1524000"/>
                  <a:ext cx="381000" cy="60960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Isosceles Triangle 303">
                  <a:extLst>
                    <a:ext uri="{FF2B5EF4-FFF2-40B4-BE49-F238E27FC236}">
                      <a16:creationId xmlns:a16="http://schemas.microsoft.com/office/drawing/2014/main" id="{BBAC1329-20F2-4354-A4A1-7B3FE54125B4}"/>
                    </a:ext>
                  </a:extLst>
                </p:cNvPr>
                <p:cNvSpPr/>
                <p:nvPr/>
              </p:nvSpPr>
              <p:spPr>
                <a:xfrm>
                  <a:off x="1752600" y="1676400"/>
                  <a:ext cx="381000" cy="60960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Isosceles Triangle 304">
                  <a:extLst>
                    <a:ext uri="{FF2B5EF4-FFF2-40B4-BE49-F238E27FC236}">
                      <a16:creationId xmlns:a16="http://schemas.microsoft.com/office/drawing/2014/main" id="{D79AEEEE-801D-4518-B22C-BA42A3765F37}"/>
                    </a:ext>
                  </a:extLst>
                </p:cNvPr>
                <p:cNvSpPr/>
                <p:nvPr/>
              </p:nvSpPr>
              <p:spPr>
                <a:xfrm rot="10800000">
                  <a:off x="1219200" y="2209800"/>
                  <a:ext cx="533400" cy="68580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ed Rectangle 45">
                  <a:extLst>
                    <a:ext uri="{FF2B5EF4-FFF2-40B4-BE49-F238E27FC236}">
                      <a16:creationId xmlns:a16="http://schemas.microsoft.com/office/drawing/2014/main" id="{F0070883-6F7A-4767-A133-0274C0ED849F}"/>
                    </a:ext>
                  </a:extLst>
                </p:cNvPr>
                <p:cNvSpPr/>
                <p:nvPr/>
              </p:nvSpPr>
              <p:spPr>
                <a:xfrm>
                  <a:off x="838200" y="1981200"/>
                  <a:ext cx="3429000" cy="533400"/>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9" name="Oval 278">
                <a:extLst>
                  <a:ext uri="{FF2B5EF4-FFF2-40B4-BE49-F238E27FC236}">
                    <a16:creationId xmlns:a16="http://schemas.microsoft.com/office/drawing/2014/main" id="{7482BE1B-8400-4BC4-96F1-C5722BEF5EBD}"/>
                  </a:ext>
                </a:extLst>
              </p:cNvPr>
              <p:cNvSpPr/>
              <p:nvPr/>
            </p:nvSpPr>
            <p:spPr>
              <a:xfrm>
                <a:off x="3657600" y="5029200"/>
                <a:ext cx="457200" cy="304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0" name="Group 127">
                <a:extLst>
                  <a:ext uri="{FF2B5EF4-FFF2-40B4-BE49-F238E27FC236}">
                    <a16:creationId xmlns:a16="http://schemas.microsoft.com/office/drawing/2014/main" id="{EC5B3B77-CB64-4F69-BEB1-C0AF6CB7FAA4}"/>
                  </a:ext>
                </a:extLst>
              </p:cNvPr>
              <p:cNvGrpSpPr/>
              <p:nvPr/>
            </p:nvGrpSpPr>
            <p:grpSpPr>
              <a:xfrm>
                <a:off x="4038600" y="6019800"/>
                <a:ext cx="1752600" cy="304800"/>
                <a:chOff x="1066800" y="381000"/>
                <a:chExt cx="3352800" cy="685800"/>
              </a:xfrm>
            </p:grpSpPr>
            <p:grpSp>
              <p:nvGrpSpPr>
                <p:cNvPr id="294" name="Group 120">
                  <a:extLst>
                    <a:ext uri="{FF2B5EF4-FFF2-40B4-BE49-F238E27FC236}">
                      <a16:creationId xmlns:a16="http://schemas.microsoft.com/office/drawing/2014/main" id="{57DFE95B-17CD-4D29-97D3-D4D6449F9339}"/>
                    </a:ext>
                  </a:extLst>
                </p:cNvPr>
                <p:cNvGrpSpPr/>
                <p:nvPr/>
              </p:nvGrpSpPr>
              <p:grpSpPr>
                <a:xfrm>
                  <a:off x="2057400" y="381000"/>
                  <a:ext cx="1295400" cy="685800"/>
                  <a:chOff x="2057400" y="381000"/>
                  <a:chExt cx="1295400" cy="685800"/>
                </a:xfrm>
              </p:grpSpPr>
              <p:sp>
                <p:nvSpPr>
                  <p:cNvPr id="301" name="Chevron 40">
                    <a:extLst>
                      <a:ext uri="{FF2B5EF4-FFF2-40B4-BE49-F238E27FC236}">
                        <a16:creationId xmlns:a16="http://schemas.microsoft.com/office/drawing/2014/main" id="{4145D9D9-A89E-4108-9E1C-1D17DCAAF6A2}"/>
                      </a:ext>
                    </a:extLst>
                  </p:cNvPr>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Chevron 41">
                    <a:extLst>
                      <a:ext uri="{FF2B5EF4-FFF2-40B4-BE49-F238E27FC236}">
                        <a16:creationId xmlns:a16="http://schemas.microsoft.com/office/drawing/2014/main" id="{F99C21DD-F3A2-406E-B24B-4A67B29756AB}"/>
                      </a:ext>
                    </a:extLst>
                  </p:cNvPr>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5" name="Group 121">
                  <a:extLst>
                    <a:ext uri="{FF2B5EF4-FFF2-40B4-BE49-F238E27FC236}">
                      <a16:creationId xmlns:a16="http://schemas.microsoft.com/office/drawing/2014/main" id="{855DD548-E585-4ED9-89C0-2FD04AF9E561}"/>
                    </a:ext>
                  </a:extLst>
                </p:cNvPr>
                <p:cNvGrpSpPr/>
                <p:nvPr/>
              </p:nvGrpSpPr>
              <p:grpSpPr>
                <a:xfrm>
                  <a:off x="3124200" y="381000"/>
                  <a:ext cx="1295400" cy="685800"/>
                  <a:chOff x="2057400" y="381000"/>
                  <a:chExt cx="1295400" cy="685800"/>
                </a:xfrm>
              </p:grpSpPr>
              <p:sp>
                <p:nvSpPr>
                  <p:cNvPr id="299" name="Chevron 38">
                    <a:extLst>
                      <a:ext uri="{FF2B5EF4-FFF2-40B4-BE49-F238E27FC236}">
                        <a16:creationId xmlns:a16="http://schemas.microsoft.com/office/drawing/2014/main" id="{33E50036-00D1-4408-89AA-C1F5EED9542D}"/>
                      </a:ext>
                    </a:extLst>
                  </p:cNvPr>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Chevron 39">
                    <a:extLst>
                      <a:ext uri="{FF2B5EF4-FFF2-40B4-BE49-F238E27FC236}">
                        <a16:creationId xmlns:a16="http://schemas.microsoft.com/office/drawing/2014/main" id="{ECA8B487-67D8-4686-9729-C2F375FE4006}"/>
                      </a:ext>
                    </a:extLst>
                  </p:cNvPr>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6" name="Group 124">
                  <a:extLst>
                    <a:ext uri="{FF2B5EF4-FFF2-40B4-BE49-F238E27FC236}">
                      <a16:creationId xmlns:a16="http://schemas.microsoft.com/office/drawing/2014/main" id="{38652C7B-B3E9-411F-B0DD-CE6DABA7FF6A}"/>
                    </a:ext>
                  </a:extLst>
                </p:cNvPr>
                <p:cNvGrpSpPr/>
                <p:nvPr/>
              </p:nvGrpSpPr>
              <p:grpSpPr>
                <a:xfrm>
                  <a:off x="1066800" y="381000"/>
                  <a:ext cx="1295400" cy="685800"/>
                  <a:chOff x="2057400" y="381000"/>
                  <a:chExt cx="1295400" cy="685800"/>
                </a:xfrm>
              </p:grpSpPr>
              <p:sp>
                <p:nvSpPr>
                  <p:cNvPr id="297" name="Chevron 36">
                    <a:extLst>
                      <a:ext uri="{FF2B5EF4-FFF2-40B4-BE49-F238E27FC236}">
                        <a16:creationId xmlns:a16="http://schemas.microsoft.com/office/drawing/2014/main" id="{C9801915-753C-4D82-89C5-CC8C696A9B19}"/>
                      </a:ext>
                    </a:extLst>
                  </p:cNvPr>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Chevron 37">
                    <a:extLst>
                      <a:ext uri="{FF2B5EF4-FFF2-40B4-BE49-F238E27FC236}">
                        <a16:creationId xmlns:a16="http://schemas.microsoft.com/office/drawing/2014/main" id="{A12042F1-5427-4CDE-BE0C-2BC8347B4852}"/>
                      </a:ext>
                    </a:extLst>
                  </p:cNvPr>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81" name="Group 139">
                <a:extLst>
                  <a:ext uri="{FF2B5EF4-FFF2-40B4-BE49-F238E27FC236}">
                    <a16:creationId xmlns:a16="http://schemas.microsoft.com/office/drawing/2014/main" id="{5BF26D06-5541-4BE3-810B-61326B02D14B}"/>
                  </a:ext>
                </a:extLst>
              </p:cNvPr>
              <p:cNvGrpSpPr/>
              <p:nvPr/>
            </p:nvGrpSpPr>
            <p:grpSpPr>
              <a:xfrm>
                <a:off x="3962400" y="1600200"/>
                <a:ext cx="1721225" cy="457200"/>
                <a:chOff x="2057400" y="457200"/>
                <a:chExt cx="1721225" cy="609600"/>
              </a:xfrm>
            </p:grpSpPr>
            <p:sp>
              <p:nvSpPr>
                <p:cNvPr id="283" name="Rounded Rectangle 8">
                  <a:extLst>
                    <a:ext uri="{FF2B5EF4-FFF2-40B4-BE49-F238E27FC236}">
                      <a16:creationId xmlns:a16="http://schemas.microsoft.com/office/drawing/2014/main" id="{8F217C35-34F7-4CAC-9F7B-5FBA26F641D7}"/>
                    </a:ext>
                  </a:extLst>
                </p:cNvPr>
                <p:cNvSpPr/>
                <p:nvPr/>
              </p:nvSpPr>
              <p:spPr>
                <a:xfrm>
                  <a:off x="2057400" y="457200"/>
                  <a:ext cx="1721225" cy="609600"/>
                </a:xfrm>
                <a:prstGeom prst="roundRect">
                  <a:avLst>
                    <a:gd name="adj" fmla="val 3730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129">
                  <a:extLst>
                    <a:ext uri="{FF2B5EF4-FFF2-40B4-BE49-F238E27FC236}">
                      <a16:creationId xmlns:a16="http://schemas.microsoft.com/office/drawing/2014/main" id="{CAD42285-FED3-4628-B4FA-287E240F7939}"/>
                    </a:ext>
                  </a:extLst>
                </p:cNvPr>
                <p:cNvGrpSpPr/>
                <p:nvPr/>
              </p:nvGrpSpPr>
              <p:grpSpPr>
                <a:xfrm>
                  <a:off x="2057400" y="609600"/>
                  <a:ext cx="1676400" cy="228600"/>
                  <a:chOff x="1066800" y="381000"/>
                  <a:chExt cx="3352800" cy="685800"/>
                </a:xfrm>
              </p:grpSpPr>
              <p:grpSp>
                <p:nvGrpSpPr>
                  <p:cNvPr id="285" name="Group 120">
                    <a:extLst>
                      <a:ext uri="{FF2B5EF4-FFF2-40B4-BE49-F238E27FC236}">
                        <a16:creationId xmlns:a16="http://schemas.microsoft.com/office/drawing/2014/main" id="{1B17DBF1-A3AA-44C8-B5AB-6AEAE50C48F4}"/>
                      </a:ext>
                    </a:extLst>
                  </p:cNvPr>
                  <p:cNvGrpSpPr/>
                  <p:nvPr/>
                </p:nvGrpSpPr>
                <p:grpSpPr>
                  <a:xfrm>
                    <a:off x="2057400" y="381000"/>
                    <a:ext cx="1295400" cy="685800"/>
                    <a:chOff x="2057400" y="381000"/>
                    <a:chExt cx="1295400" cy="685800"/>
                  </a:xfrm>
                </p:grpSpPr>
                <p:sp>
                  <p:nvSpPr>
                    <p:cNvPr id="292" name="Chevron 31">
                      <a:extLst>
                        <a:ext uri="{FF2B5EF4-FFF2-40B4-BE49-F238E27FC236}">
                          <a16:creationId xmlns:a16="http://schemas.microsoft.com/office/drawing/2014/main" id="{680369C7-C930-4416-A51C-3124A0938464}"/>
                        </a:ext>
                      </a:extLst>
                    </p:cNvPr>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3" name="Chevron 32">
                      <a:extLst>
                        <a:ext uri="{FF2B5EF4-FFF2-40B4-BE49-F238E27FC236}">
                          <a16:creationId xmlns:a16="http://schemas.microsoft.com/office/drawing/2014/main" id="{9BC12EDA-AE61-4024-ABEC-AD3E4D6CF399}"/>
                        </a:ext>
                      </a:extLst>
                    </p:cNvPr>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6" name="Group 121">
                    <a:extLst>
                      <a:ext uri="{FF2B5EF4-FFF2-40B4-BE49-F238E27FC236}">
                        <a16:creationId xmlns:a16="http://schemas.microsoft.com/office/drawing/2014/main" id="{9E9793C1-6080-4F93-B256-DFE6148D1929}"/>
                      </a:ext>
                    </a:extLst>
                  </p:cNvPr>
                  <p:cNvGrpSpPr/>
                  <p:nvPr/>
                </p:nvGrpSpPr>
                <p:grpSpPr>
                  <a:xfrm>
                    <a:off x="3124200" y="381000"/>
                    <a:ext cx="1295400" cy="685800"/>
                    <a:chOff x="2057400" y="381000"/>
                    <a:chExt cx="1295400" cy="685800"/>
                  </a:xfrm>
                </p:grpSpPr>
                <p:sp>
                  <p:nvSpPr>
                    <p:cNvPr id="290" name="Chevron 29">
                      <a:extLst>
                        <a:ext uri="{FF2B5EF4-FFF2-40B4-BE49-F238E27FC236}">
                          <a16:creationId xmlns:a16="http://schemas.microsoft.com/office/drawing/2014/main" id="{D3D1ACE1-589F-4C71-BED0-4E8EB6D6FC8E}"/>
                        </a:ext>
                      </a:extLst>
                    </p:cNvPr>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1" name="Chevron 30">
                      <a:extLst>
                        <a:ext uri="{FF2B5EF4-FFF2-40B4-BE49-F238E27FC236}">
                          <a16:creationId xmlns:a16="http://schemas.microsoft.com/office/drawing/2014/main" id="{25075A38-1365-45B9-8756-107205D27FA8}"/>
                        </a:ext>
                      </a:extLst>
                    </p:cNvPr>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7" name="Group 124">
                    <a:extLst>
                      <a:ext uri="{FF2B5EF4-FFF2-40B4-BE49-F238E27FC236}">
                        <a16:creationId xmlns:a16="http://schemas.microsoft.com/office/drawing/2014/main" id="{122AAFC4-81F2-4A19-81AB-120EA6F50A5A}"/>
                      </a:ext>
                    </a:extLst>
                  </p:cNvPr>
                  <p:cNvGrpSpPr/>
                  <p:nvPr/>
                </p:nvGrpSpPr>
                <p:grpSpPr>
                  <a:xfrm>
                    <a:off x="1066800" y="381000"/>
                    <a:ext cx="1295400" cy="685800"/>
                    <a:chOff x="2057400" y="381000"/>
                    <a:chExt cx="1295400" cy="685800"/>
                  </a:xfrm>
                </p:grpSpPr>
                <p:sp>
                  <p:nvSpPr>
                    <p:cNvPr id="288" name="Chevron 27">
                      <a:extLst>
                        <a:ext uri="{FF2B5EF4-FFF2-40B4-BE49-F238E27FC236}">
                          <a16:creationId xmlns:a16="http://schemas.microsoft.com/office/drawing/2014/main" id="{2E9F3274-EB56-42A6-9A65-6B22359B274C}"/>
                        </a:ext>
                      </a:extLst>
                    </p:cNvPr>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9" name="Chevron 28">
                      <a:extLst>
                        <a:ext uri="{FF2B5EF4-FFF2-40B4-BE49-F238E27FC236}">
                          <a16:creationId xmlns:a16="http://schemas.microsoft.com/office/drawing/2014/main" id="{A29C9AF2-277E-4366-B2B1-868A0D4B6891}"/>
                        </a:ext>
                      </a:extLst>
                    </p:cNvPr>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82" name="Diagonal Stripe 281">
                <a:extLst>
                  <a:ext uri="{FF2B5EF4-FFF2-40B4-BE49-F238E27FC236}">
                    <a16:creationId xmlns:a16="http://schemas.microsoft.com/office/drawing/2014/main" id="{C5539C90-B507-42FD-B810-6BBD8E847B5B}"/>
                  </a:ext>
                </a:extLst>
              </p:cNvPr>
              <p:cNvSpPr/>
              <p:nvPr/>
            </p:nvSpPr>
            <p:spPr>
              <a:xfrm rot="20559247" flipH="1">
                <a:off x="4200969" y="1449194"/>
                <a:ext cx="1066709" cy="229586"/>
              </a:xfrm>
              <a:prstGeom prst="diagStrip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322181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5" presetClass="exit" presetSubtype="0" fill="hold" nodeType="withEffect">
                                  <p:stCondLst>
                                    <p:cond delay="0"/>
                                  </p:stCondLst>
                                  <p:childTnLst>
                                    <p:animEffect transition="out" filter="fade">
                                      <p:cBhvr>
                                        <p:cTn id="8" dur="2000"/>
                                        <p:tgtEl>
                                          <p:spTgt spid="2"/>
                                        </p:tgtEl>
                                      </p:cBhvr>
                                    </p:animEffect>
                                    <p:anim calcmode="lin" valueType="num">
                                      <p:cBhvr>
                                        <p:cTn id="9"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 dur="2000"/>
                                        <p:tgtEl>
                                          <p:spTgt spid="2"/>
                                        </p:tgtEl>
                                        <p:attrNameLst>
                                          <p:attrName>ppt_h</p:attrName>
                                        </p:attrNameLst>
                                      </p:cBhvr>
                                      <p:tavLst>
                                        <p:tav tm="0">
                                          <p:val>
                                            <p:strVal val="ppt_h"/>
                                          </p:val>
                                        </p:tav>
                                        <p:tav tm="100000">
                                          <p:val>
                                            <p:strVal val="ppt_h"/>
                                          </p:val>
                                        </p:tav>
                                      </p:tavLst>
                                    </p:anim>
                                    <p:set>
                                      <p:cBhvr>
                                        <p:cTn id="11" dur="1" fill="hold">
                                          <p:stCondLst>
                                            <p:cond delay="1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61"/>
                                        </p:tgtEl>
                                        <p:attrNameLst>
                                          <p:attrName>style.visibility</p:attrName>
                                        </p:attrNameLst>
                                      </p:cBhvr>
                                      <p:to>
                                        <p:strVal val="visible"/>
                                      </p:to>
                                    </p:set>
                                  </p:childTnLst>
                                </p:cTn>
                              </p:par>
                              <p:par>
                                <p:cTn id="16" presetID="10" presetClass="exit" presetSubtype="0" fill="hold" nodeType="withEffect">
                                  <p:stCondLst>
                                    <p:cond delay="0"/>
                                  </p:stCondLst>
                                  <p:childTnLst>
                                    <p:animEffect transition="out" filter="fade">
                                      <p:cBhvr>
                                        <p:cTn id="17" dur="2000"/>
                                        <p:tgtEl>
                                          <p:spTgt spid="165"/>
                                        </p:tgtEl>
                                      </p:cBhvr>
                                    </p:animEffect>
                                    <p:set>
                                      <p:cBhvr>
                                        <p:cTn id="18" dur="1" fill="hold">
                                          <p:stCondLst>
                                            <p:cond delay="1999"/>
                                          </p:stCondLst>
                                        </p:cTn>
                                        <p:tgtEl>
                                          <p:spTgt spid="165"/>
                                        </p:tgtEl>
                                        <p:attrNameLst>
                                          <p:attrName>style.visibility</p:attrName>
                                        </p:attrNameLst>
                                      </p:cBhvr>
                                      <p:to>
                                        <p:strVal val="hidden"/>
                                      </p:to>
                                    </p:set>
                                  </p:childTnLst>
                                </p:cTn>
                              </p:par>
                              <p:par>
                                <p:cTn id="19" presetID="2" presetClass="exit" presetSubtype="12" fill="hold" nodeType="withEffect">
                                  <p:stCondLst>
                                    <p:cond delay="0"/>
                                  </p:stCondLst>
                                  <p:childTnLst>
                                    <p:anim calcmode="lin" valueType="num">
                                      <p:cBhvr additive="base">
                                        <p:cTn id="20" dur="500"/>
                                        <p:tgtEl>
                                          <p:spTgt spid="163"/>
                                        </p:tgtEl>
                                        <p:attrNameLst>
                                          <p:attrName>ppt_x</p:attrName>
                                        </p:attrNameLst>
                                      </p:cBhvr>
                                      <p:tavLst>
                                        <p:tav tm="0">
                                          <p:val>
                                            <p:strVal val="ppt_x"/>
                                          </p:val>
                                        </p:tav>
                                        <p:tav tm="100000">
                                          <p:val>
                                            <p:strVal val="0-ppt_w/2"/>
                                          </p:val>
                                        </p:tav>
                                      </p:tavLst>
                                    </p:anim>
                                    <p:anim calcmode="lin" valueType="num">
                                      <p:cBhvr additive="base">
                                        <p:cTn id="21" dur="500"/>
                                        <p:tgtEl>
                                          <p:spTgt spid="163"/>
                                        </p:tgtEl>
                                        <p:attrNameLst>
                                          <p:attrName>ppt_y</p:attrName>
                                        </p:attrNameLst>
                                      </p:cBhvr>
                                      <p:tavLst>
                                        <p:tav tm="0">
                                          <p:val>
                                            <p:strVal val="ppt_y"/>
                                          </p:val>
                                        </p:tav>
                                        <p:tav tm="100000">
                                          <p:val>
                                            <p:strVal val="1+ppt_h/2"/>
                                          </p:val>
                                        </p:tav>
                                      </p:tavLst>
                                    </p:anim>
                                    <p:set>
                                      <p:cBhvr>
                                        <p:cTn id="22" dur="1" fill="hold">
                                          <p:stCondLst>
                                            <p:cond delay="499"/>
                                          </p:stCondLst>
                                        </p:cTn>
                                        <p:tgtEl>
                                          <p:spTgt spid="16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79" grpId="0"/>
      <p:bldP spid="2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2D9751-9F3B-4DE1-890A-7213B0AE7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269" name="Picture 5"/>
          <p:cNvPicPr>
            <a:picLocks noChangeAspect="1" noChangeArrowheads="1"/>
          </p:cNvPicPr>
          <p:nvPr/>
        </p:nvPicPr>
        <p:blipFill>
          <a:blip r:embed="rId3" cstate="print"/>
          <a:srcRect/>
          <a:stretch>
            <a:fillRect/>
          </a:stretch>
        </p:blipFill>
        <p:spPr bwMode="auto">
          <a:xfrm>
            <a:off x="1524001" y="152401"/>
            <a:ext cx="2181225" cy="409575"/>
          </a:xfrm>
          <a:prstGeom prst="rect">
            <a:avLst/>
          </a:prstGeom>
          <a:noFill/>
          <a:ln w="9525">
            <a:noFill/>
            <a:miter lim="800000"/>
            <a:headEnd/>
            <a:tailEnd/>
          </a:ln>
          <a:effectLst/>
        </p:spPr>
      </p:pic>
      <p:sp>
        <p:nvSpPr>
          <p:cNvPr id="7" name="TextBox 6"/>
          <p:cNvSpPr txBox="1"/>
          <p:nvPr/>
        </p:nvSpPr>
        <p:spPr>
          <a:xfrm>
            <a:off x="1752600" y="152401"/>
            <a:ext cx="8763000" cy="769441"/>
          </a:xfrm>
          <a:prstGeom prst="rect">
            <a:avLst/>
          </a:prstGeom>
          <a:noFill/>
        </p:spPr>
        <p:txBody>
          <a:bodyPr wrap="square" rtlCol="0">
            <a:spAutoFit/>
          </a:bodyPr>
          <a:lstStyle/>
          <a:p>
            <a:pPr algn="ctr"/>
            <a:r>
              <a:rPr lang="en-US" sz="4400" dirty="0" err="1">
                <a:solidFill>
                  <a:schemeClr val="bg1"/>
                </a:solidFill>
                <a:latin typeface="Bookman Old Style" pitchFamily="18" charset="0"/>
              </a:rPr>
              <a:t>Amalickiah</a:t>
            </a:r>
            <a:r>
              <a:rPr lang="en-US" sz="4400" dirty="0">
                <a:solidFill>
                  <a:schemeClr val="bg1"/>
                </a:solidFill>
                <a:latin typeface="Bookman Old Style" pitchFamily="18" charset="0"/>
              </a:rPr>
              <a:t>—Satan’s Advocate</a:t>
            </a:r>
          </a:p>
        </p:txBody>
      </p:sp>
      <p:sp>
        <p:nvSpPr>
          <p:cNvPr id="6" name="TextBox 5"/>
          <p:cNvSpPr txBox="1"/>
          <p:nvPr/>
        </p:nvSpPr>
        <p:spPr>
          <a:xfrm>
            <a:off x="4157804" y="2086069"/>
            <a:ext cx="5410200" cy="3970318"/>
          </a:xfrm>
          <a:prstGeom prst="rect">
            <a:avLst/>
          </a:prstGeom>
          <a:noFill/>
        </p:spPr>
        <p:txBody>
          <a:bodyPr wrap="square" rtlCol="0">
            <a:spAutoFit/>
          </a:bodyPr>
          <a:lstStyle/>
          <a:p>
            <a:r>
              <a:rPr lang="en-US" sz="2800" dirty="0">
                <a:solidFill>
                  <a:schemeClr val="bg1"/>
                </a:solidFill>
              </a:rPr>
              <a:t>“Satan is our greatest enemy and works night and day to destroy us. But we need not become paralyzed with fear of Satan’s power. </a:t>
            </a:r>
          </a:p>
          <a:p>
            <a:endParaRPr lang="en-US" sz="2800" dirty="0">
              <a:solidFill>
                <a:schemeClr val="bg1"/>
              </a:solidFill>
            </a:endParaRPr>
          </a:p>
          <a:p>
            <a:r>
              <a:rPr lang="en-US" sz="2800" dirty="0">
                <a:solidFill>
                  <a:schemeClr val="bg1"/>
                </a:solidFill>
              </a:rPr>
              <a:t>He can have no power over us unless we permit it. He is really a coward, and if we stand firm he will retreat.” James E. Faust</a:t>
            </a:r>
          </a:p>
        </p:txBody>
      </p:sp>
      <p:pic>
        <p:nvPicPr>
          <p:cNvPr id="8" name="Picture 7" descr="james e faust.jpg"/>
          <p:cNvPicPr>
            <a:picLocks noChangeAspect="1"/>
          </p:cNvPicPr>
          <p:nvPr/>
        </p:nvPicPr>
        <p:blipFill>
          <a:blip r:embed="rId4" cstate="print"/>
          <a:stretch>
            <a:fillRect/>
          </a:stretch>
        </p:blipFill>
        <p:spPr>
          <a:xfrm>
            <a:off x="10007851" y="4572000"/>
            <a:ext cx="1581150" cy="1905000"/>
          </a:xfrm>
          <a:prstGeom prst="rect">
            <a:avLst/>
          </a:prstGeom>
        </p:spPr>
      </p:pic>
      <p:grpSp>
        <p:nvGrpSpPr>
          <p:cNvPr id="10" name="Group 3">
            <a:extLst>
              <a:ext uri="{FF2B5EF4-FFF2-40B4-BE49-F238E27FC236}">
                <a16:creationId xmlns:a16="http://schemas.microsoft.com/office/drawing/2014/main" id="{9C923398-2CB2-4CBC-851D-11D4406ECA14}"/>
              </a:ext>
            </a:extLst>
          </p:cNvPr>
          <p:cNvGrpSpPr/>
          <p:nvPr/>
        </p:nvGrpSpPr>
        <p:grpSpPr>
          <a:xfrm>
            <a:off x="955141" y="1409981"/>
            <a:ext cx="2031972" cy="2301261"/>
            <a:chOff x="71718" y="1120588"/>
            <a:chExt cx="3070535" cy="4572000"/>
          </a:xfrm>
        </p:grpSpPr>
        <p:grpSp>
          <p:nvGrpSpPr>
            <p:cNvPr id="11" name="Group 13">
              <a:extLst>
                <a:ext uri="{FF2B5EF4-FFF2-40B4-BE49-F238E27FC236}">
                  <a16:creationId xmlns:a16="http://schemas.microsoft.com/office/drawing/2014/main" id="{4395A2DD-B27C-49B1-9D78-0C61F46F2A9A}"/>
                </a:ext>
              </a:extLst>
            </p:cNvPr>
            <p:cNvGrpSpPr/>
            <p:nvPr/>
          </p:nvGrpSpPr>
          <p:grpSpPr>
            <a:xfrm>
              <a:off x="71718" y="1120588"/>
              <a:ext cx="3048000" cy="4572000"/>
              <a:chOff x="838200" y="1066800"/>
              <a:chExt cx="2438400" cy="3352800"/>
            </a:xfrm>
          </p:grpSpPr>
          <p:sp>
            <p:nvSpPr>
              <p:cNvPr id="13" name="Rounded Rectangle 61">
                <a:extLst>
                  <a:ext uri="{FF2B5EF4-FFF2-40B4-BE49-F238E27FC236}">
                    <a16:creationId xmlns:a16="http://schemas.microsoft.com/office/drawing/2014/main" id="{CC74531A-50DA-461A-9D81-332794AFEBBA}"/>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
                <a:extLst>
                  <a:ext uri="{FF2B5EF4-FFF2-40B4-BE49-F238E27FC236}">
                    <a16:creationId xmlns:a16="http://schemas.microsoft.com/office/drawing/2014/main" id="{893D49FD-50DB-4C61-A8FF-B4D1C08DABF2}"/>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3">
                <a:extLst>
                  <a:ext uri="{FF2B5EF4-FFF2-40B4-BE49-F238E27FC236}">
                    <a16:creationId xmlns:a16="http://schemas.microsoft.com/office/drawing/2014/main" id="{4BB00315-4705-461B-9D96-5AE9E1D97854}"/>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4">
                <a:extLst>
                  <a:ext uri="{FF2B5EF4-FFF2-40B4-BE49-F238E27FC236}">
                    <a16:creationId xmlns:a16="http://schemas.microsoft.com/office/drawing/2014/main" id="{16D5A357-15FE-4D39-861A-7676B7D6635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5">
                <a:extLst>
                  <a:ext uri="{FF2B5EF4-FFF2-40B4-BE49-F238E27FC236}">
                    <a16:creationId xmlns:a16="http://schemas.microsoft.com/office/drawing/2014/main" id="{9D5B9CFD-77CA-458A-91C0-5574E7C5CF5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6">
                <a:extLst>
                  <a:ext uri="{FF2B5EF4-FFF2-40B4-BE49-F238E27FC236}">
                    <a16:creationId xmlns:a16="http://schemas.microsoft.com/office/drawing/2014/main" id="{897B0668-BFD8-4973-B5D1-31D1132B47FA}"/>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7">
                <a:extLst>
                  <a:ext uri="{FF2B5EF4-FFF2-40B4-BE49-F238E27FC236}">
                    <a16:creationId xmlns:a16="http://schemas.microsoft.com/office/drawing/2014/main" id="{8AF7EB2A-7C07-4513-A145-55375279ADA4}"/>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laque 8">
                <a:extLst>
                  <a:ext uri="{FF2B5EF4-FFF2-40B4-BE49-F238E27FC236}">
                    <a16:creationId xmlns:a16="http://schemas.microsoft.com/office/drawing/2014/main" id="{92439876-81F5-4226-8DCC-0739AE60D2AD}"/>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aque 9">
                <a:extLst>
                  <a:ext uri="{FF2B5EF4-FFF2-40B4-BE49-F238E27FC236}">
                    <a16:creationId xmlns:a16="http://schemas.microsoft.com/office/drawing/2014/main" id="{18986039-DCF0-423D-B4AC-8CF9653CFBC0}"/>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aque 10">
                <a:extLst>
                  <a:ext uri="{FF2B5EF4-FFF2-40B4-BE49-F238E27FC236}">
                    <a16:creationId xmlns:a16="http://schemas.microsoft.com/office/drawing/2014/main" id="{D15D0628-F0B7-48DB-8D99-7A27EE596A3A}"/>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19F6DB62-CB6F-498E-8A37-E14BDE989663}"/>
                </a:ext>
              </a:extLst>
            </p:cNvPr>
            <p:cNvSpPr txBox="1"/>
            <p:nvPr/>
          </p:nvSpPr>
          <p:spPr>
            <a:xfrm>
              <a:off x="762598" y="1254182"/>
              <a:ext cx="2379655" cy="4035708"/>
            </a:xfrm>
            <a:prstGeom prst="rect">
              <a:avLst/>
            </a:prstGeom>
            <a:noFill/>
          </p:spPr>
          <p:txBody>
            <a:bodyPr wrap="square" rtlCol="0">
              <a:spAutoFit/>
            </a:bodyPr>
            <a:lstStyle/>
            <a:p>
              <a:pPr algn="ctr"/>
              <a:r>
                <a:rPr lang="en-US" dirty="0"/>
                <a:t> </a:t>
              </a:r>
              <a:r>
                <a:rPr lang="en-US" b="1" dirty="0"/>
                <a:t>If we prepare ourselves, we can withstand attacks (temptations) from the adversary</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2811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 name="Picture 547">
            <a:extLst>
              <a:ext uri="{FF2B5EF4-FFF2-40B4-BE49-F238E27FC236}">
                <a16:creationId xmlns:a16="http://schemas.microsoft.com/office/drawing/2014/main" id="{14B390D5-A3B9-40C0-A000-9458C3B40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269" name="Picture 5"/>
          <p:cNvPicPr>
            <a:picLocks noChangeAspect="1" noChangeArrowheads="1"/>
          </p:cNvPicPr>
          <p:nvPr/>
        </p:nvPicPr>
        <p:blipFill>
          <a:blip r:embed="rId3" cstate="print"/>
          <a:srcRect/>
          <a:stretch>
            <a:fillRect/>
          </a:stretch>
        </p:blipFill>
        <p:spPr bwMode="auto">
          <a:xfrm>
            <a:off x="1524001" y="152401"/>
            <a:ext cx="2181225" cy="409575"/>
          </a:xfrm>
          <a:prstGeom prst="rect">
            <a:avLst/>
          </a:prstGeom>
          <a:noFill/>
          <a:ln w="9525">
            <a:noFill/>
            <a:miter lim="800000"/>
            <a:headEnd/>
            <a:tailEnd/>
          </a:ln>
          <a:effectLst/>
        </p:spPr>
      </p:pic>
      <p:sp>
        <p:nvSpPr>
          <p:cNvPr id="7" name="TextBox 6"/>
          <p:cNvSpPr txBox="1"/>
          <p:nvPr/>
        </p:nvSpPr>
        <p:spPr>
          <a:xfrm>
            <a:off x="1752600" y="152401"/>
            <a:ext cx="8763000" cy="769441"/>
          </a:xfrm>
          <a:prstGeom prst="rect">
            <a:avLst/>
          </a:prstGeom>
          <a:noFill/>
        </p:spPr>
        <p:txBody>
          <a:bodyPr wrap="square" rtlCol="0">
            <a:spAutoFit/>
          </a:bodyPr>
          <a:lstStyle/>
          <a:p>
            <a:pPr algn="ctr"/>
            <a:r>
              <a:rPr lang="en-US" sz="4400" dirty="0">
                <a:solidFill>
                  <a:schemeClr val="bg1"/>
                </a:solidFill>
                <a:latin typeface="Bookman Old Style" pitchFamily="18" charset="0"/>
              </a:rPr>
              <a:t>A Cursing and Gratitude</a:t>
            </a:r>
          </a:p>
        </p:txBody>
      </p:sp>
      <p:sp>
        <p:nvSpPr>
          <p:cNvPr id="6" name="TextBox 5"/>
          <p:cNvSpPr txBox="1"/>
          <p:nvPr/>
        </p:nvSpPr>
        <p:spPr>
          <a:xfrm>
            <a:off x="2286000" y="1066800"/>
            <a:ext cx="3429000" cy="2862322"/>
          </a:xfrm>
          <a:prstGeom prst="rect">
            <a:avLst/>
          </a:prstGeom>
          <a:noFill/>
        </p:spPr>
        <p:txBody>
          <a:bodyPr wrap="square" rtlCol="0">
            <a:spAutoFit/>
          </a:bodyPr>
          <a:lstStyle/>
          <a:p>
            <a:r>
              <a:rPr lang="en-US" dirty="0" err="1">
                <a:solidFill>
                  <a:schemeClr val="bg1"/>
                </a:solidFill>
              </a:rPr>
              <a:t>Amalickiah</a:t>
            </a:r>
            <a:r>
              <a:rPr lang="en-US" dirty="0">
                <a:solidFill>
                  <a:schemeClr val="bg1"/>
                </a:solidFill>
              </a:rPr>
              <a:t>:</a:t>
            </a:r>
          </a:p>
          <a:p>
            <a:endParaRPr lang="en-US" dirty="0">
              <a:solidFill>
                <a:schemeClr val="bg1"/>
              </a:solidFill>
            </a:endParaRPr>
          </a:p>
          <a:p>
            <a:r>
              <a:rPr lang="en-US" dirty="0">
                <a:solidFill>
                  <a:schemeClr val="bg1"/>
                </a:solidFill>
              </a:rPr>
              <a:t>Was angry with his people</a:t>
            </a:r>
          </a:p>
          <a:p>
            <a:endParaRPr lang="en-US" dirty="0">
              <a:solidFill>
                <a:schemeClr val="bg1"/>
              </a:solidFill>
            </a:endParaRPr>
          </a:p>
          <a:p>
            <a:r>
              <a:rPr lang="en-US" dirty="0">
                <a:solidFill>
                  <a:schemeClr val="bg1"/>
                </a:solidFill>
              </a:rPr>
              <a:t>Was ‘wroth’ with God and cursed Him</a:t>
            </a:r>
          </a:p>
          <a:p>
            <a:endParaRPr lang="en-US" dirty="0">
              <a:solidFill>
                <a:schemeClr val="bg1"/>
              </a:solidFill>
            </a:endParaRPr>
          </a:p>
          <a:p>
            <a:r>
              <a:rPr lang="en-US" dirty="0">
                <a:solidFill>
                  <a:schemeClr val="bg1"/>
                </a:solidFill>
              </a:rPr>
              <a:t>Was ‘wroth’ with Moroni swearing an oath that he would ‘drink his blood’</a:t>
            </a:r>
          </a:p>
        </p:txBody>
      </p:sp>
      <p:sp>
        <p:nvSpPr>
          <p:cNvPr id="379" name="TextBox 378"/>
          <p:cNvSpPr txBox="1"/>
          <p:nvPr/>
        </p:nvSpPr>
        <p:spPr>
          <a:xfrm>
            <a:off x="6638453" y="3091759"/>
            <a:ext cx="4560683" cy="2862322"/>
          </a:xfrm>
          <a:prstGeom prst="rect">
            <a:avLst/>
          </a:prstGeom>
          <a:noFill/>
        </p:spPr>
        <p:txBody>
          <a:bodyPr wrap="square" rtlCol="0">
            <a:spAutoFit/>
          </a:bodyPr>
          <a:lstStyle/>
          <a:p>
            <a:r>
              <a:rPr lang="en-US" dirty="0">
                <a:solidFill>
                  <a:schemeClr val="bg1"/>
                </a:solidFill>
              </a:rPr>
              <a:t>“Yea, and there was continual peace among them, and exceedingly great prosperity in the church because of their heed and diligence which they gave unto the word of God, which was declared unto them by Helaman, and </a:t>
            </a:r>
            <a:r>
              <a:rPr lang="en-US" dirty="0" err="1">
                <a:solidFill>
                  <a:schemeClr val="bg1"/>
                </a:solidFill>
              </a:rPr>
              <a:t>Shiblon</a:t>
            </a:r>
            <a:r>
              <a:rPr lang="en-US" dirty="0">
                <a:solidFill>
                  <a:schemeClr val="bg1"/>
                </a:solidFill>
              </a:rPr>
              <a:t>, and </a:t>
            </a:r>
            <a:r>
              <a:rPr lang="en-US" dirty="0" err="1">
                <a:solidFill>
                  <a:schemeClr val="bg1"/>
                </a:solidFill>
              </a:rPr>
              <a:t>Corianton</a:t>
            </a:r>
            <a:r>
              <a:rPr lang="en-US" dirty="0">
                <a:solidFill>
                  <a:schemeClr val="bg1"/>
                </a:solidFill>
              </a:rPr>
              <a:t>, and Ammon and his brethren, yea, and by all those who had been ordained by the holy order of God, being baptized unto repentance, and sent forth to preach among the people.”</a:t>
            </a:r>
          </a:p>
        </p:txBody>
      </p:sp>
      <p:sp>
        <p:nvSpPr>
          <p:cNvPr id="261" name="TextBox 260"/>
          <p:cNvSpPr txBox="1"/>
          <p:nvPr/>
        </p:nvSpPr>
        <p:spPr>
          <a:xfrm>
            <a:off x="6629400" y="1143000"/>
            <a:ext cx="3429000" cy="1754326"/>
          </a:xfrm>
          <a:prstGeom prst="rect">
            <a:avLst/>
          </a:prstGeom>
          <a:noFill/>
        </p:spPr>
        <p:txBody>
          <a:bodyPr wrap="square" rtlCol="0">
            <a:spAutoFit/>
          </a:bodyPr>
          <a:lstStyle/>
          <a:p>
            <a:r>
              <a:rPr lang="en-US" dirty="0">
                <a:solidFill>
                  <a:schemeClr val="bg1"/>
                </a:solidFill>
              </a:rPr>
              <a:t>The People of Nephi:</a:t>
            </a:r>
          </a:p>
          <a:p>
            <a:endParaRPr lang="en-US" dirty="0">
              <a:solidFill>
                <a:schemeClr val="bg1"/>
              </a:solidFill>
            </a:endParaRPr>
          </a:p>
          <a:p>
            <a:r>
              <a:rPr lang="en-US" dirty="0">
                <a:solidFill>
                  <a:schemeClr val="bg1"/>
                </a:solidFill>
              </a:rPr>
              <a:t>Thanked the Lord their God because of his ‘matchless power’ in delivering them from the hands of their enemies.</a:t>
            </a:r>
          </a:p>
        </p:txBody>
      </p:sp>
      <p:grpSp>
        <p:nvGrpSpPr>
          <p:cNvPr id="457" name="Group 456"/>
          <p:cNvGrpSpPr/>
          <p:nvPr/>
        </p:nvGrpSpPr>
        <p:grpSpPr>
          <a:xfrm>
            <a:off x="1524001" y="3505200"/>
            <a:ext cx="5105399" cy="2819400"/>
            <a:chOff x="0" y="3505200"/>
            <a:chExt cx="5105399" cy="2819400"/>
          </a:xfrm>
        </p:grpSpPr>
        <p:grpSp>
          <p:nvGrpSpPr>
            <p:cNvPr id="199" name="Group 198"/>
            <p:cNvGrpSpPr/>
            <p:nvPr/>
          </p:nvGrpSpPr>
          <p:grpSpPr>
            <a:xfrm>
              <a:off x="0" y="4114800"/>
              <a:ext cx="2971800" cy="2209800"/>
              <a:chOff x="685800" y="2438400"/>
              <a:chExt cx="4478045" cy="3048000"/>
            </a:xfrm>
          </p:grpSpPr>
          <p:grpSp>
            <p:nvGrpSpPr>
              <p:cNvPr id="221" name="Group 1"/>
              <p:cNvGrpSpPr/>
              <p:nvPr/>
            </p:nvGrpSpPr>
            <p:grpSpPr>
              <a:xfrm>
                <a:off x="1752600" y="2743200"/>
                <a:ext cx="1295400" cy="2672989"/>
                <a:chOff x="990600" y="1869556"/>
                <a:chExt cx="1625545" cy="3815989"/>
              </a:xfrm>
            </p:grpSpPr>
            <p:sp>
              <p:nvSpPr>
                <p:cNvPr id="376" name="Oval 2"/>
                <p:cNvSpPr/>
                <p:nvPr/>
              </p:nvSpPr>
              <p:spPr>
                <a:xfrm rot="6922285">
                  <a:off x="1308408" y="5244859"/>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
                <p:cNvSpPr/>
                <p:nvPr/>
              </p:nvSpPr>
              <p:spPr>
                <a:xfrm rot="3646842">
                  <a:off x="1850980" y="5248313"/>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rapezoid 4"/>
                <p:cNvSpPr/>
                <p:nvPr/>
              </p:nvSpPr>
              <p:spPr>
                <a:xfrm>
                  <a:off x="1206228" y="4058865"/>
                  <a:ext cx="1295400" cy="1295400"/>
                </a:xfrm>
                <a:prstGeom prst="trapezoid">
                  <a:avLst>
                    <a:gd name="adj" fmla="val 2125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5"/>
                <p:cNvSpPr/>
                <p:nvPr/>
              </p:nvSpPr>
              <p:spPr>
                <a:xfrm rot="4724043">
                  <a:off x="2178914" y="3848972"/>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6"/>
                <p:cNvSpPr/>
                <p:nvPr/>
              </p:nvSpPr>
              <p:spPr>
                <a:xfrm rot="6922285">
                  <a:off x="927408" y="3949460"/>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rapezoid 7"/>
                <p:cNvSpPr/>
                <p:nvPr/>
              </p:nvSpPr>
              <p:spPr>
                <a:xfrm rot="19684206">
                  <a:off x="2026032" y="3140170"/>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rapezoid 8"/>
                <p:cNvSpPr/>
                <p:nvPr/>
              </p:nvSpPr>
              <p:spPr>
                <a:xfrm rot="1711066">
                  <a:off x="1095331" y="3216624"/>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Cloud 9"/>
                <p:cNvSpPr/>
                <p:nvPr/>
              </p:nvSpPr>
              <p:spPr>
                <a:xfrm rot="21304292">
                  <a:off x="1922597" y="1996079"/>
                  <a:ext cx="645572"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loud 10"/>
                <p:cNvSpPr/>
                <p:nvPr/>
              </p:nvSpPr>
              <p:spPr>
                <a:xfrm>
                  <a:off x="1062548" y="1978092"/>
                  <a:ext cx="635729"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Hexagon 11"/>
                <p:cNvSpPr/>
                <p:nvPr/>
              </p:nvSpPr>
              <p:spPr>
                <a:xfrm>
                  <a:off x="1676453" y="2093285"/>
                  <a:ext cx="317770" cy="252030"/>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Trapezoid 12"/>
                <p:cNvSpPr/>
                <p:nvPr/>
              </p:nvSpPr>
              <p:spPr>
                <a:xfrm>
                  <a:off x="1282428" y="3220665"/>
                  <a:ext cx="1143000" cy="1524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Isosceles Triangle 13"/>
                <p:cNvSpPr/>
                <p:nvPr/>
              </p:nvSpPr>
              <p:spPr>
                <a:xfrm rot="10800000">
                  <a:off x="1626852" y="2906721"/>
                  <a:ext cx="381000" cy="7620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74"/>
                <p:cNvGrpSpPr/>
                <p:nvPr/>
              </p:nvGrpSpPr>
              <p:grpSpPr>
                <a:xfrm rot="5400000">
                  <a:off x="1282428" y="3525465"/>
                  <a:ext cx="762000" cy="152400"/>
                  <a:chOff x="4038600" y="287312"/>
                  <a:chExt cx="5102902" cy="474688"/>
                </a:xfrm>
              </p:grpSpPr>
              <p:sp>
                <p:nvSpPr>
                  <p:cNvPr id="412" name="Quad Arrow Callout 37"/>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Quad Arrow Callout 38"/>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Quad Arrow Callout 39"/>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Quad Arrow Callout 40"/>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79"/>
                <p:cNvGrpSpPr/>
                <p:nvPr/>
              </p:nvGrpSpPr>
              <p:grpSpPr>
                <a:xfrm rot="5400000">
                  <a:off x="1587228" y="3525465"/>
                  <a:ext cx="762000" cy="152400"/>
                  <a:chOff x="4038600" y="287312"/>
                  <a:chExt cx="5102902" cy="474688"/>
                </a:xfrm>
              </p:grpSpPr>
              <p:sp>
                <p:nvSpPr>
                  <p:cNvPr id="408" name="Quad Arrow Callout 33"/>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Quad Arrow Callout 34"/>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Quad Arrow Callout 35"/>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Quad Arrow Callout 36"/>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84"/>
                <p:cNvGrpSpPr/>
                <p:nvPr/>
              </p:nvGrpSpPr>
              <p:grpSpPr>
                <a:xfrm rot="5400000">
                  <a:off x="1621079" y="3720214"/>
                  <a:ext cx="386690" cy="149593"/>
                  <a:chOff x="5257800" y="296056"/>
                  <a:chExt cx="2589551" cy="465944"/>
                </a:xfrm>
              </p:grpSpPr>
              <p:sp>
                <p:nvSpPr>
                  <p:cNvPr id="406" name="Quad Arrow Callout 31"/>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Quad Arrow Callout 32"/>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2" name="Oval 17"/>
                <p:cNvSpPr/>
                <p:nvPr/>
              </p:nvSpPr>
              <p:spPr>
                <a:xfrm>
                  <a:off x="1206228" y="2133599"/>
                  <a:ext cx="1165157" cy="12354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3" name="Group 68"/>
                <p:cNvGrpSpPr/>
                <p:nvPr/>
              </p:nvGrpSpPr>
              <p:grpSpPr>
                <a:xfrm>
                  <a:off x="1358628" y="4135065"/>
                  <a:ext cx="990600" cy="838200"/>
                  <a:chOff x="5715000" y="5771234"/>
                  <a:chExt cx="1154507" cy="1086766"/>
                </a:xfrm>
              </p:grpSpPr>
              <p:sp>
                <p:nvSpPr>
                  <p:cNvPr id="401" name="Wave 26"/>
                  <p:cNvSpPr/>
                  <p:nvPr/>
                </p:nvSpPr>
                <p:spPr>
                  <a:xfrm rot="16200000">
                    <a:off x="6093773" y="6319799"/>
                    <a:ext cx="845228" cy="231174"/>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2" name="Group 67"/>
                  <p:cNvGrpSpPr/>
                  <p:nvPr/>
                </p:nvGrpSpPr>
                <p:grpSpPr>
                  <a:xfrm>
                    <a:off x="5715000" y="5771234"/>
                    <a:ext cx="1154507" cy="1086766"/>
                    <a:chOff x="1205362" y="4212084"/>
                    <a:chExt cx="1154507" cy="1086766"/>
                  </a:xfrm>
                </p:grpSpPr>
                <p:sp>
                  <p:nvSpPr>
                    <p:cNvPr id="403" name="Rounded Rectangle 16"/>
                    <p:cNvSpPr/>
                    <p:nvPr/>
                  </p:nvSpPr>
                  <p:spPr>
                    <a:xfrm>
                      <a:off x="1205362" y="4264912"/>
                      <a:ext cx="1154507" cy="211307"/>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Wave 29"/>
                    <p:cNvSpPr/>
                    <p:nvPr/>
                  </p:nvSpPr>
                  <p:spPr>
                    <a:xfrm rot="15242885">
                      <a:off x="1667743" y="4683044"/>
                      <a:ext cx="917103" cy="31451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30"/>
                    <p:cNvSpPr/>
                    <p:nvPr/>
                  </p:nvSpPr>
                  <p:spPr>
                    <a:xfrm>
                      <a:off x="1866223" y="4212084"/>
                      <a:ext cx="314099" cy="26413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4" name="Cloud 19"/>
                <p:cNvSpPr/>
                <p:nvPr/>
              </p:nvSpPr>
              <p:spPr>
                <a:xfrm rot="214273">
                  <a:off x="1158582" y="1869556"/>
                  <a:ext cx="1325469" cy="541635"/>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ed Rectangle 20"/>
                <p:cNvSpPr/>
                <p:nvPr/>
              </p:nvSpPr>
              <p:spPr>
                <a:xfrm>
                  <a:off x="1130028" y="2077665"/>
                  <a:ext cx="1377003" cy="25203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 name="Group 91"/>
                <p:cNvGrpSpPr/>
                <p:nvPr/>
              </p:nvGrpSpPr>
              <p:grpSpPr>
                <a:xfrm>
                  <a:off x="1413492" y="2129481"/>
                  <a:ext cx="762000" cy="152400"/>
                  <a:chOff x="4038600" y="287312"/>
                  <a:chExt cx="5102902" cy="474688"/>
                </a:xfrm>
              </p:grpSpPr>
              <p:sp>
                <p:nvSpPr>
                  <p:cNvPr id="397" name="Quad Arrow Callout 22"/>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Quad Arrow Callout 23"/>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Quad Arrow Callout 24"/>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Quad Arrow Callout 25"/>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9" name="Group 131"/>
              <p:cNvGrpSpPr/>
              <p:nvPr/>
            </p:nvGrpSpPr>
            <p:grpSpPr>
              <a:xfrm>
                <a:off x="2819400" y="2590800"/>
                <a:ext cx="1216594" cy="2895600"/>
                <a:chOff x="5715000" y="1143000"/>
                <a:chExt cx="1978594" cy="4664894"/>
              </a:xfrm>
            </p:grpSpPr>
            <p:sp>
              <p:nvSpPr>
                <p:cNvPr id="324"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70"/>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5" name="Group 64"/>
                <p:cNvGrpSpPr/>
                <p:nvPr/>
              </p:nvGrpSpPr>
              <p:grpSpPr>
                <a:xfrm flipH="1">
                  <a:off x="6248400" y="3573101"/>
                  <a:ext cx="1230923" cy="1384466"/>
                  <a:chOff x="7543801" y="3581401"/>
                  <a:chExt cx="1066799" cy="1066800"/>
                </a:xfrm>
              </p:grpSpPr>
              <p:sp>
                <p:nvSpPr>
                  <p:cNvPr id="371" name="Rounded Rectangle 370"/>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162"/>
                  <p:cNvGrpSpPr/>
                  <p:nvPr/>
                </p:nvGrpSpPr>
                <p:grpSpPr>
                  <a:xfrm>
                    <a:off x="7543801" y="3581401"/>
                    <a:ext cx="457200" cy="1066800"/>
                    <a:chOff x="6827799" y="4800600"/>
                    <a:chExt cx="868401" cy="2043177"/>
                  </a:xfrm>
                  <a:solidFill>
                    <a:srgbClr val="D98A33"/>
                  </a:solidFill>
                </p:grpSpPr>
                <p:sp>
                  <p:nvSpPr>
                    <p:cNvPr id="373" name="Double Wave 372"/>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ed Rectangle 374"/>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6" name="Group 188"/>
                <p:cNvGrpSpPr/>
                <p:nvPr/>
              </p:nvGrpSpPr>
              <p:grpSpPr>
                <a:xfrm>
                  <a:off x="6019800" y="5173301"/>
                  <a:ext cx="1447800" cy="289560"/>
                  <a:chOff x="2286000" y="6019800"/>
                  <a:chExt cx="3048000" cy="609600"/>
                </a:xfrm>
              </p:grpSpPr>
              <p:grpSp>
                <p:nvGrpSpPr>
                  <p:cNvPr id="356" name="Group 175"/>
                  <p:cNvGrpSpPr/>
                  <p:nvPr/>
                </p:nvGrpSpPr>
                <p:grpSpPr>
                  <a:xfrm>
                    <a:off x="2286000" y="6019800"/>
                    <a:ext cx="609600" cy="609600"/>
                    <a:chOff x="2286000" y="6019800"/>
                    <a:chExt cx="609600" cy="609600"/>
                  </a:xfrm>
                </p:grpSpPr>
                <p:sp>
                  <p:nvSpPr>
                    <p:cNvPr id="369" name="Quad Arrow Callout 36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Cross 36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7" name="Group 176"/>
                  <p:cNvGrpSpPr/>
                  <p:nvPr/>
                </p:nvGrpSpPr>
                <p:grpSpPr>
                  <a:xfrm>
                    <a:off x="2895600" y="6019800"/>
                    <a:ext cx="609600" cy="609600"/>
                    <a:chOff x="2286000" y="6019800"/>
                    <a:chExt cx="609600" cy="609600"/>
                  </a:xfrm>
                </p:grpSpPr>
                <p:sp>
                  <p:nvSpPr>
                    <p:cNvPr id="367" name="Quad Arrow Callout 36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ross 36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179"/>
                  <p:cNvGrpSpPr/>
                  <p:nvPr/>
                </p:nvGrpSpPr>
                <p:grpSpPr>
                  <a:xfrm>
                    <a:off x="3505200" y="6019800"/>
                    <a:ext cx="609600" cy="609600"/>
                    <a:chOff x="2286000" y="6019800"/>
                    <a:chExt cx="609600" cy="609600"/>
                  </a:xfrm>
                </p:grpSpPr>
                <p:sp>
                  <p:nvSpPr>
                    <p:cNvPr id="365" name="Quad Arrow Callout 36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Cross 36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182"/>
                  <p:cNvGrpSpPr/>
                  <p:nvPr/>
                </p:nvGrpSpPr>
                <p:grpSpPr>
                  <a:xfrm>
                    <a:off x="4114800" y="6019800"/>
                    <a:ext cx="609600" cy="609600"/>
                    <a:chOff x="2286000" y="6019800"/>
                    <a:chExt cx="609600" cy="609600"/>
                  </a:xfrm>
                </p:grpSpPr>
                <p:sp>
                  <p:nvSpPr>
                    <p:cNvPr id="363" name="Quad Arrow Callout 36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Cross 36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185"/>
                  <p:cNvGrpSpPr/>
                  <p:nvPr/>
                </p:nvGrpSpPr>
                <p:grpSpPr>
                  <a:xfrm>
                    <a:off x="4724400" y="6019800"/>
                    <a:ext cx="609600" cy="609600"/>
                    <a:chOff x="2286000" y="6019800"/>
                    <a:chExt cx="609600" cy="609600"/>
                  </a:xfrm>
                </p:grpSpPr>
                <p:sp>
                  <p:nvSpPr>
                    <p:cNvPr id="361" name="Quad Arrow Callout 36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Cross 36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7"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337"/>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189"/>
                <p:cNvGrpSpPr/>
                <p:nvPr/>
              </p:nvGrpSpPr>
              <p:grpSpPr>
                <a:xfrm>
                  <a:off x="6172200" y="1357767"/>
                  <a:ext cx="1054396" cy="210879"/>
                  <a:chOff x="2286000" y="6019800"/>
                  <a:chExt cx="3048000" cy="609600"/>
                </a:xfrm>
              </p:grpSpPr>
              <p:grpSp>
                <p:nvGrpSpPr>
                  <p:cNvPr id="341" name="Group 175"/>
                  <p:cNvGrpSpPr/>
                  <p:nvPr/>
                </p:nvGrpSpPr>
                <p:grpSpPr>
                  <a:xfrm>
                    <a:off x="2286000" y="6019800"/>
                    <a:ext cx="609600" cy="609600"/>
                    <a:chOff x="2286000" y="6019800"/>
                    <a:chExt cx="609600" cy="609600"/>
                  </a:xfrm>
                </p:grpSpPr>
                <p:sp>
                  <p:nvSpPr>
                    <p:cNvPr id="354" name="Quad Arrow Callout 35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Cross 35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176"/>
                  <p:cNvGrpSpPr/>
                  <p:nvPr/>
                </p:nvGrpSpPr>
                <p:grpSpPr>
                  <a:xfrm>
                    <a:off x="2895600" y="6019800"/>
                    <a:ext cx="609600" cy="609600"/>
                    <a:chOff x="2286000" y="6019800"/>
                    <a:chExt cx="609600" cy="609600"/>
                  </a:xfrm>
                </p:grpSpPr>
                <p:sp>
                  <p:nvSpPr>
                    <p:cNvPr id="352" name="Quad Arrow Callout 35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Cross 35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179"/>
                  <p:cNvGrpSpPr/>
                  <p:nvPr/>
                </p:nvGrpSpPr>
                <p:grpSpPr>
                  <a:xfrm>
                    <a:off x="3505200" y="6019800"/>
                    <a:ext cx="609600" cy="609600"/>
                    <a:chOff x="2286000" y="6019800"/>
                    <a:chExt cx="609600" cy="609600"/>
                  </a:xfrm>
                </p:grpSpPr>
                <p:sp>
                  <p:nvSpPr>
                    <p:cNvPr id="350" name="Quad Arrow Callout 34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Cross 35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182"/>
                  <p:cNvGrpSpPr/>
                  <p:nvPr/>
                </p:nvGrpSpPr>
                <p:grpSpPr>
                  <a:xfrm>
                    <a:off x="4114800" y="6019800"/>
                    <a:ext cx="609600" cy="609600"/>
                    <a:chOff x="2286000" y="6019800"/>
                    <a:chExt cx="609600" cy="609600"/>
                  </a:xfrm>
                </p:grpSpPr>
                <p:sp>
                  <p:nvSpPr>
                    <p:cNvPr id="348" name="Quad Arrow Callout 34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Cross 34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185"/>
                  <p:cNvGrpSpPr/>
                  <p:nvPr/>
                </p:nvGrpSpPr>
                <p:grpSpPr>
                  <a:xfrm>
                    <a:off x="4724400" y="6019800"/>
                    <a:ext cx="609600" cy="609600"/>
                    <a:chOff x="2286000" y="6019800"/>
                    <a:chExt cx="609600" cy="609600"/>
                  </a:xfrm>
                </p:grpSpPr>
                <p:sp>
                  <p:nvSpPr>
                    <p:cNvPr id="346" name="Quad Arrow Callout 34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Cross 34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0" name="Group 110"/>
              <p:cNvGrpSpPr/>
              <p:nvPr/>
            </p:nvGrpSpPr>
            <p:grpSpPr>
              <a:xfrm>
                <a:off x="685800" y="2743200"/>
                <a:ext cx="1295400" cy="2705368"/>
                <a:chOff x="4419600" y="660472"/>
                <a:chExt cx="2286000" cy="4774178"/>
              </a:xfrm>
            </p:grpSpPr>
            <p:sp>
              <p:nvSpPr>
                <p:cNvPr id="287" name="Oval 286"/>
                <p:cNvSpPr/>
                <p:nvPr/>
              </p:nvSpPr>
              <p:spPr>
                <a:xfrm>
                  <a:off x="5943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4419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9" name="Group 87"/>
                <p:cNvGrpSpPr/>
                <p:nvPr/>
              </p:nvGrpSpPr>
              <p:grpSpPr>
                <a:xfrm rot="1905584" flipH="1">
                  <a:off x="5104960" y="4411402"/>
                  <a:ext cx="549476" cy="1023248"/>
                  <a:chOff x="6213924" y="4956136"/>
                  <a:chExt cx="549476" cy="1023248"/>
                </a:xfrm>
              </p:grpSpPr>
              <p:sp>
                <p:nvSpPr>
                  <p:cNvPr id="322" name="Oval 321"/>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86"/>
                <p:cNvGrpSpPr/>
                <p:nvPr/>
              </p:nvGrpSpPr>
              <p:grpSpPr>
                <a:xfrm rot="19694416">
                  <a:off x="5715000" y="4343400"/>
                  <a:ext cx="549476" cy="1023248"/>
                  <a:chOff x="6213924" y="4956136"/>
                  <a:chExt cx="549476" cy="1023248"/>
                </a:xfrm>
              </p:grpSpPr>
              <p:sp>
                <p:nvSpPr>
                  <p:cNvPr id="320" name="Oval 319"/>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1" name="Trapezoid 290"/>
                <p:cNvSpPr/>
                <p:nvPr/>
              </p:nvSpPr>
              <p:spPr>
                <a:xfrm rot="19892058">
                  <a:off x="5938555" y="2099223"/>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rot="1180462">
                  <a:off x="4551349" y="2168864"/>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a:off x="4648200" y="2209800"/>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79"/>
                <p:cNvGrpSpPr/>
                <p:nvPr/>
              </p:nvGrpSpPr>
              <p:grpSpPr>
                <a:xfrm>
                  <a:off x="4835373" y="3124200"/>
                  <a:ext cx="1665512" cy="1752600"/>
                  <a:chOff x="4909631" y="1905000"/>
                  <a:chExt cx="1743656" cy="1752600"/>
                </a:xfrm>
              </p:grpSpPr>
              <p:sp>
                <p:nvSpPr>
                  <p:cNvPr id="315" name="Moon 314"/>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315"/>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6019800" y="2286000"/>
                    <a:ext cx="304800" cy="1371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20771879">
                    <a:off x="6272287" y="2080845"/>
                    <a:ext cx="3810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791200" y="1905000"/>
                    <a:ext cx="609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5" name="Isosceles Triangle 294"/>
                <p:cNvSpPr/>
                <p:nvPr/>
              </p:nvSpPr>
              <p:spPr>
                <a:xfrm rot="10800000">
                  <a:off x="5259049" y="211861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4724400" y="1143000"/>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rot="17735882">
                  <a:off x="4775818" y="836918"/>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20565624">
                  <a:off x="5499044" y="935165"/>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014106">
                  <a:off x="5079797" y="660472"/>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109"/>
                <p:cNvGrpSpPr/>
                <p:nvPr/>
              </p:nvGrpSpPr>
              <p:grpSpPr>
                <a:xfrm>
                  <a:off x="4708161" y="1045564"/>
                  <a:ext cx="1600200" cy="381000"/>
                  <a:chOff x="6858000" y="914400"/>
                  <a:chExt cx="1752600" cy="533400"/>
                </a:xfrm>
              </p:grpSpPr>
              <p:sp>
                <p:nvSpPr>
                  <p:cNvPr id="301" name="Rounded Rectangle 300"/>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108"/>
                  <p:cNvGrpSpPr/>
                  <p:nvPr/>
                </p:nvGrpSpPr>
                <p:grpSpPr>
                  <a:xfrm>
                    <a:off x="6880485" y="973111"/>
                    <a:ext cx="1676400" cy="457200"/>
                    <a:chOff x="5791200" y="5562600"/>
                    <a:chExt cx="5025452" cy="1182974"/>
                  </a:xfrm>
                </p:grpSpPr>
                <p:grpSp>
                  <p:nvGrpSpPr>
                    <p:cNvPr id="303" name="Group 99"/>
                    <p:cNvGrpSpPr/>
                    <p:nvPr/>
                  </p:nvGrpSpPr>
                  <p:grpSpPr>
                    <a:xfrm>
                      <a:off x="5791200" y="5562600"/>
                      <a:ext cx="1524000" cy="1156741"/>
                      <a:chOff x="5791200" y="5562600"/>
                      <a:chExt cx="1524000" cy="1156741"/>
                    </a:xfrm>
                  </p:grpSpPr>
                  <p:sp>
                    <p:nvSpPr>
                      <p:cNvPr id="312" name="L-Shape 311"/>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L-Shape 31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100"/>
                    <p:cNvGrpSpPr/>
                    <p:nvPr/>
                  </p:nvGrpSpPr>
                  <p:grpSpPr>
                    <a:xfrm>
                      <a:off x="7522564" y="5581338"/>
                      <a:ext cx="1524000" cy="1156741"/>
                      <a:chOff x="5791200" y="5562600"/>
                      <a:chExt cx="1524000" cy="1156741"/>
                    </a:xfrm>
                  </p:grpSpPr>
                  <p:sp>
                    <p:nvSpPr>
                      <p:cNvPr id="309" name="L-Shape 308"/>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L-Shape 309"/>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104"/>
                    <p:cNvGrpSpPr/>
                    <p:nvPr/>
                  </p:nvGrpSpPr>
                  <p:grpSpPr>
                    <a:xfrm>
                      <a:off x="9292652" y="5588833"/>
                      <a:ext cx="1524000" cy="1156741"/>
                      <a:chOff x="5791200" y="5562600"/>
                      <a:chExt cx="1524000" cy="1156741"/>
                    </a:xfrm>
                  </p:grpSpPr>
                  <p:sp>
                    <p:nvSpPr>
                      <p:cNvPr id="306" name="L-Shape 305"/>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L-Shape 306"/>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62" name="Group 41"/>
              <p:cNvGrpSpPr/>
              <p:nvPr/>
            </p:nvGrpSpPr>
            <p:grpSpPr>
              <a:xfrm>
                <a:off x="3810000" y="2438400"/>
                <a:ext cx="1353845" cy="2971800"/>
                <a:chOff x="2971800" y="685800"/>
                <a:chExt cx="1353845" cy="2971800"/>
              </a:xfrm>
            </p:grpSpPr>
            <p:sp>
              <p:nvSpPr>
                <p:cNvPr id="263" name="Oval 262"/>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Manual Operation 263"/>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lowchart: Manual Operation 265"/>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Cloud 269"/>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lowchart: Extract 271"/>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73"/>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74"/>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Pentagon 275"/>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Cloud 277"/>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Cloud 279"/>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Pentagon 281"/>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Pentagon 282"/>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Pentagon 283"/>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Pentagon 284"/>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Pentagon 285"/>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3" name="Group 462"/>
            <p:cNvGrpSpPr/>
            <p:nvPr/>
          </p:nvGrpSpPr>
          <p:grpSpPr>
            <a:xfrm>
              <a:off x="2667000" y="4267200"/>
              <a:ext cx="1066800" cy="1981200"/>
              <a:chOff x="5181600" y="457201"/>
              <a:chExt cx="1904282" cy="3276599"/>
            </a:xfrm>
          </p:grpSpPr>
          <p:sp>
            <p:nvSpPr>
              <p:cNvPr id="464" name="Oval 463"/>
              <p:cNvSpPr/>
              <p:nvPr/>
            </p:nvSpPr>
            <p:spPr>
              <a:xfrm rot="649721" flipH="1">
                <a:off x="6094507" y="3397014"/>
                <a:ext cx="529005" cy="336786"/>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649721" flipH="1">
                <a:off x="5683027" y="3397014"/>
                <a:ext cx="529005" cy="336786"/>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Cloud 465"/>
              <p:cNvSpPr/>
              <p:nvPr/>
            </p:nvSpPr>
            <p:spPr>
              <a:xfrm rot="671737">
                <a:off x="5332272" y="743955"/>
                <a:ext cx="539412" cy="674331"/>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Cloud 466"/>
              <p:cNvSpPr/>
              <p:nvPr/>
            </p:nvSpPr>
            <p:spPr>
              <a:xfrm rot="20706537">
                <a:off x="6302782" y="802413"/>
                <a:ext cx="616594" cy="613153"/>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rot="18905227">
                <a:off x="5181600" y="2505517"/>
                <a:ext cx="529005" cy="2976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rot="2323083" flipH="1">
                <a:off x="6556877" y="2572328"/>
                <a:ext cx="529005" cy="2867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Trapezoid 469"/>
              <p:cNvSpPr/>
              <p:nvPr/>
            </p:nvSpPr>
            <p:spPr>
              <a:xfrm flipH="1">
                <a:off x="5528611" y="1603110"/>
                <a:ext cx="1146297" cy="1867546"/>
              </a:xfrm>
              <a:prstGeom prst="trapezoid">
                <a:avLst/>
              </a:prstGeom>
              <a:solidFill>
                <a:srgbClr val="977C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Trapezoid 470"/>
              <p:cNvSpPr/>
              <p:nvPr/>
            </p:nvSpPr>
            <p:spPr>
              <a:xfrm rot="1217087" flipH="1">
                <a:off x="5410049" y="1493105"/>
                <a:ext cx="473830" cy="1241017"/>
              </a:xfrm>
              <a:prstGeom prst="trapezoid">
                <a:avLst/>
              </a:prstGeom>
              <a:solidFill>
                <a:srgbClr val="977C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rapezoid 471"/>
              <p:cNvSpPr/>
              <p:nvPr/>
            </p:nvSpPr>
            <p:spPr>
              <a:xfrm rot="20382913">
                <a:off x="6359039" y="1653872"/>
                <a:ext cx="515791" cy="1120209"/>
              </a:xfrm>
              <a:prstGeom prst="trapezoid">
                <a:avLst/>
              </a:prstGeom>
              <a:solidFill>
                <a:srgbClr val="977C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Isosceles Triangle 472"/>
              <p:cNvSpPr/>
              <p:nvPr/>
            </p:nvSpPr>
            <p:spPr>
              <a:xfrm rot="10800000" flipH="1">
                <a:off x="5910711" y="1785806"/>
                <a:ext cx="382099" cy="548084"/>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flipH="1">
                <a:off x="5618564" y="506944"/>
                <a:ext cx="1056344" cy="137021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Cloud 474"/>
              <p:cNvSpPr/>
              <p:nvPr/>
            </p:nvSpPr>
            <p:spPr>
              <a:xfrm rot="16200000">
                <a:off x="5865154" y="103805"/>
                <a:ext cx="546068" cy="1252859"/>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6" name="Group 271"/>
              <p:cNvGrpSpPr/>
              <p:nvPr/>
            </p:nvGrpSpPr>
            <p:grpSpPr>
              <a:xfrm>
                <a:off x="5410200" y="685800"/>
                <a:ext cx="1447800" cy="381000"/>
                <a:chOff x="7086600" y="914400"/>
                <a:chExt cx="1828800" cy="472130"/>
              </a:xfrm>
            </p:grpSpPr>
            <p:sp>
              <p:nvSpPr>
                <p:cNvPr id="502" name="Rounded Rectangle 501"/>
                <p:cNvSpPr/>
                <p:nvPr/>
              </p:nvSpPr>
              <p:spPr>
                <a:xfrm>
                  <a:off x="7086600" y="990600"/>
                  <a:ext cx="1828800" cy="304800"/>
                </a:xfrm>
                <a:prstGeom prst="roundRect">
                  <a:avLst/>
                </a:prstGeom>
                <a:solidFill>
                  <a:srgbClr val="BE45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3" name="Group 269"/>
                <p:cNvGrpSpPr/>
                <p:nvPr/>
              </p:nvGrpSpPr>
              <p:grpSpPr>
                <a:xfrm>
                  <a:off x="7086600" y="914400"/>
                  <a:ext cx="1828800" cy="472130"/>
                  <a:chOff x="1578077" y="297425"/>
                  <a:chExt cx="3603523" cy="958646"/>
                </a:xfrm>
              </p:grpSpPr>
              <p:grpSp>
                <p:nvGrpSpPr>
                  <p:cNvPr id="504" name="Group 259"/>
                  <p:cNvGrpSpPr/>
                  <p:nvPr/>
                </p:nvGrpSpPr>
                <p:grpSpPr>
                  <a:xfrm>
                    <a:off x="3352800" y="304800"/>
                    <a:ext cx="1828800" cy="951271"/>
                    <a:chOff x="3352800" y="304800"/>
                    <a:chExt cx="1828800" cy="951271"/>
                  </a:xfrm>
                </p:grpSpPr>
                <p:grpSp>
                  <p:nvGrpSpPr>
                    <p:cNvPr id="514" name="Group 256"/>
                    <p:cNvGrpSpPr/>
                    <p:nvPr/>
                  </p:nvGrpSpPr>
                  <p:grpSpPr>
                    <a:xfrm>
                      <a:off x="4267200" y="341671"/>
                      <a:ext cx="914400" cy="914400"/>
                      <a:chOff x="3352800" y="304800"/>
                      <a:chExt cx="914400" cy="914400"/>
                    </a:xfrm>
                  </p:grpSpPr>
                  <p:sp>
                    <p:nvSpPr>
                      <p:cNvPr id="519" name="Quad Arrow Callout 51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Quad Arrow 519"/>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5" name="Group 254"/>
                    <p:cNvGrpSpPr/>
                    <p:nvPr/>
                  </p:nvGrpSpPr>
                  <p:grpSpPr>
                    <a:xfrm>
                      <a:off x="3352800" y="304800"/>
                      <a:ext cx="914400" cy="914400"/>
                      <a:chOff x="3352800" y="304800"/>
                      <a:chExt cx="914400" cy="914400"/>
                    </a:xfrm>
                  </p:grpSpPr>
                  <p:sp>
                    <p:nvSpPr>
                      <p:cNvPr id="517" name="Quad Arrow Callout 51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Quad Arrow 517"/>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6" name="Quad Arrow 515"/>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260"/>
                  <p:cNvGrpSpPr/>
                  <p:nvPr/>
                </p:nvGrpSpPr>
                <p:grpSpPr>
                  <a:xfrm>
                    <a:off x="1578077" y="297425"/>
                    <a:ext cx="1828800" cy="951271"/>
                    <a:chOff x="3352800" y="304800"/>
                    <a:chExt cx="1828800" cy="951271"/>
                  </a:xfrm>
                </p:grpSpPr>
                <p:grpSp>
                  <p:nvGrpSpPr>
                    <p:cNvPr id="507" name="Group 256"/>
                    <p:cNvGrpSpPr/>
                    <p:nvPr/>
                  </p:nvGrpSpPr>
                  <p:grpSpPr>
                    <a:xfrm>
                      <a:off x="4267200" y="341671"/>
                      <a:ext cx="914400" cy="914400"/>
                      <a:chOff x="3352800" y="304800"/>
                      <a:chExt cx="914400" cy="914400"/>
                    </a:xfrm>
                  </p:grpSpPr>
                  <p:sp>
                    <p:nvSpPr>
                      <p:cNvPr id="512" name="Quad Arrow Callout 51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Quad Arrow 512"/>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8" name="Group 254"/>
                    <p:cNvGrpSpPr/>
                    <p:nvPr/>
                  </p:nvGrpSpPr>
                  <p:grpSpPr>
                    <a:xfrm>
                      <a:off x="3352800" y="304800"/>
                      <a:ext cx="914400" cy="914400"/>
                      <a:chOff x="3352800" y="304800"/>
                      <a:chExt cx="914400" cy="914400"/>
                    </a:xfrm>
                  </p:grpSpPr>
                  <p:sp>
                    <p:nvSpPr>
                      <p:cNvPr id="510" name="Quad Arrow Callout 50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Quad Arrow 510"/>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9" name="Quad Arrow 508"/>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6" name="Quad Arrow 505"/>
                  <p:cNvSpPr/>
                  <p:nvPr/>
                </p:nvSpPr>
                <p:spPr>
                  <a:xfrm>
                    <a:off x="3220065" y="528484"/>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7" name="Group 269"/>
              <p:cNvGrpSpPr/>
              <p:nvPr/>
            </p:nvGrpSpPr>
            <p:grpSpPr>
              <a:xfrm>
                <a:off x="5562600" y="3124200"/>
                <a:ext cx="1066800" cy="304800"/>
                <a:chOff x="1578077" y="297425"/>
                <a:chExt cx="3603523" cy="958646"/>
              </a:xfrm>
            </p:grpSpPr>
            <p:grpSp>
              <p:nvGrpSpPr>
                <p:cNvPr id="485" name="Group 259"/>
                <p:cNvGrpSpPr/>
                <p:nvPr/>
              </p:nvGrpSpPr>
              <p:grpSpPr>
                <a:xfrm>
                  <a:off x="3352800" y="304800"/>
                  <a:ext cx="1828800" cy="951271"/>
                  <a:chOff x="3352800" y="304800"/>
                  <a:chExt cx="1828800" cy="951271"/>
                </a:xfrm>
              </p:grpSpPr>
              <p:grpSp>
                <p:nvGrpSpPr>
                  <p:cNvPr id="495" name="Group 256"/>
                  <p:cNvGrpSpPr/>
                  <p:nvPr/>
                </p:nvGrpSpPr>
                <p:grpSpPr>
                  <a:xfrm>
                    <a:off x="4267200" y="341671"/>
                    <a:ext cx="914400" cy="914400"/>
                    <a:chOff x="3352800" y="304800"/>
                    <a:chExt cx="914400" cy="914400"/>
                  </a:xfrm>
                </p:grpSpPr>
                <p:sp>
                  <p:nvSpPr>
                    <p:cNvPr id="500" name="Quad Arrow Callout 49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Quad Arrow 500"/>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254"/>
                  <p:cNvGrpSpPr/>
                  <p:nvPr/>
                </p:nvGrpSpPr>
                <p:grpSpPr>
                  <a:xfrm>
                    <a:off x="3352800" y="304800"/>
                    <a:ext cx="914400" cy="914400"/>
                    <a:chOff x="3352800" y="304800"/>
                    <a:chExt cx="914400" cy="914400"/>
                  </a:xfrm>
                </p:grpSpPr>
                <p:sp>
                  <p:nvSpPr>
                    <p:cNvPr id="498" name="Quad Arrow Callout 49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Quad Arrow 498"/>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7" name="Quad Arrow 496"/>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6" name="Group 260"/>
                <p:cNvGrpSpPr/>
                <p:nvPr/>
              </p:nvGrpSpPr>
              <p:grpSpPr>
                <a:xfrm>
                  <a:off x="1578077" y="297425"/>
                  <a:ext cx="1828800" cy="951271"/>
                  <a:chOff x="3352800" y="304800"/>
                  <a:chExt cx="1828800" cy="951271"/>
                </a:xfrm>
              </p:grpSpPr>
              <p:grpSp>
                <p:nvGrpSpPr>
                  <p:cNvPr id="488" name="Group 256"/>
                  <p:cNvGrpSpPr/>
                  <p:nvPr/>
                </p:nvGrpSpPr>
                <p:grpSpPr>
                  <a:xfrm>
                    <a:off x="4267200" y="341671"/>
                    <a:ext cx="914400" cy="914400"/>
                    <a:chOff x="3352800" y="304800"/>
                    <a:chExt cx="914400" cy="914400"/>
                  </a:xfrm>
                </p:grpSpPr>
                <p:sp>
                  <p:nvSpPr>
                    <p:cNvPr id="493" name="Quad Arrow Callout 49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Quad Arrow 493"/>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9" name="Group 254"/>
                  <p:cNvGrpSpPr/>
                  <p:nvPr/>
                </p:nvGrpSpPr>
                <p:grpSpPr>
                  <a:xfrm>
                    <a:off x="3352800" y="304800"/>
                    <a:ext cx="914400" cy="914400"/>
                    <a:chOff x="3352800" y="304800"/>
                    <a:chExt cx="914400" cy="914400"/>
                  </a:xfrm>
                </p:grpSpPr>
                <p:sp>
                  <p:nvSpPr>
                    <p:cNvPr id="491" name="Quad Arrow Callout 49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Quad Arrow 491"/>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0" name="Quad Arrow 489"/>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7" name="Quad Arrow 486"/>
                <p:cNvSpPr/>
                <p:nvPr/>
              </p:nvSpPr>
              <p:spPr>
                <a:xfrm>
                  <a:off x="3220065" y="528484"/>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8" name="Moon 477"/>
              <p:cNvSpPr/>
              <p:nvPr/>
            </p:nvSpPr>
            <p:spPr>
              <a:xfrm rot="16200000">
                <a:off x="5910416" y="1861984"/>
                <a:ext cx="381000" cy="619432"/>
              </a:xfrm>
              <a:prstGeom prst="moon">
                <a:avLst>
                  <a:gd name="adj" fmla="val 61693"/>
                </a:avLst>
              </a:prstGeom>
              <a:solidFill>
                <a:srgbClr val="BE45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9" name="Group 293"/>
              <p:cNvGrpSpPr/>
              <p:nvPr/>
            </p:nvGrpSpPr>
            <p:grpSpPr>
              <a:xfrm>
                <a:off x="5715000" y="1828800"/>
                <a:ext cx="228600" cy="304800"/>
                <a:chOff x="3352800" y="304800"/>
                <a:chExt cx="914400" cy="914400"/>
              </a:xfrm>
            </p:grpSpPr>
            <p:sp>
              <p:nvSpPr>
                <p:cNvPr id="483" name="Quad Arrow Callout 48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Quad Arrow 483"/>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296"/>
              <p:cNvGrpSpPr/>
              <p:nvPr/>
            </p:nvGrpSpPr>
            <p:grpSpPr>
              <a:xfrm>
                <a:off x="6248400" y="1828800"/>
                <a:ext cx="228600" cy="304800"/>
                <a:chOff x="3352800" y="304800"/>
                <a:chExt cx="914400" cy="914400"/>
              </a:xfrm>
            </p:grpSpPr>
            <p:sp>
              <p:nvSpPr>
                <p:cNvPr id="481" name="Quad Arrow Callout 48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Quad Arrow 481"/>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6" name="Group 415"/>
            <p:cNvGrpSpPr/>
            <p:nvPr/>
          </p:nvGrpSpPr>
          <p:grpSpPr>
            <a:xfrm>
              <a:off x="3352800" y="4038600"/>
              <a:ext cx="944803" cy="2209800"/>
              <a:chOff x="4701266" y="2590799"/>
              <a:chExt cx="2034737" cy="4217313"/>
            </a:xfrm>
          </p:grpSpPr>
          <p:sp>
            <p:nvSpPr>
              <p:cNvPr id="417" name="Oval 416"/>
              <p:cNvSpPr/>
              <p:nvPr/>
            </p:nvSpPr>
            <p:spPr>
              <a:xfrm rot="649721" flipH="1">
                <a:off x="5746727" y="6416500"/>
                <a:ext cx="568191" cy="39161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rot="649721" flipH="1">
                <a:off x="5289528" y="6416500"/>
                <a:ext cx="568191" cy="39161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rapezoid 418"/>
              <p:cNvSpPr/>
              <p:nvPr/>
            </p:nvSpPr>
            <p:spPr>
              <a:xfrm flipH="1">
                <a:off x="5099154" y="5621310"/>
                <a:ext cx="1301646" cy="1008089"/>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rot="19151953">
                <a:off x="4701266" y="5247198"/>
                <a:ext cx="568191" cy="4267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rot="3335437" flipH="1">
                <a:off x="6234905" y="5245410"/>
                <a:ext cx="568191" cy="43400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Trapezoid 421"/>
              <p:cNvSpPr/>
              <p:nvPr/>
            </p:nvSpPr>
            <p:spPr>
              <a:xfrm rot="1217087" flipH="1">
                <a:off x="5005369" y="4023940"/>
                <a:ext cx="508929" cy="1443043"/>
              </a:xfrm>
              <a:prstGeom prst="trapezoi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Trapezoid 422"/>
              <p:cNvSpPr/>
              <p:nvPr/>
            </p:nvSpPr>
            <p:spPr>
              <a:xfrm rot="20382913">
                <a:off x="6024655" y="4210879"/>
                <a:ext cx="553998" cy="1302569"/>
              </a:xfrm>
              <a:prstGeom prst="trapezoi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Cloud 423"/>
              <p:cNvSpPr/>
              <p:nvPr/>
            </p:nvSpPr>
            <p:spPr>
              <a:xfrm rot="671737">
                <a:off x="4851529" y="3159253"/>
                <a:ext cx="715151" cy="1494971"/>
              </a:xfrm>
              <a:prstGeom prst="clou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Cloud 424"/>
              <p:cNvSpPr/>
              <p:nvPr/>
            </p:nvSpPr>
            <p:spPr>
              <a:xfrm rot="20706537">
                <a:off x="5937539" y="3224299"/>
                <a:ext cx="770051" cy="1329983"/>
              </a:xfrm>
              <a:prstGeom prst="clou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Trapezoid 425"/>
              <p:cNvSpPr/>
              <p:nvPr/>
            </p:nvSpPr>
            <p:spPr>
              <a:xfrm flipH="1">
                <a:off x="5132714" y="4151853"/>
                <a:ext cx="1231208" cy="2171565"/>
              </a:xfrm>
              <a:prstGeom prst="trapezoi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Isosceles Triangle 426"/>
              <p:cNvSpPr/>
              <p:nvPr/>
            </p:nvSpPr>
            <p:spPr>
              <a:xfrm rot="10800000" flipH="1">
                <a:off x="5543117" y="4364290"/>
                <a:ext cx="410403" cy="637307"/>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flipH="1">
                <a:off x="5229330" y="2877241"/>
                <a:ext cx="1134592" cy="159326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Cloud 428"/>
              <p:cNvSpPr/>
              <p:nvPr/>
            </p:nvSpPr>
            <p:spPr>
              <a:xfrm rot="16200000">
                <a:off x="5355663" y="2349749"/>
                <a:ext cx="863563" cy="1345663"/>
              </a:xfrm>
              <a:prstGeom prst="clou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0" name="Group 177"/>
              <p:cNvGrpSpPr/>
              <p:nvPr/>
            </p:nvGrpSpPr>
            <p:grpSpPr>
              <a:xfrm>
                <a:off x="5029200" y="2971800"/>
                <a:ext cx="1383043" cy="381000"/>
                <a:chOff x="5017757" y="3048000"/>
                <a:chExt cx="1646535" cy="421433"/>
              </a:xfrm>
            </p:grpSpPr>
            <p:sp>
              <p:nvSpPr>
                <p:cNvPr id="451" name="Rounded Rectangle 450"/>
                <p:cNvSpPr/>
                <p:nvPr/>
              </p:nvSpPr>
              <p:spPr>
                <a:xfrm>
                  <a:off x="5017757" y="3048000"/>
                  <a:ext cx="1646535" cy="421433"/>
                </a:xfrm>
                <a:prstGeom prst="roundRect">
                  <a:avLst>
                    <a:gd name="adj" fmla="val 25101"/>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2" name="Group 153"/>
                <p:cNvGrpSpPr/>
                <p:nvPr/>
              </p:nvGrpSpPr>
              <p:grpSpPr>
                <a:xfrm>
                  <a:off x="5105400" y="3048000"/>
                  <a:ext cx="1524000" cy="392243"/>
                  <a:chOff x="7162800" y="4789357"/>
                  <a:chExt cx="2676993" cy="1001843"/>
                </a:xfrm>
              </p:grpSpPr>
              <p:grpSp>
                <p:nvGrpSpPr>
                  <p:cNvPr id="453" name="Group 146"/>
                  <p:cNvGrpSpPr/>
                  <p:nvPr/>
                </p:nvGrpSpPr>
                <p:grpSpPr>
                  <a:xfrm>
                    <a:off x="7162800" y="4800600"/>
                    <a:ext cx="838200" cy="990600"/>
                    <a:chOff x="7162800" y="4800600"/>
                    <a:chExt cx="838200" cy="990600"/>
                  </a:xfrm>
                </p:grpSpPr>
                <p:sp>
                  <p:nvSpPr>
                    <p:cNvPr id="461" name="Cross 460"/>
                    <p:cNvSpPr/>
                    <p:nvPr/>
                  </p:nvSpPr>
                  <p:spPr>
                    <a:xfrm>
                      <a:off x="7162800" y="4800600"/>
                      <a:ext cx="838200" cy="990600"/>
                    </a:xfrm>
                    <a:prstGeom prst="plus">
                      <a:avLst>
                        <a:gd name="adj" fmla="val 35730"/>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iamond 461"/>
                    <p:cNvSpPr/>
                    <p:nvPr/>
                  </p:nvSpPr>
                  <p:spPr>
                    <a:xfrm>
                      <a:off x="7391400" y="5029200"/>
                      <a:ext cx="381000" cy="609600"/>
                    </a:xfrm>
                    <a:prstGeom prst="diamond">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147"/>
                  <p:cNvGrpSpPr/>
                  <p:nvPr/>
                </p:nvGrpSpPr>
                <p:grpSpPr>
                  <a:xfrm>
                    <a:off x="8077200" y="4800600"/>
                    <a:ext cx="838200" cy="990600"/>
                    <a:chOff x="7162800" y="4800600"/>
                    <a:chExt cx="838200" cy="990600"/>
                  </a:xfrm>
                </p:grpSpPr>
                <p:sp>
                  <p:nvSpPr>
                    <p:cNvPr id="459" name="Cross 458"/>
                    <p:cNvSpPr/>
                    <p:nvPr/>
                  </p:nvSpPr>
                  <p:spPr>
                    <a:xfrm>
                      <a:off x="7162800" y="4800600"/>
                      <a:ext cx="838200" cy="990600"/>
                    </a:xfrm>
                    <a:prstGeom prst="plus">
                      <a:avLst>
                        <a:gd name="adj" fmla="val 35730"/>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Diamond 459"/>
                    <p:cNvSpPr/>
                    <p:nvPr/>
                  </p:nvSpPr>
                  <p:spPr>
                    <a:xfrm>
                      <a:off x="7391400" y="5029200"/>
                      <a:ext cx="381000" cy="609600"/>
                    </a:xfrm>
                    <a:prstGeom prst="diamond">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150"/>
                  <p:cNvGrpSpPr/>
                  <p:nvPr/>
                </p:nvGrpSpPr>
                <p:grpSpPr>
                  <a:xfrm>
                    <a:off x="9001593" y="4789357"/>
                    <a:ext cx="838200" cy="990600"/>
                    <a:chOff x="7162800" y="4800600"/>
                    <a:chExt cx="838200" cy="990600"/>
                  </a:xfrm>
                </p:grpSpPr>
                <p:sp>
                  <p:nvSpPr>
                    <p:cNvPr id="456" name="Cross 455"/>
                    <p:cNvSpPr/>
                    <p:nvPr/>
                  </p:nvSpPr>
                  <p:spPr>
                    <a:xfrm>
                      <a:off x="7162800" y="4800600"/>
                      <a:ext cx="838200" cy="990600"/>
                    </a:xfrm>
                    <a:prstGeom prst="plus">
                      <a:avLst>
                        <a:gd name="adj" fmla="val 35730"/>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Diamond 457"/>
                    <p:cNvSpPr/>
                    <p:nvPr/>
                  </p:nvSpPr>
                  <p:spPr>
                    <a:xfrm>
                      <a:off x="7391400" y="5029200"/>
                      <a:ext cx="381000" cy="609600"/>
                    </a:xfrm>
                    <a:prstGeom prst="diamond">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31" name="Group 157"/>
              <p:cNvGrpSpPr/>
              <p:nvPr/>
            </p:nvGrpSpPr>
            <p:grpSpPr>
              <a:xfrm>
                <a:off x="5257800" y="4953000"/>
                <a:ext cx="990600" cy="457199"/>
                <a:chOff x="7162800" y="4789357"/>
                <a:chExt cx="2676993" cy="1001843"/>
              </a:xfrm>
            </p:grpSpPr>
            <p:grpSp>
              <p:nvGrpSpPr>
                <p:cNvPr id="442" name="Group 146"/>
                <p:cNvGrpSpPr/>
                <p:nvPr/>
              </p:nvGrpSpPr>
              <p:grpSpPr>
                <a:xfrm>
                  <a:off x="7162800" y="4800600"/>
                  <a:ext cx="838200" cy="990600"/>
                  <a:chOff x="7162800" y="4800600"/>
                  <a:chExt cx="838200" cy="990600"/>
                </a:xfrm>
              </p:grpSpPr>
              <p:sp>
                <p:nvSpPr>
                  <p:cNvPr id="449" name="Cross 448"/>
                  <p:cNvSpPr/>
                  <p:nvPr/>
                </p:nvSpPr>
                <p:spPr>
                  <a:xfrm>
                    <a:off x="7162800" y="4800600"/>
                    <a:ext cx="838200" cy="990600"/>
                  </a:xfrm>
                  <a:prstGeom prst="plus">
                    <a:avLst>
                      <a:gd name="adj" fmla="val 35730"/>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Diamond 449"/>
                  <p:cNvSpPr/>
                  <p:nvPr/>
                </p:nvSpPr>
                <p:spPr>
                  <a:xfrm>
                    <a:off x="7391400" y="5029200"/>
                    <a:ext cx="381000" cy="609600"/>
                  </a:xfrm>
                  <a:prstGeom prst="diamond">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147"/>
                <p:cNvGrpSpPr/>
                <p:nvPr/>
              </p:nvGrpSpPr>
              <p:grpSpPr>
                <a:xfrm>
                  <a:off x="8077200" y="4800600"/>
                  <a:ext cx="838200" cy="990600"/>
                  <a:chOff x="7162800" y="4800600"/>
                  <a:chExt cx="838200" cy="990600"/>
                </a:xfrm>
              </p:grpSpPr>
              <p:sp>
                <p:nvSpPr>
                  <p:cNvPr id="447" name="Cross 446"/>
                  <p:cNvSpPr/>
                  <p:nvPr/>
                </p:nvSpPr>
                <p:spPr>
                  <a:xfrm>
                    <a:off x="7162800" y="4800600"/>
                    <a:ext cx="838200" cy="990600"/>
                  </a:xfrm>
                  <a:prstGeom prst="plus">
                    <a:avLst>
                      <a:gd name="adj" fmla="val 35730"/>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47"/>
                  <p:cNvSpPr/>
                  <p:nvPr/>
                </p:nvSpPr>
                <p:spPr>
                  <a:xfrm>
                    <a:off x="7391400" y="5029200"/>
                    <a:ext cx="381000" cy="609600"/>
                  </a:xfrm>
                  <a:prstGeom prst="diamond">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150"/>
                <p:cNvGrpSpPr/>
                <p:nvPr/>
              </p:nvGrpSpPr>
              <p:grpSpPr>
                <a:xfrm>
                  <a:off x="9001593" y="4789357"/>
                  <a:ext cx="838200" cy="990600"/>
                  <a:chOff x="7162800" y="4800600"/>
                  <a:chExt cx="838200" cy="990600"/>
                </a:xfrm>
              </p:grpSpPr>
              <p:sp>
                <p:nvSpPr>
                  <p:cNvPr id="445" name="Cross 444"/>
                  <p:cNvSpPr/>
                  <p:nvPr/>
                </p:nvSpPr>
                <p:spPr>
                  <a:xfrm>
                    <a:off x="7162800" y="4800600"/>
                    <a:ext cx="838200" cy="990600"/>
                  </a:xfrm>
                  <a:prstGeom prst="plus">
                    <a:avLst>
                      <a:gd name="adj" fmla="val 35730"/>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mond 445"/>
                  <p:cNvSpPr/>
                  <p:nvPr/>
                </p:nvSpPr>
                <p:spPr>
                  <a:xfrm>
                    <a:off x="7391400" y="5029200"/>
                    <a:ext cx="381000" cy="609600"/>
                  </a:xfrm>
                  <a:prstGeom prst="diamond">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2" name="Group 167"/>
              <p:cNvGrpSpPr/>
              <p:nvPr/>
            </p:nvGrpSpPr>
            <p:grpSpPr>
              <a:xfrm>
                <a:off x="5257800" y="5562600"/>
                <a:ext cx="1023079" cy="457199"/>
                <a:chOff x="7162800" y="4789357"/>
                <a:chExt cx="2676993" cy="1001843"/>
              </a:xfrm>
            </p:grpSpPr>
            <p:grpSp>
              <p:nvGrpSpPr>
                <p:cNvPr id="433" name="Group 146"/>
                <p:cNvGrpSpPr/>
                <p:nvPr/>
              </p:nvGrpSpPr>
              <p:grpSpPr>
                <a:xfrm>
                  <a:off x="7162800" y="4800600"/>
                  <a:ext cx="838200" cy="990600"/>
                  <a:chOff x="7162800" y="4800600"/>
                  <a:chExt cx="838200" cy="990600"/>
                </a:xfrm>
              </p:grpSpPr>
              <p:sp>
                <p:nvSpPr>
                  <p:cNvPr id="440" name="Cross 439"/>
                  <p:cNvSpPr/>
                  <p:nvPr/>
                </p:nvSpPr>
                <p:spPr>
                  <a:xfrm>
                    <a:off x="7162800" y="4800600"/>
                    <a:ext cx="838200" cy="990600"/>
                  </a:xfrm>
                  <a:prstGeom prst="plus">
                    <a:avLst>
                      <a:gd name="adj" fmla="val 35730"/>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7391400" y="5029200"/>
                    <a:ext cx="381000" cy="609600"/>
                  </a:xfrm>
                  <a:prstGeom prst="diamond">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4" name="Group 147"/>
                <p:cNvGrpSpPr/>
                <p:nvPr/>
              </p:nvGrpSpPr>
              <p:grpSpPr>
                <a:xfrm>
                  <a:off x="8077200" y="4800600"/>
                  <a:ext cx="838200" cy="990600"/>
                  <a:chOff x="7162800" y="4800600"/>
                  <a:chExt cx="838200" cy="990600"/>
                </a:xfrm>
              </p:grpSpPr>
              <p:sp>
                <p:nvSpPr>
                  <p:cNvPr id="438" name="Cross 437"/>
                  <p:cNvSpPr/>
                  <p:nvPr/>
                </p:nvSpPr>
                <p:spPr>
                  <a:xfrm>
                    <a:off x="7162800" y="4800600"/>
                    <a:ext cx="838200" cy="990600"/>
                  </a:xfrm>
                  <a:prstGeom prst="plus">
                    <a:avLst>
                      <a:gd name="adj" fmla="val 35730"/>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Diamond 438"/>
                  <p:cNvSpPr/>
                  <p:nvPr/>
                </p:nvSpPr>
                <p:spPr>
                  <a:xfrm>
                    <a:off x="7391400" y="5029200"/>
                    <a:ext cx="381000" cy="609600"/>
                  </a:xfrm>
                  <a:prstGeom prst="diamond">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150"/>
                <p:cNvGrpSpPr/>
                <p:nvPr/>
              </p:nvGrpSpPr>
              <p:grpSpPr>
                <a:xfrm>
                  <a:off x="9001593" y="4789357"/>
                  <a:ext cx="838200" cy="990600"/>
                  <a:chOff x="7162800" y="4800600"/>
                  <a:chExt cx="838200" cy="990600"/>
                </a:xfrm>
              </p:grpSpPr>
              <p:sp>
                <p:nvSpPr>
                  <p:cNvPr id="436" name="Cross 435"/>
                  <p:cNvSpPr/>
                  <p:nvPr/>
                </p:nvSpPr>
                <p:spPr>
                  <a:xfrm>
                    <a:off x="7162800" y="4800600"/>
                    <a:ext cx="838200" cy="990600"/>
                  </a:xfrm>
                  <a:prstGeom prst="plus">
                    <a:avLst>
                      <a:gd name="adj" fmla="val 35730"/>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Diamond 436"/>
                  <p:cNvSpPr/>
                  <p:nvPr/>
                </p:nvSpPr>
                <p:spPr>
                  <a:xfrm>
                    <a:off x="7391400" y="5029200"/>
                    <a:ext cx="381000" cy="609600"/>
                  </a:xfrm>
                  <a:prstGeom prst="diamond">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21" name="Group 520"/>
            <p:cNvGrpSpPr/>
            <p:nvPr/>
          </p:nvGrpSpPr>
          <p:grpSpPr>
            <a:xfrm>
              <a:off x="3886200" y="3505200"/>
              <a:ext cx="1219199" cy="2819400"/>
              <a:chOff x="1143000" y="1219200"/>
              <a:chExt cx="1981201" cy="4760902"/>
            </a:xfrm>
          </p:grpSpPr>
          <p:grpSp>
            <p:nvGrpSpPr>
              <p:cNvPr id="522" name="Group 39"/>
              <p:cNvGrpSpPr/>
              <p:nvPr/>
            </p:nvGrpSpPr>
            <p:grpSpPr>
              <a:xfrm rot="20172554">
                <a:off x="2130838" y="5085804"/>
                <a:ext cx="457200" cy="838200"/>
                <a:chOff x="3352800" y="2667000"/>
                <a:chExt cx="457200" cy="838200"/>
              </a:xfrm>
            </p:grpSpPr>
            <p:sp>
              <p:nvSpPr>
                <p:cNvPr id="592" name="Oval 40"/>
                <p:cNvSpPr/>
                <p:nvPr/>
              </p:nvSpPr>
              <p:spPr>
                <a:xfrm>
                  <a:off x="3352800" y="2819400"/>
                  <a:ext cx="457200" cy="6858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egular Pentagon 41"/>
                <p:cNvSpPr/>
                <p:nvPr/>
              </p:nvSpPr>
              <p:spPr>
                <a:xfrm rot="10800000">
                  <a:off x="3429000" y="2667000"/>
                  <a:ext cx="304800" cy="68580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38"/>
              <p:cNvGrpSpPr/>
              <p:nvPr/>
            </p:nvGrpSpPr>
            <p:grpSpPr>
              <a:xfrm rot="2289593">
                <a:off x="1689496" y="5227970"/>
                <a:ext cx="410254" cy="752132"/>
                <a:chOff x="3352800" y="2667000"/>
                <a:chExt cx="457200" cy="838200"/>
              </a:xfrm>
            </p:grpSpPr>
            <p:sp>
              <p:nvSpPr>
                <p:cNvPr id="590" name="Oval 36"/>
                <p:cNvSpPr/>
                <p:nvPr/>
              </p:nvSpPr>
              <p:spPr>
                <a:xfrm>
                  <a:off x="3352800" y="2819400"/>
                  <a:ext cx="457200" cy="6858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egular Pentagon 37"/>
                <p:cNvSpPr/>
                <p:nvPr/>
              </p:nvSpPr>
              <p:spPr>
                <a:xfrm rot="10800000">
                  <a:off x="3429000" y="2667000"/>
                  <a:ext cx="304800" cy="68580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4" name="Cloud 523"/>
              <p:cNvSpPr/>
              <p:nvPr/>
            </p:nvSpPr>
            <p:spPr>
              <a:xfrm rot="4934802">
                <a:off x="2200154" y="2774821"/>
                <a:ext cx="756701" cy="641187"/>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1143000" y="3886200"/>
                <a:ext cx="336884"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Trapezoid 525"/>
              <p:cNvSpPr/>
              <p:nvPr/>
            </p:nvSpPr>
            <p:spPr>
              <a:xfrm rot="1477580">
                <a:off x="1269761" y="3195489"/>
                <a:ext cx="582550" cy="1101298"/>
              </a:xfrm>
              <a:prstGeom prst="trapezoid">
                <a:avLst>
                  <a:gd name="adj" fmla="val 31348"/>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a:off x="2743201" y="3886200"/>
                <a:ext cx="3810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Trapezoid 527"/>
              <p:cNvSpPr/>
              <p:nvPr/>
            </p:nvSpPr>
            <p:spPr>
              <a:xfrm rot="20129341">
                <a:off x="2479523" y="3195346"/>
                <a:ext cx="582550" cy="1101298"/>
              </a:xfrm>
              <a:prstGeom prst="trapezoid">
                <a:avLst>
                  <a:gd name="adj" fmla="val 31348"/>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Trapezoid 528"/>
              <p:cNvSpPr/>
              <p:nvPr/>
            </p:nvSpPr>
            <p:spPr>
              <a:xfrm>
                <a:off x="1600200" y="4343400"/>
                <a:ext cx="1066800" cy="1219200"/>
              </a:xfrm>
              <a:prstGeom prst="trapezoid">
                <a:avLst>
                  <a:gd name="adj" fmla="val 12097"/>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Trapezoid 529"/>
              <p:cNvSpPr/>
              <p:nvPr/>
            </p:nvSpPr>
            <p:spPr>
              <a:xfrm rot="10800000">
                <a:off x="1654277" y="3217606"/>
                <a:ext cx="990600" cy="1219200"/>
              </a:xfrm>
              <a:prstGeom prst="trapezoid">
                <a:avLst>
                  <a:gd name="adj" fmla="val 6142"/>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1" name="Group 12"/>
              <p:cNvGrpSpPr/>
              <p:nvPr/>
            </p:nvGrpSpPr>
            <p:grpSpPr>
              <a:xfrm>
                <a:off x="1609209" y="3134032"/>
                <a:ext cx="1089745" cy="641448"/>
                <a:chOff x="1066800" y="3441504"/>
                <a:chExt cx="2133600" cy="1435296"/>
              </a:xfrm>
            </p:grpSpPr>
            <p:sp>
              <p:nvSpPr>
                <p:cNvPr id="580" name="Moon 11"/>
                <p:cNvSpPr/>
                <p:nvPr/>
              </p:nvSpPr>
              <p:spPr>
                <a:xfrm rot="16200000">
                  <a:off x="1524000" y="3200400"/>
                  <a:ext cx="1219200" cy="2133600"/>
                </a:xfrm>
                <a:prstGeom prst="moon">
                  <a:avLst>
                    <a:gd name="adj" fmla="val 68859"/>
                  </a:avLst>
                </a:prstGeom>
                <a:solidFill>
                  <a:srgbClr val="BE45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Trapezoid 2"/>
                <p:cNvSpPr/>
                <p:nvPr/>
              </p:nvSpPr>
              <p:spPr>
                <a:xfrm rot="3542795">
                  <a:off x="1230885" y="3418950"/>
                  <a:ext cx="381000" cy="575911"/>
                </a:xfrm>
                <a:prstGeom prst="trapezoid">
                  <a:avLst/>
                </a:prstGeom>
                <a:solidFill>
                  <a:srgbClr val="E7BF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Trapezoid 3"/>
                <p:cNvSpPr/>
                <p:nvPr/>
              </p:nvSpPr>
              <p:spPr>
                <a:xfrm rot="2603598">
                  <a:off x="1340097" y="3520311"/>
                  <a:ext cx="381000" cy="685125"/>
                </a:xfrm>
                <a:prstGeom prst="trapezoid">
                  <a:avLst/>
                </a:prstGeom>
                <a:solidFill>
                  <a:srgbClr val="E7BF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Trapezoid 4"/>
                <p:cNvSpPr/>
                <p:nvPr/>
              </p:nvSpPr>
              <p:spPr>
                <a:xfrm rot="18001276">
                  <a:off x="2713295" y="3369235"/>
                  <a:ext cx="381000" cy="525538"/>
                </a:xfrm>
                <a:prstGeom prst="trapezoid">
                  <a:avLst/>
                </a:prstGeom>
                <a:solidFill>
                  <a:srgbClr val="E7BF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Trapezoid 5"/>
                <p:cNvSpPr/>
                <p:nvPr/>
              </p:nvSpPr>
              <p:spPr>
                <a:xfrm rot="18514807">
                  <a:off x="2613085" y="3459290"/>
                  <a:ext cx="381000" cy="630360"/>
                </a:xfrm>
                <a:prstGeom prst="trapezoid">
                  <a:avLst/>
                </a:prstGeom>
                <a:solidFill>
                  <a:srgbClr val="E7BF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Trapezoid 6"/>
                <p:cNvSpPr/>
                <p:nvPr/>
              </p:nvSpPr>
              <p:spPr>
                <a:xfrm rot="1670667">
                  <a:off x="1533099" y="3614497"/>
                  <a:ext cx="333644" cy="774240"/>
                </a:xfrm>
                <a:prstGeom prst="trapezoid">
                  <a:avLst/>
                </a:prstGeom>
                <a:solidFill>
                  <a:srgbClr val="E7BF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Trapezoid 7"/>
                <p:cNvSpPr/>
                <p:nvPr/>
              </p:nvSpPr>
              <p:spPr>
                <a:xfrm rot="19700909">
                  <a:off x="2491107" y="3605358"/>
                  <a:ext cx="319972" cy="731362"/>
                </a:xfrm>
                <a:prstGeom prst="trapezoid">
                  <a:avLst/>
                </a:prstGeom>
                <a:solidFill>
                  <a:srgbClr val="E7BF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Trapezoid 8"/>
                <p:cNvSpPr/>
                <p:nvPr/>
              </p:nvSpPr>
              <p:spPr>
                <a:xfrm rot="623602">
                  <a:off x="1748881" y="3685091"/>
                  <a:ext cx="381000" cy="838200"/>
                </a:xfrm>
                <a:prstGeom prst="trapezoid">
                  <a:avLst/>
                </a:prstGeom>
                <a:solidFill>
                  <a:srgbClr val="E7BF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Trapezoid 9"/>
                <p:cNvSpPr/>
                <p:nvPr/>
              </p:nvSpPr>
              <p:spPr>
                <a:xfrm rot="20671516">
                  <a:off x="2238515" y="3693235"/>
                  <a:ext cx="381000" cy="838200"/>
                </a:xfrm>
                <a:prstGeom prst="trapezoid">
                  <a:avLst/>
                </a:prstGeom>
                <a:solidFill>
                  <a:srgbClr val="E7BF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Trapezoid 10"/>
                <p:cNvSpPr/>
                <p:nvPr/>
              </p:nvSpPr>
              <p:spPr>
                <a:xfrm>
                  <a:off x="1981200" y="3733800"/>
                  <a:ext cx="381000" cy="838200"/>
                </a:xfrm>
                <a:prstGeom prst="trapezoid">
                  <a:avLst/>
                </a:prstGeom>
                <a:solidFill>
                  <a:srgbClr val="E7BF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2" name="Regular Pentagon 531"/>
              <p:cNvSpPr/>
              <p:nvPr/>
            </p:nvSpPr>
            <p:spPr>
              <a:xfrm rot="11112827">
                <a:off x="1891149" y="2886780"/>
                <a:ext cx="587566" cy="53340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Cloud 532"/>
              <p:cNvSpPr/>
              <p:nvPr/>
            </p:nvSpPr>
            <p:spPr>
              <a:xfrm rot="4934802">
                <a:off x="1531673" y="1750212"/>
                <a:ext cx="1353992" cy="1104904"/>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1752600" y="1676400"/>
                <a:ext cx="914400" cy="1447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Moon 534"/>
              <p:cNvSpPr/>
              <p:nvPr/>
            </p:nvSpPr>
            <p:spPr>
              <a:xfrm>
                <a:off x="1981200" y="1600200"/>
                <a:ext cx="301121" cy="500078"/>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Moon 535"/>
              <p:cNvSpPr/>
              <p:nvPr/>
            </p:nvSpPr>
            <p:spPr>
              <a:xfrm>
                <a:off x="2133600" y="1600200"/>
                <a:ext cx="301121" cy="500078"/>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Moon 536"/>
              <p:cNvSpPr/>
              <p:nvPr/>
            </p:nvSpPr>
            <p:spPr>
              <a:xfrm>
                <a:off x="2286000" y="1600200"/>
                <a:ext cx="301121" cy="500078"/>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8" name="Group 17"/>
              <p:cNvGrpSpPr/>
              <p:nvPr/>
            </p:nvGrpSpPr>
            <p:grpSpPr>
              <a:xfrm>
                <a:off x="1799303" y="1580535"/>
                <a:ext cx="914400" cy="476865"/>
                <a:chOff x="1321514" y="1295400"/>
                <a:chExt cx="1301944" cy="1057417"/>
              </a:xfrm>
            </p:grpSpPr>
            <p:sp>
              <p:nvSpPr>
                <p:cNvPr id="577" name="Teardrop 576"/>
                <p:cNvSpPr/>
                <p:nvPr/>
              </p:nvSpPr>
              <p:spPr>
                <a:xfrm rot="20352811" flipH="1">
                  <a:off x="1934455" y="1295400"/>
                  <a:ext cx="689003" cy="863884"/>
                </a:xfrm>
                <a:prstGeom prst="teardrop">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Teardrop 577"/>
                <p:cNvSpPr/>
                <p:nvPr/>
              </p:nvSpPr>
              <p:spPr>
                <a:xfrm rot="5053131" flipH="1">
                  <a:off x="1321335" y="1422500"/>
                  <a:ext cx="771683" cy="771325"/>
                </a:xfrm>
                <a:prstGeom prst="teardrop">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flipH="1">
                  <a:off x="1853433" y="1371598"/>
                  <a:ext cx="703527" cy="981219"/>
                </a:xfrm>
                <a:prstGeom prst="ellipse">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9" name="Oval 538"/>
              <p:cNvSpPr/>
              <p:nvPr/>
            </p:nvSpPr>
            <p:spPr>
              <a:xfrm flipH="1">
                <a:off x="2590797" y="2743200"/>
                <a:ext cx="152402" cy="304800"/>
              </a:xfrm>
              <a:prstGeom prst="ellipse">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0" name="Group 47"/>
              <p:cNvGrpSpPr/>
              <p:nvPr/>
            </p:nvGrpSpPr>
            <p:grpSpPr>
              <a:xfrm>
                <a:off x="1676400" y="4419600"/>
                <a:ext cx="914400" cy="946905"/>
                <a:chOff x="3505200" y="4643217"/>
                <a:chExt cx="712203" cy="1106281"/>
              </a:xfrm>
            </p:grpSpPr>
            <p:sp>
              <p:nvSpPr>
                <p:cNvPr id="572" name="Trapezoid 571"/>
                <p:cNvSpPr/>
                <p:nvPr/>
              </p:nvSpPr>
              <p:spPr>
                <a:xfrm>
                  <a:off x="3631197" y="4643217"/>
                  <a:ext cx="255003" cy="1101298"/>
                </a:xfrm>
                <a:prstGeom prst="trapezoid">
                  <a:avLst>
                    <a:gd name="adj" fmla="val 31348"/>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Trapezoid 572"/>
                <p:cNvSpPr/>
                <p:nvPr/>
              </p:nvSpPr>
              <p:spPr>
                <a:xfrm>
                  <a:off x="3810000" y="4648200"/>
                  <a:ext cx="255003" cy="1101298"/>
                </a:xfrm>
                <a:prstGeom prst="trapezoid">
                  <a:avLst>
                    <a:gd name="adj" fmla="val 31348"/>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Trapezoid 573"/>
                <p:cNvSpPr/>
                <p:nvPr/>
              </p:nvSpPr>
              <p:spPr>
                <a:xfrm rot="21175091">
                  <a:off x="3962400" y="4648200"/>
                  <a:ext cx="255003" cy="1101298"/>
                </a:xfrm>
                <a:prstGeom prst="trapezoid">
                  <a:avLst>
                    <a:gd name="adj" fmla="val 31348"/>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Trapezoid 574"/>
                <p:cNvSpPr/>
                <p:nvPr/>
              </p:nvSpPr>
              <p:spPr>
                <a:xfrm rot="166085">
                  <a:off x="3505200" y="4648200"/>
                  <a:ext cx="255003" cy="1101298"/>
                </a:xfrm>
                <a:prstGeom prst="trapezoid">
                  <a:avLst>
                    <a:gd name="adj" fmla="val 31348"/>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Trapezoid 575"/>
                <p:cNvSpPr/>
                <p:nvPr/>
              </p:nvSpPr>
              <p:spPr>
                <a:xfrm>
                  <a:off x="3733800" y="4648200"/>
                  <a:ext cx="255003" cy="1101298"/>
                </a:xfrm>
                <a:prstGeom prst="trapezoid">
                  <a:avLst>
                    <a:gd name="adj" fmla="val 31348"/>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1" name="Trapezoid 540"/>
              <p:cNvSpPr/>
              <p:nvPr/>
            </p:nvSpPr>
            <p:spPr>
              <a:xfrm rot="5615113">
                <a:off x="1806712" y="4161090"/>
                <a:ext cx="205413" cy="445062"/>
              </a:xfrm>
              <a:prstGeom prst="trapezoid">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Trapezoid 541"/>
              <p:cNvSpPr/>
              <p:nvPr/>
            </p:nvSpPr>
            <p:spPr>
              <a:xfrm rot="15984887" flipH="1">
                <a:off x="2259411" y="4161090"/>
                <a:ext cx="205413" cy="445062"/>
              </a:xfrm>
              <a:prstGeom prst="trapezoid">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ed Rectangle 542"/>
              <p:cNvSpPr/>
              <p:nvPr/>
            </p:nvSpPr>
            <p:spPr>
              <a:xfrm>
                <a:off x="2047567" y="4257368"/>
                <a:ext cx="228600" cy="304800"/>
              </a:xfrm>
              <a:prstGeom prst="round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4" name="Group 127"/>
              <p:cNvGrpSpPr/>
              <p:nvPr/>
            </p:nvGrpSpPr>
            <p:grpSpPr>
              <a:xfrm>
                <a:off x="1676400" y="1219200"/>
                <a:ext cx="1143000" cy="1066801"/>
                <a:chOff x="3047999" y="533400"/>
                <a:chExt cx="838201" cy="1066801"/>
              </a:xfrm>
            </p:grpSpPr>
            <p:sp>
              <p:nvSpPr>
                <p:cNvPr id="564" name="Moon 563"/>
                <p:cNvSpPr/>
                <p:nvPr/>
              </p:nvSpPr>
              <p:spPr>
                <a:xfrm rot="11575000">
                  <a:off x="3374734" y="625777"/>
                  <a:ext cx="317013" cy="750848"/>
                </a:xfrm>
                <a:prstGeom prst="moon">
                  <a:avLst>
                    <a:gd name="adj" fmla="val 57356"/>
                  </a:avLst>
                </a:prstGeom>
                <a:solidFill>
                  <a:srgbClr val="BE45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Moon 564"/>
                <p:cNvSpPr/>
                <p:nvPr/>
              </p:nvSpPr>
              <p:spPr>
                <a:xfrm rot="12577107">
                  <a:off x="3441193" y="816531"/>
                  <a:ext cx="317013" cy="596636"/>
                </a:xfrm>
                <a:prstGeom prst="moon">
                  <a:avLst>
                    <a:gd name="adj" fmla="val 57356"/>
                  </a:avLst>
                </a:prstGeom>
                <a:solidFill>
                  <a:srgbClr val="BE45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Moon 565"/>
                <p:cNvSpPr/>
                <p:nvPr/>
              </p:nvSpPr>
              <p:spPr>
                <a:xfrm rot="10800000">
                  <a:off x="3217596" y="533400"/>
                  <a:ext cx="317013" cy="825236"/>
                </a:xfrm>
                <a:prstGeom prst="moon">
                  <a:avLst>
                    <a:gd name="adj" fmla="val 57356"/>
                  </a:avLst>
                </a:prstGeom>
                <a:solidFill>
                  <a:srgbClr val="BE45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Moon 566"/>
                <p:cNvSpPr/>
                <p:nvPr/>
              </p:nvSpPr>
              <p:spPr>
                <a:xfrm rot="10800000">
                  <a:off x="3352800" y="685800"/>
                  <a:ext cx="152400" cy="559096"/>
                </a:xfrm>
                <a:prstGeom prst="moon">
                  <a:avLst>
                    <a:gd name="adj" fmla="val 57356"/>
                  </a:avLst>
                </a:prstGeom>
                <a:solidFill>
                  <a:srgbClr val="BE45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Moon 567"/>
                <p:cNvSpPr/>
                <p:nvPr/>
              </p:nvSpPr>
              <p:spPr>
                <a:xfrm rot="10456809">
                  <a:off x="3229503" y="773085"/>
                  <a:ext cx="252260" cy="596636"/>
                </a:xfrm>
                <a:prstGeom prst="moon">
                  <a:avLst>
                    <a:gd name="adj" fmla="val 87500"/>
                  </a:avLst>
                </a:prstGeom>
                <a:solidFill>
                  <a:srgbClr val="BE45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ed Rectangle 568"/>
                <p:cNvSpPr/>
                <p:nvPr/>
              </p:nvSpPr>
              <p:spPr>
                <a:xfrm rot="5400000">
                  <a:off x="3611033" y="1325033"/>
                  <a:ext cx="381000" cy="169333"/>
                </a:xfrm>
                <a:prstGeom prst="roundRect">
                  <a:avLst>
                    <a:gd name="adj" fmla="val 50000"/>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ounded Rectangle 569"/>
                <p:cNvSpPr/>
                <p:nvPr/>
              </p:nvSpPr>
              <p:spPr>
                <a:xfrm rot="5400000">
                  <a:off x="2942166" y="1325034"/>
                  <a:ext cx="381000" cy="169333"/>
                </a:xfrm>
                <a:prstGeom prst="roundRect">
                  <a:avLst>
                    <a:gd name="adj" fmla="val 50000"/>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ed Rectangle 570"/>
                <p:cNvSpPr/>
                <p:nvPr/>
              </p:nvSpPr>
              <p:spPr>
                <a:xfrm>
                  <a:off x="3048000" y="1143000"/>
                  <a:ext cx="838200" cy="304800"/>
                </a:xfrm>
                <a:prstGeom prst="roundRect">
                  <a:avLst>
                    <a:gd name="adj" fmla="val 50000"/>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5" name="Trapezoid 544"/>
              <p:cNvSpPr/>
              <p:nvPr/>
            </p:nvSpPr>
            <p:spPr>
              <a:xfrm rot="10115727">
                <a:off x="1867183" y="1728204"/>
                <a:ext cx="191729" cy="407368"/>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Trapezoid 545"/>
              <p:cNvSpPr/>
              <p:nvPr/>
            </p:nvSpPr>
            <p:spPr>
              <a:xfrm rot="10800000">
                <a:off x="2145890" y="1649361"/>
                <a:ext cx="191729" cy="490806"/>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Trapezoid 546"/>
              <p:cNvSpPr/>
              <p:nvPr/>
            </p:nvSpPr>
            <p:spPr>
              <a:xfrm rot="11326737">
                <a:off x="2405236" y="1720540"/>
                <a:ext cx="191729" cy="417624"/>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4" name="TextBox 593"/>
          <p:cNvSpPr txBox="1"/>
          <p:nvPr/>
        </p:nvSpPr>
        <p:spPr>
          <a:xfrm>
            <a:off x="0" y="6488668"/>
            <a:ext cx="2362200" cy="369332"/>
          </a:xfrm>
          <a:prstGeom prst="rect">
            <a:avLst/>
          </a:prstGeom>
          <a:noFill/>
        </p:spPr>
        <p:txBody>
          <a:bodyPr wrap="square" rtlCol="0">
            <a:spAutoFit/>
          </a:bodyPr>
          <a:lstStyle/>
          <a:p>
            <a:r>
              <a:rPr lang="en-US" dirty="0">
                <a:solidFill>
                  <a:schemeClr val="bg1"/>
                </a:solidFill>
              </a:rPr>
              <a:t>Alma 49:26-30</a:t>
            </a:r>
          </a:p>
        </p:txBody>
      </p:sp>
    </p:spTree>
    <p:extLst>
      <p:ext uri="{BB962C8B-B14F-4D97-AF65-F5344CB8AC3E}">
        <p14:creationId xmlns:p14="http://schemas.microsoft.com/office/powerpoint/2010/main" val="423297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9"/>
                                        </p:tgtEl>
                                        <p:attrNameLst>
                                          <p:attrName>style.visibility</p:attrName>
                                        </p:attrNameLst>
                                      </p:cBhvr>
                                      <p:to>
                                        <p:strVal val="visible"/>
                                      </p:to>
                                    </p:set>
                                  </p:childTnLst>
                                </p:cTn>
                              </p:par>
                              <p:par>
                                <p:cTn id="15" presetID="2" presetClass="entr" presetSubtype="8" fill="hold" nodeType="withEffect">
                                  <p:stCondLst>
                                    <p:cond delay="0"/>
                                  </p:stCondLst>
                                  <p:childTnLst>
                                    <p:set>
                                      <p:cBhvr>
                                        <p:cTn id="16" dur="1" fill="hold">
                                          <p:stCondLst>
                                            <p:cond delay="0"/>
                                          </p:stCondLst>
                                        </p:cTn>
                                        <p:tgtEl>
                                          <p:spTgt spid="457"/>
                                        </p:tgtEl>
                                        <p:attrNameLst>
                                          <p:attrName>style.visibility</p:attrName>
                                        </p:attrNameLst>
                                      </p:cBhvr>
                                      <p:to>
                                        <p:strVal val="visible"/>
                                      </p:to>
                                    </p:set>
                                    <p:anim calcmode="lin" valueType="num">
                                      <p:cBhvr additive="base">
                                        <p:cTn id="17" dur="2000" fill="hold"/>
                                        <p:tgtEl>
                                          <p:spTgt spid="457"/>
                                        </p:tgtEl>
                                        <p:attrNameLst>
                                          <p:attrName>ppt_x</p:attrName>
                                        </p:attrNameLst>
                                      </p:cBhvr>
                                      <p:tavLst>
                                        <p:tav tm="0">
                                          <p:val>
                                            <p:strVal val="0-#ppt_w/2"/>
                                          </p:val>
                                        </p:tav>
                                        <p:tav tm="100000">
                                          <p:val>
                                            <p:strVal val="#ppt_x"/>
                                          </p:val>
                                        </p:tav>
                                      </p:tavLst>
                                    </p:anim>
                                    <p:anim calcmode="lin" valueType="num">
                                      <p:cBhvr additive="base">
                                        <p:cTn id="18" dur="2000" fill="hold"/>
                                        <p:tgtEl>
                                          <p:spTgt spid="4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79" grpId="0"/>
      <p:bldP spid="26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2607</Words>
  <Application>Microsoft Office PowerPoint</Application>
  <PresentationFormat>Widescreen</PresentationFormat>
  <Paragraphs>277</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Bookman Old Style</vt:lpstr>
      <vt:lpstr>Calibri Light</vt:lpstr>
      <vt:lpstr>Calibri</vt:lpstr>
      <vt:lpstr>Arial</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16</cp:revision>
  <dcterms:created xsi:type="dcterms:W3CDTF">2017-09-25T15:46:53Z</dcterms:created>
  <dcterms:modified xsi:type="dcterms:W3CDTF">2023-12-12T16:55:39Z</dcterms:modified>
</cp:coreProperties>
</file>