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81" r:id="rId9"/>
    <p:sldId id="282" r:id="rId10"/>
    <p:sldId id="264" r:id="rId11"/>
    <p:sldId id="266" r:id="rId12"/>
    <p:sldId id="267" r:id="rId13"/>
    <p:sldId id="268" r:id="rId14"/>
    <p:sldId id="269" r:id="rId15"/>
    <p:sldId id="270" r:id="rId16"/>
    <p:sldId id="271" r:id="rId17"/>
    <p:sldId id="283" r:id="rId18"/>
    <p:sldId id="284" r:id="rId19"/>
    <p:sldId id="272" r:id="rId20"/>
    <p:sldId id="273" r:id="rId21"/>
    <p:sldId id="274" r:id="rId22"/>
    <p:sldId id="275" r:id="rId23"/>
    <p:sldId id="276" r:id="rId24"/>
    <p:sldId id="278" r:id="rId25"/>
    <p:sldId id="279" r:id="rId26"/>
    <p:sldId id="280" r:id="rId27"/>
  </p:sldIdLst>
  <p:sldSz cx="12192000" cy="6858000"/>
  <p:notesSz cx="6858000" cy="9144000"/>
  <p:embeddedFontLst>
    <p:embeddedFont>
      <p:font typeface="Abadi" panose="020B0604020104020204" pitchFamily="34" charset="0"/>
      <p:regular r:id="rId28"/>
    </p:embeddedFon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Comic Sans MS" panose="030F0702030302020204" pitchFamily="66" charset="0"/>
      <p:regular r:id="rId35"/>
      <p:bold r:id="rId36"/>
      <p:italic r:id="rId37"/>
      <p:boldItalic r:id="rId38"/>
    </p:embeddedFont>
    <p:embeddedFont>
      <p:font typeface="Open Sans" panose="020B0606030504020204" pitchFamily="34" charset="0"/>
      <p:regular r:id="rId39"/>
      <p:bold r:id="rId40"/>
      <p:italic r:id="rId41"/>
      <p:boldItalic r:id="rId42"/>
    </p:embeddedFont>
    <p:embeddedFont>
      <p:font typeface="Tempus Sans ITC" panose="04020404030D07020202" pitchFamily="82"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8" autoAdjust="0"/>
    <p:restoredTop sz="94660"/>
  </p:normalViewPr>
  <p:slideViewPr>
    <p:cSldViewPr snapToGrid="0">
      <p:cViewPr varScale="1">
        <p:scale>
          <a:sx n="103" d="100"/>
          <a:sy n="103" d="100"/>
        </p:scale>
        <p:origin x="120"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B8B9C-5A74-4AB3-9129-D21C428586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88C5C8-F2D6-43E2-85CC-61E0FF09B5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74E2AD-3479-4CE0-AB3B-0CFD98DA26A7}"/>
              </a:ext>
            </a:extLst>
          </p:cNvPr>
          <p:cNvSpPr>
            <a:spLocks noGrp="1"/>
          </p:cNvSpPr>
          <p:nvPr>
            <p:ph type="dt" sz="half" idx="10"/>
          </p:nvPr>
        </p:nvSpPr>
        <p:spPr/>
        <p:txBody>
          <a:bodyPr/>
          <a:lstStyle/>
          <a:p>
            <a:fld id="{DBF48F72-FB8F-4165-86A5-0E111431FFC6}" type="datetimeFigureOut">
              <a:rPr lang="en-US" smtClean="0"/>
              <a:t>12/16/2023</a:t>
            </a:fld>
            <a:endParaRPr lang="en-US"/>
          </a:p>
        </p:txBody>
      </p:sp>
      <p:sp>
        <p:nvSpPr>
          <p:cNvPr id="5" name="Footer Placeholder 4">
            <a:extLst>
              <a:ext uri="{FF2B5EF4-FFF2-40B4-BE49-F238E27FC236}">
                <a16:creationId xmlns:a16="http://schemas.microsoft.com/office/drawing/2014/main" id="{363ECC17-0559-482C-8F0F-431DD835F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3A86D7-E92A-44D6-968D-94D241B50EA4}"/>
              </a:ext>
            </a:extLst>
          </p:cNvPr>
          <p:cNvSpPr>
            <a:spLocks noGrp="1"/>
          </p:cNvSpPr>
          <p:nvPr>
            <p:ph type="sldNum" sz="quarter" idx="12"/>
          </p:nvPr>
        </p:nvSpPr>
        <p:spPr/>
        <p:txBody>
          <a:bodyPr/>
          <a:lstStyle/>
          <a:p>
            <a:fld id="{B264F93F-E990-45FB-BECA-3CFCFEC9A0CC}" type="slidenum">
              <a:rPr lang="en-US" smtClean="0"/>
              <a:t>‹#›</a:t>
            </a:fld>
            <a:endParaRPr lang="en-US"/>
          </a:p>
        </p:txBody>
      </p:sp>
    </p:spTree>
    <p:extLst>
      <p:ext uri="{BB962C8B-B14F-4D97-AF65-F5344CB8AC3E}">
        <p14:creationId xmlns:p14="http://schemas.microsoft.com/office/powerpoint/2010/main" val="136612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FD108-CA7C-42B2-BA6D-C095938D8D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1D2225-A93B-4067-A310-49ED1893B7C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F5B8A6-B04B-4436-8791-2FEB26397295}"/>
              </a:ext>
            </a:extLst>
          </p:cNvPr>
          <p:cNvSpPr>
            <a:spLocks noGrp="1"/>
          </p:cNvSpPr>
          <p:nvPr>
            <p:ph type="dt" sz="half" idx="10"/>
          </p:nvPr>
        </p:nvSpPr>
        <p:spPr/>
        <p:txBody>
          <a:bodyPr/>
          <a:lstStyle/>
          <a:p>
            <a:fld id="{DBF48F72-FB8F-4165-86A5-0E111431FFC6}" type="datetimeFigureOut">
              <a:rPr lang="en-US" smtClean="0"/>
              <a:t>12/16/2023</a:t>
            </a:fld>
            <a:endParaRPr lang="en-US"/>
          </a:p>
        </p:txBody>
      </p:sp>
      <p:sp>
        <p:nvSpPr>
          <p:cNvPr id="5" name="Footer Placeholder 4">
            <a:extLst>
              <a:ext uri="{FF2B5EF4-FFF2-40B4-BE49-F238E27FC236}">
                <a16:creationId xmlns:a16="http://schemas.microsoft.com/office/drawing/2014/main" id="{CFA12EAC-92D3-4FCE-8C43-1FCE7D285A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CED07-C549-4C3B-AFA6-6B359212969B}"/>
              </a:ext>
            </a:extLst>
          </p:cNvPr>
          <p:cNvSpPr>
            <a:spLocks noGrp="1"/>
          </p:cNvSpPr>
          <p:nvPr>
            <p:ph type="sldNum" sz="quarter" idx="12"/>
          </p:nvPr>
        </p:nvSpPr>
        <p:spPr/>
        <p:txBody>
          <a:bodyPr/>
          <a:lstStyle/>
          <a:p>
            <a:fld id="{B264F93F-E990-45FB-BECA-3CFCFEC9A0CC}" type="slidenum">
              <a:rPr lang="en-US" smtClean="0"/>
              <a:t>‹#›</a:t>
            </a:fld>
            <a:endParaRPr lang="en-US"/>
          </a:p>
        </p:txBody>
      </p:sp>
    </p:spTree>
    <p:extLst>
      <p:ext uri="{BB962C8B-B14F-4D97-AF65-F5344CB8AC3E}">
        <p14:creationId xmlns:p14="http://schemas.microsoft.com/office/powerpoint/2010/main" val="345936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7C7717-B8C7-439C-ACB0-200929F5B7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278608-51ED-4035-963C-32AB5C30B84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3CDCFC-4E67-4466-8E83-4EE61AC31799}"/>
              </a:ext>
            </a:extLst>
          </p:cNvPr>
          <p:cNvSpPr>
            <a:spLocks noGrp="1"/>
          </p:cNvSpPr>
          <p:nvPr>
            <p:ph type="dt" sz="half" idx="10"/>
          </p:nvPr>
        </p:nvSpPr>
        <p:spPr/>
        <p:txBody>
          <a:bodyPr/>
          <a:lstStyle/>
          <a:p>
            <a:fld id="{DBF48F72-FB8F-4165-86A5-0E111431FFC6}" type="datetimeFigureOut">
              <a:rPr lang="en-US" smtClean="0"/>
              <a:t>12/16/2023</a:t>
            </a:fld>
            <a:endParaRPr lang="en-US"/>
          </a:p>
        </p:txBody>
      </p:sp>
      <p:sp>
        <p:nvSpPr>
          <p:cNvPr id="5" name="Footer Placeholder 4">
            <a:extLst>
              <a:ext uri="{FF2B5EF4-FFF2-40B4-BE49-F238E27FC236}">
                <a16:creationId xmlns:a16="http://schemas.microsoft.com/office/drawing/2014/main" id="{FAB32F1D-C2AF-43F4-BEC8-4A8CCBCD86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FE389B-6D20-445B-B046-B2EC5AD90C37}"/>
              </a:ext>
            </a:extLst>
          </p:cNvPr>
          <p:cNvSpPr>
            <a:spLocks noGrp="1"/>
          </p:cNvSpPr>
          <p:nvPr>
            <p:ph type="sldNum" sz="quarter" idx="12"/>
          </p:nvPr>
        </p:nvSpPr>
        <p:spPr/>
        <p:txBody>
          <a:bodyPr/>
          <a:lstStyle/>
          <a:p>
            <a:fld id="{B264F93F-E990-45FB-BECA-3CFCFEC9A0CC}" type="slidenum">
              <a:rPr lang="en-US" smtClean="0"/>
              <a:t>‹#›</a:t>
            </a:fld>
            <a:endParaRPr lang="en-US"/>
          </a:p>
        </p:txBody>
      </p:sp>
    </p:spTree>
    <p:extLst>
      <p:ext uri="{BB962C8B-B14F-4D97-AF65-F5344CB8AC3E}">
        <p14:creationId xmlns:p14="http://schemas.microsoft.com/office/powerpoint/2010/main" val="894410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18A29-0943-40C9-BEFA-BACFD503CF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9C427B-2334-4B7C-8EFA-01E25ECA471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920C11-D8D7-46F6-AB87-A5EC38A41372}"/>
              </a:ext>
            </a:extLst>
          </p:cNvPr>
          <p:cNvSpPr>
            <a:spLocks noGrp="1"/>
          </p:cNvSpPr>
          <p:nvPr>
            <p:ph type="dt" sz="half" idx="10"/>
          </p:nvPr>
        </p:nvSpPr>
        <p:spPr/>
        <p:txBody>
          <a:bodyPr/>
          <a:lstStyle/>
          <a:p>
            <a:fld id="{DBF48F72-FB8F-4165-86A5-0E111431FFC6}" type="datetimeFigureOut">
              <a:rPr lang="en-US" smtClean="0"/>
              <a:t>12/16/2023</a:t>
            </a:fld>
            <a:endParaRPr lang="en-US"/>
          </a:p>
        </p:txBody>
      </p:sp>
      <p:sp>
        <p:nvSpPr>
          <p:cNvPr id="5" name="Footer Placeholder 4">
            <a:extLst>
              <a:ext uri="{FF2B5EF4-FFF2-40B4-BE49-F238E27FC236}">
                <a16:creationId xmlns:a16="http://schemas.microsoft.com/office/drawing/2014/main" id="{2D7D15CD-0776-4C27-A066-35032B717C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0F8C2C-71D3-4FEB-84BE-6EC3E9DF19E5}"/>
              </a:ext>
            </a:extLst>
          </p:cNvPr>
          <p:cNvSpPr>
            <a:spLocks noGrp="1"/>
          </p:cNvSpPr>
          <p:nvPr>
            <p:ph type="sldNum" sz="quarter" idx="12"/>
          </p:nvPr>
        </p:nvSpPr>
        <p:spPr/>
        <p:txBody>
          <a:bodyPr/>
          <a:lstStyle/>
          <a:p>
            <a:fld id="{B264F93F-E990-45FB-BECA-3CFCFEC9A0CC}" type="slidenum">
              <a:rPr lang="en-US" smtClean="0"/>
              <a:t>‹#›</a:t>
            </a:fld>
            <a:endParaRPr lang="en-US"/>
          </a:p>
        </p:txBody>
      </p:sp>
    </p:spTree>
    <p:extLst>
      <p:ext uri="{BB962C8B-B14F-4D97-AF65-F5344CB8AC3E}">
        <p14:creationId xmlns:p14="http://schemas.microsoft.com/office/powerpoint/2010/main" val="1275377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391D8-080B-42A8-81C9-61AB0E6F76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72258E-4B19-4542-B7C3-11B782175E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D060309-F47E-4A6B-9FEF-D0EED0C04E28}"/>
              </a:ext>
            </a:extLst>
          </p:cNvPr>
          <p:cNvSpPr>
            <a:spLocks noGrp="1"/>
          </p:cNvSpPr>
          <p:nvPr>
            <p:ph type="dt" sz="half" idx="10"/>
          </p:nvPr>
        </p:nvSpPr>
        <p:spPr/>
        <p:txBody>
          <a:bodyPr/>
          <a:lstStyle/>
          <a:p>
            <a:fld id="{DBF48F72-FB8F-4165-86A5-0E111431FFC6}" type="datetimeFigureOut">
              <a:rPr lang="en-US" smtClean="0"/>
              <a:t>12/16/2023</a:t>
            </a:fld>
            <a:endParaRPr lang="en-US"/>
          </a:p>
        </p:txBody>
      </p:sp>
      <p:sp>
        <p:nvSpPr>
          <p:cNvPr id="5" name="Footer Placeholder 4">
            <a:extLst>
              <a:ext uri="{FF2B5EF4-FFF2-40B4-BE49-F238E27FC236}">
                <a16:creationId xmlns:a16="http://schemas.microsoft.com/office/drawing/2014/main" id="{79931D45-4CC4-4FE3-ACB9-DD75D7BF79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4D0F1-4A79-49E3-B47A-B4089A2F2AED}"/>
              </a:ext>
            </a:extLst>
          </p:cNvPr>
          <p:cNvSpPr>
            <a:spLocks noGrp="1"/>
          </p:cNvSpPr>
          <p:nvPr>
            <p:ph type="sldNum" sz="quarter" idx="12"/>
          </p:nvPr>
        </p:nvSpPr>
        <p:spPr/>
        <p:txBody>
          <a:bodyPr/>
          <a:lstStyle/>
          <a:p>
            <a:fld id="{B264F93F-E990-45FB-BECA-3CFCFEC9A0CC}" type="slidenum">
              <a:rPr lang="en-US" smtClean="0"/>
              <a:t>‹#›</a:t>
            </a:fld>
            <a:endParaRPr lang="en-US"/>
          </a:p>
        </p:txBody>
      </p:sp>
    </p:spTree>
    <p:extLst>
      <p:ext uri="{BB962C8B-B14F-4D97-AF65-F5344CB8AC3E}">
        <p14:creationId xmlns:p14="http://schemas.microsoft.com/office/powerpoint/2010/main" val="3002533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47AFA-4B3F-4629-879D-2832044E0B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59BDAF-1CA3-4D97-A1AC-E10978E6777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DF17E0-8B5E-4B61-B986-6ACE3C5FE20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35A18E-D5A8-47E7-AB05-2A4251A8A22F}"/>
              </a:ext>
            </a:extLst>
          </p:cNvPr>
          <p:cNvSpPr>
            <a:spLocks noGrp="1"/>
          </p:cNvSpPr>
          <p:nvPr>
            <p:ph type="dt" sz="half" idx="10"/>
          </p:nvPr>
        </p:nvSpPr>
        <p:spPr/>
        <p:txBody>
          <a:bodyPr/>
          <a:lstStyle/>
          <a:p>
            <a:fld id="{DBF48F72-FB8F-4165-86A5-0E111431FFC6}" type="datetimeFigureOut">
              <a:rPr lang="en-US" smtClean="0"/>
              <a:t>12/16/2023</a:t>
            </a:fld>
            <a:endParaRPr lang="en-US"/>
          </a:p>
        </p:txBody>
      </p:sp>
      <p:sp>
        <p:nvSpPr>
          <p:cNvPr id="6" name="Footer Placeholder 5">
            <a:extLst>
              <a:ext uri="{FF2B5EF4-FFF2-40B4-BE49-F238E27FC236}">
                <a16:creationId xmlns:a16="http://schemas.microsoft.com/office/drawing/2014/main" id="{8AFF78D7-0E29-4A71-9A04-1C0E77D6B7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08361-D3CB-44E5-B0FB-EBBBA4D7C7FC}"/>
              </a:ext>
            </a:extLst>
          </p:cNvPr>
          <p:cNvSpPr>
            <a:spLocks noGrp="1"/>
          </p:cNvSpPr>
          <p:nvPr>
            <p:ph type="sldNum" sz="quarter" idx="12"/>
          </p:nvPr>
        </p:nvSpPr>
        <p:spPr/>
        <p:txBody>
          <a:bodyPr/>
          <a:lstStyle/>
          <a:p>
            <a:fld id="{B264F93F-E990-45FB-BECA-3CFCFEC9A0CC}" type="slidenum">
              <a:rPr lang="en-US" smtClean="0"/>
              <a:t>‹#›</a:t>
            </a:fld>
            <a:endParaRPr lang="en-US"/>
          </a:p>
        </p:txBody>
      </p:sp>
    </p:spTree>
    <p:extLst>
      <p:ext uri="{BB962C8B-B14F-4D97-AF65-F5344CB8AC3E}">
        <p14:creationId xmlns:p14="http://schemas.microsoft.com/office/powerpoint/2010/main" val="417369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0C87E-1977-40A7-B12D-FBF4935F19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B91A71-46DE-45D3-B83F-74FAE5508D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BD7A5CC-6E3E-485A-BB68-515B8D3E72C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408266-DE49-4189-95CB-1052B21C49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8CD459D-0F45-4ACC-BBF3-D879531D49C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092FF1-B070-44E9-945D-EB21D9862E0C}"/>
              </a:ext>
            </a:extLst>
          </p:cNvPr>
          <p:cNvSpPr>
            <a:spLocks noGrp="1"/>
          </p:cNvSpPr>
          <p:nvPr>
            <p:ph type="dt" sz="half" idx="10"/>
          </p:nvPr>
        </p:nvSpPr>
        <p:spPr/>
        <p:txBody>
          <a:bodyPr/>
          <a:lstStyle/>
          <a:p>
            <a:fld id="{DBF48F72-FB8F-4165-86A5-0E111431FFC6}" type="datetimeFigureOut">
              <a:rPr lang="en-US" smtClean="0"/>
              <a:t>12/16/2023</a:t>
            </a:fld>
            <a:endParaRPr lang="en-US"/>
          </a:p>
        </p:txBody>
      </p:sp>
      <p:sp>
        <p:nvSpPr>
          <p:cNvPr id="8" name="Footer Placeholder 7">
            <a:extLst>
              <a:ext uri="{FF2B5EF4-FFF2-40B4-BE49-F238E27FC236}">
                <a16:creationId xmlns:a16="http://schemas.microsoft.com/office/drawing/2014/main" id="{127C9AAB-73E0-4FF9-9E32-ABA31B3EC9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08A656-B932-4DF5-A10C-87C6695D1223}"/>
              </a:ext>
            </a:extLst>
          </p:cNvPr>
          <p:cNvSpPr>
            <a:spLocks noGrp="1"/>
          </p:cNvSpPr>
          <p:nvPr>
            <p:ph type="sldNum" sz="quarter" idx="12"/>
          </p:nvPr>
        </p:nvSpPr>
        <p:spPr/>
        <p:txBody>
          <a:bodyPr/>
          <a:lstStyle/>
          <a:p>
            <a:fld id="{B264F93F-E990-45FB-BECA-3CFCFEC9A0CC}" type="slidenum">
              <a:rPr lang="en-US" smtClean="0"/>
              <a:t>‹#›</a:t>
            </a:fld>
            <a:endParaRPr lang="en-US"/>
          </a:p>
        </p:txBody>
      </p:sp>
    </p:spTree>
    <p:extLst>
      <p:ext uri="{BB962C8B-B14F-4D97-AF65-F5344CB8AC3E}">
        <p14:creationId xmlns:p14="http://schemas.microsoft.com/office/powerpoint/2010/main" val="3090953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F5989-B1D8-4958-9507-91FA5F5BEA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573054-D5E6-4B56-A716-ABE0E37B9243}"/>
              </a:ext>
            </a:extLst>
          </p:cNvPr>
          <p:cNvSpPr>
            <a:spLocks noGrp="1"/>
          </p:cNvSpPr>
          <p:nvPr>
            <p:ph type="dt" sz="half" idx="10"/>
          </p:nvPr>
        </p:nvSpPr>
        <p:spPr/>
        <p:txBody>
          <a:bodyPr/>
          <a:lstStyle/>
          <a:p>
            <a:fld id="{DBF48F72-FB8F-4165-86A5-0E111431FFC6}" type="datetimeFigureOut">
              <a:rPr lang="en-US" smtClean="0"/>
              <a:t>12/16/2023</a:t>
            </a:fld>
            <a:endParaRPr lang="en-US"/>
          </a:p>
        </p:txBody>
      </p:sp>
      <p:sp>
        <p:nvSpPr>
          <p:cNvPr id="4" name="Footer Placeholder 3">
            <a:extLst>
              <a:ext uri="{FF2B5EF4-FFF2-40B4-BE49-F238E27FC236}">
                <a16:creationId xmlns:a16="http://schemas.microsoft.com/office/drawing/2014/main" id="{7374F721-DC4A-4FAC-A7AC-4F3E962847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0FCE8E-9542-48BD-965C-628BF8C215F3}"/>
              </a:ext>
            </a:extLst>
          </p:cNvPr>
          <p:cNvSpPr>
            <a:spLocks noGrp="1"/>
          </p:cNvSpPr>
          <p:nvPr>
            <p:ph type="sldNum" sz="quarter" idx="12"/>
          </p:nvPr>
        </p:nvSpPr>
        <p:spPr/>
        <p:txBody>
          <a:bodyPr/>
          <a:lstStyle/>
          <a:p>
            <a:fld id="{B264F93F-E990-45FB-BECA-3CFCFEC9A0CC}" type="slidenum">
              <a:rPr lang="en-US" smtClean="0"/>
              <a:t>‹#›</a:t>
            </a:fld>
            <a:endParaRPr lang="en-US"/>
          </a:p>
        </p:txBody>
      </p:sp>
    </p:spTree>
    <p:extLst>
      <p:ext uri="{BB962C8B-B14F-4D97-AF65-F5344CB8AC3E}">
        <p14:creationId xmlns:p14="http://schemas.microsoft.com/office/powerpoint/2010/main" val="99386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3F141A-CCA9-469F-84D0-D7E450B24F50}"/>
              </a:ext>
            </a:extLst>
          </p:cNvPr>
          <p:cNvSpPr>
            <a:spLocks noGrp="1"/>
          </p:cNvSpPr>
          <p:nvPr>
            <p:ph type="dt" sz="half" idx="10"/>
          </p:nvPr>
        </p:nvSpPr>
        <p:spPr/>
        <p:txBody>
          <a:bodyPr/>
          <a:lstStyle/>
          <a:p>
            <a:fld id="{DBF48F72-FB8F-4165-86A5-0E111431FFC6}" type="datetimeFigureOut">
              <a:rPr lang="en-US" smtClean="0"/>
              <a:t>12/16/2023</a:t>
            </a:fld>
            <a:endParaRPr lang="en-US"/>
          </a:p>
        </p:txBody>
      </p:sp>
      <p:sp>
        <p:nvSpPr>
          <p:cNvPr id="3" name="Footer Placeholder 2">
            <a:extLst>
              <a:ext uri="{FF2B5EF4-FFF2-40B4-BE49-F238E27FC236}">
                <a16:creationId xmlns:a16="http://schemas.microsoft.com/office/drawing/2014/main" id="{5C5D8ABE-D37C-41FB-9E33-050C3071E2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4B0068-04AB-4046-ABB2-9B4C4DBCB554}"/>
              </a:ext>
            </a:extLst>
          </p:cNvPr>
          <p:cNvSpPr>
            <a:spLocks noGrp="1"/>
          </p:cNvSpPr>
          <p:nvPr>
            <p:ph type="sldNum" sz="quarter" idx="12"/>
          </p:nvPr>
        </p:nvSpPr>
        <p:spPr/>
        <p:txBody>
          <a:bodyPr/>
          <a:lstStyle/>
          <a:p>
            <a:fld id="{B264F93F-E990-45FB-BECA-3CFCFEC9A0CC}" type="slidenum">
              <a:rPr lang="en-US" smtClean="0"/>
              <a:t>‹#›</a:t>
            </a:fld>
            <a:endParaRPr lang="en-US"/>
          </a:p>
        </p:txBody>
      </p:sp>
    </p:spTree>
    <p:extLst>
      <p:ext uri="{BB962C8B-B14F-4D97-AF65-F5344CB8AC3E}">
        <p14:creationId xmlns:p14="http://schemas.microsoft.com/office/powerpoint/2010/main" val="3910882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5D88-437B-4DFE-825F-6A26BDD29C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BB807E-6E95-428E-AD4C-65FE138EF1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36AC6B-2364-4C4E-B0CD-3E49A5E86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C11CC8E-9475-47E5-9D6A-CAA3750349EC}"/>
              </a:ext>
            </a:extLst>
          </p:cNvPr>
          <p:cNvSpPr>
            <a:spLocks noGrp="1"/>
          </p:cNvSpPr>
          <p:nvPr>
            <p:ph type="dt" sz="half" idx="10"/>
          </p:nvPr>
        </p:nvSpPr>
        <p:spPr/>
        <p:txBody>
          <a:bodyPr/>
          <a:lstStyle/>
          <a:p>
            <a:fld id="{DBF48F72-FB8F-4165-86A5-0E111431FFC6}" type="datetimeFigureOut">
              <a:rPr lang="en-US" smtClean="0"/>
              <a:t>12/16/2023</a:t>
            </a:fld>
            <a:endParaRPr lang="en-US"/>
          </a:p>
        </p:txBody>
      </p:sp>
      <p:sp>
        <p:nvSpPr>
          <p:cNvPr id="6" name="Footer Placeholder 5">
            <a:extLst>
              <a:ext uri="{FF2B5EF4-FFF2-40B4-BE49-F238E27FC236}">
                <a16:creationId xmlns:a16="http://schemas.microsoft.com/office/drawing/2014/main" id="{B7C5A6F4-BE90-4262-901C-9AE7FBD624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C70BBF-A73D-4234-85E0-11CF081F138D}"/>
              </a:ext>
            </a:extLst>
          </p:cNvPr>
          <p:cNvSpPr>
            <a:spLocks noGrp="1"/>
          </p:cNvSpPr>
          <p:nvPr>
            <p:ph type="sldNum" sz="quarter" idx="12"/>
          </p:nvPr>
        </p:nvSpPr>
        <p:spPr/>
        <p:txBody>
          <a:bodyPr/>
          <a:lstStyle/>
          <a:p>
            <a:fld id="{B264F93F-E990-45FB-BECA-3CFCFEC9A0CC}" type="slidenum">
              <a:rPr lang="en-US" smtClean="0"/>
              <a:t>‹#›</a:t>
            </a:fld>
            <a:endParaRPr lang="en-US"/>
          </a:p>
        </p:txBody>
      </p:sp>
    </p:spTree>
    <p:extLst>
      <p:ext uri="{BB962C8B-B14F-4D97-AF65-F5344CB8AC3E}">
        <p14:creationId xmlns:p14="http://schemas.microsoft.com/office/powerpoint/2010/main" val="2009446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4C0D6-AEE8-495D-98B2-6B21D8B525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3CF44C-1E83-4B69-9693-B1CD6D7DC4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6E113E-86B0-4613-AEB6-3443AA00C5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28A1AC6-1006-4ECE-924F-568DAE97CC9F}"/>
              </a:ext>
            </a:extLst>
          </p:cNvPr>
          <p:cNvSpPr>
            <a:spLocks noGrp="1"/>
          </p:cNvSpPr>
          <p:nvPr>
            <p:ph type="dt" sz="half" idx="10"/>
          </p:nvPr>
        </p:nvSpPr>
        <p:spPr/>
        <p:txBody>
          <a:bodyPr/>
          <a:lstStyle/>
          <a:p>
            <a:fld id="{DBF48F72-FB8F-4165-86A5-0E111431FFC6}" type="datetimeFigureOut">
              <a:rPr lang="en-US" smtClean="0"/>
              <a:t>12/16/2023</a:t>
            </a:fld>
            <a:endParaRPr lang="en-US"/>
          </a:p>
        </p:txBody>
      </p:sp>
      <p:sp>
        <p:nvSpPr>
          <p:cNvPr id="6" name="Footer Placeholder 5">
            <a:extLst>
              <a:ext uri="{FF2B5EF4-FFF2-40B4-BE49-F238E27FC236}">
                <a16:creationId xmlns:a16="http://schemas.microsoft.com/office/drawing/2014/main" id="{387F078C-0721-4015-9E7C-0725B68A55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693476-3DEE-48F7-B2C2-A325D3261919}"/>
              </a:ext>
            </a:extLst>
          </p:cNvPr>
          <p:cNvSpPr>
            <a:spLocks noGrp="1"/>
          </p:cNvSpPr>
          <p:nvPr>
            <p:ph type="sldNum" sz="quarter" idx="12"/>
          </p:nvPr>
        </p:nvSpPr>
        <p:spPr/>
        <p:txBody>
          <a:bodyPr/>
          <a:lstStyle/>
          <a:p>
            <a:fld id="{B264F93F-E990-45FB-BECA-3CFCFEC9A0CC}" type="slidenum">
              <a:rPr lang="en-US" smtClean="0"/>
              <a:t>‹#›</a:t>
            </a:fld>
            <a:endParaRPr lang="en-US"/>
          </a:p>
        </p:txBody>
      </p:sp>
    </p:spTree>
    <p:extLst>
      <p:ext uri="{BB962C8B-B14F-4D97-AF65-F5344CB8AC3E}">
        <p14:creationId xmlns:p14="http://schemas.microsoft.com/office/powerpoint/2010/main" val="232750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BD0C3E-82C6-44B8-BB85-27F6B88E84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D42D7D-6E41-4D7F-A9C2-5BC169437F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B87DCC-87D2-4E79-BF97-3E6C341A40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48F72-FB8F-4165-86A5-0E111431FFC6}" type="datetimeFigureOut">
              <a:rPr lang="en-US" smtClean="0"/>
              <a:t>12/16/2023</a:t>
            </a:fld>
            <a:endParaRPr lang="en-US"/>
          </a:p>
        </p:txBody>
      </p:sp>
      <p:sp>
        <p:nvSpPr>
          <p:cNvPr id="5" name="Footer Placeholder 4">
            <a:extLst>
              <a:ext uri="{FF2B5EF4-FFF2-40B4-BE49-F238E27FC236}">
                <a16:creationId xmlns:a16="http://schemas.microsoft.com/office/drawing/2014/main" id="{7DAD0C49-97FA-458D-84AF-C712F6646C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7EC616-690A-4059-BCF0-2A1CFE5FC4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4F93F-E990-45FB-BECA-3CFCFEC9A0CC}" type="slidenum">
              <a:rPr lang="en-US" smtClean="0"/>
              <a:t>‹#›</a:t>
            </a:fld>
            <a:endParaRPr lang="en-US"/>
          </a:p>
        </p:txBody>
      </p:sp>
    </p:spTree>
    <p:extLst>
      <p:ext uri="{BB962C8B-B14F-4D97-AF65-F5344CB8AC3E}">
        <p14:creationId xmlns:p14="http://schemas.microsoft.com/office/powerpoint/2010/main" val="3086474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8.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0.jpg"/><Relationship Id="rId5" Type="http://schemas.microsoft.com/office/2007/relationships/hdphoto" Target="../media/hdphoto1.wdp"/><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0.jpg"/><Relationship Id="rId5" Type="http://schemas.microsoft.com/office/2007/relationships/hdphoto" Target="../media/hdphoto1.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72647A-0AEB-473A-9BB8-7A6E154620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41405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A3E53C9D-C286-4D94-8CFC-AC919D2EAE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TextBox 19"/>
          <p:cNvSpPr txBox="1"/>
          <p:nvPr/>
        </p:nvSpPr>
        <p:spPr>
          <a:xfrm>
            <a:off x="98612" y="6488668"/>
            <a:ext cx="1524000" cy="369332"/>
          </a:xfrm>
          <a:prstGeom prst="rect">
            <a:avLst/>
          </a:prstGeom>
          <a:noFill/>
        </p:spPr>
        <p:txBody>
          <a:bodyPr wrap="square" rtlCol="0">
            <a:spAutoFit/>
          </a:bodyPr>
          <a:lstStyle/>
          <a:p>
            <a:r>
              <a:rPr lang="en-US" dirty="0">
                <a:solidFill>
                  <a:schemeClr val="bg1"/>
                </a:solidFill>
              </a:rPr>
              <a:t>Alma 61</a:t>
            </a:r>
          </a:p>
        </p:txBody>
      </p:sp>
      <p:sp>
        <p:nvSpPr>
          <p:cNvPr id="21" name="TextBox 20"/>
          <p:cNvSpPr txBox="1"/>
          <p:nvPr/>
        </p:nvSpPr>
        <p:spPr>
          <a:xfrm>
            <a:off x="1676400" y="1"/>
            <a:ext cx="8839200" cy="769441"/>
          </a:xfrm>
          <a:prstGeom prst="rect">
            <a:avLst/>
          </a:prstGeom>
          <a:noFill/>
        </p:spPr>
        <p:txBody>
          <a:bodyPr wrap="square" rtlCol="0">
            <a:spAutoFit/>
          </a:bodyPr>
          <a:lstStyle/>
          <a:p>
            <a:pPr algn="ctr"/>
            <a:r>
              <a:rPr lang="en-US" sz="4400" dirty="0" err="1">
                <a:solidFill>
                  <a:schemeClr val="bg1"/>
                </a:solidFill>
                <a:latin typeface="Arial" panose="020B0604020202020204" pitchFamily="34" charset="0"/>
              </a:rPr>
              <a:t>Pahoran’s</a:t>
            </a:r>
            <a:r>
              <a:rPr lang="en-US" sz="4400" dirty="0">
                <a:solidFill>
                  <a:schemeClr val="bg1"/>
                </a:solidFill>
                <a:latin typeface="Arial" panose="020B0604020202020204" pitchFamily="34" charset="0"/>
              </a:rPr>
              <a:t> Epistle</a:t>
            </a:r>
          </a:p>
        </p:txBody>
      </p:sp>
      <p:sp>
        <p:nvSpPr>
          <p:cNvPr id="9" name="Rectangle 8"/>
          <p:cNvSpPr/>
          <p:nvPr/>
        </p:nvSpPr>
        <p:spPr>
          <a:xfrm>
            <a:off x="3733800" y="914401"/>
            <a:ext cx="4572000" cy="5078313"/>
          </a:xfrm>
          <a:prstGeom prst="rect">
            <a:avLst/>
          </a:prstGeom>
        </p:spPr>
        <p:txBody>
          <a:bodyPr>
            <a:spAutoFit/>
          </a:bodyPr>
          <a:lstStyle/>
          <a:p>
            <a:r>
              <a:rPr lang="en-US" dirty="0">
                <a:solidFill>
                  <a:schemeClr val="bg1"/>
                </a:solidFill>
              </a:rPr>
              <a:t>I do not ‘joy’ in your afflictions</a:t>
            </a:r>
          </a:p>
          <a:p>
            <a:endParaRPr lang="en-US" dirty="0">
              <a:solidFill>
                <a:schemeClr val="bg1"/>
              </a:solidFill>
            </a:endParaRPr>
          </a:p>
          <a:p>
            <a:r>
              <a:rPr lang="en-US" dirty="0">
                <a:solidFill>
                  <a:schemeClr val="bg1"/>
                </a:solidFill>
              </a:rPr>
              <a:t>The king-men have risen against me and driven the freemen out</a:t>
            </a:r>
          </a:p>
          <a:p>
            <a:endParaRPr lang="en-US" dirty="0">
              <a:solidFill>
                <a:schemeClr val="bg1"/>
              </a:solidFill>
            </a:endParaRPr>
          </a:p>
          <a:p>
            <a:r>
              <a:rPr lang="en-US" dirty="0">
                <a:solidFill>
                  <a:schemeClr val="bg1"/>
                </a:solidFill>
              </a:rPr>
              <a:t>They have sought to take the judgment seat and have a king—Tyranny--</a:t>
            </a:r>
            <a:r>
              <a:rPr lang="en-US" dirty="0" err="1">
                <a:solidFill>
                  <a:schemeClr val="bg1"/>
                </a:solidFill>
              </a:rPr>
              <a:t>Pachus</a:t>
            </a:r>
            <a:endParaRPr lang="en-US" dirty="0">
              <a:solidFill>
                <a:schemeClr val="bg1"/>
              </a:solidFill>
            </a:endParaRPr>
          </a:p>
          <a:p>
            <a:endParaRPr lang="en-US" dirty="0">
              <a:solidFill>
                <a:schemeClr val="bg1"/>
              </a:solidFill>
            </a:endParaRPr>
          </a:p>
          <a:p>
            <a:r>
              <a:rPr lang="en-US" dirty="0">
                <a:solidFill>
                  <a:schemeClr val="bg1"/>
                </a:solidFill>
              </a:rPr>
              <a:t>The king wants to ally with the Lamanites—which eventually we would lose our lands and come into bondage</a:t>
            </a:r>
          </a:p>
          <a:p>
            <a:endParaRPr lang="en-US" dirty="0">
              <a:solidFill>
                <a:schemeClr val="bg1"/>
              </a:solidFill>
            </a:endParaRPr>
          </a:p>
          <a:p>
            <a:r>
              <a:rPr lang="en-US" dirty="0">
                <a:solidFill>
                  <a:schemeClr val="bg1"/>
                </a:solidFill>
              </a:rPr>
              <a:t>I have been driven out of Zarahemla and fled to Gideon</a:t>
            </a:r>
          </a:p>
          <a:p>
            <a:endParaRPr lang="en-US" dirty="0">
              <a:solidFill>
                <a:schemeClr val="bg1"/>
              </a:solidFill>
            </a:endParaRPr>
          </a:p>
          <a:p>
            <a:r>
              <a:rPr lang="en-US" dirty="0">
                <a:solidFill>
                  <a:schemeClr val="bg1"/>
                </a:solidFill>
              </a:rPr>
              <a:t>I am not angry with your words</a:t>
            </a:r>
          </a:p>
          <a:p>
            <a:endParaRPr lang="en-US" dirty="0">
              <a:solidFill>
                <a:schemeClr val="bg1"/>
              </a:solidFill>
            </a:endParaRPr>
          </a:p>
          <a:p>
            <a:r>
              <a:rPr lang="en-US" dirty="0">
                <a:solidFill>
                  <a:schemeClr val="bg1"/>
                </a:solidFill>
              </a:rPr>
              <a:t>“God made us free”</a:t>
            </a:r>
          </a:p>
        </p:txBody>
      </p:sp>
      <p:grpSp>
        <p:nvGrpSpPr>
          <p:cNvPr id="2" name="Group 9"/>
          <p:cNvGrpSpPr/>
          <p:nvPr/>
        </p:nvGrpSpPr>
        <p:grpSpPr>
          <a:xfrm>
            <a:off x="1389529" y="1873624"/>
            <a:ext cx="1654306" cy="3276600"/>
            <a:chOff x="1676400" y="794774"/>
            <a:chExt cx="1959106" cy="4060839"/>
          </a:xfrm>
        </p:grpSpPr>
        <p:sp>
          <p:nvSpPr>
            <p:cNvPr id="11" name="Cloud 10"/>
            <p:cNvSpPr/>
            <p:nvPr/>
          </p:nvSpPr>
          <p:spPr>
            <a:xfrm rot="1998027">
              <a:off x="2008938" y="794774"/>
              <a:ext cx="1443520" cy="164307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4427519">
              <a:off x="2266798" y="4418102"/>
              <a:ext cx="282778" cy="592243"/>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7172481" flipH="1">
              <a:off x="2798646" y="4417412"/>
              <a:ext cx="273919" cy="58236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820608">
              <a:off x="1723673" y="3399685"/>
              <a:ext cx="299624" cy="39417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9411276">
              <a:off x="3296256" y="3325214"/>
              <a:ext cx="339250" cy="53319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325721">
              <a:off x="1995806" y="2032647"/>
              <a:ext cx="600004" cy="1672043"/>
            </a:xfrm>
            <a:prstGeom prst="trapezoid">
              <a:avLst>
                <a:gd name="adj" fmla="val 29408"/>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0373468">
              <a:off x="2890867" y="2033331"/>
              <a:ext cx="600004" cy="1672043"/>
            </a:xfrm>
            <a:prstGeom prst="trapezoid">
              <a:avLst>
                <a:gd name="adj" fmla="val 29408"/>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2084370" y="3352800"/>
              <a:ext cx="1219200" cy="1371600"/>
            </a:xfrm>
            <a:prstGeom prst="trapezoid">
              <a:avLst>
                <a:gd name="adj" fmla="val 29408"/>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2160570" y="2209800"/>
              <a:ext cx="1066800" cy="1524000"/>
            </a:xfrm>
            <a:prstGeom prst="trapezoid">
              <a:avLst>
                <a:gd name="adj" fmla="val 35469"/>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86"/>
            <p:cNvGrpSpPr/>
            <p:nvPr/>
          </p:nvGrpSpPr>
          <p:grpSpPr>
            <a:xfrm>
              <a:off x="2209800" y="3581400"/>
              <a:ext cx="1003663" cy="256903"/>
              <a:chOff x="4876800" y="1752600"/>
              <a:chExt cx="2590800" cy="685800"/>
            </a:xfrm>
          </p:grpSpPr>
          <p:sp>
            <p:nvSpPr>
              <p:cNvPr id="51" name="Rounded Rectangle 50"/>
              <p:cNvSpPr/>
              <p:nvPr/>
            </p:nvSpPr>
            <p:spPr>
              <a:xfrm>
                <a:off x="4876800" y="1752600"/>
                <a:ext cx="2590800" cy="6858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p:cNvSpPr/>
              <p:nvPr/>
            </p:nvSpPr>
            <p:spPr>
              <a:xfrm rot="10960979">
                <a:off x="4968302" y="1757379"/>
                <a:ext cx="219641" cy="658923"/>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p:cNvSpPr/>
              <p:nvPr/>
            </p:nvSpPr>
            <p:spPr>
              <a:xfrm rot="10960979">
                <a:off x="5623621" y="1761733"/>
                <a:ext cx="219641" cy="658923"/>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p:cNvSpPr/>
              <p:nvPr/>
            </p:nvSpPr>
            <p:spPr>
              <a:xfrm rot="10960979">
                <a:off x="6339901" y="1757379"/>
                <a:ext cx="219641" cy="658923"/>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p:cNvSpPr/>
              <p:nvPr/>
            </p:nvSpPr>
            <p:spPr>
              <a:xfrm rot="10960979">
                <a:off x="7101901" y="1757379"/>
                <a:ext cx="219641" cy="658923"/>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p:cNvSpPr/>
              <p:nvPr/>
            </p:nvSpPr>
            <p:spPr>
              <a:xfrm rot="10800000" flipH="1" flipV="1">
                <a:off x="5334000" y="2057400"/>
                <a:ext cx="195280" cy="361185"/>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p:cNvSpPr/>
              <p:nvPr/>
            </p:nvSpPr>
            <p:spPr>
              <a:xfrm rot="10800000" flipH="1" flipV="1">
                <a:off x="5971903" y="2072640"/>
                <a:ext cx="195280" cy="361185"/>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rot="10800000" flipH="1" flipV="1">
                <a:off x="6701246" y="2066108"/>
                <a:ext cx="195280" cy="361185"/>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hevron 58"/>
              <p:cNvSpPr/>
              <p:nvPr/>
            </p:nvSpPr>
            <p:spPr>
              <a:xfrm rot="16200000">
                <a:off x="5307874" y="1857103"/>
                <a:ext cx="228600" cy="228600"/>
              </a:xfrm>
              <a:prstGeom prst="chevron">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Chevron 59"/>
              <p:cNvSpPr/>
              <p:nvPr/>
            </p:nvSpPr>
            <p:spPr>
              <a:xfrm rot="16200000">
                <a:off x="5943600" y="1852749"/>
                <a:ext cx="228600" cy="228600"/>
              </a:xfrm>
              <a:prstGeom prst="chevron">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Chevron 60"/>
              <p:cNvSpPr/>
              <p:nvPr/>
            </p:nvSpPr>
            <p:spPr>
              <a:xfrm rot="16200000">
                <a:off x="6701245" y="1826623"/>
                <a:ext cx="228600" cy="228600"/>
              </a:xfrm>
              <a:prstGeom prst="chevron">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Trapezoid 11"/>
            <p:cNvSpPr/>
            <p:nvPr/>
          </p:nvSpPr>
          <p:spPr>
            <a:xfrm rot="1015959">
              <a:off x="2156279" y="2143133"/>
              <a:ext cx="389825" cy="2179123"/>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20966519">
              <a:off x="2886608" y="2156912"/>
              <a:ext cx="452612" cy="2144494"/>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73"/>
            <p:cNvGrpSpPr/>
            <p:nvPr/>
          </p:nvGrpSpPr>
          <p:grpSpPr>
            <a:xfrm rot="21347197">
              <a:off x="2090503" y="2329161"/>
              <a:ext cx="1196587" cy="589541"/>
              <a:chOff x="4530635" y="2229859"/>
              <a:chExt cx="3145908" cy="1549943"/>
            </a:xfrm>
          </p:grpSpPr>
          <p:sp>
            <p:nvSpPr>
              <p:cNvPr id="44" name="Isosceles Triangle 43"/>
              <p:cNvSpPr/>
              <p:nvPr/>
            </p:nvSpPr>
            <p:spPr>
              <a:xfrm rot="14059926">
                <a:off x="4911634" y="2220685"/>
                <a:ext cx="381000" cy="1142997"/>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rot="12821647">
                <a:off x="5217651" y="2449474"/>
                <a:ext cx="381000" cy="1142997"/>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p:cNvSpPr/>
              <p:nvPr/>
            </p:nvSpPr>
            <p:spPr>
              <a:xfrm rot="11441505">
                <a:off x="5665323" y="2616222"/>
                <a:ext cx="381000" cy="1142997"/>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p:cNvSpPr/>
              <p:nvPr/>
            </p:nvSpPr>
            <p:spPr>
              <a:xfrm rot="10624198">
                <a:off x="6124962" y="2636804"/>
                <a:ext cx="381000" cy="1142998"/>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p:cNvSpPr/>
              <p:nvPr/>
            </p:nvSpPr>
            <p:spPr>
              <a:xfrm rot="9492137">
                <a:off x="6522032" y="2533477"/>
                <a:ext cx="381000" cy="1142998"/>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p:cNvSpPr/>
              <p:nvPr/>
            </p:nvSpPr>
            <p:spPr>
              <a:xfrm rot="7893429">
                <a:off x="6914544" y="2260113"/>
                <a:ext cx="381000" cy="1142998"/>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16469952">
                <a:off x="5868519" y="1790201"/>
                <a:ext cx="531164" cy="1410479"/>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Oval 14"/>
            <p:cNvSpPr/>
            <p:nvPr/>
          </p:nvSpPr>
          <p:spPr>
            <a:xfrm>
              <a:off x="2209800" y="990600"/>
              <a:ext cx="1049886" cy="1371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p:cNvSpPr/>
            <p:nvPr/>
          </p:nvSpPr>
          <p:spPr>
            <a:xfrm rot="413801">
              <a:off x="2314695" y="1949606"/>
              <a:ext cx="774545" cy="524603"/>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590800" y="2057400"/>
              <a:ext cx="228600" cy="152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loud 29"/>
            <p:cNvSpPr/>
            <p:nvPr/>
          </p:nvSpPr>
          <p:spPr>
            <a:xfrm rot="21338324">
              <a:off x="2180906" y="980591"/>
              <a:ext cx="943635" cy="674525"/>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438400" y="914400"/>
              <a:ext cx="762000" cy="3048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87"/>
            <p:cNvGrpSpPr/>
            <p:nvPr/>
          </p:nvGrpSpPr>
          <p:grpSpPr>
            <a:xfrm>
              <a:off x="2133600" y="1219200"/>
              <a:ext cx="1219200" cy="228600"/>
              <a:chOff x="4876800" y="1752600"/>
              <a:chExt cx="2590800" cy="685800"/>
            </a:xfrm>
          </p:grpSpPr>
          <p:sp>
            <p:nvSpPr>
              <p:cNvPr id="33" name="Rounded Rectangle 32"/>
              <p:cNvSpPr/>
              <p:nvPr/>
            </p:nvSpPr>
            <p:spPr>
              <a:xfrm>
                <a:off x="4876800" y="1752600"/>
                <a:ext cx="2590800" cy="6858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rot="10960979">
                <a:off x="4968302" y="1757379"/>
                <a:ext cx="219641" cy="658923"/>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rot="10960979">
                <a:off x="5623621" y="1761733"/>
                <a:ext cx="219641" cy="658923"/>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rot="10960979">
                <a:off x="6339901" y="1757379"/>
                <a:ext cx="219641" cy="658923"/>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rot="10960979">
                <a:off x="7101901" y="1757379"/>
                <a:ext cx="219641" cy="658923"/>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rot="10800000" flipH="1" flipV="1">
                <a:off x="5334000" y="2057400"/>
                <a:ext cx="195280" cy="361185"/>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rot="10800000" flipH="1" flipV="1">
                <a:off x="5971903" y="2072640"/>
                <a:ext cx="195280" cy="361185"/>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p:cNvSpPr/>
              <p:nvPr/>
            </p:nvSpPr>
            <p:spPr>
              <a:xfrm rot="10800000" flipH="1" flipV="1">
                <a:off x="6701246" y="2066108"/>
                <a:ext cx="195280" cy="361185"/>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hevron 40"/>
              <p:cNvSpPr/>
              <p:nvPr/>
            </p:nvSpPr>
            <p:spPr>
              <a:xfrm rot="16200000">
                <a:off x="5307874" y="1857103"/>
                <a:ext cx="228600" cy="228600"/>
              </a:xfrm>
              <a:prstGeom prst="chevron">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Chevron 41"/>
              <p:cNvSpPr/>
              <p:nvPr/>
            </p:nvSpPr>
            <p:spPr>
              <a:xfrm rot="16200000">
                <a:off x="5943600" y="1852749"/>
                <a:ext cx="228600" cy="228600"/>
              </a:xfrm>
              <a:prstGeom prst="chevron">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Chevron 42"/>
              <p:cNvSpPr/>
              <p:nvPr/>
            </p:nvSpPr>
            <p:spPr>
              <a:xfrm rot="16200000">
                <a:off x="6701245" y="1826623"/>
                <a:ext cx="228600" cy="228600"/>
              </a:xfrm>
              <a:prstGeom prst="chevron">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62" name="Rectangle 61"/>
          <p:cNvSpPr/>
          <p:nvPr/>
        </p:nvSpPr>
        <p:spPr>
          <a:xfrm>
            <a:off x="7189694" y="5715001"/>
            <a:ext cx="4572000" cy="954107"/>
          </a:xfrm>
          <a:prstGeom prst="rect">
            <a:avLst/>
          </a:prstGeom>
        </p:spPr>
        <p:txBody>
          <a:bodyPr>
            <a:spAutoFit/>
          </a:bodyPr>
          <a:lstStyle/>
          <a:p>
            <a:pPr algn="ctr"/>
            <a:r>
              <a:rPr lang="en-US" sz="2800" dirty="0">
                <a:solidFill>
                  <a:srgbClr val="FFFF00"/>
                </a:solidFill>
              </a:rPr>
              <a:t>We need to resist evil with our swords</a:t>
            </a:r>
          </a:p>
        </p:txBody>
      </p:sp>
    </p:spTree>
    <p:extLst>
      <p:ext uri="{BB962C8B-B14F-4D97-AF65-F5344CB8AC3E}">
        <p14:creationId xmlns:p14="http://schemas.microsoft.com/office/powerpoint/2010/main" val="289397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 name="Picture 368">
            <a:extLst>
              <a:ext uri="{FF2B5EF4-FFF2-40B4-BE49-F238E27FC236}">
                <a16:creationId xmlns:a16="http://schemas.microsoft.com/office/drawing/2014/main" id="{3DF9A4D4-7DED-47E9-B118-BB556997F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TextBox 19"/>
          <p:cNvSpPr txBox="1"/>
          <p:nvPr/>
        </p:nvSpPr>
        <p:spPr>
          <a:xfrm>
            <a:off x="143435" y="6488668"/>
            <a:ext cx="2514600" cy="369332"/>
          </a:xfrm>
          <a:prstGeom prst="rect">
            <a:avLst/>
          </a:prstGeom>
          <a:noFill/>
        </p:spPr>
        <p:txBody>
          <a:bodyPr wrap="square" rtlCol="0">
            <a:spAutoFit/>
          </a:bodyPr>
          <a:lstStyle/>
          <a:p>
            <a:r>
              <a:rPr lang="en-US" dirty="0">
                <a:solidFill>
                  <a:schemeClr val="bg1"/>
                </a:solidFill>
              </a:rPr>
              <a:t>Alma 61:15-21</a:t>
            </a:r>
          </a:p>
        </p:txBody>
      </p:sp>
      <p:sp>
        <p:nvSpPr>
          <p:cNvPr id="21" name="TextBox 20"/>
          <p:cNvSpPr txBox="1"/>
          <p:nvPr/>
        </p:nvSpPr>
        <p:spPr>
          <a:xfrm>
            <a:off x="143435" y="1"/>
            <a:ext cx="11901420" cy="769441"/>
          </a:xfrm>
          <a:prstGeom prst="rect">
            <a:avLst/>
          </a:prstGeom>
          <a:noFill/>
        </p:spPr>
        <p:txBody>
          <a:bodyPr wrap="square" rtlCol="0">
            <a:spAutoFit/>
          </a:bodyPr>
          <a:lstStyle/>
          <a:p>
            <a:pPr algn="ctr"/>
            <a:r>
              <a:rPr lang="en-US" sz="4400" dirty="0">
                <a:solidFill>
                  <a:schemeClr val="bg1"/>
                </a:solidFill>
                <a:latin typeface="Arial" panose="020B0604020202020204" pitchFamily="34" charset="0"/>
              </a:rPr>
              <a:t>The Need to Take Possession of Zarahemla</a:t>
            </a:r>
          </a:p>
        </p:txBody>
      </p:sp>
      <p:sp>
        <p:nvSpPr>
          <p:cNvPr id="9" name="Rectangle 8"/>
          <p:cNvSpPr/>
          <p:nvPr/>
        </p:nvSpPr>
        <p:spPr>
          <a:xfrm>
            <a:off x="1905000" y="1219200"/>
            <a:ext cx="2971800" cy="923330"/>
          </a:xfrm>
          <a:prstGeom prst="rect">
            <a:avLst/>
          </a:prstGeom>
        </p:spPr>
        <p:txBody>
          <a:bodyPr wrap="square">
            <a:spAutoFit/>
          </a:bodyPr>
          <a:lstStyle/>
          <a:p>
            <a:r>
              <a:rPr lang="en-US" dirty="0" err="1">
                <a:solidFill>
                  <a:schemeClr val="bg1"/>
                </a:solidFill>
              </a:rPr>
              <a:t>Pahoran</a:t>
            </a:r>
            <a:r>
              <a:rPr lang="en-US" dirty="0">
                <a:solidFill>
                  <a:schemeClr val="bg1"/>
                </a:solidFill>
              </a:rPr>
              <a:t> asks Moroni to leave Lehi and </a:t>
            </a:r>
            <a:r>
              <a:rPr lang="en-US" dirty="0" err="1">
                <a:solidFill>
                  <a:schemeClr val="bg1"/>
                </a:solidFill>
              </a:rPr>
              <a:t>Teancum</a:t>
            </a:r>
            <a:r>
              <a:rPr lang="en-US" dirty="0">
                <a:solidFill>
                  <a:schemeClr val="bg1"/>
                </a:solidFill>
              </a:rPr>
              <a:t> in charge and come to aid him</a:t>
            </a:r>
          </a:p>
        </p:txBody>
      </p:sp>
      <p:sp>
        <p:nvSpPr>
          <p:cNvPr id="63" name="Rectangle 62"/>
          <p:cNvSpPr/>
          <p:nvPr/>
        </p:nvSpPr>
        <p:spPr>
          <a:xfrm>
            <a:off x="5638800" y="4495800"/>
            <a:ext cx="4572000" cy="1754326"/>
          </a:xfrm>
          <a:prstGeom prst="rect">
            <a:avLst/>
          </a:prstGeom>
        </p:spPr>
        <p:txBody>
          <a:bodyPr>
            <a:spAutoFit/>
          </a:bodyPr>
          <a:lstStyle/>
          <a:p>
            <a:r>
              <a:rPr lang="en-US" dirty="0">
                <a:solidFill>
                  <a:schemeClr val="bg1"/>
                </a:solidFill>
              </a:rPr>
              <a:t>“See that ye strengthen Lehi and </a:t>
            </a:r>
            <a:r>
              <a:rPr lang="en-US" dirty="0" err="1">
                <a:solidFill>
                  <a:schemeClr val="bg1"/>
                </a:solidFill>
              </a:rPr>
              <a:t>Teancum</a:t>
            </a:r>
            <a:r>
              <a:rPr lang="en-US" dirty="0">
                <a:solidFill>
                  <a:schemeClr val="bg1"/>
                </a:solidFill>
              </a:rPr>
              <a:t> in the Lord; tell them to fear not, for God will deliver them, yea, and also all those who stand fast in that liberty wherewith God hath made them free. And now I close mine epistle to my beloved brother, Moroni.”</a:t>
            </a:r>
          </a:p>
        </p:txBody>
      </p:sp>
      <p:sp>
        <p:nvSpPr>
          <p:cNvPr id="7" name="Rectangle 6"/>
          <p:cNvSpPr/>
          <p:nvPr/>
        </p:nvSpPr>
        <p:spPr>
          <a:xfrm>
            <a:off x="5029200" y="2133600"/>
            <a:ext cx="5029200" cy="1477328"/>
          </a:xfrm>
          <a:prstGeom prst="rect">
            <a:avLst/>
          </a:prstGeom>
        </p:spPr>
        <p:txBody>
          <a:bodyPr wrap="square">
            <a:spAutoFit/>
          </a:bodyPr>
          <a:lstStyle/>
          <a:p>
            <a:r>
              <a:rPr lang="en-US" dirty="0">
                <a:solidFill>
                  <a:schemeClr val="bg1"/>
                </a:solidFill>
              </a:rPr>
              <a:t>“And we will take possession of the city of Zarahemla, that we may obtain more food to send forth unto Lehi and </a:t>
            </a:r>
            <a:r>
              <a:rPr lang="en-US" dirty="0" err="1">
                <a:solidFill>
                  <a:schemeClr val="bg1"/>
                </a:solidFill>
              </a:rPr>
              <a:t>Teancum</a:t>
            </a:r>
            <a:r>
              <a:rPr lang="en-US" dirty="0">
                <a:solidFill>
                  <a:schemeClr val="bg1"/>
                </a:solidFill>
              </a:rPr>
              <a:t>; yea, we will go forth against them in the strength of the Lord, and we will put an end to this great iniquity.”</a:t>
            </a:r>
          </a:p>
        </p:txBody>
      </p:sp>
      <p:grpSp>
        <p:nvGrpSpPr>
          <p:cNvPr id="8" name="Group 226"/>
          <p:cNvGrpSpPr/>
          <p:nvPr/>
        </p:nvGrpSpPr>
        <p:grpSpPr>
          <a:xfrm>
            <a:off x="6553201" y="914400"/>
            <a:ext cx="3811815" cy="1066800"/>
            <a:chOff x="1447800" y="1066800"/>
            <a:chExt cx="5335815" cy="2133600"/>
          </a:xfrm>
        </p:grpSpPr>
        <p:grpSp>
          <p:nvGrpSpPr>
            <p:cNvPr id="10" name="Group 58"/>
            <p:cNvGrpSpPr/>
            <p:nvPr/>
          </p:nvGrpSpPr>
          <p:grpSpPr>
            <a:xfrm>
              <a:off x="1447800" y="1295400"/>
              <a:ext cx="1158228" cy="1905000"/>
              <a:chOff x="1747738" y="1143000"/>
              <a:chExt cx="2675816" cy="5410200"/>
            </a:xfrm>
          </p:grpSpPr>
          <p:sp>
            <p:nvSpPr>
              <p:cNvPr id="181" name="Wave 170"/>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Wave 171"/>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2"/>
              <p:cNvGrpSpPr/>
              <p:nvPr/>
            </p:nvGrpSpPr>
            <p:grpSpPr>
              <a:xfrm>
                <a:off x="2468899" y="3115235"/>
                <a:ext cx="1004332" cy="932329"/>
                <a:chOff x="3253121" y="1066802"/>
                <a:chExt cx="2384351" cy="1922552"/>
              </a:xfrm>
              <a:solidFill>
                <a:schemeClr val="bg2">
                  <a:lumMod val="50000"/>
                </a:schemeClr>
              </a:solidFill>
            </p:grpSpPr>
            <p:sp>
              <p:nvSpPr>
                <p:cNvPr id="229" name="Teardrop 228"/>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11"/>
              <p:cNvGrpSpPr/>
              <p:nvPr/>
            </p:nvGrpSpPr>
            <p:grpSpPr>
              <a:xfrm rot="3249924">
                <a:off x="1735936" y="2283796"/>
                <a:ext cx="1118259" cy="1094656"/>
                <a:chOff x="3253123" y="1066800"/>
                <a:chExt cx="2384352" cy="1922552"/>
              </a:xfrm>
            </p:grpSpPr>
            <p:sp>
              <p:nvSpPr>
                <p:cNvPr id="221" name="Teardrop 220"/>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Moon 221"/>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Moon 222"/>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Moon 223"/>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Moon 224"/>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225"/>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oon 226"/>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22"/>
              <p:cNvGrpSpPr/>
              <p:nvPr/>
            </p:nvGrpSpPr>
            <p:grpSpPr>
              <a:xfrm rot="5400000">
                <a:off x="2045598" y="1154802"/>
                <a:ext cx="1118259" cy="1094656"/>
                <a:chOff x="3253123" y="1066800"/>
                <a:chExt cx="2384352" cy="1922552"/>
              </a:xfrm>
            </p:grpSpPr>
            <p:sp>
              <p:nvSpPr>
                <p:cNvPr id="213" name="Teardrop 212"/>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Moon 213"/>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Moon 214"/>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215"/>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216"/>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17"/>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31"/>
              <p:cNvGrpSpPr/>
              <p:nvPr/>
            </p:nvGrpSpPr>
            <p:grpSpPr>
              <a:xfrm rot="18371763">
                <a:off x="3184558" y="1293913"/>
                <a:ext cx="1118259" cy="1094656"/>
                <a:chOff x="3253123" y="1066800"/>
                <a:chExt cx="2384352" cy="1922552"/>
              </a:xfrm>
            </p:grpSpPr>
            <p:sp>
              <p:nvSpPr>
                <p:cNvPr id="205" name="Teardrop 204"/>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oon 205"/>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206"/>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207"/>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208"/>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20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210"/>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40"/>
              <p:cNvGrpSpPr/>
              <p:nvPr/>
            </p:nvGrpSpPr>
            <p:grpSpPr>
              <a:xfrm rot="19164313">
                <a:off x="3150199" y="2320851"/>
                <a:ext cx="1273355" cy="1253498"/>
                <a:chOff x="3253123" y="1066800"/>
                <a:chExt cx="2384352" cy="1922552"/>
              </a:xfrm>
            </p:grpSpPr>
            <p:sp>
              <p:nvSpPr>
                <p:cNvPr id="197" name="Teardrop 186"/>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197"/>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198"/>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199"/>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200"/>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201"/>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202"/>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49"/>
              <p:cNvGrpSpPr/>
              <p:nvPr/>
            </p:nvGrpSpPr>
            <p:grpSpPr>
              <a:xfrm rot="1063382">
                <a:off x="2473119" y="2046587"/>
                <a:ext cx="1069843" cy="895533"/>
                <a:chOff x="3253123" y="1066800"/>
                <a:chExt cx="2384352" cy="1922552"/>
              </a:xfrm>
            </p:grpSpPr>
            <p:sp>
              <p:nvSpPr>
                <p:cNvPr id="189" name="Teardrop 178"/>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oon 179"/>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180"/>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oon 181"/>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182"/>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183"/>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184"/>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85"/>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54"/>
            <p:cNvGrpSpPr/>
            <p:nvPr/>
          </p:nvGrpSpPr>
          <p:grpSpPr>
            <a:xfrm>
              <a:off x="1600200" y="1295400"/>
              <a:ext cx="4419600" cy="1905000"/>
              <a:chOff x="1600200" y="1295400"/>
              <a:chExt cx="4419600" cy="1905000"/>
            </a:xfrm>
          </p:grpSpPr>
          <p:sp>
            <p:nvSpPr>
              <p:cNvPr id="130" name="Trapezoid 2"/>
              <p:cNvSpPr/>
              <p:nvPr/>
            </p:nvSpPr>
            <p:spPr>
              <a:xfrm>
                <a:off x="2133600" y="2057400"/>
                <a:ext cx="3429000" cy="6858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4"/>
              <p:cNvSpPr/>
              <p:nvPr/>
            </p:nvSpPr>
            <p:spPr>
              <a:xfrm>
                <a:off x="2362200" y="1676400"/>
                <a:ext cx="2971800" cy="381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ed Rectangle 5"/>
              <p:cNvSpPr/>
              <p:nvPr/>
            </p:nvSpPr>
            <p:spPr>
              <a:xfrm>
                <a:off x="2286000" y="1295400"/>
                <a:ext cx="1371600" cy="3810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6"/>
              <p:cNvSpPr/>
              <p:nvPr/>
            </p:nvSpPr>
            <p:spPr>
              <a:xfrm>
                <a:off x="2286000" y="1600200"/>
                <a:ext cx="3124200" cy="152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 name="Group 9"/>
              <p:cNvGrpSpPr/>
              <p:nvPr/>
            </p:nvGrpSpPr>
            <p:grpSpPr>
              <a:xfrm>
                <a:off x="2362200" y="1676400"/>
                <a:ext cx="381000" cy="457200"/>
                <a:chOff x="2362200" y="1676400"/>
                <a:chExt cx="381000" cy="457200"/>
              </a:xfrm>
            </p:grpSpPr>
            <p:sp>
              <p:nvSpPr>
                <p:cNvPr id="179" name="Multiply 7"/>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iamond 8"/>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0"/>
              <p:cNvGrpSpPr/>
              <p:nvPr/>
            </p:nvGrpSpPr>
            <p:grpSpPr>
              <a:xfrm>
                <a:off x="2743200" y="1676400"/>
                <a:ext cx="381000" cy="457200"/>
                <a:chOff x="2362200" y="1676400"/>
                <a:chExt cx="381000" cy="457200"/>
              </a:xfrm>
            </p:grpSpPr>
            <p:sp>
              <p:nvSpPr>
                <p:cNvPr id="177" name="Multiply 11"/>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Diamond 12"/>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
              <p:cNvGrpSpPr/>
              <p:nvPr/>
            </p:nvGrpSpPr>
            <p:grpSpPr>
              <a:xfrm>
                <a:off x="3124200" y="1676400"/>
                <a:ext cx="381000" cy="457200"/>
                <a:chOff x="2362200" y="1676400"/>
                <a:chExt cx="381000" cy="457200"/>
              </a:xfrm>
            </p:grpSpPr>
            <p:sp>
              <p:nvSpPr>
                <p:cNvPr id="175" name="Multiply 14"/>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Diamond 15"/>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6"/>
              <p:cNvGrpSpPr/>
              <p:nvPr/>
            </p:nvGrpSpPr>
            <p:grpSpPr>
              <a:xfrm>
                <a:off x="3505200" y="1676400"/>
                <a:ext cx="381000" cy="457200"/>
                <a:chOff x="2362200" y="1676400"/>
                <a:chExt cx="381000" cy="457200"/>
              </a:xfrm>
            </p:grpSpPr>
            <p:sp>
              <p:nvSpPr>
                <p:cNvPr id="173" name="Multiply 17"/>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iamond 18"/>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9"/>
              <p:cNvGrpSpPr/>
              <p:nvPr/>
            </p:nvGrpSpPr>
            <p:grpSpPr>
              <a:xfrm>
                <a:off x="3886200" y="1676400"/>
                <a:ext cx="381000" cy="457200"/>
                <a:chOff x="2362200" y="1676400"/>
                <a:chExt cx="381000" cy="457200"/>
              </a:xfrm>
            </p:grpSpPr>
            <p:sp>
              <p:nvSpPr>
                <p:cNvPr id="171" name="Multiply 20"/>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iamond 21"/>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22"/>
              <p:cNvGrpSpPr/>
              <p:nvPr/>
            </p:nvGrpSpPr>
            <p:grpSpPr>
              <a:xfrm>
                <a:off x="4267200" y="1676400"/>
                <a:ext cx="381000" cy="457200"/>
                <a:chOff x="2362200" y="1676400"/>
                <a:chExt cx="381000" cy="457200"/>
              </a:xfrm>
            </p:grpSpPr>
            <p:sp>
              <p:nvSpPr>
                <p:cNvPr id="169" name="Multiply 168"/>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Diamond 169"/>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25"/>
              <p:cNvGrpSpPr/>
              <p:nvPr/>
            </p:nvGrpSpPr>
            <p:grpSpPr>
              <a:xfrm>
                <a:off x="4648200" y="1676400"/>
                <a:ext cx="381000" cy="457200"/>
                <a:chOff x="2362200" y="1676400"/>
                <a:chExt cx="381000" cy="457200"/>
              </a:xfrm>
            </p:grpSpPr>
            <p:sp>
              <p:nvSpPr>
                <p:cNvPr id="167" name="Multiply 166"/>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iamond 167"/>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28"/>
              <p:cNvGrpSpPr/>
              <p:nvPr/>
            </p:nvGrpSpPr>
            <p:grpSpPr>
              <a:xfrm>
                <a:off x="5001491" y="1676400"/>
                <a:ext cx="381000" cy="457200"/>
                <a:chOff x="2362200" y="1676400"/>
                <a:chExt cx="381000" cy="457200"/>
              </a:xfrm>
            </p:grpSpPr>
            <p:sp>
              <p:nvSpPr>
                <p:cNvPr id="165" name="Multiply 164"/>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Diamond 165"/>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Rounded Rectangle 141"/>
              <p:cNvSpPr/>
              <p:nvPr/>
            </p:nvSpPr>
            <p:spPr>
              <a:xfrm>
                <a:off x="3657600" y="2362200"/>
                <a:ext cx="304800" cy="381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3657600" y="1371600"/>
                <a:ext cx="304800" cy="9906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33"/>
              <p:cNvGrpSpPr/>
              <p:nvPr/>
            </p:nvGrpSpPr>
            <p:grpSpPr>
              <a:xfrm>
                <a:off x="3643746" y="1828800"/>
                <a:ext cx="304800" cy="535709"/>
                <a:chOff x="2362200" y="1676400"/>
                <a:chExt cx="381000" cy="457200"/>
              </a:xfrm>
            </p:grpSpPr>
            <p:sp>
              <p:nvSpPr>
                <p:cNvPr id="163" name="Multiply 162"/>
                <p:cNvSpPr/>
                <p:nvPr/>
              </p:nvSpPr>
              <p:spPr>
                <a:xfrm>
                  <a:off x="2362200" y="1676400"/>
                  <a:ext cx="381000" cy="457200"/>
                </a:xfrm>
                <a:prstGeom prst="mathMultiply">
                  <a:avLst>
                    <a:gd name="adj1" fmla="val 38066"/>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Diamond 163"/>
                <p:cNvSpPr/>
                <p:nvPr/>
              </p:nvSpPr>
              <p:spPr>
                <a:xfrm>
                  <a:off x="2514600" y="1828800"/>
                  <a:ext cx="76200" cy="152400"/>
                </a:xfrm>
                <a:prstGeom prst="diamond">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Rounded Rectangle 144"/>
              <p:cNvSpPr/>
              <p:nvPr/>
            </p:nvSpPr>
            <p:spPr>
              <a:xfrm>
                <a:off x="3962400" y="1295400"/>
                <a:ext cx="1371600" cy="3048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a:off x="3657600" y="1752600"/>
                <a:ext cx="304800" cy="762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38"/>
              <p:cNvGrpSpPr/>
              <p:nvPr/>
            </p:nvGrpSpPr>
            <p:grpSpPr>
              <a:xfrm>
                <a:off x="3657600" y="1295400"/>
                <a:ext cx="304800" cy="535709"/>
                <a:chOff x="2362200" y="1676400"/>
                <a:chExt cx="381000" cy="457200"/>
              </a:xfrm>
            </p:grpSpPr>
            <p:sp>
              <p:nvSpPr>
                <p:cNvPr id="161" name="Multiply 160"/>
                <p:cNvSpPr/>
                <p:nvPr/>
              </p:nvSpPr>
              <p:spPr>
                <a:xfrm>
                  <a:off x="2362200" y="1676400"/>
                  <a:ext cx="381000" cy="457200"/>
                </a:xfrm>
                <a:prstGeom prst="mathMultiply">
                  <a:avLst>
                    <a:gd name="adj1" fmla="val 38066"/>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Diamond 161"/>
                <p:cNvSpPr/>
                <p:nvPr/>
              </p:nvSpPr>
              <p:spPr>
                <a:xfrm>
                  <a:off x="2514600" y="1828800"/>
                  <a:ext cx="76200" cy="152400"/>
                </a:xfrm>
                <a:prstGeom prst="diamond">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8" name="Trapezoid 147"/>
              <p:cNvSpPr/>
              <p:nvPr/>
            </p:nvSpPr>
            <p:spPr>
              <a:xfrm>
                <a:off x="1905000" y="2743200"/>
                <a:ext cx="38100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rapezoid 148"/>
              <p:cNvSpPr/>
              <p:nvPr/>
            </p:nvSpPr>
            <p:spPr>
              <a:xfrm>
                <a:off x="1752600" y="2895600"/>
                <a:ext cx="41148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apezoid 149"/>
              <p:cNvSpPr/>
              <p:nvPr/>
            </p:nvSpPr>
            <p:spPr>
              <a:xfrm>
                <a:off x="1600200" y="3048000"/>
                <a:ext cx="44196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a:off x="3352800" y="2209800"/>
                <a:ext cx="304800" cy="533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a:off x="3962400" y="2209800"/>
                <a:ext cx="304800" cy="533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lowchart: Collate 152"/>
              <p:cNvSpPr/>
              <p:nvPr/>
            </p:nvSpPr>
            <p:spPr>
              <a:xfrm>
                <a:off x="3429000" y="2209800"/>
                <a:ext cx="152400" cy="533400"/>
              </a:xfrm>
              <a:prstGeom prst="flowChartCol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Flowchart: Collate 153"/>
              <p:cNvSpPr/>
              <p:nvPr/>
            </p:nvSpPr>
            <p:spPr>
              <a:xfrm>
                <a:off x="4038600" y="2209800"/>
                <a:ext cx="152400" cy="533400"/>
              </a:xfrm>
              <a:prstGeom prst="flowChartCol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55" name="Group 48"/>
              <p:cNvGrpSpPr/>
              <p:nvPr/>
            </p:nvGrpSpPr>
            <p:grpSpPr>
              <a:xfrm>
                <a:off x="3352800" y="2286000"/>
                <a:ext cx="304800" cy="365760"/>
                <a:chOff x="2362200" y="1676400"/>
                <a:chExt cx="381000" cy="457200"/>
              </a:xfrm>
            </p:grpSpPr>
            <p:sp>
              <p:nvSpPr>
                <p:cNvPr id="159" name="Multiply 158"/>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Diamond 159"/>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51"/>
              <p:cNvGrpSpPr/>
              <p:nvPr/>
            </p:nvGrpSpPr>
            <p:grpSpPr>
              <a:xfrm>
                <a:off x="3962400" y="2286000"/>
                <a:ext cx="304800" cy="365760"/>
                <a:chOff x="2362200" y="1676400"/>
                <a:chExt cx="381000" cy="457200"/>
              </a:xfrm>
            </p:grpSpPr>
            <p:sp>
              <p:nvSpPr>
                <p:cNvPr id="157" name="Multiply 156"/>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Diamond 157"/>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58"/>
            <p:cNvGrpSpPr/>
            <p:nvPr/>
          </p:nvGrpSpPr>
          <p:grpSpPr>
            <a:xfrm flipH="1">
              <a:off x="5257800" y="1676400"/>
              <a:ext cx="926582" cy="1524000"/>
              <a:chOff x="1747738" y="1143000"/>
              <a:chExt cx="2675816" cy="5410200"/>
            </a:xfrm>
          </p:grpSpPr>
          <p:sp>
            <p:nvSpPr>
              <p:cNvPr id="74" name="Wave 73"/>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Wave 74"/>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2"/>
              <p:cNvGrpSpPr/>
              <p:nvPr/>
            </p:nvGrpSpPr>
            <p:grpSpPr>
              <a:xfrm>
                <a:off x="2468899" y="3115235"/>
                <a:ext cx="1004332" cy="932329"/>
                <a:chOff x="3253121" y="1066802"/>
                <a:chExt cx="2384351" cy="1922552"/>
              </a:xfrm>
              <a:solidFill>
                <a:schemeClr val="bg2">
                  <a:lumMod val="50000"/>
                </a:schemeClr>
              </a:solidFill>
            </p:grpSpPr>
            <p:sp>
              <p:nvSpPr>
                <p:cNvPr id="122" name="Teardrop 121"/>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11"/>
              <p:cNvGrpSpPr/>
              <p:nvPr/>
            </p:nvGrpSpPr>
            <p:grpSpPr>
              <a:xfrm rot="3249924">
                <a:off x="1735936" y="2283796"/>
                <a:ext cx="1118259" cy="1094656"/>
                <a:chOff x="3253123" y="1066800"/>
                <a:chExt cx="2384352" cy="1922552"/>
              </a:xfrm>
            </p:grpSpPr>
            <p:sp>
              <p:nvSpPr>
                <p:cNvPr id="114" name="Teardrop 113"/>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oon 114"/>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117"/>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22"/>
              <p:cNvGrpSpPr/>
              <p:nvPr/>
            </p:nvGrpSpPr>
            <p:grpSpPr>
              <a:xfrm rot="5400000">
                <a:off x="2045598" y="1154802"/>
                <a:ext cx="1118259" cy="1094656"/>
                <a:chOff x="3253123" y="1066800"/>
                <a:chExt cx="2384352" cy="1922552"/>
              </a:xfrm>
            </p:grpSpPr>
            <p:sp>
              <p:nvSpPr>
                <p:cNvPr id="106" name="Teardrop 105"/>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31"/>
              <p:cNvGrpSpPr/>
              <p:nvPr/>
            </p:nvGrpSpPr>
            <p:grpSpPr>
              <a:xfrm rot="18371763">
                <a:off x="3184558" y="1293913"/>
                <a:ext cx="1118259" cy="1094656"/>
                <a:chOff x="3253123" y="1066800"/>
                <a:chExt cx="2384352" cy="1922552"/>
              </a:xfrm>
            </p:grpSpPr>
            <p:sp>
              <p:nvSpPr>
                <p:cNvPr id="98" name="Teardrop 97"/>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99"/>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40"/>
              <p:cNvGrpSpPr/>
              <p:nvPr/>
            </p:nvGrpSpPr>
            <p:grpSpPr>
              <a:xfrm rot="19164313">
                <a:off x="3150199" y="2320851"/>
                <a:ext cx="1273355" cy="1253498"/>
                <a:chOff x="3253123" y="1066800"/>
                <a:chExt cx="2384352" cy="1922552"/>
              </a:xfrm>
            </p:grpSpPr>
            <p:sp>
              <p:nvSpPr>
                <p:cNvPr id="90" name="Teardrop 89"/>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92"/>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49"/>
              <p:cNvGrpSpPr/>
              <p:nvPr/>
            </p:nvGrpSpPr>
            <p:grpSpPr>
              <a:xfrm rot="1063382">
                <a:off x="2473119" y="2046587"/>
                <a:ext cx="1069843" cy="895533"/>
                <a:chOff x="3253123" y="1066800"/>
                <a:chExt cx="2384352" cy="1922552"/>
              </a:xfrm>
            </p:grpSpPr>
            <p:sp>
              <p:nvSpPr>
                <p:cNvPr id="82" name="Teardrop 64"/>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65"/>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66"/>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67"/>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68"/>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6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87"/>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58"/>
            <p:cNvGrpSpPr/>
            <p:nvPr/>
          </p:nvGrpSpPr>
          <p:grpSpPr>
            <a:xfrm>
              <a:off x="5486400" y="1066800"/>
              <a:ext cx="1297215" cy="2133600"/>
              <a:chOff x="1747738" y="1143000"/>
              <a:chExt cx="2675816" cy="5410200"/>
            </a:xfrm>
          </p:grpSpPr>
          <p:sp>
            <p:nvSpPr>
              <p:cNvPr id="14" name="Wave 13"/>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Wave 14"/>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2"/>
              <p:cNvGrpSpPr/>
              <p:nvPr/>
            </p:nvGrpSpPr>
            <p:grpSpPr>
              <a:xfrm>
                <a:off x="2468899" y="3115235"/>
                <a:ext cx="1004332" cy="932329"/>
                <a:chOff x="3253121" y="1066802"/>
                <a:chExt cx="2384351" cy="1922552"/>
              </a:xfrm>
              <a:solidFill>
                <a:schemeClr val="bg2">
                  <a:lumMod val="50000"/>
                </a:schemeClr>
              </a:solidFill>
            </p:grpSpPr>
            <p:sp>
              <p:nvSpPr>
                <p:cNvPr id="66" name="Teardrop 65"/>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1"/>
              <p:cNvGrpSpPr/>
              <p:nvPr/>
            </p:nvGrpSpPr>
            <p:grpSpPr>
              <a:xfrm rot="3249924">
                <a:off x="1735936" y="2283796"/>
                <a:ext cx="1118259" cy="1094656"/>
                <a:chOff x="3253123" y="1066800"/>
                <a:chExt cx="2384352" cy="1922552"/>
              </a:xfrm>
            </p:grpSpPr>
            <p:sp>
              <p:nvSpPr>
                <p:cNvPr id="57" name="Teardrop 56"/>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22"/>
              <p:cNvGrpSpPr/>
              <p:nvPr/>
            </p:nvGrpSpPr>
            <p:grpSpPr>
              <a:xfrm rot="5400000">
                <a:off x="2045598" y="1154802"/>
                <a:ext cx="1118259" cy="1094656"/>
                <a:chOff x="3253123" y="1066800"/>
                <a:chExt cx="2384352" cy="1922552"/>
              </a:xfrm>
            </p:grpSpPr>
            <p:sp>
              <p:nvSpPr>
                <p:cNvPr id="49" name="Teardrop 48"/>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31"/>
              <p:cNvGrpSpPr/>
              <p:nvPr/>
            </p:nvGrpSpPr>
            <p:grpSpPr>
              <a:xfrm rot="18371763">
                <a:off x="3184558" y="1293913"/>
                <a:ext cx="1118259" cy="1094656"/>
                <a:chOff x="3253123" y="1066800"/>
                <a:chExt cx="2384352" cy="1922552"/>
              </a:xfrm>
            </p:grpSpPr>
            <p:sp>
              <p:nvSpPr>
                <p:cNvPr id="41" name="Teardrop 40"/>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40"/>
              <p:cNvGrpSpPr/>
              <p:nvPr/>
            </p:nvGrpSpPr>
            <p:grpSpPr>
              <a:xfrm rot="19164313">
                <a:off x="3150199" y="2320851"/>
                <a:ext cx="1273355" cy="1253498"/>
                <a:chOff x="3253123" y="1066800"/>
                <a:chExt cx="2384352" cy="1922552"/>
              </a:xfrm>
            </p:grpSpPr>
            <p:sp>
              <p:nvSpPr>
                <p:cNvPr id="33" name="Teardrop 32"/>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49"/>
              <p:cNvGrpSpPr/>
              <p:nvPr/>
            </p:nvGrpSpPr>
            <p:grpSpPr>
              <a:xfrm rot="1063382">
                <a:off x="2473119" y="2046587"/>
                <a:ext cx="1069843" cy="895533"/>
                <a:chOff x="3253123" y="1066800"/>
                <a:chExt cx="2384352" cy="1922552"/>
              </a:xfrm>
            </p:grpSpPr>
            <p:sp>
              <p:nvSpPr>
                <p:cNvPr id="25" name="Teardrop 24"/>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oon 26"/>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37" name="Group 236"/>
          <p:cNvGrpSpPr/>
          <p:nvPr/>
        </p:nvGrpSpPr>
        <p:grpSpPr>
          <a:xfrm>
            <a:off x="2133600" y="3200400"/>
            <a:ext cx="1447800" cy="2819400"/>
            <a:chOff x="1447800" y="762000"/>
            <a:chExt cx="2930470" cy="4920546"/>
          </a:xfrm>
        </p:grpSpPr>
        <p:sp>
          <p:nvSpPr>
            <p:cNvPr id="238" name="Moon 237"/>
            <p:cNvSpPr/>
            <p:nvPr/>
          </p:nvSpPr>
          <p:spPr>
            <a:xfrm rot="10359865">
              <a:off x="3367532" y="1312806"/>
              <a:ext cx="365466" cy="1447800"/>
            </a:xfrm>
            <a:prstGeom prst="moon">
              <a:avLst>
                <a:gd name="adj" fmla="val 87500"/>
              </a:avLst>
            </a:prstGeom>
            <a:solidFill>
              <a:srgbClr val="3D28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 Diagonal Corner Rectangle 238"/>
            <p:cNvSpPr/>
            <p:nvPr/>
          </p:nvSpPr>
          <p:spPr>
            <a:xfrm rot="2289138">
              <a:off x="3069443" y="1750317"/>
              <a:ext cx="676190" cy="549957"/>
            </a:xfrm>
            <a:prstGeom prst="round2DiagRect">
              <a:avLst>
                <a:gd name="adj1" fmla="val 16667"/>
                <a:gd name="adj2" fmla="val 50000"/>
              </a:avLst>
            </a:prstGeom>
            <a:solidFill>
              <a:srgbClr val="3D28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Moon 239"/>
            <p:cNvSpPr/>
            <p:nvPr/>
          </p:nvSpPr>
          <p:spPr>
            <a:xfrm rot="20411470">
              <a:off x="3278628" y="1211708"/>
              <a:ext cx="365466" cy="1447800"/>
            </a:xfrm>
            <a:prstGeom prst="moon">
              <a:avLst>
                <a:gd name="adj" fmla="val 87500"/>
              </a:avLst>
            </a:prstGeom>
            <a:solidFill>
              <a:srgbClr val="3D28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
            <p:cNvSpPr/>
            <p:nvPr/>
          </p:nvSpPr>
          <p:spPr>
            <a:xfrm rot="20847300">
              <a:off x="3286945" y="3332140"/>
              <a:ext cx="446855" cy="7166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3"/>
            <p:cNvSpPr/>
            <p:nvPr/>
          </p:nvSpPr>
          <p:spPr>
            <a:xfrm>
              <a:off x="1447800" y="3459304"/>
              <a:ext cx="446855" cy="7166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Trapezoid 242"/>
            <p:cNvSpPr/>
            <p:nvPr/>
          </p:nvSpPr>
          <p:spPr>
            <a:xfrm rot="1327004">
              <a:off x="1694873" y="2218202"/>
              <a:ext cx="770340" cy="1795400"/>
            </a:xfrm>
            <a:prstGeom prst="trapezoid">
              <a:avLst>
                <a:gd name="adj" fmla="val 34133"/>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rapezoid 4"/>
            <p:cNvSpPr/>
            <p:nvPr/>
          </p:nvSpPr>
          <p:spPr>
            <a:xfrm rot="19975199">
              <a:off x="2736717" y="2054404"/>
              <a:ext cx="770340" cy="1795400"/>
            </a:xfrm>
            <a:prstGeom prst="trapezoid">
              <a:avLst>
                <a:gd name="adj" fmla="val 34133"/>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
            <p:cNvSpPr/>
            <p:nvPr/>
          </p:nvSpPr>
          <p:spPr>
            <a:xfrm rot="1267050">
              <a:off x="1955976" y="4868526"/>
              <a:ext cx="526977" cy="80421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rot="19394983">
              <a:off x="2626624" y="4878333"/>
              <a:ext cx="526977" cy="80421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rapezoid 6"/>
            <p:cNvSpPr/>
            <p:nvPr/>
          </p:nvSpPr>
          <p:spPr>
            <a:xfrm>
              <a:off x="1799956" y="2057400"/>
              <a:ext cx="1659194" cy="3250862"/>
            </a:xfrm>
            <a:prstGeom prst="trapezoid">
              <a:avLst>
                <a:gd name="adj" fmla="val 32559"/>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Isosceles Triangle 247"/>
            <p:cNvSpPr/>
            <p:nvPr/>
          </p:nvSpPr>
          <p:spPr>
            <a:xfrm rot="10800000">
              <a:off x="2309678" y="2286000"/>
              <a:ext cx="528233" cy="65495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1905000" y="1099131"/>
              <a:ext cx="1447800" cy="1447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ound Diagonal Corner Rectangle 249"/>
            <p:cNvSpPr/>
            <p:nvPr/>
          </p:nvSpPr>
          <p:spPr>
            <a:xfrm rot="18238105">
              <a:off x="1852049" y="838200"/>
              <a:ext cx="838200" cy="685800"/>
            </a:xfrm>
            <a:prstGeom prst="round2DiagRect">
              <a:avLst>
                <a:gd name="adj1" fmla="val 16667"/>
                <a:gd name="adj2" fmla="val 50000"/>
              </a:avLst>
            </a:prstGeom>
            <a:solidFill>
              <a:srgbClr val="3D28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ound Diagonal Corner Rectangle 250"/>
            <p:cNvSpPr/>
            <p:nvPr/>
          </p:nvSpPr>
          <p:spPr>
            <a:xfrm rot="1074138">
              <a:off x="2549099" y="975107"/>
              <a:ext cx="953379" cy="711411"/>
            </a:xfrm>
            <a:prstGeom prst="round2DiagRect">
              <a:avLst>
                <a:gd name="adj1" fmla="val 16667"/>
                <a:gd name="adj2" fmla="val 50000"/>
              </a:avLst>
            </a:prstGeom>
            <a:solidFill>
              <a:srgbClr val="3D28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2" name="Group 324"/>
            <p:cNvGrpSpPr/>
            <p:nvPr/>
          </p:nvGrpSpPr>
          <p:grpSpPr>
            <a:xfrm>
              <a:off x="1905000" y="2895600"/>
              <a:ext cx="1524000" cy="1371600"/>
              <a:chOff x="1828800" y="3352800"/>
              <a:chExt cx="1066800" cy="1447800"/>
            </a:xfrm>
          </p:grpSpPr>
          <p:sp>
            <p:nvSpPr>
              <p:cNvPr id="309" name="Trapezoid 308"/>
              <p:cNvSpPr/>
              <p:nvPr/>
            </p:nvSpPr>
            <p:spPr>
              <a:xfrm>
                <a:off x="1828800" y="3352800"/>
                <a:ext cx="1066800" cy="1447800"/>
              </a:xfrm>
              <a:prstGeom prst="trapezoid">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Quad Arrow 45"/>
              <p:cNvSpPr/>
              <p:nvPr/>
            </p:nvSpPr>
            <p:spPr>
              <a:xfrm>
                <a:off x="2042160" y="3415748"/>
                <a:ext cx="304800" cy="389709"/>
              </a:xfrm>
              <a:prstGeom prst="quadArrow">
                <a:avLst>
                  <a:gd name="adj1" fmla="val 27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73"/>
            <p:cNvGrpSpPr/>
            <p:nvPr/>
          </p:nvGrpSpPr>
          <p:grpSpPr>
            <a:xfrm>
              <a:off x="2209800" y="2438400"/>
              <a:ext cx="265191" cy="473556"/>
              <a:chOff x="4206817" y="974244"/>
              <a:chExt cx="1066799" cy="1905002"/>
            </a:xfrm>
          </p:grpSpPr>
          <p:sp>
            <p:nvSpPr>
              <p:cNvPr id="306" name="Oval 28"/>
              <p:cNvSpPr/>
              <p:nvPr/>
            </p:nvSpPr>
            <p:spPr>
              <a:xfrm rot="19654610">
                <a:off x="4206817" y="974244"/>
                <a:ext cx="533400" cy="106680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rot="19654610">
                <a:off x="4435416" y="1355245"/>
                <a:ext cx="533400" cy="106680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rot="19654610">
                <a:off x="4740216" y="1812445"/>
                <a:ext cx="533400" cy="106680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74"/>
            <p:cNvGrpSpPr/>
            <p:nvPr/>
          </p:nvGrpSpPr>
          <p:grpSpPr>
            <a:xfrm flipH="1">
              <a:off x="2819400" y="2438400"/>
              <a:ext cx="265191" cy="473556"/>
              <a:chOff x="4206817" y="974244"/>
              <a:chExt cx="1066799" cy="1905002"/>
            </a:xfrm>
          </p:grpSpPr>
          <p:sp>
            <p:nvSpPr>
              <p:cNvPr id="303" name="Oval 302"/>
              <p:cNvSpPr/>
              <p:nvPr/>
            </p:nvSpPr>
            <p:spPr>
              <a:xfrm rot="19654610">
                <a:off x="4206817" y="974244"/>
                <a:ext cx="533400" cy="106680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rot="19654610">
                <a:off x="4435416" y="1355245"/>
                <a:ext cx="533400" cy="106680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rot="19654610">
                <a:off x="4740216" y="1812445"/>
                <a:ext cx="533400" cy="106680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5" name="Quad Arrow 254"/>
            <p:cNvSpPr/>
            <p:nvPr/>
          </p:nvSpPr>
          <p:spPr>
            <a:xfrm>
              <a:off x="2514600" y="3200400"/>
              <a:ext cx="435429" cy="471753"/>
            </a:xfrm>
            <a:prstGeom prst="quadArrow">
              <a:avLst>
                <a:gd name="adj1" fmla="val 27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Quad Arrow 255"/>
            <p:cNvSpPr/>
            <p:nvPr/>
          </p:nvSpPr>
          <p:spPr>
            <a:xfrm>
              <a:off x="2209800" y="3505200"/>
              <a:ext cx="435429" cy="471753"/>
            </a:xfrm>
            <a:prstGeom prst="quadArrow">
              <a:avLst>
                <a:gd name="adj1" fmla="val 27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Quad Arrow 256"/>
            <p:cNvSpPr/>
            <p:nvPr/>
          </p:nvSpPr>
          <p:spPr>
            <a:xfrm>
              <a:off x="2514600" y="3657600"/>
              <a:ext cx="435429" cy="471753"/>
            </a:xfrm>
            <a:prstGeom prst="quadArrow">
              <a:avLst>
                <a:gd name="adj1" fmla="val 27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Quad Arrow 257"/>
            <p:cNvSpPr/>
            <p:nvPr/>
          </p:nvSpPr>
          <p:spPr>
            <a:xfrm>
              <a:off x="2819400" y="3429000"/>
              <a:ext cx="435429" cy="471753"/>
            </a:xfrm>
            <a:prstGeom prst="quadArrow">
              <a:avLst>
                <a:gd name="adj1" fmla="val 27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9" name="Group 84"/>
            <p:cNvGrpSpPr/>
            <p:nvPr/>
          </p:nvGrpSpPr>
          <p:grpSpPr>
            <a:xfrm>
              <a:off x="1905000" y="3962400"/>
              <a:ext cx="1506994" cy="1066800"/>
              <a:chOff x="1905000" y="3810000"/>
              <a:chExt cx="1506994" cy="1713575"/>
            </a:xfrm>
          </p:grpSpPr>
          <p:sp>
            <p:nvSpPr>
              <p:cNvPr id="299" name="Moon 298"/>
              <p:cNvSpPr/>
              <p:nvPr/>
            </p:nvSpPr>
            <p:spPr>
              <a:xfrm>
                <a:off x="1905000" y="3810000"/>
                <a:ext cx="440194" cy="1637375"/>
              </a:xfrm>
              <a:prstGeom prst="moon">
                <a:avLst>
                  <a:gd name="adj" fmla="val 81515"/>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Moon 299"/>
              <p:cNvSpPr/>
              <p:nvPr/>
            </p:nvSpPr>
            <p:spPr>
              <a:xfrm rot="10800000">
                <a:off x="2971800" y="3810000"/>
                <a:ext cx="440194" cy="1555506"/>
              </a:xfrm>
              <a:prstGeom prst="moon">
                <a:avLst>
                  <a:gd name="adj" fmla="val 81515"/>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Moon 300"/>
              <p:cNvSpPr/>
              <p:nvPr/>
            </p:nvSpPr>
            <p:spPr>
              <a:xfrm>
                <a:off x="2209800" y="3886200"/>
                <a:ext cx="440194" cy="1637375"/>
              </a:xfrm>
              <a:prstGeom prst="moon">
                <a:avLst>
                  <a:gd name="adj" fmla="val 81515"/>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Moon 301"/>
              <p:cNvSpPr/>
              <p:nvPr/>
            </p:nvSpPr>
            <p:spPr>
              <a:xfrm rot="10800000">
                <a:off x="2743200" y="3886200"/>
                <a:ext cx="440194" cy="1555506"/>
              </a:xfrm>
              <a:prstGeom prst="moon">
                <a:avLst>
                  <a:gd name="adj" fmla="val 81515"/>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0" name="Moon 259"/>
            <p:cNvSpPr/>
            <p:nvPr/>
          </p:nvSpPr>
          <p:spPr>
            <a:xfrm rot="10800000">
              <a:off x="2514600" y="4038600"/>
              <a:ext cx="440194" cy="968393"/>
            </a:xfrm>
            <a:prstGeom prst="moon">
              <a:avLst>
                <a:gd name="adj" fmla="val 81515"/>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161"/>
            <p:cNvGrpSpPr/>
            <p:nvPr/>
          </p:nvGrpSpPr>
          <p:grpSpPr>
            <a:xfrm>
              <a:off x="1905000" y="3962400"/>
              <a:ext cx="1600200" cy="381000"/>
              <a:chOff x="5486400" y="381000"/>
              <a:chExt cx="1600200" cy="381000"/>
            </a:xfrm>
          </p:grpSpPr>
          <p:sp>
            <p:nvSpPr>
              <p:cNvPr id="292" name="Rounded Rectangle 16"/>
              <p:cNvSpPr/>
              <p:nvPr/>
            </p:nvSpPr>
            <p:spPr>
              <a:xfrm>
                <a:off x="5486400" y="381000"/>
                <a:ext cx="1600200" cy="381000"/>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3" name="Group 155"/>
              <p:cNvGrpSpPr/>
              <p:nvPr/>
            </p:nvGrpSpPr>
            <p:grpSpPr>
              <a:xfrm>
                <a:off x="5562600" y="381000"/>
                <a:ext cx="1371600" cy="381000"/>
                <a:chOff x="4876800" y="-304800"/>
                <a:chExt cx="3048000" cy="1066800"/>
              </a:xfrm>
            </p:grpSpPr>
            <p:sp>
              <p:nvSpPr>
                <p:cNvPr id="294" name="Quad Arrow 18"/>
                <p:cNvSpPr/>
                <p:nvPr/>
              </p:nvSpPr>
              <p:spPr>
                <a:xfrm>
                  <a:off x="48768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Quad Arrow 294"/>
                <p:cNvSpPr/>
                <p:nvPr/>
              </p:nvSpPr>
              <p:spPr>
                <a:xfrm>
                  <a:off x="58674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Quad Arrow 295"/>
                <p:cNvSpPr/>
                <p:nvPr/>
              </p:nvSpPr>
              <p:spPr>
                <a:xfrm>
                  <a:off x="68580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Quad Arrow 296"/>
                <p:cNvSpPr/>
                <p:nvPr/>
              </p:nvSpPr>
              <p:spPr>
                <a:xfrm>
                  <a:off x="5527964" y="-114993"/>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Quad Arrow 297"/>
                <p:cNvSpPr/>
                <p:nvPr/>
              </p:nvSpPr>
              <p:spPr>
                <a:xfrm>
                  <a:off x="6510251" y="-110837"/>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2" name="Group 312"/>
            <p:cNvGrpSpPr/>
            <p:nvPr/>
          </p:nvGrpSpPr>
          <p:grpSpPr>
            <a:xfrm rot="1486815">
              <a:off x="3352800" y="3276600"/>
              <a:ext cx="1025470" cy="1565822"/>
              <a:chOff x="3657600" y="1676400"/>
              <a:chExt cx="1219200" cy="2057400"/>
            </a:xfrm>
          </p:grpSpPr>
          <p:sp>
            <p:nvSpPr>
              <p:cNvPr id="287" name="Oval 286"/>
              <p:cNvSpPr/>
              <p:nvPr/>
            </p:nvSpPr>
            <p:spPr>
              <a:xfrm>
                <a:off x="3657600" y="1676400"/>
                <a:ext cx="1219200" cy="2057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Quad Arrow 287"/>
              <p:cNvSpPr/>
              <p:nvPr/>
            </p:nvSpPr>
            <p:spPr>
              <a:xfrm>
                <a:off x="3962400" y="1981200"/>
                <a:ext cx="304800" cy="1447800"/>
              </a:xfrm>
              <a:prstGeom prst="quadArrow">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Quad Arrow 288"/>
              <p:cNvSpPr/>
              <p:nvPr/>
            </p:nvSpPr>
            <p:spPr>
              <a:xfrm>
                <a:off x="4291149" y="1992086"/>
                <a:ext cx="304800" cy="1447800"/>
              </a:xfrm>
              <a:prstGeom prst="quadArrow">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Quad Arrow 289"/>
              <p:cNvSpPr/>
              <p:nvPr/>
            </p:nvSpPr>
            <p:spPr>
              <a:xfrm>
                <a:off x="4056017" y="2764971"/>
                <a:ext cx="449179" cy="609600"/>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Quad Arrow 290"/>
              <p:cNvSpPr/>
              <p:nvPr/>
            </p:nvSpPr>
            <p:spPr>
              <a:xfrm>
                <a:off x="4051663" y="2068285"/>
                <a:ext cx="449179" cy="609600"/>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161"/>
            <p:cNvGrpSpPr/>
            <p:nvPr/>
          </p:nvGrpSpPr>
          <p:grpSpPr>
            <a:xfrm>
              <a:off x="1828800" y="1219200"/>
              <a:ext cx="1752600" cy="381000"/>
              <a:chOff x="5486400" y="381000"/>
              <a:chExt cx="1600200" cy="381000"/>
            </a:xfrm>
          </p:grpSpPr>
          <p:sp>
            <p:nvSpPr>
              <p:cNvPr id="280" name="Rounded Rectangle 279"/>
              <p:cNvSpPr/>
              <p:nvPr/>
            </p:nvSpPr>
            <p:spPr>
              <a:xfrm>
                <a:off x="5486400" y="381000"/>
                <a:ext cx="1600200" cy="381000"/>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1" name="Group 155"/>
              <p:cNvGrpSpPr/>
              <p:nvPr/>
            </p:nvGrpSpPr>
            <p:grpSpPr>
              <a:xfrm>
                <a:off x="5562600" y="381000"/>
                <a:ext cx="1371600" cy="381000"/>
                <a:chOff x="4876800" y="-304800"/>
                <a:chExt cx="3048000" cy="1066800"/>
              </a:xfrm>
            </p:grpSpPr>
            <p:sp>
              <p:nvSpPr>
                <p:cNvPr id="282" name="Quad Arrow 281"/>
                <p:cNvSpPr/>
                <p:nvPr/>
              </p:nvSpPr>
              <p:spPr>
                <a:xfrm>
                  <a:off x="48768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Quad Arrow 282"/>
                <p:cNvSpPr/>
                <p:nvPr/>
              </p:nvSpPr>
              <p:spPr>
                <a:xfrm>
                  <a:off x="58674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Quad Arrow 283"/>
                <p:cNvSpPr/>
                <p:nvPr/>
              </p:nvSpPr>
              <p:spPr>
                <a:xfrm>
                  <a:off x="68580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Quad Arrow 284"/>
                <p:cNvSpPr/>
                <p:nvPr/>
              </p:nvSpPr>
              <p:spPr>
                <a:xfrm>
                  <a:off x="5527964" y="-114993"/>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Quad Arrow 285"/>
                <p:cNvSpPr/>
                <p:nvPr/>
              </p:nvSpPr>
              <p:spPr>
                <a:xfrm>
                  <a:off x="6510251" y="-110837"/>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4" name="Group 108"/>
            <p:cNvGrpSpPr/>
            <p:nvPr/>
          </p:nvGrpSpPr>
          <p:grpSpPr>
            <a:xfrm>
              <a:off x="1524000" y="762000"/>
              <a:ext cx="304800" cy="4724400"/>
              <a:chOff x="4635137" y="533400"/>
              <a:chExt cx="457200" cy="4724400"/>
            </a:xfrm>
          </p:grpSpPr>
          <p:sp>
            <p:nvSpPr>
              <p:cNvPr id="266" name="Rounded Rectangle 265"/>
              <p:cNvSpPr/>
              <p:nvPr/>
            </p:nvSpPr>
            <p:spPr>
              <a:xfrm>
                <a:off x="4724400" y="1600200"/>
                <a:ext cx="228600" cy="3657600"/>
              </a:xfrm>
              <a:prstGeom prst="roundRect">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Isosceles Triangle 266"/>
              <p:cNvSpPr/>
              <p:nvPr/>
            </p:nvSpPr>
            <p:spPr>
              <a:xfrm>
                <a:off x="4648200" y="533400"/>
                <a:ext cx="381000" cy="1066800"/>
              </a:xfrm>
              <a:prstGeom prst="triangl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99"/>
              <p:cNvGrpSpPr/>
              <p:nvPr/>
            </p:nvGrpSpPr>
            <p:grpSpPr>
              <a:xfrm>
                <a:off x="4724400" y="1676400"/>
                <a:ext cx="304462" cy="666709"/>
                <a:chOff x="6553538" y="1619291"/>
                <a:chExt cx="752032" cy="1524000"/>
              </a:xfrm>
            </p:grpSpPr>
            <p:sp>
              <p:nvSpPr>
                <p:cNvPr id="277" name="Moon 276"/>
                <p:cNvSpPr/>
                <p:nvPr/>
              </p:nvSpPr>
              <p:spPr>
                <a:xfrm rot="20411470">
                  <a:off x="6787705" y="1695491"/>
                  <a:ext cx="365466" cy="1447800"/>
                </a:xfrm>
                <a:prstGeom prst="moon">
                  <a:avLst>
                    <a:gd name="adj" fmla="val 8750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Moon 277"/>
                <p:cNvSpPr/>
                <p:nvPr/>
              </p:nvSpPr>
              <p:spPr>
                <a:xfrm rot="21230815">
                  <a:off x="6553538" y="1691816"/>
                  <a:ext cx="365466" cy="1447800"/>
                </a:xfrm>
                <a:prstGeom prst="moon">
                  <a:avLst>
                    <a:gd name="adj" fmla="val 8750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oon 278"/>
                <p:cNvSpPr/>
                <p:nvPr/>
              </p:nvSpPr>
              <p:spPr>
                <a:xfrm rot="19423103">
                  <a:off x="6940104" y="1619291"/>
                  <a:ext cx="365466" cy="1447800"/>
                </a:xfrm>
                <a:prstGeom prst="moon">
                  <a:avLst>
                    <a:gd name="adj" fmla="val 8750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161"/>
              <p:cNvGrpSpPr/>
              <p:nvPr/>
            </p:nvGrpSpPr>
            <p:grpSpPr>
              <a:xfrm>
                <a:off x="4635137" y="1506583"/>
                <a:ext cx="457200" cy="304800"/>
                <a:chOff x="5486400" y="381000"/>
                <a:chExt cx="1600200" cy="381000"/>
              </a:xfrm>
            </p:grpSpPr>
            <p:sp>
              <p:nvSpPr>
                <p:cNvPr id="270" name="Rounded Rectangle 269"/>
                <p:cNvSpPr/>
                <p:nvPr/>
              </p:nvSpPr>
              <p:spPr>
                <a:xfrm>
                  <a:off x="5486400" y="381000"/>
                  <a:ext cx="1600200" cy="381000"/>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1" name="Group 155"/>
                <p:cNvGrpSpPr/>
                <p:nvPr/>
              </p:nvGrpSpPr>
              <p:grpSpPr>
                <a:xfrm>
                  <a:off x="5562600" y="381000"/>
                  <a:ext cx="1371600" cy="381000"/>
                  <a:chOff x="4876800" y="-304800"/>
                  <a:chExt cx="3048000" cy="1066800"/>
                </a:xfrm>
              </p:grpSpPr>
              <p:sp>
                <p:nvSpPr>
                  <p:cNvPr id="272" name="Quad Arrow 271"/>
                  <p:cNvSpPr/>
                  <p:nvPr/>
                </p:nvSpPr>
                <p:spPr>
                  <a:xfrm>
                    <a:off x="48768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Quad Arrow 272"/>
                  <p:cNvSpPr/>
                  <p:nvPr/>
                </p:nvSpPr>
                <p:spPr>
                  <a:xfrm>
                    <a:off x="58674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Quad Arrow 273"/>
                  <p:cNvSpPr/>
                  <p:nvPr/>
                </p:nvSpPr>
                <p:spPr>
                  <a:xfrm>
                    <a:off x="68580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Quad Arrow 274"/>
                  <p:cNvSpPr/>
                  <p:nvPr/>
                </p:nvSpPr>
                <p:spPr>
                  <a:xfrm>
                    <a:off x="5527964" y="-114993"/>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Quad Arrow 275"/>
                  <p:cNvSpPr/>
                  <p:nvPr/>
                </p:nvSpPr>
                <p:spPr>
                  <a:xfrm>
                    <a:off x="6510251" y="-110837"/>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65" name="Oval 264"/>
            <p:cNvSpPr/>
            <p:nvPr/>
          </p:nvSpPr>
          <p:spPr>
            <a:xfrm rot="19654610">
              <a:off x="1562776" y="3843036"/>
              <a:ext cx="214794" cy="31492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1" name="Group 310"/>
          <p:cNvGrpSpPr/>
          <p:nvPr/>
        </p:nvGrpSpPr>
        <p:grpSpPr>
          <a:xfrm>
            <a:off x="3581400" y="2819400"/>
            <a:ext cx="1524000" cy="3124200"/>
            <a:chOff x="2057400" y="304800"/>
            <a:chExt cx="2743200" cy="5867400"/>
          </a:xfrm>
        </p:grpSpPr>
        <p:sp>
          <p:nvSpPr>
            <p:cNvPr id="312" name="Cloud 311"/>
            <p:cNvSpPr/>
            <p:nvPr/>
          </p:nvSpPr>
          <p:spPr>
            <a:xfrm rot="368239">
              <a:off x="2627345" y="2413180"/>
              <a:ext cx="1717963" cy="673225"/>
            </a:xfrm>
            <a:prstGeom prst="cloud">
              <a:avLst/>
            </a:prstGeom>
            <a:solidFill>
              <a:srgbClr val="7B52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rot="12296205" flipH="1">
              <a:off x="3527050" y="5728354"/>
              <a:ext cx="644884" cy="42211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14" name="Oval 313"/>
            <p:cNvSpPr/>
            <p:nvPr/>
          </p:nvSpPr>
          <p:spPr>
            <a:xfrm rot="20660369" flipH="1">
              <a:off x="2907247" y="5707873"/>
              <a:ext cx="644884" cy="42211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15" name="Flowchart: Manual Operation 314"/>
            <p:cNvSpPr/>
            <p:nvPr/>
          </p:nvSpPr>
          <p:spPr>
            <a:xfrm rot="10800000">
              <a:off x="3552131" y="4357105"/>
              <a:ext cx="552758" cy="1519614"/>
            </a:xfrm>
            <a:prstGeom prst="flowChartManualOperation">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lowchart: Manual Operation 315"/>
            <p:cNvSpPr/>
            <p:nvPr/>
          </p:nvSpPr>
          <p:spPr>
            <a:xfrm rot="10800000">
              <a:off x="2999372" y="4357105"/>
              <a:ext cx="695712" cy="1519614"/>
            </a:xfrm>
            <a:prstGeom prst="flowChartManualOperation">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a:off x="2262363" y="4019413"/>
              <a:ext cx="511459" cy="4221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18" name="Oval 317"/>
            <p:cNvSpPr/>
            <p:nvPr/>
          </p:nvSpPr>
          <p:spPr>
            <a:xfrm>
              <a:off x="4289141" y="3934990"/>
              <a:ext cx="511459" cy="4221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19" name="Flowchart: Manual Operation 318"/>
            <p:cNvSpPr/>
            <p:nvPr/>
          </p:nvSpPr>
          <p:spPr>
            <a:xfrm rot="12304159">
              <a:off x="2562945" y="2814140"/>
              <a:ext cx="662778" cy="1435191"/>
            </a:xfrm>
            <a:prstGeom prst="flowChartManualOperation">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lowchart: Manual Operation 319"/>
            <p:cNvSpPr/>
            <p:nvPr/>
          </p:nvSpPr>
          <p:spPr>
            <a:xfrm rot="8727755">
              <a:off x="3853631" y="2804608"/>
              <a:ext cx="662778" cy="1435191"/>
            </a:xfrm>
            <a:prstGeom prst="flowChartManualOperation">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lowchart: Manual Operation 320"/>
            <p:cNvSpPr/>
            <p:nvPr/>
          </p:nvSpPr>
          <p:spPr>
            <a:xfrm rot="10800000">
              <a:off x="2907247" y="2743199"/>
              <a:ext cx="1289768" cy="2373713"/>
            </a:xfrm>
            <a:prstGeom prst="flowChartManualOperation">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Isosceles Triangle 321"/>
            <p:cNvSpPr/>
            <p:nvPr/>
          </p:nvSpPr>
          <p:spPr>
            <a:xfrm rot="10800000">
              <a:off x="3275752" y="2837491"/>
              <a:ext cx="644884" cy="590961"/>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Pentagon 322"/>
            <p:cNvSpPr/>
            <p:nvPr/>
          </p:nvSpPr>
          <p:spPr>
            <a:xfrm rot="16200000">
              <a:off x="-441019" y="3192437"/>
              <a:ext cx="5867400" cy="92126"/>
            </a:xfrm>
            <a:prstGeom prst="homePlate">
              <a:avLst>
                <a:gd name="adj" fmla="val 9091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2446615" y="4019413"/>
              <a:ext cx="219196" cy="3376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25" name="Flowchart: Decision 324"/>
            <p:cNvSpPr/>
            <p:nvPr/>
          </p:nvSpPr>
          <p:spPr>
            <a:xfrm rot="18232967">
              <a:off x="1744948" y="868465"/>
              <a:ext cx="923999" cy="299095"/>
            </a:xfrm>
            <a:prstGeom prst="flowChartDecis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Cross 325"/>
            <p:cNvSpPr/>
            <p:nvPr/>
          </p:nvSpPr>
          <p:spPr>
            <a:xfrm rot="2093903">
              <a:off x="3751953" y="3618402"/>
              <a:ext cx="578005" cy="511489"/>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Pentagon 326"/>
            <p:cNvSpPr/>
            <p:nvPr/>
          </p:nvSpPr>
          <p:spPr>
            <a:xfrm rot="7482643">
              <a:off x="2966736" y="4578370"/>
              <a:ext cx="1055288" cy="182491"/>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28" name="Oval 327"/>
            <p:cNvSpPr/>
            <p:nvPr/>
          </p:nvSpPr>
          <p:spPr>
            <a:xfrm>
              <a:off x="2999373" y="1402299"/>
              <a:ext cx="1105515" cy="160403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Cloud 328"/>
            <p:cNvSpPr/>
            <p:nvPr/>
          </p:nvSpPr>
          <p:spPr>
            <a:xfrm rot="6999720">
              <a:off x="2321400" y="1865527"/>
              <a:ext cx="1414949" cy="574127"/>
            </a:xfrm>
            <a:prstGeom prst="cloud">
              <a:avLst/>
            </a:prstGeom>
            <a:solidFill>
              <a:srgbClr val="7B52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Cloud 329"/>
            <p:cNvSpPr/>
            <p:nvPr/>
          </p:nvSpPr>
          <p:spPr>
            <a:xfrm rot="4583596">
              <a:off x="3376703" y="1840272"/>
              <a:ext cx="1414949" cy="574127"/>
            </a:xfrm>
            <a:prstGeom prst="cloud">
              <a:avLst/>
            </a:prstGeom>
            <a:solidFill>
              <a:srgbClr val="7B52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Cloud 330"/>
            <p:cNvSpPr/>
            <p:nvPr/>
          </p:nvSpPr>
          <p:spPr>
            <a:xfrm>
              <a:off x="3070789" y="1317876"/>
              <a:ext cx="1105515" cy="590961"/>
            </a:xfrm>
            <a:prstGeom prst="cloud">
              <a:avLst/>
            </a:prstGeom>
            <a:solidFill>
              <a:srgbClr val="7B52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2" name="Group 46"/>
            <p:cNvGrpSpPr/>
            <p:nvPr/>
          </p:nvGrpSpPr>
          <p:grpSpPr>
            <a:xfrm>
              <a:off x="3200400" y="2743200"/>
              <a:ext cx="650764" cy="2453047"/>
              <a:chOff x="5180147" y="2500417"/>
              <a:chExt cx="650764" cy="2453047"/>
            </a:xfrm>
          </p:grpSpPr>
          <p:sp>
            <p:nvSpPr>
              <p:cNvPr id="358" name="Rectangle 26"/>
              <p:cNvSpPr/>
              <p:nvPr/>
            </p:nvSpPr>
            <p:spPr>
              <a:xfrm rot="3829260">
                <a:off x="4387526" y="3457677"/>
                <a:ext cx="2219187" cy="461306"/>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9" name="Group 45"/>
              <p:cNvGrpSpPr/>
              <p:nvPr/>
            </p:nvGrpSpPr>
            <p:grpSpPr>
              <a:xfrm rot="19933661">
                <a:off x="5180147" y="2500417"/>
                <a:ext cx="650764" cy="2453047"/>
                <a:chOff x="6172200" y="1981200"/>
                <a:chExt cx="1066800" cy="2438400"/>
              </a:xfrm>
            </p:grpSpPr>
            <p:grpSp>
              <p:nvGrpSpPr>
                <p:cNvPr id="360" name="Group 38"/>
                <p:cNvGrpSpPr/>
                <p:nvPr/>
              </p:nvGrpSpPr>
              <p:grpSpPr>
                <a:xfrm>
                  <a:off x="6172200" y="1981200"/>
                  <a:ext cx="1066800" cy="1066800"/>
                  <a:chOff x="6172200" y="1981200"/>
                  <a:chExt cx="1066800" cy="1066800"/>
                </a:xfrm>
              </p:grpSpPr>
              <p:sp>
                <p:nvSpPr>
                  <p:cNvPr id="367" name="Multiply 36"/>
                  <p:cNvSpPr/>
                  <p:nvPr/>
                </p:nvSpPr>
                <p:spPr>
                  <a:xfrm>
                    <a:off x="6172200" y="1981200"/>
                    <a:ext cx="1066800" cy="1066800"/>
                  </a:xfrm>
                  <a:prstGeom prst="mathMultiply">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Diamond 37"/>
                  <p:cNvSpPr/>
                  <p:nvPr/>
                </p:nvSpPr>
                <p:spPr>
                  <a:xfrm>
                    <a:off x="6564923" y="2227385"/>
                    <a:ext cx="304800" cy="533400"/>
                  </a:xfrm>
                  <a:prstGeom prst="diamond">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1" name="Group 39"/>
                <p:cNvGrpSpPr/>
                <p:nvPr/>
              </p:nvGrpSpPr>
              <p:grpSpPr>
                <a:xfrm>
                  <a:off x="6172200" y="2667000"/>
                  <a:ext cx="1066800" cy="1066800"/>
                  <a:chOff x="6172200" y="1981200"/>
                  <a:chExt cx="1066800" cy="1066800"/>
                </a:xfrm>
              </p:grpSpPr>
              <p:sp>
                <p:nvSpPr>
                  <p:cNvPr id="365" name="Multiply 40"/>
                  <p:cNvSpPr/>
                  <p:nvPr/>
                </p:nvSpPr>
                <p:spPr>
                  <a:xfrm>
                    <a:off x="6172200" y="1981200"/>
                    <a:ext cx="1066800" cy="1066800"/>
                  </a:xfrm>
                  <a:prstGeom prst="mathMultiply">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Diamond 41"/>
                  <p:cNvSpPr/>
                  <p:nvPr/>
                </p:nvSpPr>
                <p:spPr>
                  <a:xfrm>
                    <a:off x="6564923" y="2227385"/>
                    <a:ext cx="304800" cy="533400"/>
                  </a:xfrm>
                  <a:prstGeom prst="diamond">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42"/>
                <p:cNvGrpSpPr/>
                <p:nvPr/>
              </p:nvGrpSpPr>
              <p:grpSpPr>
                <a:xfrm>
                  <a:off x="6172200" y="3352800"/>
                  <a:ext cx="1066800" cy="1066800"/>
                  <a:chOff x="6172200" y="1981200"/>
                  <a:chExt cx="1066800" cy="1066800"/>
                </a:xfrm>
              </p:grpSpPr>
              <p:sp>
                <p:nvSpPr>
                  <p:cNvPr id="363" name="Multiply 362"/>
                  <p:cNvSpPr/>
                  <p:nvPr/>
                </p:nvSpPr>
                <p:spPr>
                  <a:xfrm>
                    <a:off x="6172200" y="1981200"/>
                    <a:ext cx="1066800" cy="1066800"/>
                  </a:xfrm>
                  <a:prstGeom prst="mathMultiply">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Diamond 363"/>
                  <p:cNvSpPr/>
                  <p:nvPr/>
                </p:nvSpPr>
                <p:spPr>
                  <a:xfrm>
                    <a:off x="6564923" y="2227385"/>
                    <a:ext cx="304800" cy="533400"/>
                  </a:xfrm>
                  <a:prstGeom prst="diamond">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33" name="Rectangle 332"/>
            <p:cNvSpPr/>
            <p:nvPr/>
          </p:nvSpPr>
          <p:spPr>
            <a:xfrm>
              <a:off x="2999374" y="4019413"/>
              <a:ext cx="1289768" cy="337692"/>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334" name="Group 47"/>
            <p:cNvGrpSpPr/>
            <p:nvPr/>
          </p:nvGrpSpPr>
          <p:grpSpPr>
            <a:xfrm>
              <a:off x="3787211" y="4631475"/>
              <a:ext cx="551852" cy="569860"/>
              <a:chOff x="3787211" y="4631475"/>
              <a:chExt cx="551852" cy="569860"/>
            </a:xfrm>
          </p:grpSpPr>
          <p:grpSp>
            <p:nvGrpSpPr>
              <p:cNvPr id="349" name="Group 121"/>
              <p:cNvGrpSpPr/>
              <p:nvPr/>
            </p:nvGrpSpPr>
            <p:grpSpPr>
              <a:xfrm>
                <a:off x="3787211" y="4779220"/>
                <a:ext cx="184253" cy="422115"/>
                <a:chOff x="7696200" y="5791200"/>
                <a:chExt cx="228600" cy="381000"/>
              </a:xfrm>
            </p:grpSpPr>
            <p:sp>
              <p:nvSpPr>
                <p:cNvPr id="356" name="Trapezoid 355"/>
                <p:cNvSpPr/>
                <p:nvPr/>
              </p:nvSpPr>
              <p:spPr>
                <a:xfrm>
                  <a:off x="7696200" y="5943600"/>
                  <a:ext cx="228600" cy="228600"/>
                </a:xfrm>
                <a:prstGeom prst="trapezoid">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a:off x="7696200" y="5791200"/>
                  <a:ext cx="228600" cy="190500"/>
                </a:xfrm>
                <a:prstGeom prst="ellipse">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122"/>
              <p:cNvGrpSpPr/>
              <p:nvPr/>
            </p:nvGrpSpPr>
            <p:grpSpPr>
              <a:xfrm>
                <a:off x="3971464" y="4694797"/>
                <a:ext cx="184253" cy="422115"/>
                <a:chOff x="7696200" y="5791200"/>
                <a:chExt cx="228600" cy="381000"/>
              </a:xfrm>
            </p:grpSpPr>
            <p:sp>
              <p:nvSpPr>
                <p:cNvPr id="354" name="Trapezoid 353"/>
                <p:cNvSpPr/>
                <p:nvPr/>
              </p:nvSpPr>
              <p:spPr>
                <a:xfrm>
                  <a:off x="7696200" y="5943600"/>
                  <a:ext cx="228600" cy="228600"/>
                </a:xfrm>
                <a:prstGeom prst="trapezoid">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7696200" y="5791200"/>
                  <a:ext cx="228600" cy="190500"/>
                </a:xfrm>
                <a:prstGeom prst="ellipse">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1" name="Group 125"/>
              <p:cNvGrpSpPr/>
              <p:nvPr/>
            </p:nvGrpSpPr>
            <p:grpSpPr>
              <a:xfrm rot="20208952">
                <a:off x="4137039" y="4631475"/>
                <a:ext cx="202024" cy="379912"/>
                <a:chOff x="7696200" y="5791200"/>
                <a:chExt cx="228600" cy="381000"/>
              </a:xfrm>
            </p:grpSpPr>
            <p:sp>
              <p:nvSpPr>
                <p:cNvPr id="352" name="Trapezoid 351"/>
                <p:cNvSpPr/>
                <p:nvPr/>
              </p:nvSpPr>
              <p:spPr>
                <a:xfrm>
                  <a:off x="7696200" y="5943600"/>
                  <a:ext cx="228600" cy="228600"/>
                </a:xfrm>
                <a:prstGeom prst="trapezoid">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7696200" y="5791200"/>
                  <a:ext cx="228600" cy="190500"/>
                </a:xfrm>
                <a:prstGeom prst="ellipse">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5" name="Group 61"/>
            <p:cNvGrpSpPr/>
            <p:nvPr/>
          </p:nvGrpSpPr>
          <p:grpSpPr>
            <a:xfrm>
              <a:off x="2743200" y="1600200"/>
              <a:ext cx="1582616" cy="530461"/>
              <a:chOff x="5503984" y="1178171"/>
              <a:chExt cx="2116016" cy="709246"/>
            </a:xfrm>
          </p:grpSpPr>
          <p:sp>
            <p:nvSpPr>
              <p:cNvPr id="336" name="Rounded Rectangle 335"/>
              <p:cNvSpPr/>
              <p:nvPr/>
            </p:nvSpPr>
            <p:spPr>
              <a:xfrm>
                <a:off x="5562600" y="1295400"/>
                <a:ext cx="2057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7" name="Group 48"/>
              <p:cNvGrpSpPr/>
              <p:nvPr/>
            </p:nvGrpSpPr>
            <p:grpSpPr>
              <a:xfrm>
                <a:off x="5503984" y="1201617"/>
                <a:ext cx="685800" cy="685800"/>
                <a:chOff x="6172200" y="1981200"/>
                <a:chExt cx="1066800" cy="1066800"/>
              </a:xfrm>
            </p:grpSpPr>
            <p:sp>
              <p:nvSpPr>
                <p:cNvPr id="347" name="Multiply 346"/>
                <p:cNvSpPr/>
                <p:nvPr/>
              </p:nvSpPr>
              <p:spPr>
                <a:xfrm>
                  <a:off x="6172200" y="1981200"/>
                  <a:ext cx="1066800" cy="1066800"/>
                </a:xfrm>
                <a:prstGeom prst="mathMultiply">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Diamond 347"/>
                <p:cNvSpPr/>
                <p:nvPr/>
              </p:nvSpPr>
              <p:spPr>
                <a:xfrm>
                  <a:off x="6564923" y="2227385"/>
                  <a:ext cx="304800" cy="533400"/>
                </a:xfrm>
                <a:prstGeom prst="diamond">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8" name="Group 52"/>
              <p:cNvGrpSpPr/>
              <p:nvPr/>
            </p:nvGrpSpPr>
            <p:grpSpPr>
              <a:xfrm>
                <a:off x="5972907" y="1178171"/>
                <a:ext cx="685800" cy="685800"/>
                <a:chOff x="6172200" y="1981200"/>
                <a:chExt cx="1066800" cy="1066800"/>
              </a:xfrm>
            </p:grpSpPr>
            <p:sp>
              <p:nvSpPr>
                <p:cNvPr id="345" name="Multiply 344"/>
                <p:cNvSpPr/>
                <p:nvPr/>
              </p:nvSpPr>
              <p:spPr>
                <a:xfrm>
                  <a:off x="6172200" y="1981200"/>
                  <a:ext cx="1066800" cy="1066800"/>
                </a:xfrm>
                <a:prstGeom prst="mathMultiply">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Diamond 345"/>
                <p:cNvSpPr/>
                <p:nvPr/>
              </p:nvSpPr>
              <p:spPr>
                <a:xfrm>
                  <a:off x="6564923" y="2227385"/>
                  <a:ext cx="304800" cy="533400"/>
                </a:xfrm>
                <a:prstGeom prst="diamond">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9" name="Group 55"/>
              <p:cNvGrpSpPr/>
              <p:nvPr/>
            </p:nvGrpSpPr>
            <p:grpSpPr>
              <a:xfrm>
                <a:off x="6424245" y="1195756"/>
                <a:ext cx="685800" cy="685800"/>
                <a:chOff x="6172200" y="1981200"/>
                <a:chExt cx="1066800" cy="1066800"/>
              </a:xfrm>
            </p:grpSpPr>
            <p:sp>
              <p:nvSpPr>
                <p:cNvPr id="343" name="Multiply 342"/>
                <p:cNvSpPr/>
                <p:nvPr/>
              </p:nvSpPr>
              <p:spPr>
                <a:xfrm>
                  <a:off x="6172200" y="1981200"/>
                  <a:ext cx="1066800" cy="1066800"/>
                </a:xfrm>
                <a:prstGeom prst="mathMultiply">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Diamond 343"/>
                <p:cNvSpPr/>
                <p:nvPr/>
              </p:nvSpPr>
              <p:spPr>
                <a:xfrm>
                  <a:off x="6564923" y="2227385"/>
                  <a:ext cx="304800" cy="533400"/>
                </a:xfrm>
                <a:prstGeom prst="diamond">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58"/>
              <p:cNvGrpSpPr/>
              <p:nvPr/>
            </p:nvGrpSpPr>
            <p:grpSpPr>
              <a:xfrm>
                <a:off x="6893168" y="1178172"/>
                <a:ext cx="685800" cy="685800"/>
                <a:chOff x="6172200" y="1981200"/>
                <a:chExt cx="1066800" cy="1066800"/>
              </a:xfrm>
            </p:grpSpPr>
            <p:sp>
              <p:nvSpPr>
                <p:cNvPr id="341" name="Multiply 340"/>
                <p:cNvSpPr/>
                <p:nvPr/>
              </p:nvSpPr>
              <p:spPr>
                <a:xfrm>
                  <a:off x="6172200" y="1981200"/>
                  <a:ext cx="1066800" cy="1066800"/>
                </a:xfrm>
                <a:prstGeom prst="mathMultiply">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Diamond 341"/>
                <p:cNvSpPr/>
                <p:nvPr/>
              </p:nvSpPr>
              <p:spPr>
                <a:xfrm>
                  <a:off x="6564923" y="2227385"/>
                  <a:ext cx="304800" cy="533400"/>
                </a:xfrm>
                <a:prstGeom prst="diamond">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39659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F68A18-5608-4A4A-994E-444F78F97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5" name="TextBox 84"/>
          <p:cNvSpPr txBox="1"/>
          <p:nvPr/>
        </p:nvSpPr>
        <p:spPr>
          <a:xfrm>
            <a:off x="1676400" y="1"/>
            <a:ext cx="8839200" cy="769441"/>
          </a:xfrm>
          <a:prstGeom prst="rect">
            <a:avLst/>
          </a:prstGeom>
          <a:noFill/>
        </p:spPr>
        <p:txBody>
          <a:bodyPr wrap="square" rtlCol="0">
            <a:spAutoFit/>
          </a:bodyPr>
          <a:lstStyle/>
          <a:p>
            <a:pPr algn="ctr"/>
            <a:r>
              <a:rPr lang="en-US" sz="4400" dirty="0">
                <a:solidFill>
                  <a:schemeClr val="bg1"/>
                </a:solidFill>
                <a:latin typeface="Arial" panose="020B0604020202020204" pitchFamily="34" charset="0"/>
              </a:rPr>
              <a:t>Renewed Vigor</a:t>
            </a:r>
          </a:p>
        </p:txBody>
      </p:sp>
      <p:sp>
        <p:nvSpPr>
          <p:cNvPr id="86" name="Rectangle 85"/>
          <p:cNvSpPr/>
          <p:nvPr/>
        </p:nvSpPr>
        <p:spPr>
          <a:xfrm>
            <a:off x="833718" y="914401"/>
            <a:ext cx="5567082" cy="2585323"/>
          </a:xfrm>
          <a:prstGeom prst="rect">
            <a:avLst/>
          </a:prstGeom>
        </p:spPr>
        <p:txBody>
          <a:bodyPr wrap="square">
            <a:spAutoFit/>
          </a:bodyPr>
          <a:lstStyle/>
          <a:p>
            <a:r>
              <a:rPr lang="en-US" dirty="0">
                <a:solidFill>
                  <a:schemeClr val="bg1"/>
                </a:solidFill>
              </a:rPr>
              <a:t>Captain Moroni brought a portion of his army to help </a:t>
            </a:r>
            <a:r>
              <a:rPr lang="en-US" dirty="0" err="1">
                <a:solidFill>
                  <a:schemeClr val="bg1"/>
                </a:solidFill>
              </a:rPr>
              <a:t>Pahoran</a:t>
            </a:r>
            <a:r>
              <a:rPr lang="en-US" dirty="0">
                <a:solidFill>
                  <a:schemeClr val="bg1"/>
                </a:solidFill>
              </a:rPr>
              <a:t> overthrow the king-men in Zarahemla. </a:t>
            </a:r>
          </a:p>
          <a:p>
            <a:endParaRPr lang="en-US" dirty="0">
              <a:solidFill>
                <a:schemeClr val="bg1"/>
              </a:solidFill>
            </a:endParaRPr>
          </a:p>
          <a:p>
            <a:r>
              <a:rPr lang="en-US" dirty="0">
                <a:solidFill>
                  <a:schemeClr val="bg1"/>
                </a:solidFill>
              </a:rPr>
              <a:t>Then, with their united army and the help of other Nephite forces, Moroni and </a:t>
            </a:r>
            <a:r>
              <a:rPr lang="en-US" dirty="0" err="1">
                <a:solidFill>
                  <a:schemeClr val="bg1"/>
                </a:solidFill>
              </a:rPr>
              <a:t>Pahoran</a:t>
            </a:r>
            <a:r>
              <a:rPr lang="en-US" dirty="0">
                <a:solidFill>
                  <a:schemeClr val="bg1"/>
                </a:solidFill>
              </a:rPr>
              <a:t> retook the remaining cities that had been lost to the Lamanites. </a:t>
            </a:r>
          </a:p>
          <a:p>
            <a:endParaRPr lang="en-US" dirty="0">
              <a:solidFill>
                <a:schemeClr val="bg1"/>
              </a:solidFill>
            </a:endParaRPr>
          </a:p>
          <a:p>
            <a:r>
              <a:rPr lang="en-US" dirty="0">
                <a:solidFill>
                  <a:schemeClr val="bg1"/>
                </a:solidFill>
              </a:rPr>
              <a:t>They drove the Lamanites from the land and established peace among the people.</a:t>
            </a:r>
          </a:p>
        </p:txBody>
      </p:sp>
      <p:sp>
        <p:nvSpPr>
          <p:cNvPr id="87" name="Rectangle 86"/>
          <p:cNvSpPr/>
          <p:nvPr/>
        </p:nvSpPr>
        <p:spPr>
          <a:xfrm>
            <a:off x="5791200" y="3886201"/>
            <a:ext cx="4572000" cy="2585323"/>
          </a:xfrm>
          <a:prstGeom prst="rect">
            <a:avLst/>
          </a:prstGeom>
        </p:spPr>
        <p:txBody>
          <a:bodyPr>
            <a:spAutoFit/>
          </a:bodyPr>
          <a:lstStyle/>
          <a:p>
            <a:pPr fontAlgn="base"/>
            <a:r>
              <a:rPr lang="en-US" dirty="0">
                <a:solidFill>
                  <a:schemeClr val="bg1"/>
                </a:solidFill>
              </a:rPr>
              <a:t>“And it came to pass that Moroni and </a:t>
            </a:r>
            <a:r>
              <a:rPr lang="en-US" dirty="0" err="1">
                <a:solidFill>
                  <a:schemeClr val="bg1"/>
                </a:solidFill>
              </a:rPr>
              <a:t>Pahoran</a:t>
            </a:r>
            <a:r>
              <a:rPr lang="en-US" dirty="0">
                <a:solidFill>
                  <a:schemeClr val="bg1"/>
                </a:solidFill>
              </a:rPr>
              <a:t> went down with their armies into the land of Zarahemla, and went forth against the city, and did meet the men of </a:t>
            </a:r>
            <a:r>
              <a:rPr lang="en-US" dirty="0" err="1">
                <a:solidFill>
                  <a:schemeClr val="bg1"/>
                </a:solidFill>
              </a:rPr>
              <a:t>Pachus</a:t>
            </a:r>
            <a:r>
              <a:rPr lang="en-US" dirty="0">
                <a:solidFill>
                  <a:schemeClr val="bg1"/>
                </a:solidFill>
              </a:rPr>
              <a:t>, insomuch that they did come to battle.</a:t>
            </a:r>
          </a:p>
          <a:p>
            <a:pPr fontAlgn="base"/>
            <a:endParaRPr lang="en-US" dirty="0">
              <a:solidFill>
                <a:schemeClr val="bg1"/>
              </a:solidFill>
            </a:endParaRPr>
          </a:p>
          <a:p>
            <a:pPr fontAlgn="base"/>
            <a:r>
              <a:rPr lang="en-US" dirty="0">
                <a:solidFill>
                  <a:schemeClr val="bg1"/>
                </a:solidFill>
              </a:rPr>
              <a:t>And behold, </a:t>
            </a:r>
            <a:r>
              <a:rPr lang="en-US" dirty="0" err="1">
                <a:solidFill>
                  <a:schemeClr val="bg1"/>
                </a:solidFill>
              </a:rPr>
              <a:t>Pachus</a:t>
            </a:r>
            <a:r>
              <a:rPr lang="en-US" dirty="0">
                <a:solidFill>
                  <a:schemeClr val="bg1"/>
                </a:solidFill>
              </a:rPr>
              <a:t> was slain and his men were taken prisoners, and </a:t>
            </a:r>
            <a:r>
              <a:rPr lang="en-US" dirty="0" err="1">
                <a:solidFill>
                  <a:schemeClr val="bg1"/>
                </a:solidFill>
              </a:rPr>
              <a:t>Pahoran</a:t>
            </a:r>
            <a:r>
              <a:rPr lang="en-US" dirty="0">
                <a:solidFill>
                  <a:schemeClr val="bg1"/>
                </a:solidFill>
              </a:rPr>
              <a:t> was restored to his judgment-seat.”</a:t>
            </a:r>
          </a:p>
        </p:txBody>
      </p:sp>
      <p:sp>
        <p:nvSpPr>
          <p:cNvPr id="88" name="TextBox 87"/>
          <p:cNvSpPr txBox="1"/>
          <p:nvPr/>
        </p:nvSpPr>
        <p:spPr>
          <a:xfrm>
            <a:off x="0" y="6425915"/>
            <a:ext cx="2514600" cy="369332"/>
          </a:xfrm>
          <a:prstGeom prst="rect">
            <a:avLst/>
          </a:prstGeom>
          <a:noFill/>
        </p:spPr>
        <p:txBody>
          <a:bodyPr wrap="square" rtlCol="0">
            <a:spAutoFit/>
          </a:bodyPr>
          <a:lstStyle/>
          <a:p>
            <a:r>
              <a:rPr lang="en-US" dirty="0">
                <a:solidFill>
                  <a:schemeClr val="bg1"/>
                </a:solidFill>
              </a:rPr>
              <a:t>Alma 62:3-8</a:t>
            </a:r>
          </a:p>
        </p:txBody>
      </p:sp>
      <p:pic>
        <p:nvPicPr>
          <p:cNvPr id="3" name="Picture 2">
            <a:extLst>
              <a:ext uri="{FF2B5EF4-FFF2-40B4-BE49-F238E27FC236}">
                <a16:creationId xmlns:a16="http://schemas.microsoft.com/office/drawing/2014/main" id="{32A59D52-B284-4C5E-9DC4-9E7D0EAF0F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1117" y="3665165"/>
            <a:ext cx="4075805" cy="2547378"/>
          </a:xfrm>
          <a:prstGeom prst="rect">
            <a:avLst/>
          </a:prstGeom>
        </p:spPr>
      </p:pic>
      <p:pic>
        <p:nvPicPr>
          <p:cNvPr id="5" name="Picture 4">
            <a:extLst>
              <a:ext uri="{FF2B5EF4-FFF2-40B4-BE49-F238E27FC236}">
                <a16:creationId xmlns:a16="http://schemas.microsoft.com/office/drawing/2014/main" id="{AA92DF1F-EB0F-41C3-B42B-66E8C60D4D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5232" y="820953"/>
            <a:ext cx="3527139" cy="2547378"/>
          </a:xfrm>
          <a:prstGeom prst="rect">
            <a:avLst/>
          </a:prstGeom>
        </p:spPr>
      </p:pic>
    </p:spTree>
    <p:extLst>
      <p:ext uri="{BB962C8B-B14F-4D97-AF65-F5344CB8AC3E}">
        <p14:creationId xmlns:p14="http://schemas.microsoft.com/office/powerpoint/2010/main" val="395147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Picture 136">
            <a:extLst>
              <a:ext uri="{FF2B5EF4-FFF2-40B4-BE49-F238E27FC236}">
                <a16:creationId xmlns:a16="http://schemas.microsoft.com/office/drawing/2014/main" id="{132E43D5-D38E-4C29-9531-BEB68573DD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Group 7"/>
          <p:cNvGrpSpPr/>
          <p:nvPr/>
        </p:nvGrpSpPr>
        <p:grpSpPr>
          <a:xfrm>
            <a:off x="7999902" y="1429871"/>
            <a:ext cx="1910676" cy="4025280"/>
            <a:chOff x="6475902" y="1429871"/>
            <a:chExt cx="1910676" cy="4025280"/>
          </a:xfrm>
        </p:grpSpPr>
        <p:grpSp>
          <p:nvGrpSpPr>
            <p:cNvPr id="9" name="Group 318"/>
            <p:cNvGrpSpPr/>
            <p:nvPr/>
          </p:nvGrpSpPr>
          <p:grpSpPr>
            <a:xfrm rot="20409233" flipH="1">
              <a:off x="8032897" y="2997758"/>
              <a:ext cx="353681" cy="1147585"/>
              <a:chOff x="5332559" y="762000"/>
              <a:chExt cx="763441" cy="942109"/>
            </a:xfrm>
          </p:grpSpPr>
          <p:sp>
            <p:nvSpPr>
              <p:cNvPr id="130" name="Moon 129"/>
              <p:cNvSpPr/>
              <p:nvPr/>
            </p:nvSpPr>
            <p:spPr>
              <a:xfrm>
                <a:off x="5638800" y="762000"/>
                <a:ext cx="457200" cy="914400"/>
              </a:xfrm>
              <a:prstGeom prst="mo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20277012">
                <a:off x="5740191" y="872480"/>
                <a:ext cx="299227" cy="598454"/>
              </a:xfrm>
              <a:prstGeom prst="mo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880329">
                <a:off x="5332559" y="789709"/>
                <a:ext cx="328888" cy="914400"/>
              </a:xfrm>
              <a:prstGeom prst="moon">
                <a:avLst>
                  <a:gd name="adj" fmla="val 7045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p:cNvSpPr/>
            <p:nvPr/>
          </p:nvSpPr>
          <p:spPr>
            <a:xfrm rot="17172481" flipH="1">
              <a:off x="7572276" y="5027011"/>
              <a:ext cx="273919" cy="58236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8420343" flipH="1">
              <a:off x="7191276" y="5027012"/>
              <a:ext cx="273919" cy="58236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303158">
              <a:off x="6499084" y="3859916"/>
              <a:ext cx="385872" cy="6052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924800" y="3810000"/>
              <a:ext cx="397484" cy="6052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6848846" y="3348832"/>
              <a:ext cx="1249236" cy="1938544"/>
            </a:xfrm>
            <a:prstGeom prst="trapezoid">
              <a:avLst>
                <a:gd name="adj" fmla="val 12481"/>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482973">
              <a:off x="7649310" y="3012996"/>
              <a:ext cx="573421" cy="1291765"/>
            </a:xfrm>
            <a:prstGeom prst="trapezoid">
              <a:avLst>
                <a:gd name="adj" fmla="val 12481"/>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324899">
              <a:off x="6644352" y="3013102"/>
              <a:ext cx="573421" cy="1287616"/>
            </a:xfrm>
            <a:prstGeom prst="trapezoid">
              <a:avLst>
                <a:gd name="adj" fmla="val 12481"/>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6843260" y="2960502"/>
              <a:ext cx="1249236" cy="1938544"/>
            </a:xfrm>
            <a:prstGeom prst="trapezoid">
              <a:avLst>
                <a:gd name="adj" fmla="val 19634"/>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rot="10800000">
              <a:off x="7162800" y="3124200"/>
              <a:ext cx="738185" cy="686892"/>
            </a:xfrm>
            <a:prstGeom prst="triangle">
              <a:avLst>
                <a:gd name="adj" fmla="val 54540"/>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21023553">
              <a:off x="7831726" y="2974834"/>
              <a:ext cx="114563" cy="95604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955511">
              <a:off x="6831196" y="2971091"/>
              <a:ext cx="222408" cy="12973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97"/>
            <p:cNvGrpSpPr/>
            <p:nvPr/>
          </p:nvGrpSpPr>
          <p:grpSpPr>
            <a:xfrm>
              <a:off x="6629400" y="1752600"/>
              <a:ext cx="1622518" cy="1822563"/>
              <a:chOff x="2147482" y="762000"/>
              <a:chExt cx="1748368" cy="2503339"/>
            </a:xfrm>
          </p:grpSpPr>
          <p:grpSp>
            <p:nvGrpSpPr>
              <p:cNvPr id="59" name="Group 19"/>
              <p:cNvGrpSpPr/>
              <p:nvPr/>
            </p:nvGrpSpPr>
            <p:grpSpPr>
              <a:xfrm rot="5014661">
                <a:off x="2745812" y="1606459"/>
                <a:ext cx="1647298" cy="652779"/>
                <a:chOff x="4850118" y="788842"/>
                <a:chExt cx="2160282" cy="1573358"/>
              </a:xfrm>
            </p:grpSpPr>
            <p:grpSp>
              <p:nvGrpSpPr>
                <p:cNvPr id="114" name="Group 10"/>
                <p:cNvGrpSpPr/>
                <p:nvPr/>
              </p:nvGrpSpPr>
              <p:grpSpPr>
                <a:xfrm rot="10800000">
                  <a:off x="5181600" y="1371600"/>
                  <a:ext cx="1295400" cy="990600"/>
                  <a:chOff x="4850118" y="788842"/>
                  <a:chExt cx="2160282" cy="1497158"/>
                </a:xfrm>
              </p:grpSpPr>
              <p:sp>
                <p:nvSpPr>
                  <p:cNvPr id="123" name="Moon 29"/>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30"/>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31"/>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32"/>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oon 33"/>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34"/>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35"/>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9"/>
                <p:cNvGrpSpPr/>
                <p:nvPr/>
              </p:nvGrpSpPr>
              <p:grpSpPr>
                <a:xfrm>
                  <a:off x="4850118" y="788842"/>
                  <a:ext cx="2160282" cy="1497158"/>
                  <a:chOff x="4850118" y="788842"/>
                  <a:chExt cx="2160282" cy="1497158"/>
                </a:xfrm>
              </p:grpSpPr>
              <p:sp>
                <p:nvSpPr>
                  <p:cNvPr id="116" name="Moon 22"/>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p:cNvSpPr/>
              <p:nvPr/>
            </p:nvSpPr>
            <p:spPr>
              <a:xfrm>
                <a:off x="2514600" y="914400"/>
                <a:ext cx="11430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18"/>
              <p:cNvGrpSpPr/>
              <p:nvPr/>
            </p:nvGrpSpPr>
            <p:grpSpPr>
              <a:xfrm>
                <a:off x="2438400" y="762000"/>
                <a:ext cx="1219200" cy="887957"/>
                <a:chOff x="4850118" y="788842"/>
                <a:chExt cx="2160282" cy="1573358"/>
              </a:xfrm>
            </p:grpSpPr>
            <p:grpSp>
              <p:nvGrpSpPr>
                <p:cNvPr id="98" name="Group 10"/>
                <p:cNvGrpSpPr/>
                <p:nvPr/>
              </p:nvGrpSpPr>
              <p:grpSpPr>
                <a:xfrm rot="10800000">
                  <a:off x="5181600" y="1371600"/>
                  <a:ext cx="1295400" cy="990600"/>
                  <a:chOff x="4850118" y="788842"/>
                  <a:chExt cx="2160282" cy="1497158"/>
                </a:xfrm>
              </p:grpSpPr>
              <p:sp>
                <p:nvSpPr>
                  <p:cNvPr id="107" name="Moon 106"/>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
                <p:cNvGrpSpPr/>
                <p:nvPr/>
              </p:nvGrpSpPr>
              <p:grpSpPr>
                <a:xfrm>
                  <a:off x="4850118" y="788842"/>
                  <a:ext cx="2160282" cy="1497158"/>
                  <a:chOff x="4850118" y="788842"/>
                  <a:chExt cx="2160282" cy="1497158"/>
                </a:xfrm>
              </p:grpSpPr>
              <p:sp>
                <p:nvSpPr>
                  <p:cNvPr id="100" name="Moon 99"/>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53"/>
              <p:cNvGrpSpPr/>
              <p:nvPr/>
            </p:nvGrpSpPr>
            <p:grpSpPr>
              <a:xfrm rot="16585339" flipH="1">
                <a:off x="1650223" y="1671600"/>
                <a:ext cx="1647298" cy="652779"/>
                <a:chOff x="4850118" y="788842"/>
                <a:chExt cx="2160282" cy="1573358"/>
              </a:xfrm>
            </p:grpSpPr>
            <p:grpSp>
              <p:nvGrpSpPr>
                <p:cNvPr id="82" name="Group 10"/>
                <p:cNvGrpSpPr/>
                <p:nvPr/>
              </p:nvGrpSpPr>
              <p:grpSpPr>
                <a:xfrm rot="10800000">
                  <a:off x="5181600" y="1371600"/>
                  <a:ext cx="1295400" cy="990600"/>
                  <a:chOff x="4850118" y="788842"/>
                  <a:chExt cx="2160282" cy="1497158"/>
                </a:xfrm>
              </p:grpSpPr>
              <p:sp>
                <p:nvSpPr>
                  <p:cNvPr id="91" name="Moon 90"/>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92"/>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9"/>
                <p:cNvGrpSpPr/>
                <p:nvPr/>
              </p:nvGrpSpPr>
              <p:grpSpPr>
                <a:xfrm>
                  <a:off x="4850118" y="788842"/>
                  <a:ext cx="2160282" cy="1497158"/>
                  <a:chOff x="4850118" y="788842"/>
                  <a:chExt cx="2160282" cy="1497158"/>
                </a:xfrm>
              </p:grpSpPr>
              <p:sp>
                <p:nvSpPr>
                  <p:cNvPr id="84" name="Moon 83"/>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70"/>
              <p:cNvGrpSpPr/>
              <p:nvPr/>
            </p:nvGrpSpPr>
            <p:grpSpPr>
              <a:xfrm>
                <a:off x="2743200" y="2133600"/>
                <a:ext cx="762000" cy="1131739"/>
                <a:chOff x="4850118" y="864958"/>
                <a:chExt cx="2160282" cy="1497242"/>
              </a:xfrm>
            </p:grpSpPr>
            <p:grpSp>
              <p:nvGrpSpPr>
                <p:cNvPr id="67" name="Group 10"/>
                <p:cNvGrpSpPr/>
                <p:nvPr/>
              </p:nvGrpSpPr>
              <p:grpSpPr>
                <a:xfrm rot="10800000">
                  <a:off x="5181600" y="1371600"/>
                  <a:ext cx="1295400" cy="990600"/>
                  <a:chOff x="4850118" y="788842"/>
                  <a:chExt cx="2160282" cy="1497158"/>
                </a:xfrm>
              </p:grpSpPr>
              <p:sp>
                <p:nvSpPr>
                  <p:cNvPr id="75" name="Moon 74"/>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9"/>
                <p:cNvGrpSpPr/>
                <p:nvPr/>
              </p:nvGrpSpPr>
              <p:grpSpPr>
                <a:xfrm>
                  <a:off x="4850118" y="864958"/>
                  <a:ext cx="2160282" cy="1421042"/>
                  <a:chOff x="4850118" y="864958"/>
                  <a:chExt cx="2160282" cy="1421042"/>
                </a:xfrm>
              </p:grpSpPr>
              <p:sp>
                <p:nvSpPr>
                  <p:cNvPr id="69" name="Moon 68"/>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4" name="Oval 63"/>
              <p:cNvSpPr/>
              <p:nvPr/>
            </p:nvSpPr>
            <p:spPr>
              <a:xfrm>
                <a:off x="2362200" y="1143000"/>
                <a:ext cx="685800" cy="5334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3876775">
                <a:off x="3261925" y="1144484"/>
                <a:ext cx="533400" cy="304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2964305" y="2322226"/>
                <a:ext cx="435964" cy="2523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88"/>
            <p:cNvGrpSpPr/>
            <p:nvPr/>
          </p:nvGrpSpPr>
          <p:grpSpPr>
            <a:xfrm>
              <a:off x="7010400" y="3200400"/>
              <a:ext cx="999563" cy="1172156"/>
              <a:chOff x="5311446" y="107342"/>
              <a:chExt cx="1532963" cy="1797658"/>
            </a:xfrm>
          </p:grpSpPr>
          <p:sp>
            <p:nvSpPr>
              <p:cNvPr id="50" name="Diamond 49"/>
              <p:cNvSpPr/>
              <p:nvPr/>
            </p:nvSpPr>
            <p:spPr>
              <a:xfrm rot="19945818">
                <a:off x="5547271" y="582631"/>
                <a:ext cx="381000" cy="685800"/>
              </a:xfrm>
              <a:prstGeom prst="diamond">
                <a:avLst/>
              </a:prstGeom>
              <a:solidFill>
                <a:srgbClr val="C86D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rot="1610861">
                <a:off x="6230326" y="595919"/>
                <a:ext cx="381000" cy="685800"/>
              </a:xfrm>
              <a:prstGeom prst="diamond">
                <a:avLst/>
              </a:prstGeom>
              <a:solidFill>
                <a:srgbClr val="C86D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rot="1610861">
                <a:off x="6463409" y="107342"/>
                <a:ext cx="381000" cy="685800"/>
              </a:xfrm>
              <a:prstGeom prst="diamond">
                <a:avLst/>
              </a:prstGeom>
              <a:solidFill>
                <a:srgbClr val="C86D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rot="8901575">
                <a:off x="5311446" y="143203"/>
                <a:ext cx="381000" cy="685800"/>
              </a:xfrm>
              <a:prstGeom prst="diamond">
                <a:avLst/>
              </a:prstGeom>
              <a:solidFill>
                <a:srgbClr val="C86D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285"/>
              <p:cNvGrpSpPr/>
              <p:nvPr/>
            </p:nvGrpSpPr>
            <p:grpSpPr>
              <a:xfrm>
                <a:off x="5715000" y="1143000"/>
                <a:ext cx="685800" cy="762000"/>
                <a:chOff x="5715000" y="1143000"/>
                <a:chExt cx="685800" cy="762000"/>
              </a:xfrm>
            </p:grpSpPr>
            <p:sp>
              <p:nvSpPr>
                <p:cNvPr id="57" name="Oval 56"/>
                <p:cNvSpPr/>
                <p:nvPr/>
              </p:nvSpPr>
              <p:spPr>
                <a:xfrm>
                  <a:off x="5715000" y="1143000"/>
                  <a:ext cx="685800" cy="762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Quad Arrow Callout 57"/>
                <p:cNvSpPr/>
                <p:nvPr/>
              </p:nvSpPr>
              <p:spPr>
                <a:xfrm>
                  <a:off x="5791200" y="1219200"/>
                  <a:ext cx="533400" cy="609600"/>
                </a:xfrm>
                <a:prstGeom prst="quadArrowCallout">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p:cNvSpPr/>
              <p:nvPr/>
            </p:nvSpPr>
            <p:spPr>
              <a:xfrm>
                <a:off x="5526741" y="609600"/>
                <a:ext cx="228600" cy="2286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05282" y="600635"/>
                <a:ext cx="228600" cy="2286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96"/>
            <p:cNvGrpSpPr/>
            <p:nvPr/>
          </p:nvGrpSpPr>
          <p:grpSpPr>
            <a:xfrm>
              <a:off x="6996953" y="5015754"/>
              <a:ext cx="951055" cy="152400"/>
              <a:chOff x="6077927" y="725758"/>
              <a:chExt cx="2434525" cy="390115"/>
            </a:xfrm>
          </p:grpSpPr>
          <p:sp>
            <p:nvSpPr>
              <p:cNvPr id="43" name="Diamond 42"/>
              <p:cNvSpPr/>
              <p:nvPr/>
            </p:nvSpPr>
            <p:spPr>
              <a:xfrm rot="16200000">
                <a:off x="6230327" y="582473"/>
                <a:ext cx="381000" cy="685800"/>
              </a:xfrm>
              <a:prstGeom prst="diamond">
                <a:avLst/>
              </a:prstGeom>
              <a:solidFill>
                <a:srgbClr val="C86D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rot="5400000">
                <a:off x="6813640" y="577840"/>
                <a:ext cx="381000" cy="685800"/>
              </a:xfrm>
              <a:prstGeom prst="diamond">
                <a:avLst/>
              </a:prstGeom>
              <a:solidFill>
                <a:srgbClr val="C86D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rot="16200000">
                <a:off x="7395739" y="577991"/>
                <a:ext cx="381000" cy="685800"/>
              </a:xfrm>
              <a:prstGeom prst="diamond">
                <a:avLst/>
              </a:prstGeom>
              <a:solidFill>
                <a:srgbClr val="C86D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rot="5400000">
                <a:off x="7979052" y="573358"/>
                <a:ext cx="381000" cy="685800"/>
              </a:xfrm>
              <a:prstGeom prst="diamond">
                <a:avLst/>
              </a:prstGeom>
              <a:solidFill>
                <a:srgbClr val="C86D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741024" y="788894"/>
                <a:ext cx="228600" cy="2286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185212" y="793376"/>
                <a:ext cx="228600" cy="2286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575612" y="793376"/>
                <a:ext cx="228600" cy="2286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306"/>
            <p:cNvGrpSpPr/>
            <p:nvPr/>
          </p:nvGrpSpPr>
          <p:grpSpPr>
            <a:xfrm>
              <a:off x="6781800" y="2057400"/>
              <a:ext cx="1295400" cy="228600"/>
              <a:chOff x="5715000" y="1447800"/>
              <a:chExt cx="1062318" cy="228600"/>
            </a:xfrm>
          </p:grpSpPr>
          <p:sp>
            <p:nvSpPr>
              <p:cNvPr id="34" name="Rounded Rectangle 33"/>
              <p:cNvSpPr/>
              <p:nvPr/>
            </p:nvSpPr>
            <p:spPr>
              <a:xfrm>
                <a:off x="5715000" y="1447800"/>
                <a:ext cx="1062318" cy="228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297"/>
              <p:cNvGrpSpPr/>
              <p:nvPr/>
            </p:nvGrpSpPr>
            <p:grpSpPr>
              <a:xfrm>
                <a:off x="5764306" y="1483659"/>
                <a:ext cx="951055" cy="152400"/>
                <a:chOff x="6077927" y="725758"/>
                <a:chExt cx="2434525" cy="390115"/>
              </a:xfrm>
            </p:grpSpPr>
            <p:sp>
              <p:nvSpPr>
                <p:cNvPr id="36" name="Diamond 35"/>
                <p:cNvSpPr/>
                <p:nvPr/>
              </p:nvSpPr>
              <p:spPr>
                <a:xfrm rot="16200000">
                  <a:off x="6230327" y="582473"/>
                  <a:ext cx="381000" cy="685800"/>
                </a:xfrm>
                <a:prstGeom prst="diamond">
                  <a:avLst/>
                </a:prstGeom>
                <a:solidFill>
                  <a:srgbClr val="C86D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rot="5400000">
                  <a:off x="6813640" y="577840"/>
                  <a:ext cx="381000" cy="685800"/>
                </a:xfrm>
                <a:prstGeom prst="diamond">
                  <a:avLst/>
                </a:prstGeom>
                <a:solidFill>
                  <a:srgbClr val="C86D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rot="16200000">
                  <a:off x="7395739" y="577991"/>
                  <a:ext cx="381000" cy="685800"/>
                </a:xfrm>
                <a:prstGeom prst="diamond">
                  <a:avLst/>
                </a:prstGeom>
                <a:solidFill>
                  <a:srgbClr val="C86D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rot="5400000">
                  <a:off x="7979052" y="573358"/>
                  <a:ext cx="381000" cy="685800"/>
                </a:xfrm>
                <a:prstGeom prst="diamond">
                  <a:avLst/>
                </a:prstGeom>
                <a:solidFill>
                  <a:srgbClr val="C86D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741024" y="788894"/>
                  <a:ext cx="228600" cy="2286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185212" y="793376"/>
                  <a:ext cx="228600" cy="2286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575612" y="793376"/>
                  <a:ext cx="228600" cy="2286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Isosceles Triangle 24"/>
            <p:cNvSpPr/>
            <p:nvPr/>
          </p:nvSpPr>
          <p:spPr>
            <a:xfrm>
              <a:off x="6781800" y="1524000"/>
              <a:ext cx="381000" cy="533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7696200" y="1524000"/>
              <a:ext cx="381000" cy="533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a:off x="7203141" y="1429871"/>
              <a:ext cx="457200" cy="6096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a:off x="7086600" y="1716741"/>
              <a:ext cx="228600" cy="32004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a:off x="7543800" y="1725705"/>
              <a:ext cx="228600" cy="32004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310"/>
            <p:cNvGrpSpPr/>
            <p:nvPr/>
          </p:nvGrpSpPr>
          <p:grpSpPr>
            <a:xfrm rot="1190767">
              <a:off x="6475902" y="3068681"/>
              <a:ext cx="353681" cy="1147585"/>
              <a:chOff x="5332559" y="762000"/>
              <a:chExt cx="763441" cy="942109"/>
            </a:xfrm>
          </p:grpSpPr>
          <p:sp>
            <p:nvSpPr>
              <p:cNvPr id="31" name="Moon 30"/>
              <p:cNvSpPr/>
              <p:nvPr/>
            </p:nvSpPr>
            <p:spPr>
              <a:xfrm>
                <a:off x="5638800" y="762000"/>
                <a:ext cx="457200" cy="914400"/>
              </a:xfrm>
              <a:prstGeom prst="mo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20277012">
                <a:off x="5740191" y="872480"/>
                <a:ext cx="299227" cy="598454"/>
              </a:xfrm>
              <a:prstGeom prst="mo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880329">
                <a:off x="5332559" y="789709"/>
                <a:ext cx="328888" cy="914400"/>
              </a:xfrm>
              <a:prstGeom prst="moon">
                <a:avLst>
                  <a:gd name="adj" fmla="val 7045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p:cNvSpPr txBox="1"/>
          <p:nvPr/>
        </p:nvSpPr>
        <p:spPr>
          <a:xfrm>
            <a:off x="1676400" y="1"/>
            <a:ext cx="8839200" cy="769441"/>
          </a:xfrm>
          <a:prstGeom prst="rect">
            <a:avLst/>
          </a:prstGeom>
          <a:noFill/>
        </p:spPr>
        <p:txBody>
          <a:bodyPr wrap="square" rtlCol="0">
            <a:spAutoFit/>
          </a:bodyPr>
          <a:lstStyle/>
          <a:p>
            <a:pPr algn="ctr"/>
            <a:r>
              <a:rPr lang="en-US" sz="4400" dirty="0" err="1">
                <a:solidFill>
                  <a:schemeClr val="bg1"/>
                </a:solidFill>
                <a:latin typeface="Arial" panose="020B0604020202020204" pitchFamily="34" charset="0"/>
              </a:rPr>
              <a:t>Pachus</a:t>
            </a:r>
            <a:endParaRPr lang="en-US" sz="4400" dirty="0">
              <a:solidFill>
                <a:schemeClr val="bg1"/>
              </a:solidFill>
              <a:latin typeface="Arial" panose="020B0604020202020204" pitchFamily="34" charset="0"/>
            </a:endParaRPr>
          </a:p>
        </p:txBody>
      </p:sp>
      <p:sp>
        <p:nvSpPr>
          <p:cNvPr id="135" name="TextBox 134"/>
          <p:cNvSpPr txBox="1"/>
          <p:nvPr/>
        </p:nvSpPr>
        <p:spPr>
          <a:xfrm>
            <a:off x="1174379" y="1922931"/>
            <a:ext cx="6660774" cy="3477875"/>
          </a:xfrm>
          <a:prstGeom prst="rect">
            <a:avLst/>
          </a:prstGeom>
          <a:noFill/>
        </p:spPr>
        <p:txBody>
          <a:bodyPr wrap="square" rtlCol="0">
            <a:spAutoFit/>
          </a:bodyPr>
          <a:lstStyle/>
          <a:p>
            <a:r>
              <a:rPr lang="en-US" sz="2000" dirty="0">
                <a:solidFill>
                  <a:schemeClr val="bg1"/>
                </a:solidFill>
              </a:rPr>
              <a:t>He was the lead of the Nephite dissenters who revolted against </a:t>
            </a:r>
            <a:r>
              <a:rPr lang="en-US" sz="2000" dirty="0" err="1">
                <a:solidFill>
                  <a:schemeClr val="bg1"/>
                </a:solidFill>
              </a:rPr>
              <a:t>Pahoran</a:t>
            </a:r>
            <a:r>
              <a:rPr lang="en-US" sz="2000" dirty="0">
                <a:solidFill>
                  <a:schemeClr val="bg1"/>
                </a:solidFill>
              </a:rPr>
              <a:t>—king for a time</a:t>
            </a:r>
          </a:p>
          <a:p>
            <a:endParaRPr lang="en-US" sz="2000" dirty="0">
              <a:solidFill>
                <a:schemeClr val="bg1"/>
              </a:solidFill>
            </a:endParaRPr>
          </a:p>
          <a:p>
            <a:r>
              <a:rPr lang="en-US" sz="2000" dirty="0">
                <a:solidFill>
                  <a:schemeClr val="bg1"/>
                </a:solidFill>
              </a:rPr>
              <a:t>He drove the “freemen” from Zarahemla</a:t>
            </a:r>
          </a:p>
          <a:p>
            <a:endParaRPr lang="en-US" sz="2000" dirty="0">
              <a:solidFill>
                <a:schemeClr val="bg1"/>
              </a:solidFill>
            </a:endParaRPr>
          </a:p>
          <a:p>
            <a:r>
              <a:rPr lang="en-US" sz="2000" dirty="0">
                <a:solidFill>
                  <a:schemeClr val="bg1"/>
                </a:solidFill>
              </a:rPr>
              <a:t>Moroni and </a:t>
            </a:r>
            <a:r>
              <a:rPr lang="en-US" sz="2000" dirty="0" err="1">
                <a:solidFill>
                  <a:schemeClr val="bg1"/>
                </a:solidFill>
              </a:rPr>
              <a:t>Pahoran</a:t>
            </a:r>
            <a:r>
              <a:rPr lang="en-US" sz="2000" dirty="0">
                <a:solidFill>
                  <a:schemeClr val="bg1"/>
                </a:solidFill>
              </a:rPr>
              <a:t> combined their forces and invaded Zarahemla and killed </a:t>
            </a:r>
            <a:r>
              <a:rPr lang="en-US" sz="2000" dirty="0" err="1">
                <a:solidFill>
                  <a:schemeClr val="bg1"/>
                </a:solidFill>
              </a:rPr>
              <a:t>Pachas</a:t>
            </a:r>
            <a:r>
              <a:rPr lang="en-US" sz="2000" dirty="0">
                <a:solidFill>
                  <a:schemeClr val="bg1"/>
                </a:solidFill>
              </a:rPr>
              <a:t> and placed his followers under arrest</a:t>
            </a:r>
          </a:p>
          <a:p>
            <a:endParaRPr lang="en-US" sz="2000" dirty="0">
              <a:solidFill>
                <a:schemeClr val="bg1"/>
              </a:solidFill>
            </a:endParaRPr>
          </a:p>
          <a:p>
            <a:r>
              <a:rPr lang="en-US" sz="2000" dirty="0">
                <a:solidFill>
                  <a:schemeClr val="bg1"/>
                </a:solidFill>
              </a:rPr>
              <a:t>Those dissenters who denied having freedom were executed according to the law (Alma 62:9-10)</a:t>
            </a:r>
          </a:p>
        </p:txBody>
      </p:sp>
      <p:sp>
        <p:nvSpPr>
          <p:cNvPr id="136" name="TextBox 135"/>
          <p:cNvSpPr txBox="1"/>
          <p:nvPr/>
        </p:nvSpPr>
        <p:spPr>
          <a:xfrm>
            <a:off x="9525000" y="6488668"/>
            <a:ext cx="2514600" cy="369332"/>
          </a:xfrm>
          <a:prstGeom prst="rect">
            <a:avLst/>
          </a:prstGeom>
          <a:noFill/>
        </p:spPr>
        <p:txBody>
          <a:bodyPr wrap="square" rtlCol="0">
            <a:spAutoFit/>
          </a:bodyPr>
          <a:lstStyle/>
          <a:p>
            <a:pPr algn="r"/>
            <a:r>
              <a:rPr lang="en-US" dirty="0">
                <a:solidFill>
                  <a:schemeClr val="bg1"/>
                </a:solidFill>
              </a:rPr>
              <a:t>Who’s Who</a:t>
            </a:r>
          </a:p>
        </p:txBody>
      </p:sp>
    </p:spTree>
    <p:extLst>
      <p:ext uri="{BB962C8B-B14F-4D97-AF65-F5344CB8AC3E}">
        <p14:creationId xmlns:p14="http://schemas.microsoft.com/office/powerpoint/2010/main" val="394180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down)">
                                      <p:cBhvr>
                                        <p:cTn id="9" dur="580">
                                          <p:stCondLst>
                                            <p:cond delay="0"/>
                                          </p:stCondLst>
                                        </p:cTn>
                                        <p:tgtEl>
                                          <p:spTgt spid="8"/>
                                        </p:tgtEl>
                                      </p:cBhvr>
                                    </p:animEffect>
                                    <p:anim calcmode="lin" valueType="num">
                                      <p:cBhvr>
                                        <p:cTn id="1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5" dur="26">
                                          <p:stCondLst>
                                            <p:cond delay="650"/>
                                          </p:stCondLst>
                                        </p:cTn>
                                        <p:tgtEl>
                                          <p:spTgt spid="8"/>
                                        </p:tgtEl>
                                      </p:cBhvr>
                                      <p:to x="100000" y="60000"/>
                                    </p:animScale>
                                    <p:animScale>
                                      <p:cBhvr>
                                        <p:cTn id="16" dur="166" decel="50000">
                                          <p:stCondLst>
                                            <p:cond delay="676"/>
                                          </p:stCondLst>
                                        </p:cTn>
                                        <p:tgtEl>
                                          <p:spTgt spid="8"/>
                                        </p:tgtEl>
                                      </p:cBhvr>
                                      <p:to x="100000" y="100000"/>
                                    </p:animScale>
                                    <p:animScale>
                                      <p:cBhvr>
                                        <p:cTn id="17" dur="26">
                                          <p:stCondLst>
                                            <p:cond delay="1312"/>
                                          </p:stCondLst>
                                        </p:cTn>
                                        <p:tgtEl>
                                          <p:spTgt spid="8"/>
                                        </p:tgtEl>
                                      </p:cBhvr>
                                      <p:to x="100000" y="80000"/>
                                    </p:animScale>
                                    <p:animScale>
                                      <p:cBhvr>
                                        <p:cTn id="18" dur="166" decel="50000">
                                          <p:stCondLst>
                                            <p:cond delay="1338"/>
                                          </p:stCondLst>
                                        </p:cTn>
                                        <p:tgtEl>
                                          <p:spTgt spid="8"/>
                                        </p:tgtEl>
                                      </p:cBhvr>
                                      <p:to x="100000" y="100000"/>
                                    </p:animScale>
                                    <p:animScale>
                                      <p:cBhvr>
                                        <p:cTn id="19" dur="26">
                                          <p:stCondLst>
                                            <p:cond delay="1642"/>
                                          </p:stCondLst>
                                        </p:cTn>
                                        <p:tgtEl>
                                          <p:spTgt spid="8"/>
                                        </p:tgtEl>
                                      </p:cBhvr>
                                      <p:to x="100000" y="90000"/>
                                    </p:animScale>
                                    <p:animScale>
                                      <p:cBhvr>
                                        <p:cTn id="20" dur="166" decel="50000">
                                          <p:stCondLst>
                                            <p:cond delay="1668"/>
                                          </p:stCondLst>
                                        </p:cTn>
                                        <p:tgtEl>
                                          <p:spTgt spid="8"/>
                                        </p:tgtEl>
                                      </p:cBhvr>
                                      <p:to x="100000" y="100000"/>
                                    </p:animScale>
                                    <p:animScale>
                                      <p:cBhvr>
                                        <p:cTn id="21" dur="26">
                                          <p:stCondLst>
                                            <p:cond delay="1808"/>
                                          </p:stCondLst>
                                        </p:cTn>
                                        <p:tgtEl>
                                          <p:spTgt spid="8"/>
                                        </p:tgtEl>
                                      </p:cBhvr>
                                      <p:to x="100000" y="95000"/>
                                    </p:animScale>
                                    <p:animScale>
                                      <p:cBhvr>
                                        <p:cTn id="22" dur="166" decel="50000">
                                          <p:stCondLst>
                                            <p:cond delay="1834"/>
                                          </p:stCondLst>
                                        </p:cTn>
                                        <p:tgtEl>
                                          <p:spTgt spid="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66CF38-9089-4E42-8120-1661B0E1E7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5" name="TextBox 84"/>
          <p:cNvSpPr txBox="1"/>
          <p:nvPr/>
        </p:nvSpPr>
        <p:spPr>
          <a:xfrm>
            <a:off x="1676400" y="1"/>
            <a:ext cx="8839200" cy="769441"/>
          </a:xfrm>
          <a:prstGeom prst="rect">
            <a:avLst/>
          </a:prstGeom>
          <a:noFill/>
        </p:spPr>
        <p:txBody>
          <a:bodyPr wrap="square" rtlCol="0">
            <a:spAutoFit/>
          </a:bodyPr>
          <a:lstStyle/>
          <a:p>
            <a:pPr algn="ctr"/>
            <a:r>
              <a:rPr lang="en-US" sz="4400" dirty="0">
                <a:solidFill>
                  <a:schemeClr val="bg1"/>
                </a:solidFill>
                <a:latin typeface="Arial" panose="020B0604020202020204" pitchFamily="34" charset="0"/>
              </a:rPr>
              <a:t>The Law</a:t>
            </a:r>
          </a:p>
        </p:txBody>
      </p:sp>
      <p:sp>
        <p:nvSpPr>
          <p:cNvPr id="86" name="Rectangle 85"/>
          <p:cNvSpPr/>
          <p:nvPr/>
        </p:nvSpPr>
        <p:spPr>
          <a:xfrm>
            <a:off x="977153" y="914400"/>
            <a:ext cx="5423647" cy="3416320"/>
          </a:xfrm>
          <a:prstGeom prst="rect">
            <a:avLst/>
          </a:prstGeom>
        </p:spPr>
        <p:txBody>
          <a:bodyPr wrap="square">
            <a:spAutoFit/>
          </a:bodyPr>
          <a:lstStyle/>
          <a:p>
            <a:pPr fontAlgn="base"/>
            <a:r>
              <a:rPr lang="en-US" i="1" dirty="0">
                <a:solidFill>
                  <a:schemeClr val="bg1"/>
                </a:solidFill>
              </a:rPr>
              <a:t>“And the men of </a:t>
            </a:r>
            <a:r>
              <a:rPr lang="en-US" i="1" dirty="0" err="1">
                <a:solidFill>
                  <a:schemeClr val="bg1"/>
                </a:solidFill>
              </a:rPr>
              <a:t>Pachus</a:t>
            </a:r>
            <a:r>
              <a:rPr lang="en-US" i="1" dirty="0">
                <a:solidFill>
                  <a:schemeClr val="bg1"/>
                </a:solidFill>
              </a:rPr>
              <a:t> received their trial, according to the law, and also those king-men who had been taken and cast into prison; and they were executed according to the law; yea, those men of </a:t>
            </a:r>
            <a:r>
              <a:rPr lang="en-US" i="1" dirty="0" err="1">
                <a:solidFill>
                  <a:schemeClr val="bg1"/>
                </a:solidFill>
              </a:rPr>
              <a:t>Pachus</a:t>
            </a:r>
            <a:r>
              <a:rPr lang="en-US" i="1" dirty="0">
                <a:solidFill>
                  <a:schemeClr val="bg1"/>
                </a:solidFill>
              </a:rPr>
              <a:t> and those king-men, whosoever would not take up arms in the defense of their country, but would fight against it, were put to death.</a:t>
            </a:r>
          </a:p>
          <a:p>
            <a:pPr fontAlgn="base"/>
            <a:endParaRPr lang="en-US" i="1" dirty="0">
              <a:solidFill>
                <a:schemeClr val="bg1"/>
              </a:solidFill>
            </a:endParaRPr>
          </a:p>
          <a:p>
            <a:pPr fontAlgn="base"/>
            <a:r>
              <a:rPr lang="en-US" i="1" dirty="0">
                <a:solidFill>
                  <a:schemeClr val="bg1"/>
                </a:solidFill>
              </a:rPr>
              <a:t>And thus it became expedient that this law should be strictly observed for the safety of their country; yea, and whosoever was found denying their freedom was speedily executed according to the law.”</a:t>
            </a:r>
          </a:p>
        </p:txBody>
      </p:sp>
      <p:sp>
        <p:nvSpPr>
          <p:cNvPr id="88" name="TextBox 87"/>
          <p:cNvSpPr txBox="1"/>
          <p:nvPr/>
        </p:nvSpPr>
        <p:spPr>
          <a:xfrm>
            <a:off x="89647" y="6488668"/>
            <a:ext cx="2514600" cy="369332"/>
          </a:xfrm>
          <a:prstGeom prst="rect">
            <a:avLst/>
          </a:prstGeom>
          <a:noFill/>
        </p:spPr>
        <p:txBody>
          <a:bodyPr wrap="square" rtlCol="0">
            <a:spAutoFit/>
          </a:bodyPr>
          <a:lstStyle/>
          <a:p>
            <a:r>
              <a:rPr lang="en-US" dirty="0">
                <a:solidFill>
                  <a:schemeClr val="bg1"/>
                </a:solidFill>
              </a:rPr>
              <a:t>Alma 62:9-10</a:t>
            </a:r>
          </a:p>
        </p:txBody>
      </p:sp>
      <p:sp>
        <p:nvSpPr>
          <p:cNvPr id="7" name="Rectangle 6"/>
          <p:cNvSpPr/>
          <p:nvPr/>
        </p:nvSpPr>
        <p:spPr>
          <a:xfrm>
            <a:off x="6382870" y="4917142"/>
            <a:ext cx="4545106" cy="1077218"/>
          </a:xfrm>
          <a:prstGeom prst="rect">
            <a:avLst/>
          </a:prstGeom>
        </p:spPr>
        <p:txBody>
          <a:bodyPr wrap="square">
            <a:spAutoFit/>
          </a:bodyPr>
          <a:lstStyle/>
          <a:p>
            <a:pPr algn="ctr"/>
            <a:r>
              <a:rPr lang="en-US" sz="3200" dirty="0">
                <a:solidFill>
                  <a:srgbClr val="FFFF00"/>
                </a:solidFill>
              </a:rPr>
              <a:t>The end of the 30</a:t>
            </a:r>
            <a:r>
              <a:rPr lang="en-US" sz="3200" baseline="30000" dirty="0">
                <a:solidFill>
                  <a:srgbClr val="FFFF00"/>
                </a:solidFill>
              </a:rPr>
              <a:t>th</a:t>
            </a:r>
            <a:r>
              <a:rPr lang="en-US" sz="3200" dirty="0">
                <a:solidFill>
                  <a:srgbClr val="FFFF00"/>
                </a:solidFill>
              </a:rPr>
              <a:t> Year of the Reign of the Judges</a:t>
            </a:r>
          </a:p>
        </p:txBody>
      </p:sp>
      <p:pic>
        <p:nvPicPr>
          <p:cNvPr id="3" name="Picture 2">
            <a:extLst>
              <a:ext uri="{FF2B5EF4-FFF2-40B4-BE49-F238E27FC236}">
                <a16:creationId xmlns:a16="http://schemas.microsoft.com/office/drawing/2014/main" id="{678AD3E4-81D0-4B78-A103-63030B54AD6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573370" y="776568"/>
            <a:ext cx="4993901" cy="3329267"/>
          </a:xfrm>
          <a:prstGeom prst="rect">
            <a:avLst/>
          </a:prstGeom>
        </p:spPr>
      </p:pic>
    </p:spTree>
    <p:extLst>
      <p:ext uri="{BB962C8B-B14F-4D97-AF65-F5344CB8AC3E}">
        <p14:creationId xmlns:p14="http://schemas.microsoft.com/office/powerpoint/2010/main" val="306841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6B9C341-EA69-403F-AFE0-D80292B1E1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5" name="TextBox 84"/>
          <p:cNvSpPr txBox="1"/>
          <p:nvPr/>
        </p:nvSpPr>
        <p:spPr>
          <a:xfrm>
            <a:off x="1676400" y="1"/>
            <a:ext cx="8839200" cy="769441"/>
          </a:xfrm>
          <a:prstGeom prst="rect">
            <a:avLst/>
          </a:prstGeom>
          <a:noFill/>
        </p:spPr>
        <p:txBody>
          <a:bodyPr wrap="square" rtlCol="0">
            <a:spAutoFit/>
          </a:bodyPr>
          <a:lstStyle/>
          <a:p>
            <a:pPr algn="ctr"/>
            <a:r>
              <a:rPr lang="en-US" sz="4400" dirty="0">
                <a:solidFill>
                  <a:schemeClr val="bg1"/>
                </a:solidFill>
                <a:latin typeface="Arial" panose="020B0604020202020204" pitchFamily="34" charset="0"/>
              </a:rPr>
              <a:t>Combined Forces</a:t>
            </a:r>
          </a:p>
        </p:txBody>
      </p:sp>
      <p:sp>
        <p:nvSpPr>
          <p:cNvPr id="86" name="Rectangle 85"/>
          <p:cNvSpPr/>
          <p:nvPr/>
        </p:nvSpPr>
        <p:spPr>
          <a:xfrm>
            <a:off x="322729" y="914400"/>
            <a:ext cx="6078071" cy="2308324"/>
          </a:xfrm>
          <a:prstGeom prst="rect">
            <a:avLst/>
          </a:prstGeom>
        </p:spPr>
        <p:txBody>
          <a:bodyPr wrap="square">
            <a:spAutoFit/>
          </a:bodyPr>
          <a:lstStyle/>
          <a:p>
            <a:pPr fontAlgn="base"/>
            <a:r>
              <a:rPr lang="en-US" dirty="0">
                <a:solidFill>
                  <a:schemeClr val="bg1"/>
                </a:solidFill>
              </a:rPr>
              <a:t>Then, with their united army and the help of other Nephite forces, Moroni and </a:t>
            </a:r>
            <a:r>
              <a:rPr lang="en-US" dirty="0" err="1">
                <a:solidFill>
                  <a:schemeClr val="bg1"/>
                </a:solidFill>
              </a:rPr>
              <a:t>Pahoran</a:t>
            </a:r>
            <a:r>
              <a:rPr lang="en-US" dirty="0">
                <a:solidFill>
                  <a:schemeClr val="bg1"/>
                </a:solidFill>
              </a:rPr>
              <a:t> retook the remaining cities that had been lost to the Lamanites. </a:t>
            </a:r>
          </a:p>
          <a:p>
            <a:pPr fontAlgn="base"/>
            <a:endParaRPr lang="en-US" dirty="0">
              <a:solidFill>
                <a:schemeClr val="bg1"/>
              </a:solidFill>
            </a:endParaRPr>
          </a:p>
          <a:p>
            <a:pPr fontAlgn="base"/>
            <a:r>
              <a:rPr lang="en-US" dirty="0">
                <a:solidFill>
                  <a:schemeClr val="bg1"/>
                </a:solidFill>
              </a:rPr>
              <a:t>Some Lamanites joined with the People of Ammon.</a:t>
            </a:r>
          </a:p>
          <a:p>
            <a:pPr fontAlgn="base"/>
            <a:endParaRPr lang="en-US" dirty="0">
              <a:solidFill>
                <a:schemeClr val="bg1"/>
              </a:solidFill>
            </a:endParaRPr>
          </a:p>
          <a:p>
            <a:pPr fontAlgn="base"/>
            <a:r>
              <a:rPr lang="en-US" dirty="0">
                <a:solidFill>
                  <a:schemeClr val="bg1"/>
                </a:solidFill>
              </a:rPr>
              <a:t>They went to the land of Moroni and camped around the borders.</a:t>
            </a:r>
          </a:p>
        </p:txBody>
      </p:sp>
      <p:sp>
        <p:nvSpPr>
          <p:cNvPr id="88" name="TextBox 87"/>
          <p:cNvSpPr txBox="1"/>
          <p:nvPr/>
        </p:nvSpPr>
        <p:spPr>
          <a:xfrm>
            <a:off x="0" y="6425915"/>
            <a:ext cx="2514600" cy="369332"/>
          </a:xfrm>
          <a:prstGeom prst="rect">
            <a:avLst/>
          </a:prstGeom>
          <a:noFill/>
        </p:spPr>
        <p:txBody>
          <a:bodyPr wrap="square" rtlCol="0">
            <a:spAutoFit/>
          </a:bodyPr>
          <a:lstStyle/>
          <a:p>
            <a:r>
              <a:rPr lang="en-US" dirty="0">
                <a:solidFill>
                  <a:schemeClr val="bg1"/>
                </a:solidFill>
              </a:rPr>
              <a:t>Alma 62:14-42</a:t>
            </a:r>
          </a:p>
        </p:txBody>
      </p:sp>
      <p:sp>
        <p:nvSpPr>
          <p:cNvPr id="9" name="Rectangle 8"/>
          <p:cNvSpPr/>
          <p:nvPr/>
        </p:nvSpPr>
        <p:spPr>
          <a:xfrm>
            <a:off x="2209800" y="4267200"/>
            <a:ext cx="5029200" cy="1938992"/>
          </a:xfrm>
          <a:prstGeom prst="rect">
            <a:avLst/>
          </a:prstGeom>
        </p:spPr>
        <p:txBody>
          <a:bodyPr wrap="square">
            <a:spAutoFit/>
          </a:bodyPr>
          <a:lstStyle/>
          <a:p>
            <a:pPr fontAlgn="base"/>
            <a:r>
              <a:rPr lang="en-US" sz="2400" dirty="0">
                <a:solidFill>
                  <a:srgbClr val="FFFF00"/>
                </a:solidFill>
              </a:rPr>
              <a:t>The Fate of </a:t>
            </a:r>
            <a:r>
              <a:rPr lang="en-US" sz="2400" dirty="0" err="1">
                <a:solidFill>
                  <a:srgbClr val="FFFF00"/>
                </a:solidFill>
              </a:rPr>
              <a:t>Teancum</a:t>
            </a:r>
            <a:endParaRPr lang="en-US" sz="2400" dirty="0">
              <a:solidFill>
                <a:srgbClr val="FFFF00"/>
              </a:solidFill>
            </a:endParaRPr>
          </a:p>
          <a:p>
            <a:pPr fontAlgn="base"/>
            <a:endParaRPr lang="en-US" sz="2400" dirty="0">
              <a:solidFill>
                <a:srgbClr val="FFFF00"/>
              </a:solidFill>
            </a:endParaRPr>
          </a:p>
          <a:p>
            <a:pPr fontAlgn="base"/>
            <a:r>
              <a:rPr lang="en-US" dirty="0">
                <a:solidFill>
                  <a:schemeClr val="bg1"/>
                </a:solidFill>
              </a:rPr>
              <a:t>“…he did cast a javelin at him (</a:t>
            </a:r>
            <a:r>
              <a:rPr lang="en-US" dirty="0" err="1">
                <a:solidFill>
                  <a:schemeClr val="bg1"/>
                </a:solidFill>
              </a:rPr>
              <a:t>Ammoron</a:t>
            </a:r>
            <a:r>
              <a:rPr lang="en-US" dirty="0">
                <a:solidFill>
                  <a:schemeClr val="bg1"/>
                </a:solidFill>
              </a:rPr>
              <a:t>), which did pierce him near the heart. But behold, the king did awaken his servants before he died, insomuch that they did pursue </a:t>
            </a:r>
            <a:r>
              <a:rPr lang="en-US" dirty="0" err="1">
                <a:solidFill>
                  <a:schemeClr val="bg1"/>
                </a:solidFill>
              </a:rPr>
              <a:t>Teancum</a:t>
            </a:r>
            <a:r>
              <a:rPr lang="en-US" dirty="0">
                <a:solidFill>
                  <a:schemeClr val="bg1"/>
                </a:solidFill>
              </a:rPr>
              <a:t>, and slew him.”</a:t>
            </a:r>
          </a:p>
        </p:txBody>
      </p:sp>
      <p:sp>
        <p:nvSpPr>
          <p:cNvPr id="10" name="TextBox 9"/>
          <p:cNvSpPr txBox="1"/>
          <p:nvPr/>
        </p:nvSpPr>
        <p:spPr>
          <a:xfrm>
            <a:off x="7543800" y="5334001"/>
            <a:ext cx="2743200" cy="1200329"/>
          </a:xfrm>
          <a:prstGeom prst="rect">
            <a:avLst/>
          </a:prstGeom>
          <a:noFill/>
        </p:spPr>
        <p:txBody>
          <a:bodyPr wrap="square" rtlCol="0">
            <a:spAutoFit/>
          </a:bodyPr>
          <a:lstStyle/>
          <a:p>
            <a:r>
              <a:rPr lang="en-US" dirty="0">
                <a:solidFill>
                  <a:srgbClr val="FFFF00"/>
                </a:solidFill>
              </a:rPr>
              <a:t>They drove the Lamanites from the land and established peace among the people</a:t>
            </a:r>
          </a:p>
        </p:txBody>
      </p:sp>
      <p:pic>
        <p:nvPicPr>
          <p:cNvPr id="4" name="Picture 3">
            <a:extLst>
              <a:ext uri="{FF2B5EF4-FFF2-40B4-BE49-F238E27FC236}">
                <a16:creationId xmlns:a16="http://schemas.microsoft.com/office/drawing/2014/main" id="{18DACC72-B26A-418F-AD97-A234C891E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4714" y="770964"/>
            <a:ext cx="4243547" cy="4455459"/>
          </a:xfrm>
          <a:prstGeom prst="rect">
            <a:avLst/>
          </a:prstGeom>
        </p:spPr>
      </p:pic>
      <p:grpSp>
        <p:nvGrpSpPr>
          <p:cNvPr id="775" name="Group 774">
            <a:extLst>
              <a:ext uri="{FF2B5EF4-FFF2-40B4-BE49-F238E27FC236}">
                <a16:creationId xmlns:a16="http://schemas.microsoft.com/office/drawing/2014/main" id="{D22CE3EB-0B24-42EF-8385-28A82A34B988}"/>
              </a:ext>
            </a:extLst>
          </p:cNvPr>
          <p:cNvGrpSpPr/>
          <p:nvPr/>
        </p:nvGrpSpPr>
        <p:grpSpPr>
          <a:xfrm>
            <a:off x="567426" y="3541059"/>
            <a:ext cx="1569667" cy="2635624"/>
            <a:chOff x="1447800" y="762000"/>
            <a:chExt cx="2930470" cy="4920546"/>
          </a:xfrm>
        </p:grpSpPr>
        <p:sp>
          <p:nvSpPr>
            <p:cNvPr id="776" name="Moon 775">
              <a:extLst>
                <a:ext uri="{FF2B5EF4-FFF2-40B4-BE49-F238E27FC236}">
                  <a16:creationId xmlns:a16="http://schemas.microsoft.com/office/drawing/2014/main" id="{1F9414BE-056C-469A-862A-69ECB67419DC}"/>
                </a:ext>
              </a:extLst>
            </p:cNvPr>
            <p:cNvSpPr/>
            <p:nvPr/>
          </p:nvSpPr>
          <p:spPr>
            <a:xfrm rot="10359865">
              <a:off x="3367532" y="1312806"/>
              <a:ext cx="365466" cy="1447800"/>
            </a:xfrm>
            <a:prstGeom prst="moon">
              <a:avLst>
                <a:gd name="adj" fmla="val 87500"/>
              </a:avLst>
            </a:prstGeom>
            <a:solidFill>
              <a:srgbClr val="3D28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Round Diagonal Corner Rectangle 32">
              <a:extLst>
                <a:ext uri="{FF2B5EF4-FFF2-40B4-BE49-F238E27FC236}">
                  <a16:creationId xmlns:a16="http://schemas.microsoft.com/office/drawing/2014/main" id="{BD12909C-4555-4C8D-866A-171DEA2EC293}"/>
                </a:ext>
              </a:extLst>
            </p:cNvPr>
            <p:cNvSpPr/>
            <p:nvPr/>
          </p:nvSpPr>
          <p:spPr>
            <a:xfrm rot="2289138">
              <a:off x="3069443" y="1750317"/>
              <a:ext cx="676190" cy="549957"/>
            </a:xfrm>
            <a:prstGeom prst="round2DiagRect">
              <a:avLst>
                <a:gd name="adj1" fmla="val 16667"/>
                <a:gd name="adj2" fmla="val 50000"/>
              </a:avLst>
            </a:prstGeom>
            <a:solidFill>
              <a:srgbClr val="3D28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Moon 777">
              <a:extLst>
                <a:ext uri="{FF2B5EF4-FFF2-40B4-BE49-F238E27FC236}">
                  <a16:creationId xmlns:a16="http://schemas.microsoft.com/office/drawing/2014/main" id="{97A23752-92D0-4FB5-BA2E-07A9E29ED97E}"/>
                </a:ext>
              </a:extLst>
            </p:cNvPr>
            <p:cNvSpPr/>
            <p:nvPr/>
          </p:nvSpPr>
          <p:spPr>
            <a:xfrm rot="20411470">
              <a:off x="3278628" y="1211708"/>
              <a:ext cx="365466" cy="1447800"/>
            </a:xfrm>
            <a:prstGeom prst="moon">
              <a:avLst>
                <a:gd name="adj" fmla="val 87500"/>
              </a:avLst>
            </a:prstGeom>
            <a:solidFill>
              <a:srgbClr val="3D28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2">
              <a:extLst>
                <a:ext uri="{FF2B5EF4-FFF2-40B4-BE49-F238E27FC236}">
                  <a16:creationId xmlns:a16="http://schemas.microsoft.com/office/drawing/2014/main" id="{FF2280FB-B5F6-46C8-A3BC-750AED0D0892}"/>
                </a:ext>
              </a:extLst>
            </p:cNvPr>
            <p:cNvSpPr/>
            <p:nvPr/>
          </p:nvSpPr>
          <p:spPr>
            <a:xfrm rot="20847300">
              <a:off x="3286945" y="3332140"/>
              <a:ext cx="446855" cy="7166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Oval 3">
              <a:extLst>
                <a:ext uri="{FF2B5EF4-FFF2-40B4-BE49-F238E27FC236}">
                  <a16:creationId xmlns:a16="http://schemas.microsoft.com/office/drawing/2014/main" id="{98761062-CBF0-4158-8B9D-848564657730}"/>
                </a:ext>
              </a:extLst>
            </p:cNvPr>
            <p:cNvSpPr/>
            <p:nvPr/>
          </p:nvSpPr>
          <p:spPr>
            <a:xfrm>
              <a:off x="1447800" y="3459304"/>
              <a:ext cx="446855" cy="7166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Trapezoid 780">
              <a:extLst>
                <a:ext uri="{FF2B5EF4-FFF2-40B4-BE49-F238E27FC236}">
                  <a16:creationId xmlns:a16="http://schemas.microsoft.com/office/drawing/2014/main" id="{4D11995A-2027-425A-9F9E-851AC5246597}"/>
                </a:ext>
              </a:extLst>
            </p:cNvPr>
            <p:cNvSpPr/>
            <p:nvPr/>
          </p:nvSpPr>
          <p:spPr>
            <a:xfrm rot="1327004">
              <a:off x="1694873" y="2218202"/>
              <a:ext cx="770340" cy="1795400"/>
            </a:xfrm>
            <a:prstGeom prst="trapezoid">
              <a:avLst>
                <a:gd name="adj" fmla="val 34133"/>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Trapezoid 4">
              <a:extLst>
                <a:ext uri="{FF2B5EF4-FFF2-40B4-BE49-F238E27FC236}">
                  <a16:creationId xmlns:a16="http://schemas.microsoft.com/office/drawing/2014/main" id="{90B19D84-5AD9-4A46-B049-847CB3F1CBF4}"/>
                </a:ext>
              </a:extLst>
            </p:cNvPr>
            <p:cNvSpPr/>
            <p:nvPr/>
          </p:nvSpPr>
          <p:spPr>
            <a:xfrm rot="19975199">
              <a:off x="2736717" y="2054404"/>
              <a:ext cx="770340" cy="1795400"/>
            </a:xfrm>
            <a:prstGeom prst="trapezoid">
              <a:avLst>
                <a:gd name="adj" fmla="val 34133"/>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Oval 2">
              <a:extLst>
                <a:ext uri="{FF2B5EF4-FFF2-40B4-BE49-F238E27FC236}">
                  <a16:creationId xmlns:a16="http://schemas.microsoft.com/office/drawing/2014/main" id="{4CA9A582-4D31-4E21-8A67-01CEE59623EF}"/>
                </a:ext>
              </a:extLst>
            </p:cNvPr>
            <p:cNvSpPr/>
            <p:nvPr/>
          </p:nvSpPr>
          <p:spPr>
            <a:xfrm rot="1267050">
              <a:off x="1955976" y="4868526"/>
              <a:ext cx="526977" cy="80421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Oval 783">
              <a:extLst>
                <a:ext uri="{FF2B5EF4-FFF2-40B4-BE49-F238E27FC236}">
                  <a16:creationId xmlns:a16="http://schemas.microsoft.com/office/drawing/2014/main" id="{FE7A0103-3816-4603-9C56-CBCE30B68333}"/>
                </a:ext>
              </a:extLst>
            </p:cNvPr>
            <p:cNvSpPr/>
            <p:nvPr/>
          </p:nvSpPr>
          <p:spPr>
            <a:xfrm rot="19394983">
              <a:off x="2626624" y="4878333"/>
              <a:ext cx="526977" cy="80421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Trapezoid 6">
              <a:extLst>
                <a:ext uri="{FF2B5EF4-FFF2-40B4-BE49-F238E27FC236}">
                  <a16:creationId xmlns:a16="http://schemas.microsoft.com/office/drawing/2014/main" id="{3B645BD7-55A2-4D99-9737-FC82289096F8}"/>
                </a:ext>
              </a:extLst>
            </p:cNvPr>
            <p:cNvSpPr/>
            <p:nvPr/>
          </p:nvSpPr>
          <p:spPr>
            <a:xfrm>
              <a:off x="1799956" y="2057400"/>
              <a:ext cx="1659194" cy="3250862"/>
            </a:xfrm>
            <a:prstGeom prst="trapezoid">
              <a:avLst>
                <a:gd name="adj" fmla="val 32559"/>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Isosceles Triangle 785">
              <a:extLst>
                <a:ext uri="{FF2B5EF4-FFF2-40B4-BE49-F238E27FC236}">
                  <a16:creationId xmlns:a16="http://schemas.microsoft.com/office/drawing/2014/main" id="{32972C4D-5EBE-4288-B291-2E6617D27EA2}"/>
                </a:ext>
              </a:extLst>
            </p:cNvPr>
            <p:cNvSpPr/>
            <p:nvPr/>
          </p:nvSpPr>
          <p:spPr>
            <a:xfrm rot="10800000">
              <a:off x="2309678" y="2286000"/>
              <a:ext cx="528233" cy="65495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Oval 786">
              <a:extLst>
                <a:ext uri="{FF2B5EF4-FFF2-40B4-BE49-F238E27FC236}">
                  <a16:creationId xmlns:a16="http://schemas.microsoft.com/office/drawing/2014/main" id="{481807CF-49EC-4B16-8DCE-8C2398351AE0}"/>
                </a:ext>
              </a:extLst>
            </p:cNvPr>
            <p:cNvSpPr/>
            <p:nvPr/>
          </p:nvSpPr>
          <p:spPr>
            <a:xfrm>
              <a:off x="1905000" y="1099131"/>
              <a:ext cx="1447800" cy="1447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Round Diagonal Corner Rectangle 13">
              <a:extLst>
                <a:ext uri="{FF2B5EF4-FFF2-40B4-BE49-F238E27FC236}">
                  <a16:creationId xmlns:a16="http://schemas.microsoft.com/office/drawing/2014/main" id="{4E599D28-4B6F-4D98-BA4A-D3C69F0F8E34}"/>
                </a:ext>
              </a:extLst>
            </p:cNvPr>
            <p:cNvSpPr/>
            <p:nvPr/>
          </p:nvSpPr>
          <p:spPr>
            <a:xfrm rot="18238105">
              <a:off x="1852049" y="838200"/>
              <a:ext cx="838200" cy="685800"/>
            </a:xfrm>
            <a:prstGeom prst="round2DiagRect">
              <a:avLst>
                <a:gd name="adj1" fmla="val 16667"/>
                <a:gd name="adj2" fmla="val 50000"/>
              </a:avLst>
            </a:prstGeom>
            <a:solidFill>
              <a:srgbClr val="3D28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Round Diagonal Corner Rectangle 14">
              <a:extLst>
                <a:ext uri="{FF2B5EF4-FFF2-40B4-BE49-F238E27FC236}">
                  <a16:creationId xmlns:a16="http://schemas.microsoft.com/office/drawing/2014/main" id="{9EAC1195-1078-42B4-8B68-208595920A2F}"/>
                </a:ext>
              </a:extLst>
            </p:cNvPr>
            <p:cNvSpPr/>
            <p:nvPr/>
          </p:nvSpPr>
          <p:spPr>
            <a:xfrm rot="1074138">
              <a:off x="2549099" y="975107"/>
              <a:ext cx="953379" cy="711411"/>
            </a:xfrm>
            <a:prstGeom prst="round2DiagRect">
              <a:avLst>
                <a:gd name="adj1" fmla="val 16667"/>
                <a:gd name="adj2" fmla="val 50000"/>
              </a:avLst>
            </a:prstGeom>
            <a:solidFill>
              <a:srgbClr val="3D28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0" name="Group 324">
              <a:extLst>
                <a:ext uri="{FF2B5EF4-FFF2-40B4-BE49-F238E27FC236}">
                  <a16:creationId xmlns:a16="http://schemas.microsoft.com/office/drawing/2014/main" id="{D0C9EBE8-2714-4486-A633-3A9543A1315A}"/>
                </a:ext>
              </a:extLst>
            </p:cNvPr>
            <p:cNvGrpSpPr/>
            <p:nvPr/>
          </p:nvGrpSpPr>
          <p:grpSpPr>
            <a:xfrm>
              <a:off x="1905000" y="2895600"/>
              <a:ext cx="1524000" cy="1371600"/>
              <a:chOff x="1828800" y="3352800"/>
              <a:chExt cx="1066800" cy="1447800"/>
            </a:xfrm>
          </p:grpSpPr>
          <p:sp>
            <p:nvSpPr>
              <p:cNvPr id="847" name="Trapezoid 846">
                <a:extLst>
                  <a:ext uri="{FF2B5EF4-FFF2-40B4-BE49-F238E27FC236}">
                    <a16:creationId xmlns:a16="http://schemas.microsoft.com/office/drawing/2014/main" id="{6DF0DE99-3076-4925-B8EA-84B5894D66CC}"/>
                  </a:ext>
                </a:extLst>
              </p:cNvPr>
              <p:cNvSpPr/>
              <p:nvPr/>
            </p:nvSpPr>
            <p:spPr>
              <a:xfrm>
                <a:off x="1828800" y="3352800"/>
                <a:ext cx="1066800" cy="1447800"/>
              </a:xfrm>
              <a:prstGeom prst="trapezoid">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Quad Arrow 45">
                <a:extLst>
                  <a:ext uri="{FF2B5EF4-FFF2-40B4-BE49-F238E27FC236}">
                    <a16:creationId xmlns:a16="http://schemas.microsoft.com/office/drawing/2014/main" id="{63CDEB40-EF3F-4674-8B2A-B18612D9CF09}"/>
                  </a:ext>
                </a:extLst>
              </p:cNvPr>
              <p:cNvSpPr/>
              <p:nvPr/>
            </p:nvSpPr>
            <p:spPr>
              <a:xfrm>
                <a:off x="2042160" y="3415748"/>
                <a:ext cx="304800" cy="389709"/>
              </a:xfrm>
              <a:prstGeom prst="quadArrow">
                <a:avLst>
                  <a:gd name="adj1" fmla="val 27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1" name="Group 790">
              <a:extLst>
                <a:ext uri="{FF2B5EF4-FFF2-40B4-BE49-F238E27FC236}">
                  <a16:creationId xmlns:a16="http://schemas.microsoft.com/office/drawing/2014/main" id="{74A8642F-EC93-4596-A54B-A5E3AE5457EB}"/>
                </a:ext>
              </a:extLst>
            </p:cNvPr>
            <p:cNvGrpSpPr/>
            <p:nvPr/>
          </p:nvGrpSpPr>
          <p:grpSpPr>
            <a:xfrm>
              <a:off x="2209800" y="2438400"/>
              <a:ext cx="265191" cy="473556"/>
              <a:chOff x="4206817" y="974244"/>
              <a:chExt cx="1066799" cy="1905002"/>
            </a:xfrm>
          </p:grpSpPr>
          <p:sp>
            <p:nvSpPr>
              <p:cNvPr id="844" name="Oval 843">
                <a:extLst>
                  <a:ext uri="{FF2B5EF4-FFF2-40B4-BE49-F238E27FC236}">
                    <a16:creationId xmlns:a16="http://schemas.microsoft.com/office/drawing/2014/main" id="{B249DA07-BE5F-4F07-BE90-FEBFDBD918D7}"/>
                  </a:ext>
                </a:extLst>
              </p:cNvPr>
              <p:cNvSpPr/>
              <p:nvPr/>
            </p:nvSpPr>
            <p:spPr>
              <a:xfrm rot="19654610">
                <a:off x="4206817" y="974244"/>
                <a:ext cx="533400" cy="106680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Oval 844">
                <a:extLst>
                  <a:ext uri="{FF2B5EF4-FFF2-40B4-BE49-F238E27FC236}">
                    <a16:creationId xmlns:a16="http://schemas.microsoft.com/office/drawing/2014/main" id="{24B6D82D-DE0B-4E34-9BD2-54677668D5CC}"/>
                  </a:ext>
                </a:extLst>
              </p:cNvPr>
              <p:cNvSpPr/>
              <p:nvPr/>
            </p:nvSpPr>
            <p:spPr>
              <a:xfrm rot="19654610">
                <a:off x="4435416" y="1355245"/>
                <a:ext cx="533400" cy="106680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Oval 845">
                <a:extLst>
                  <a:ext uri="{FF2B5EF4-FFF2-40B4-BE49-F238E27FC236}">
                    <a16:creationId xmlns:a16="http://schemas.microsoft.com/office/drawing/2014/main" id="{A121AE79-B1C9-44AC-B4DA-618E2D57EEA2}"/>
                  </a:ext>
                </a:extLst>
              </p:cNvPr>
              <p:cNvSpPr/>
              <p:nvPr/>
            </p:nvSpPr>
            <p:spPr>
              <a:xfrm rot="19654610">
                <a:off x="4740216" y="1812445"/>
                <a:ext cx="533400" cy="106680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2" name="Group 791">
              <a:extLst>
                <a:ext uri="{FF2B5EF4-FFF2-40B4-BE49-F238E27FC236}">
                  <a16:creationId xmlns:a16="http://schemas.microsoft.com/office/drawing/2014/main" id="{7C798E14-3DFF-4DEE-9095-889D1F5320D9}"/>
                </a:ext>
              </a:extLst>
            </p:cNvPr>
            <p:cNvGrpSpPr/>
            <p:nvPr/>
          </p:nvGrpSpPr>
          <p:grpSpPr>
            <a:xfrm flipH="1">
              <a:off x="2819400" y="2438400"/>
              <a:ext cx="265191" cy="473556"/>
              <a:chOff x="4206817" y="974244"/>
              <a:chExt cx="1066799" cy="1905002"/>
            </a:xfrm>
          </p:grpSpPr>
          <p:sp>
            <p:nvSpPr>
              <p:cNvPr id="841" name="Oval 840">
                <a:extLst>
                  <a:ext uri="{FF2B5EF4-FFF2-40B4-BE49-F238E27FC236}">
                    <a16:creationId xmlns:a16="http://schemas.microsoft.com/office/drawing/2014/main" id="{5F600CA3-CF13-4068-9D6A-8E032F44ED43}"/>
                  </a:ext>
                </a:extLst>
              </p:cNvPr>
              <p:cNvSpPr/>
              <p:nvPr/>
            </p:nvSpPr>
            <p:spPr>
              <a:xfrm rot="19654610">
                <a:off x="4206817" y="974244"/>
                <a:ext cx="533400" cy="106680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Oval 841">
                <a:extLst>
                  <a:ext uri="{FF2B5EF4-FFF2-40B4-BE49-F238E27FC236}">
                    <a16:creationId xmlns:a16="http://schemas.microsoft.com/office/drawing/2014/main" id="{62B4A6B4-B2C0-4150-94AD-DA79F18D89D4}"/>
                  </a:ext>
                </a:extLst>
              </p:cNvPr>
              <p:cNvSpPr/>
              <p:nvPr/>
            </p:nvSpPr>
            <p:spPr>
              <a:xfrm rot="19654610">
                <a:off x="4435416" y="1355245"/>
                <a:ext cx="533400" cy="106680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Oval 842">
                <a:extLst>
                  <a:ext uri="{FF2B5EF4-FFF2-40B4-BE49-F238E27FC236}">
                    <a16:creationId xmlns:a16="http://schemas.microsoft.com/office/drawing/2014/main" id="{251627DF-E1E2-40FD-8282-5D10BC6C7FEC}"/>
                  </a:ext>
                </a:extLst>
              </p:cNvPr>
              <p:cNvSpPr/>
              <p:nvPr/>
            </p:nvSpPr>
            <p:spPr>
              <a:xfrm rot="19654610">
                <a:off x="4740216" y="1812445"/>
                <a:ext cx="533400" cy="106680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3" name="Quad Arrow 78">
              <a:extLst>
                <a:ext uri="{FF2B5EF4-FFF2-40B4-BE49-F238E27FC236}">
                  <a16:creationId xmlns:a16="http://schemas.microsoft.com/office/drawing/2014/main" id="{281C8E89-4720-4034-A340-0B495EC08F3A}"/>
                </a:ext>
              </a:extLst>
            </p:cNvPr>
            <p:cNvSpPr/>
            <p:nvPr/>
          </p:nvSpPr>
          <p:spPr>
            <a:xfrm>
              <a:off x="2514600" y="3200400"/>
              <a:ext cx="435429" cy="471753"/>
            </a:xfrm>
            <a:prstGeom prst="quadArrow">
              <a:avLst>
                <a:gd name="adj1" fmla="val 27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Quad Arrow 79">
              <a:extLst>
                <a:ext uri="{FF2B5EF4-FFF2-40B4-BE49-F238E27FC236}">
                  <a16:creationId xmlns:a16="http://schemas.microsoft.com/office/drawing/2014/main" id="{2C7FBBB5-5081-4C25-A8AC-EADA19B22C12}"/>
                </a:ext>
              </a:extLst>
            </p:cNvPr>
            <p:cNvSpPr/>
            <p:nvPr/>
          </p:nvSpPr>
          <p:spPr>
            <a:xfrm>
              <a:off x="2209800" y="3505200"/>
              <a:ext cx="435429" cy="471753"/>
            </a:xfrm>
            <a:prstGeom prst="quadArrow">
              <a:avLst>
                <a:gd name="adj1" fmla="val 27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Quad Arrow 80">
              <a:extLst>
                <a:ext uri="{FF2B5EF4-FFF2-40B4-BE49-F238E27FC236}">
                  <a16:creationId xmlns:a16="http://schemas.microsoft.com/office/drawing/2014/main" id="{FAEA80B8-0B36-4F20-BD63-2D6AB0CD61BC}"/>
                </a:ext>
              </a:extLst>
            </p:cNvPr>
            <p:cNvSpPr/>
            <p:nvPr/>
          </p:nvSpPr>
          <p:spPr>
            <a:xfrm>
              <a:off x="2514600" y="3657600"/>
              <a:ext cx="435429" cy="471753"/>
            </a:xfrm>
            <a:prstGeom prst="quadArrow">
              <a:avLst>
                <a:gd name="adj1" fmla="val 27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Quad Arrow 81">
              <a:extLst>
                <a:ext uri="{FF2B5EF4-FFF2-40B4-BE49-F238E27FC236}">
                  <a16:creationId xmlns:a16="http://schemas.microsoft.com/office/drawing/2014/main" id="{13E74919-640E-4374-9C0C-0533C5C1FBCE}"/>
                </a:ext>
              </a:extLst>
            </p:cNvPr>
            <p:cNvSpPr/>
            <p:nvPr/>
          </p:nvSpPr>
          <p:spPr>
            <a:xfrm>
              <a:off x="2819400" y="3429000"/>
              <a:ext cx="435429" cy="471753"/>
            </a:xfrm>
            <a:prstGeom prst="quadArrow">
              <a:avLst>
                <a:gd name="adj1" fmla="val 27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7" name="Group 796">
              <a:extLst>
                <a:ext uri="{FF2B5EF4-FFF2-40B4-BE49-F238E27FC236}">
                  <a16:creationId xmlns:a16="http://schemas.microsoft.com/office/drawing/2014/main" id="{F8670C46-A662-45FC-904F-BA102CAB59AA}"/>
                </a:ext>
              </a:extLst>
            </p:cNvPr>
            <p:cNvGrpSpPr/>
            <p:nvPr/>
          </p:nvGrpSpPr>
          <p:grpSpPr>
            <a:xfrm>
              <a:off x="1905000" y="3962400"/>
              <a:ext cx="1506994" cy="1066800"/>
              <a:chOff x="1905000" y="3810000"/>
              <a:chExt cx="1506994" cy="1713575"/>
            </a:xfrm>
          </p:grpSpPr>
          <p:sp>
            <p:nvSpPr>
              <p:cNvPr id="837" name="Moon 836">
                <a:extLst>
                  <a:ext uri="{FF2B5EF4-FFF2-40B4-BE49-F238E27FC236}">
                    <a16:creationId xmlns:a16="http://schemas.microsoft.com/office/drawing/2014/main" id="{3FD600CF-4CD8-4305-8636-89D465420F6C}"/>
                  </a:ext>
                </a:extLst>
              </p:cNvPr>
              <p:cNvSpPr/>
              <p:nvPr/>
            </p:nvSpPr>
            <p:spPr>
              <a:xfrm>
                <a:off x="1905000" y="3810000"/>
                <a:ext cx="440194" cy="1637375"/>
              </a:xfrm>
              <a:prstGeom prst="moon">
                <a:avLst>
                  <a:gd name="adj" fmla="val 81515"/>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Moon 837">
                <a:extLst>
                  <a:ext uri="{FF2B5EF4-FFF2-40B4-BE49-F238E27FC236}">
                    <a16:creationId xmlns:a16="http://schemas.microsoft.com/office/drawing/2014/main" id="{96E6E038-CCE1-4699-90C1-1EBE8B88424B}"/>
                  </a:ext>
                </a:extLst>
              </p:cNvPr>
              <p:cNvSpPr/>
              <p:nvPr/>
            </p:nvSpPr>
            <p:spPr>
              <a:xfrm rot="10800000">
                <a:off x="2971800" y="3810000"/>
                <a:ext cx="440194" cy="1555506"/>
              </a:xfrm>
              <a:prstGeom prst="moon">
                <a:avLst>
                  <a:gd name="adj" fmla="val 81515"/>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Moon 838">
                <a:extLst>
                  <a:ext uri="{FF2B5EF4-FFF2-40B4-BE49-F238E27FC236}">
                    <a16:creationId xmlns:a16="http://schemas.microsoft.com/office/drawing/2014/main" id="{1980EA09-0672-4314-8650-27D0798A739A}"/>
                  </a:ext>
                </a:extLst>
              </p:cNvPr>
              <p:cNvSpPr/>
              <p:nvPr/>
            </p:nvSpPr>
            <p:spPr>
              <a:xfrm>
                <a:off x="2209800" y="3886200"/>
                <a:ext cx="440194" cy="1637375"/>
              </a:xfrm>
              <a:prstGeom prst="moon">
                <a:avLst>
                  <a:gd name="adj" fmla="val 81515"/>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Moon 839">
                <a:extLst>
                  <a:ext uri="{FF2B5EF4-FFF2-40B4-BE49-F238E27FC236}">
                    <a16:creationId xmlns:a16="http://schemas.microsoft.com/office/drawing/2014/main" id="{3924A0D1-6965-4C4B-BE20-978D5EBAB6B1}"/>
                  </a:ext>
                </a:extLst>
              </p:cNvPr>
              <p:cNvSpPr/>
              <p:nvPr/>
            </p:nvSpPr>
            <p:spPr>
              <a:xfrm rot="10800000">
                <a:off x="2743200" y="3886200"/>
                <a:ext cx="440194" cy="1555506"/>
              </a:xfrm>
              <a:prstGeom prst="moon">
                <a:avLst>
                  <a:gd name="adj" fmla="val 81515"/>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8" name="Moon 797">
              <a:extLst>
                <a:ext uri="{FF2B5EF4-FFF2-40B4-BE49-F238E27FC236}">
                  <a16:creationId xmlns:a16="http://schemas.microsoft.com/office/drawing/2014/main" id="{35BB853D-406A-4F23-ACA8-0042DC5609C7}"/>
                </a:ext>
              </a:extLst>
            </p:cNvPr>
            <p:cNvSpPr/>
            <p:nvPr/>
          </p:nvSpPr>
          <p:spPr>
            <a:xfrm rot="10800000">
              <a:off x="2514600" y="4038600"/>
              <a:ext cx="440194" cy="968393"/>
            </a:xfrm>
            <a:prstGeom prst="moon">
              <a:avLst>
                <a:gd name="adj" fmla="val 81515"/>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9" name="Group 161">
              <a:extLst>
                <a:ext uri="{FF2B5EF4-FFF2-40B4-BE49-F238E27FC236}">
                  <a16:creationId xmlns:a16="http://schemas.microsoft.com/office/drawing/2014/main" id="{8FA06204-EB04-4EA0-AFFB-04207D344FF0}"/>
                </a:ext>
              </a:extLst>
            </p:cNvPr>
            <p:cNvGrpSpPr/>
            <p:nvPr/>
          </p:nvGrpSpPr>
          <p:grpSpPr>
            <a:xfrm>
              <a:off x="1905000" y="3962400"/>
              <a:ext cx="1600200" cy="381000"/>
              <a:chOff x="5486400" y="381000"/>
              <a:chExt cx="1600200" cy="381000"/>
            </a:xfrm>
          </p:grpSpPr>
          <p:sp>
            <p:nvSpPr>
              <p:cNvPr id="830" name="Rounded Rectangle 16">
                <a:extLst>
                  <a:ext uri="{FF2B5EF4-FFF2-40B4-BE49-F238E27FC236}">
                    <a16:creationId xmlns:a16="http://schemas.microsoft.com/office/drawing/2014/main" id="{4E7A29BD-17AB-4DC6-BBCA-90C0AD2B0A65}"/>
                  </a:ext>
                </a:extLst>
              </p:cNvPr>
              <p:cNvSpPr/>
              <p:nvPr/>
            </p:nvSpPr>
            <p:spPr>
              <a:xfrm>
                <a:off x="5486400" y="381000"/>
                <a:ext cx="1600200" cy="381000"/>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1" name="Group 155">
                <a:extLst>
                  <a:ext uri="{FF2B5EF4-FFF2-40B4-BE49-F238E27FC236}">
                    <a16:creationId xmlns:a16="http://schemas.microsoft.com/office/drawing/2014/main" id="{715DE92E-B171-47E2-B5E5-E026729C7E49}"/>
                  </a:ext>
                </a:extLst>
              </p:cNvPr>
              <p:cNvGrpSpPr/>
              <p:nvPr/>
            </p:nvGrpSpPr>
            <p:grpSpPr>
              <a:xfrm>
                <a:off x="5562600" y="381000"/>
                <a:ext cx="1371600" cy="381000"/>
                <a:chOff x="4876800" y="-304800"/>
                <a:chExt cx="3048000" cy="1066800"/>
              </a:xfrm>
            </p:grpSpPr>
            <p:sp>
              <p:nvSpPr>
                <p:cNvPr id="832" name="Quad Arrow 18">
                  <a:extLst>
                    <a:ext uri="{FF2B5EF4-FFF2-40B4-BE49-F238E27FC236}">
                      <a16:creationId xmlns:a16="http://schemas.microsoft.com/office/drawing/2014/main" id="{3EDC0995-31BA-4B24-A5D3-DCBFF9CF303A}"/>
                    </a:ext>
                  </a:extLst>
                </p:cNvPr>
                <p:cNvSpPr/>
                <p:nvPr/>
              </p:nvSpPr>
              <p:spPr>
                <a:xfrm>
                  <a:off x="48768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Quad Arrow 19">
                  <a:extLst>
                    <a:ext uri="{FF2B5EF4-FFF2-40B4-BE49-F238E27FC236}">
                      <a16:creationId xmlns:a16="http://schemas.microsoft.com/office/drawing/2014/main" id="{DCEF7AC6-1A4B-43EE-917F-ED2C01517565}"/>
                    </a:ext>
                  </a:extLst>
                </p:cNvPr>
                <p:cNvSpPr/>
                <p:nvPr/>
              </p:nvSpPr>
              <p:spPr>
                <a:xfrm>
                  <a:off x="58674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Quad Arrow 20">
                  <a:extLst>
                    <a:ext uri="{FF2B5EF4-FFF2-40B4-BE49-F238E27FC236}">
                      <a16:creationId xmlns:a16="http://schemas.microsoft.com/office/drawing/2014/main" id="{BF5186EF-08B9-4553-B342-A51054074BF1}"/>
                    </a:ext>
                  </a:extLst>
                </p:cNvPr>
                <p:cNvSpPr/>
                <p:nvPr/>
              </p:nvSpPr>
              <p:spPr>
                <a:xfrm>
                  <a:off x="68580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Quad Arrow 21">
                  <a:extLst>
                    <a:ext uri="{FF2B5EF4-FFF2-40B4-BE49-F238E27FC236}">
                      <a16:creationId xmlns:a16="http://schemas.microsoft.com/office/drawing/2014/main" id="{B1EB30C7-3F29-4E3E-9FD4-2988D38B4325}"/>
                    </a:ext>
                  </a:extLst>
                </p:cNvPr>
                <p:cNvSpPr/>
                <p:nvPr/>
              </p:nvSpPr>
              <p:spPr>
                <a:xfrm>
                  <a:off x="5527964" y="-114993"/>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Quad Arrow 22">
                  <a:extLst>
                    <a:ext uri="{FF2B5EF4-FFF2-40B4-BE49-F238E27FC236}">
                      <a16:creationId xmlns:a16="http://schemas.microsoft.com/office/drawing/2014/main" id="{C8A15825-BC06-4F49-8A00-013D1C491864}"/>
                    </a:ext>
                  </a:extLst>
                </p:cNvPr>
                <p:cNvSpPr/>
                <p:nvPr/>
              </p:nvSpPr>
              <p:spPr>
                <a:xfrm>
                  <a:off x="6510251" y="-110837"/>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0" name="Group 312">
              <a:extLst>
                <a:ext uri="{FF2B5EF4-FFF2-40B4-BE49-F238E27FC236}">
                  <a16:creationId xmlns:a16="http://schemas.microsoft.com/office/drawing/2014/main" id="{EC88BF88-46FB-4CA1-86A3-D8182B738117}"/>
                </a:ext>
              </a:extLst>
            </p:cNvPr>
            <p:cNvGrpSpPr/>
            <p:nvPr/>
          </p:nvGrpSpPr>
          <p:grpSpPr>
            <a:xfrm rot="1486815">
              <a:off x="3352800" y="3276600"/>
              <a:ext cx="1025470" cy="1565822"/>
              <a:chOff x="3657600" y="1676400"/>
              <a:chExt cx="1219200" cy="2057400"/>
            </a:xfrm>
          </p:grpSpPr>
          <p:sp>
            <p:nvSpPr>
              <p:cNvPr id="825" name="Oval 824">
                <a:extLst>
                  <a:ext uri="{FF2B5EF4-FFF2-40B4-BE49-F238E27FC236}">
                    <a16:creationId xmlns:a16="http://schemas.microsoft.com/office/drawing/2014/main" id="{39747D15-C5F4-4DF9-B8F5-020776AEF0F6}"/>
                  </a:ext>
                </a:extLst>
              </p:cNvPr>
              <p:cNvSpPr/>
              <p:nvPr/>
            </p:nvSpPr>
            <p:spPr>
              <a:xfrm>
                <a:off x="3657600" y="1676400"/>
                <a:ext cx="1219200" cy="2057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Quad Arrow 47">
                <a:extLst>
                  <a:ext uri="{FF2B5EF4-FFF2-40B4-BE49-F238E27FC236}">
                    <a16:creationId xmlns:a16="http://schemas.microsoft.com/office/drawing/2014/main" id="{ED9C1171-D635-4250-ABFA-ACAD37ACF83E}"/>
                  </a:ext>
                </a:extLst>
              </p:cNvPr>
              <p:cNvSpPr/>
              <p:nvPr/>
            </p:nvSpPr>
            <p:spPr>
              <a:xfrm>
                <a:off x="3962400" y="1981200"/>
                <a:ext cx="304800" cy="1447800"/>
              </a:xfrm>
              <a:prstGeom prst="quadArrow">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Quad Arrow 48">
                <a:extLst>
                  <a:ext uri="{FF2B5EF4-FFF2-40B4-BE49-F238E27FC236}">
                    <a16:creationId xmlns:a16="http://schemas.microsoft.com/office/drawing/2014/main" id="{26D94934-9539-41D7-854D-3AD265263EE1}"/>
                  </a:ext>
                </a:extLst>
              </p:cNvPr>
              <p:cNvSpPr/>
              <p:nvPr/>
            </p:nvSpPr>
            <p:spPr>
              <a:xfrm>
                <a:off x="4291149" y="1992086"/>
                <a:ext cx="304800" cy="1447800"/>
              </a:xfrm>
              <a:prstGeom prst="quadArrow">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Quad Arrow 49">
                <a:extLst>
                  <a:ext uri="{FF2B5EF4-FFF2-40B4-BE49-F238E27FC236}">
                    <a16:creationId xmlns:a16="http://schemas.microsoft.com/office/drawing/2014/main" id="{739EA764-3762-4686-9CCA-D9EA4A7627DA}"/>
                  </a:ext>
                </a:extLst>
              </p:cNvPr>
              <p:cNvSpPr/>
              <p:nvPr/>
            </p:nvSpPr>
            <p:spPr>
              <a:xfrm>
                <a:off x="4056017" y="2764971"/>
                <a:ext cx="449179" cy="609600"/>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Quad Arrow 50">
                <a:extLst>
                  <a:ext uri="{FF2B5EF4-FFF2-40B4-BE49-F238E27FC236}">
                    <a16:creationId xmlns:a16="http://schemas.microsoft.com/office/drawing/2014/main" id="{615FC96C-A3E9-4397-AEE5-B00C0432F8F2}"/>
                  </a:ext>
                </a:extLst>
              </p:cNvPr>
              <p:cNvSpPr/>
              <p:nvPr/>
            </p:nvSpPr>
            <p:spPr>
              <a:xfrm>
                <a:off x="4051663" y="2068285"/>
                <a:ext cx="449179" cy="609600"/>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1" name="Group 161">
              <a:extLst>
                <a:ext uri="{FF2B5EF4-FFF2-40B4-BE49-F238E27FC236}">
                  <a16:creationId xmlns:a16="http://schemas.microsoft.com/office/drawing/2014/main" id="{633C43A5-52F5-4FB7-BC8D-647789C7F5ED}"/>
                </a:ext>
              </a:extLst>
            </p:cNvPr>
            <p:cNvGrpSpPr/>
            <p:nvPr/>
          </p:nvGrpSpPr>
          <p:grpSpPr>
            <a:xfrm>
              <a:off x="1828800" y="1219200"/>
              <a:ext cx="1752600" cy="381000"/>
              <a:chOff x="5486400" y="381000"/>
              <a:chExt cx="1600200" cy="381000"/>
            </a:xfrm>
          </p:grpSpPr>
          <p:sp>
            <p:nvSpPr>
              <p:cNvPr id="818" name="Rounded Rectangle 87">
                <a:extLst>
                  <a:ext uri="{FF2B5EF4-FFF2-40B4-BE49-F238E27FC236}">
                    <a16:creationId xmlns:a16="http://schemas.microsoft.com/office/drawing/2014/main" id="{A98096BA-05CE-4FED-9E78-F112487678DF}"/>
                  </a:ext>
                </a:extLst>
              </p:cNvPr>
              <p:cNvSpPr/>
              <p:nvPr/>
            </p:nvSpPr>
            <p:spPr>
              <a:xfrm>
                <a:off x="5486400" y="381000"/>
                <a:ext cx="1600200" cy="381000"/>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9" name="Group 155">
                <a:extLst>
                  <a:ext uri="{FF2B5EF4-FFF2-40B4-BE49-F238E27FC236}">
                    <a16:creationId xmlns:a16="http://schemas.microsoft.com/office/drawing/2014/main" id="{0F928D70-DF53-4860-AA45-7B788128EE7C}"/>
                  </a:ext>
                </a:extLst>
              </p:cNvPr>
              <p:cNvGrpSpPr/>
              <p:nvPr/>
            </p:nvGrpSpPr>
            <p:grpSpPr>
              <a:xfrm>
                <a:off x="5562600" y="381000"/>
                <a:ext cx="1371600" cy="381000"/>
                <a:chOff x="4876800" y="-304800"/>
                <a:chExt cx="3048000" cy="1066800"/>
              </a:xfrm>
            </p:grpSpPr>
            <p:sp>
              <p:nvSpPr>
                <p:cNvPr id="820" name="Quad Arrow 89">
                  <a:extLst>
                    <a:ext uri="{FF2B5EF4-FFF2-40B4-BE49-F238E27FC236}">
                      <a16:creationId xmlns:a16="http://schemas.microsoft.com/office/drawing/2014/main" id="{7EDDFA5F-E889-4E29-A028-2CE43D76F46E}"/>
                    </a:ext>
                  </a:extLst>
                </p:cNvPr>
                <p:cNvSpPr/>
                <p:nvPr/>
              </p:nvSpPr>
              <p:spPr>
                <a:xfrm>
                  <a:off x="48768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Quad Arrow 90">
                  <a:extLst>
                    <a:ext uri="{FF2B5EF4-FFF2-40B4-BE49-F238E27FC236}">
                      <a16:creationId xmlns:a16="http://schemas.microsoft.com/office/drawing/2014/main" id="{FB57E56F-1F0B-49F7-8A53-35C72B2C2891}"/>
                    </a:ext>
                  </a:extLst>
                </p:cNvPr>
                <p:cNvSpPr/>
                <p:nvPr/>
              </p:nvSpPr>
              <p:spPr>
                <a:xfrm>
                  <a:off x="58674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Quad Arrow 91">
                  <a:extLst>
                    <a:ext uri="{FF2B5EF4-FFF2-40B4-BE49-F238E27FC236}">
                      <a16:creationId xmlns:a16="http://schemas.microsoft.com/office/drawing/2014/main" id="{AA56A143-8D20-410B-9E01-FD1805C3C3A6}"/>
                    </a:ext>
                  </a:extLst>
                </p:cNvPr>
                <p:cNvSpPr/>
                <p:nvPr/>
              </p:nvSpPr>
              <p:spPr>
                <a:xfrm>
                  <a:off x="68580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Quad Arrow 92">
                  <a:extLst>
                    <a:ext uri="{FF2B5EF4-FFF2-40B4-BE49-F238E27FC236}">
                      <a16:creationId xmlns:a16="http://schemas.microsoft.com/office/drawing/2014/main" id="{507BC089-F63A-47BE-9F17-73BA3200F800}"/>
                    </a:ext>
                  </a:extLst>
                </p:cNvPr>
                <p:cNvSpPr/>
                <p:nvPr/>
              </p:nvSpPr>
              <p:spPr>
                <a:xfrm>
                  <a:off x="5527964" y="-114993"/>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Quad Arrow 93">
                  <a:extLst>
                    <a:ext uri="{FF2B5EF4-FFF2-40B4-BE49-F238E27FC236}">
                      <a16:creationId xmlns:a16="http://schemas.microsoft.com/office/drawing/2014/main" id="{3AC5010B-B207-479B-96C7-5596118EB221}"/>
                    </a:ext>
                  </a:extLst>
                </p:cNvPr>
                <p:cNvSpPr/>
                <p:nvPr/>
              </p:nvSpPr>
              <p:spPr>
                <a:xfrm>
                  <a:off x="6510251" y="-110837"/>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2" name="Group 801">
              <a:extLst>
                <a:ext uri="{FF2B5EF4-FFF2-40B4-BE49-F238E27FC236}">
                  <a16:creationId xmlns:a16="http://schemas.microsoft.com/office/drawing/2014/main" id="{1A82E165-380E-45B4-A232-20DF64AA76DA}"/>
                </a:ext>
              </a:extLst>
            </p:cNvPr>
            <p:cNvGrpSpPr/>
            <p:nvPr/>
          </p:nvGrpSpPr>
          <p:grpSpPr>
            <a:xfrm>
              <a:off x="1524000" y="762000"/>
              <a:ext cx="304800" cy="4724400"/>
              <a:chOff x="4635137" y="533400"/>
              <a:chExt cx="457200" cy="4724400"/>
            </a:xfrm>
          </p:grpSpPr>
          <p:sp>
            <p:nvSpPr>
              <p:cNvPr id="804" name="Rounded Rectangle 94">
                <a:extLst>
                  <a:ext uri="{FF2B5EF4-FFF2-40B4-BE49-F238E27FC236}">
                    <a16:creationId xmlns:a16="http://schemas.microsoft.com/office/drawing/2014/main" id="{101E02D2-6B50-46A9-AEF0-B1A2A9E7A779}"/>
                  </a:ext>
                </a:extLst>
              </p:cNvPr>
              <p:cNvSpPr/>
              <p:nvPr/>
            </p:nvSpPr>
            <p:spPr>
              <a:xfrm>
                <a:off x="4724400" y="1600200"/>
                <a:ext cx="228600" cy="3657600"/>
              </a:xfrm>
              <a:prstGeom prst="roundRect">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Isosceles Triangle 804">
                <a:extLst>
                  <a:ext uri="{FF2B5EF4-FFF2-40B4-BE49-F238E27FC236}">
                    <a16:creationId xmlns:a16="http://schemas.microsoft.com/office/drawing/2014/main" id="{331F9001-52D0-4391-AA9A-46AA3FFEC74E}"/>
                  </a:ext>
                </a:extLst>
              </p:cNvPr>
              <p:cNvSpPr/>
              <p:nvPr/>
            </p:nvSpPr>
            <p:spPr>
              <a:xfrm>
                <a:off x="4648200" y="533400"/>
                <a:ext cx="381000" cy="1066800"/>
              </a:xfrm>
              <a:prstGeom prst="triangl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6" name="Group 805">
                <a:extLst>
                  <a:ext uri="{FF2B5EF4-FFF2-40B4-BE49-F238E27FC236}">
                    <a16:creationId xmlns:a16="http://schemas.microsoft.com/office/drawing/2014/main" id="{CCDA8EA9-43EA-4403-9674-7E1985B13C50}"/>
                  </a:ext>
                </a:extLst>
              </p:cNvPr>
              <p:cNvGrpSpPr/>
              <p:nvPr/>
            </p:nvGrpSpPr>
            <p:grpSpPr>
              <a:xfrm>
                <a:off x="4724400" y="1676400"/>
                <a:ext cx="304462" cy="666709"/>
                <a:chOff x="6553538" y="1619291"/>
                <a:chExt cx="752032" cy="1524000"/>
              </a:xfrm>
            </p:grpSpPr>
            <p:sp>
              <p:nvSpPr>
                <p:cNvPr id="815" name="Moon 814">
                  <a:extLst>
                    <a:ext uri="{FF2B5EF4-FFF2-40B4-BE49-F238E27FC236}">
                      <a16:creationId xmlns:a16="http://schemas.microsoft.com/office/drawing/2014/main" id="{CF653780-69CF-4498-98FC-64C56F7D8E8B}"/>
                    </a:ext>
                  </a:extLst>
                </p:cNvPr>
                <p:cNvSpPr/>
                <p:nvPr/>
              </p:nvSpPr>
              <p:spPr>
                <a:xfrm rot="20411470">
                  <a:off x="6787705" y="1695491"/>
                  <a:ext cx="365466" cy="1447800"/>
                </a:xfrm>
                <a:prstGeom prst="moon">
                  <a:avLst>
                    <a:gd name="adj" fmla="val 8750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Moon 815">
                  <a:extLst>
                    <a:ext uri="{FF2B5EF4-FFF2-40B4-BE49-F238E27FC236}">
                      <a16:creationId xmlns:a16="http://schemas.microsoft.com/office/drawing/2014/main" id="{5A01262E-DC1A-4BF4-AAFA-3491BE162816}"/>
                    </a:ext>
                  </a:extLst>
                </p:cNvPr>
                <p:cNvSpPr/>
                <p:nvPr/>
              </p:nvSpPr>
              <p:spPr>
                <a:xfrm rot="21230815">
                  <a:off x="6553538" y="1691816"/>
                  <a:ext cx="365466" cy="1447800"/>
                </a:xfrm>
                <a:prstGeom prst="moon">
                  <a:avLst>
                    <a:gd name="adj" fmla="val 8750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7" name="Moon 816">
                  <a:extLst>
                    <a:ext uri="{FF2B5EF4-FFF2-40B4-BE49-F238E27FC236}">
                      <a16:creationId xmlns:a16="http://schemas.microsoft.com/office/drawing/2014/main" id="{1F80B041-881F-461D-AA7E-ABC79B1A6472}"/>
                    </a:ext>
                  </a:extLst>
                </p:cNvPr>
                <p:cNvSpPr/>
                <p:nvPr/>
              </p:nvSpPr>
              <p:spPr>
                <a:xfrm rot="19423103">
                  <a:off x="6940104" y="1619291"/>
                  <a:ext cx="365466" cy="1447800"/>
                </a:xfrm>
                <a:prstGeom prst="moon">
                  <a:avLst>
                    <a:gd name="adj" fmla="val 8750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7" name="Group 161">
                <a:extLst>
                  <a:ext uri="{FF2B5EF4-FFF2-40B4-BE49-F238E27FC236}">
                    <a16:creationId xmlns:a16="http://schemas.microsoft.com/office/drawing/2014/main" id="{176DC91F-F591-4C47-803E-06DBA87C7C89}"/>
                  </a:ext>
                </a:extLst>
              </p:cNvPr>
              <p:cNvGrpSpPr/>
              <p:nvPr/>
            </p:nvGrpSpPr>
            <p:grpSpPr>
              <a:xfrm>
                <a:off x="4635137" y="1506583"/>
                <a:ext cx="457200" cy="304800"/>
                <a:chOff x="5486400" y="381000"/>
                <a:chExt cx="1600200" cy="381000"/>
              </a:xfrm>
            </p:grpSpPr>
            <p:sp>
              <p:nvSpPr>
                <p:cNvPr id="808" name="Rounded Rectangle 101">
                  <a:extLst>
                    <a:ext uri="{FF2B5EF4-FFF2-40B4-BE49-F238E27FC236}">
                      <a16:creationId xmlns:a16="http://schemas.microsoft.com/office/drawing/2014/main" id="{17F40163-CA63-48C4-B532-79A501B9645B}"/>
                    </a:ext>
                  </a:extLst>
                </p:cNvPr>
                <p:cNvSpPr/>
                <p:nvPr/>
              </p:nvSpPr>
              <p:spPr>
                <a:xfrm>
                  <a:off x="5486400" y="381000"/>
                  <a:ext cx="1600200" cy="381000"/>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9" name="Group 155">
                  <a:extLst>
                    <a:ext uri="{FF2B5EF4-FFF2-40B4-BE49-F238E27FC236}">
                      <a16:creationId xmlns:a16="http://schemas.microsoft.com/office/drawing/2014/main" id="{46946DD1-AF93-450D-8FA6-745F8F32611B}"/>
                    </a:ext>
                  </a:extLst>
                </p:cNvPr>
                <p:cNvGrpSpPr/>
                <p:nvPr/>
              </p:nvGrpSpPr>
              <p:grpSpPr>
                <a:xfrm>
                  <a:off x="5562600" y="381000"/>
                  <a:ext cx="1371600" cy="381000"/>
                  <a:chOff x="4876800" y="-304800"/>
                  <a:chExt cx="3048000" cy="1066800"/>
                </a:xfrm>
              </p:grpSpPr>
              <p:sp>
                <p:nvSpPr>
                  <p:cNvPr id="810" name="Quad Arrow 103">
                    <a:extLst>
                      <a:ext uri="{FF2B5EF4-FFF2-40B4-BE49-F238E27FC236}">
                        <a16:creationId xmlns:a16="http://schemas.microsoft.com/office/drawing/2014/main" id="{C94A4DEE-5F59-4F52-9548-F14C893B4191}"/>
                      </a:ext>
                    </a:extLst>
                  </p:cNvPr>
                  <p:cNvSpPr/>
                  <p:nvPr/>
                </p:nvSpPr>
                <p:spPr>
                  <a:xfrm>
                    <a:off x="48768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Quad Arrow 104">
                    <a:extLst>
                      <a:ext uri="{FF2B5EF4-FFF2-40B4-BE49-F238E27FC236}">
                        <a16:creationId xmlns:a16="http://schemas.microsoft.com/office/drawing/2014/main" id="{3D577D89-5C46-4075-A3B8-B3473C7AAD83}"/>
                      </a:ext>
                    </a:extLst>
                  </p:cNvPr>
                  <p:cNvSpPr/>
                  <p:nvPr/>
                </p:nvSpPr>
                <p:spPr>
                  <a:xfrm>
                    <a:off x="58674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Quad Arrow 105">
                    <a:extLst>
                      <a:ext uri="{FF2B5EF4-FFF2-40B4-BE49-F238E27FC236}">
                        <a16:creationId xmlns:a16="http://schemas.microsoft.com/office/drawing/2014/main" id="{CE56A5BF-53AC-4380-99E2-048D0A1FD25A}"/>
                      </a:ext>
                    </a:extLst>
                  </p:cNvPr>
                  <p:cNvSpPr/>
                  <p:nvPr/>
                </p:nvSpPr>
                <p:spPr>
                  <a:xfrm>
                    <a:off x="68580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Quad Arrow 106">
                    <a:extLst>
                      <a:ext uri="{FF2B5EF4-FFF2-40B4-BE49-F238E27FC236}">
                        <a16:creationId xmlns:a16="http://schemas.microsoft.com/office/drawing/2014/main" id="{9488A92D-6D30-4D1A-A5FE-0DD6DB5BB9EC}"/>
                      </a:ext>
                    </a:extLst>
                  </p:cNvPr>
                  <p:cNvSpPr/>
                  <p:nvPr/>
                </p:nvSpPr>
                <p:spPr>
                  <a:xfrm>
                    <a:off x="5527964" y="-114993"/>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Quad Arrow 107">
                    <a:extLst>
                      <a:ext uri="{FF2B5EF4-FFF2-40B4-BE49-F238E27FC236}">
                        <a16:creationId xmlns:a16="http://schemas.microsoft.com/office/drawing/2014/main" id="{1F2D9418-E591-4EE7-A7D4-DA5432A377EF}"/>
                      </a:ext>
                    </a:extLst>
                  </p:cNvPr>
                  <p:cNvSpPr/>
                  <p:nvPr/>
                </p:nvSpPr>
                <p:spPr>
                  <a:xfrm>
                    <a:off x="6510251" y="-110837"/>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803" name="Oval 802">
              <a:extLst>
                <a:ext uri="{FF2B5EF4-FFF2-40B4-BE49-F238E27FC236}">
                  <a16:creationId xmlns:a16="http://schemas.microsoft.com/office/drawing/2014/main" id="{EFBA6AB1-156A-424E-9F2B-5E81528F9CD5}"/>
                </a:ext>
              </a:extLst>
            </p:cNvPr>
            <p:cNvSpPr/>
            <p:nvPr/>
          </p:nvSpPr>
          <p:spPr>
            <a:xfrm rot="19654610">
              <a:off x="1562776" y="3843036"/>
              <a:ext cx="214794" cy="31492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6598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A14B9CB-EDC1-4C83-AB18-F395A16FC5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5" name="TextBox 84"/>
          <p:cNvSpPr txBox="1"/>
          <p:nvPr/>
        </p:nvSpPr>
        <p:spPr>
          <a:xfrm>
            <a:off x="1676400" y="1"/>
            <a:ext cx="8839200" cy="769441"/>
          </a:xfrm>
          <a:prstGeom prst="rect">
            <a:avLst/>
          </a:prstGeom>
          <a:noFill/>
        </p:spPr>
        <p:txBody>
          <a:bodyPr wrap="square" rtlCol="0">
            <a:spAutoFit/>
          </a:bodyPr>
          <a:lstStyle/>
          <a:p>
            <a:pPr algn="ctr"/>
            <a:r>
              <a:rPr lang="en-US" sz="4400" dirty="0">
                <a:solidFill>
                  <a:schemeClr val="bg1"/>
                </a:solidFill>
                <a:latin typeface="Arial" panose="020B0604020202020204" pitchFamily="34" charset="0"/>
              </a:rPr>
              <a:t>What Happened To…</a:t>
            </a:r>
          </a:p>
        </p:txBody>
      </p:sp>
      <p:sp>
        <p:nvSpPr>
          <p:cNvPr id="86" name="Rectangle 85"/>
          <p:cNvSpPr/>
          <p:nvPr/>
        </p:nvSpPr>
        <p:spPr>
          <a:xfrm>
            <a:off x="717177" y="1201271"/>
            <a:ext cx="2895600" cy="1815882"/>
          </a:xfrm>
          <a:prstGeom prst="rect">
            <a:avLst/>
          </a:prstGeom>
        </p:spPr>
        <p:txBody>
          <a:bodyPr wrap="square">
            <a:spAutoFit/>
          </a:bodyPr>
          <a:lstStyle/>
          <a:p>
            <a:pPr fontAlgn="base"/>
            <a:r>
              <a:rPr lang="en-US" sz="1600" dirty="0">
                <a:solidFill>
                  <a:schemeClr val="bg1"/>
                </a:solidFill>
              </a:rPr>
              <a:t>And Moroni yielded up the command of his armies into the hands of his son, whose name was </a:t>
            </a:r>
            <a:r>
              <a:rPr lang="en-US" sz="1600" dirty="0" err="1">
                <a:solidFill>
                  <a:schemeClr val="bg1"/>
                </a:solidFill>
              </a:rPr>
              <a:t>Moronihah</a:t>
            </a:r>
            <a:r>
              <a:rPr lang="en-US" sz="1600" dirty="0">
                <a:solidFill>
                  <a:schemeClr val="bg1"/>
                </a:solidFill>
              </a:rPr>
              <a:t>; and he retired to his own house that he might spend the remainder of his days in peace.</a:t>
            </a:r>
          </a:p>
        </p:txBody>
      </p:sp>
      <p:sp>
        <p:nvSpPr>
          <p:cNvPr id="88" name="TextBox 87"/>
          <p:cNvSpPr txBox="1"/>
          <p:nvPr/>
        </p:nvSpPr>
        <p:spPr>
          <a:xfrm>
            <a:off x="0" y="6488668"/>
            <a:ext cx="2514600" cy="369332"/>
          </a:xfrm>
          <a:prstGeom prst="rect">
            <a:avLst/>
          </a:prstGeom>
          <a:noFill/>
        </p:spPr>
        <p:txBody>
          <a:bodyPr wrap="square" rtlCol="0">
            <a:spAutoFit/>
          </a:bodyPr>
          <a:lstStyle/>
          <a:p>
            <a:r>
              <a:rPr lang="en-US" dirty="0">
                <a:solidFill>
                  <a:schemeClr val="bg1"/>
                </a:solidFill>
              </a:rPr>
              <a:t>Alma 62:43-46</a:t>
            </a:r>
          </a:p>
        </p:txBody>
      </p:sp>
      <p:sp>
        <p:nvSpPr>
          <p:cNvPr id="12" name="Rectangle 11"/>
          <p:cNvSpPr/>
          <p:nvPr/>
        </p:nvSpPr>
        <p:spPr>
          <a:xfrm>
            <a:off x="8153400" y="838200"/>
            <a:ext cx="3222812" cy="2062103"/>
          </a:xfrm>
          <a:prstGeom prst="rect">
            <a:avLst/>
          </a:prstGeom>
        </p:spPr>
        <p:txBody>
          <a:bodyPr wrap="square">
            <a:spAutoFit/>
          </a:bodyPr>
          <a:lstStyle/>
          <a:p>
            <a:pPr fontAlgn="base"/>
            <a:r>
              <a:rPr lang="en-US" sz="1600" dirty="0">
                <a:solidFill>
                  <a:schemeClr val="bg1"/>
                </a:solidFill>
              </a:rPr>
              <a:t>And </a:t>
            </a:r>
            <a:r>
              <a:rPr lang="en-US" sz="1600" dirty="0" err="1">
                <a:solidFill>
                  <a:schemeClr val="bg1"/>
                </a:solidFill>
              </a:rPr>
              <a:t>Pahoran</a:t>
            </a:r>
            <a:r>
              <a:rPr lang="en-US" sz="1600" dirty="0">
                <a:solidFill>
                  <a:schemeClr val="bg1"/>
                </a:solidFill>
              </a:rPr>
              <a:t> did return to his judgment-seat; and Helaman did take upon him again to preach unto the people the word of God; for because of so many wars and contentions it had become expedient that a regulation should be made again in the church.</a:t>
            </a:r>
          </a:p>
        </p:txBody>
      </p:sp>
      <p:sp>
        <p:nvSpPr>
          <p:cNvPr id="13" name="Rectangle 12"/>
          <p:cNvSpPr/>
          <p:nvPr/>
        </p:nvSpPr>
        <p:spPr>
          <a:xfrm>
            <a:off x="264459" y="3756213"/>
            <a:ext cx="3420035" cy="2308324"/>
          </a:xfrm>
          <a:prstGeom prst="rect">
            <a:avLst/>
          </a:prstGeom>
        </p:spPr>
        <p:txBody>
          <a:bodyPr wrap="square">
            <a:spAutoFit/>
          </a:bodyPr>
          <a:lstStyle/>
          <a:p>
            <a:pPr fontAlgn="base"/>
            <a:r>
              <a:rPr lang="en-US" sz="1600" dirty="0">
                <a:solidFill>
                  <a:schemeClr val="bg1"/>
                </a:solidFill>
              </a:rPr>
              <a:t>Therefore, Helaman and his brethren went forth, and did declare the word of God with much power unto the convincing of many people of their wickedness, which did cause them to repent of their sins and to be baptized unto the Lord their God.</a:t>
            </a:r>
          </a:p>
          <a:p>
            <a:pPr fontAlgn="base"/>
            <a:r>
              <a:rPr lang="en-US" sz="1600" dirty="0">
                <a:solidFill>
                  <a:srgbClr val="FFFF00"/>
                </a:solidFill>
              </a:rPr>
              <a:t>He died in the 35</a:t>
            </a:r>
            <a:r>
              <a:rPr lang="en-US" sz="1600" baseline="30000" dirty="0">
                <a:solidFill>
                  <a:srgbClr val="FFFF00"/>
                </a:solidFill>
              </a:rPr>
              <a:t>th</a:t>
            </a:r>
            <a:r>
              <a:rPr lang="en-US" sz="1600" dirty="0">
                <a:solidFill>
                  <a:srgbClr val="FFFF00"/>
                </a:solidFill>
              </a:rPr>
              <a:t> year of the Reign of the Judges</a:t>
            </a:r>
          </a:p>
        </p:txBody>
      </p:sp>
      <p:sp>
        <p:nvSpPr>
          <p:cNvPr id="14" name="Rectangle 13"/>
          <p:cNvSpPr/>
          <p:nvPr/>
        </p:nvSpPr>
        <p:spPr>
          <a:xfrm>
            <a:off x="9395012" y="4648200"/>
            <a:ext cx="2286000" cy="1477328"/>
          </a:xfrm>
          <a:prstGeom prst="rect">
            <a:avLst/>
          </a:prstGeom>
        </p:spPr>
        <p:txBody>
          <a:bodyPr wrap="square">
            <a:spAutoFit/>
          </a:bodyPr>
          <a:lstStyle/>
          <a:p>
            <a:pPr fontAlgn="base"/>
            <a:r>
              <a:rPr lang="en-US" dirty="0">
                <a:solidFill>
                  <a:schemeClr val="bg1"/>
                </a:solidFill>
              </a:rPr>
              <a:t>And it came to pass that they did establish again the church of God, throughout all the land.</a:t>
            </a:r>
          </a:p>
        </p:txBody>
      </p:sp>
      <p:grpSp>
        <p:nvGrpSpPr>
          <p:cNvPr id="17" name="Group 16">
            <a:extLst>
              <a:ext uri="{FF2B5EF4-FFF2-40B4-BE49-F238E27FC236}">
                <a16:creationId xmlns:a16="http://schemas.microsoft.com/office/drawing/2014/main" id="{A2571376-0DD7-4CBC-93DD-D45505DBE629}"/>
              </a:ext>
            </a:extLst>
          </p:cNvPr>
          <p:cNvGrpSpPr/>
          <p:nvPr/>
        </p:nvGrpSpPr>
        <p:grpSpPr>
          <a:xfrm>
            <a:off x="6109164" y="950260"/>
            <a:ext cx="1699096" cy="2157454"/>
            <a:chOff x="4019550" y="1028700"/>
            <a:chExt cx="4152900" cy="4800600"/>
          </a:xfrm>
        </p:grpSpPr>
        <p:pic>
          <p:nvPicPr>
            <p:cNvPr id="20" name="Picture 19">
              <a:extLst>
                <a:ext uri="{FF2B5EF4-FFF2-40B4-BE49-F238E27FC236}">
                  <a16:creationId xmlns:a16="http://schemas.microsoft.com/office/drawing/2014/main" id="{D88B13D7-3888-4824-8275-DE69D6B8E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550" y="1028700"/>
              <a:ext cx="4152900" cy="4800600"/>
            </a:xfrm>
            <a:prstGeom prst="rect">
              <a:avLst/>
            </a:prstGeom>
          </p:spPr>
        </p:pic>
        <p:pic>
          <p:nvPicPr>
            <p:cNvPr id="21" name="Picture 20">
              <a:extLst>
                <a:ext uri="{FF2B5EF4-FFF2-40B4-BE49-F238E27FC236}">
                  <a16:creationId xmlns:a16="http://schemas.microsoft.com/office/drawing/2014/main" id="{14B4012F-81CE-45F5-94F3-64560A7A94E7}"/>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rcRect l="72451" t="6209" r="4668" b="87068"/>
            <a:stretch/>
          </p:blipFill>
          <p:spPr>
            <a:xfrm>
              <a:off x="6880541" y="1138247"/>
              <a:ext cx="950260" cy="3227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18" name="Rectangle 17">
            <a:extLst>
              <a:ext uri="{FF2B5EF4-FFF2-40B4-BE49-F238E27FC236}">
                <a16:creationId xmlns:a16="http://schemas.microsoft.com/office/drawing/2014/main" id="{3197FCF9-CD0F-4A0D-BD1C-AFA9C3FA4E33}"/>
              </a:ext>
            </a:extLst>
          </p:cNvPr>
          <p:cNvSpPr/>
          <p:nvPr/>
        </p:nvSpPr>
        <p:spPr>
          <a:xfrm>
            <a:off x="1550894" y="6581170"/>
            <a:ext cx="750489" cy="171855"/>
          </a:xfrm>
          <a:prstGeom prst="rect">
            <a:avLst/>
          </a:prstGeom>
        </p:spPr>
        <p:txBody>
          <a:bodyPr wrap="none">
            <a:spAutoFit/>
          </a:bodyPr>
          <a:lstStyle/>
          <a:p>
            <a:r>
              <a:rPr lang="en-US" sz="900" b="0" i="0" dirty="0">
                <a:solidFill>
                  <a:schemeClr val="bg1"/>
                </a:solidFill>
                <a:effectLst/>
                <a:latin typeface="Open Sans"/>
              </a:rPr>
              <a:t>James H. </a:t>
            </a:r>
            <a:r>
              <a:rPr lang="en-US" sz="900" b="0" i="0" dirty="0" err="1">
                <a:solidFill>
                  <a:schemeClr val="bg1"/>
                </a:solidFill>
                <a:effectLst/>
                <a:latin typeface="Open Sans"/>
              </a:rPr>
              <a:t>Fullmer</a:t>
            </a:r>
            <a:endParaRPr lang="en-US" sz="900" dirty="0">
              <a:solidFill>
                <a:schemeClr val="bg1"/>
              </a:solidFill>
            </a:endParaRPr>
          </a:p>
        </p:txBody>
      </p:sp>
      <p:pic>
        <p:nvPicPr>
          <p:cNvPr id="3" name="Picture 2">
            <a:extLst>
              <a:ext uri="{FF2B5EF4-FFF2-40B4-BE49-F238E27FC236}">
                <a16:creationId xmlns:a16="http://schemas.microsoft.com/office/drawing/2014/main" id="{9DACC823-51C3-42CB-B8E3-276DB8732F56}"/>
              </a:ext>
            </a:extLst>
          </p:cNvPr>
          <p:cNvPicPr>
            <a:picLocks noChangeAspect="1"/>
          </p:cNvPicPr>
          <p:nvPr/>
        </p:nvPicPr>
        <p:blipFill rotWithShape="1">
          <a:blip r:embed="rId6">
            <a:extLst>
              <a:ext uri="{28A0092B-C50C-407E-A947-70E740481C1C}">
                <a14:useLocalDpi xmlns:a14="http://schemas.microsoft.com/office/drawing/2010/main" val="0"/>
              </a:ext>
            </a:extLst>
          </a:blip>
          <a:srcRect t="5098" r="4299"/>
          <a:stretch/>
        </p:blipFill>
        <p:spPr>
          <a:xfrm>
            <a:off x="3913094" y="1039904"/>
            <a:ext cx="1896035" cy="2169459"/>
          </a:xfrm>
          <a:prstGeom prst="rect">
            <a:avLst/>
          </a:prstGeom>
        </p:spPr>
      </p:pic>
      <p:pic>
        <p:nvPicPr>
          <p:cNvPr id="7" name="Picture 6">
            <a:extLst>
              <a:ext uri="{FF2B5EF4-FFF2-40B4-BE49-F238E27FC236}">
                <a16:creationId xmlns:a16="http://schemas.microsoft.com/office/drawing/2014/main" id="{E84DC2D0-5FA8-4D85-BFD0-54C101C0D2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2687" y="4038001"/>
            <a:ext cx="3209925" cy="2143125"/>
          </a:xfrm>
          <a:prstGeom prst="rect">
            <a:avLst/>
          </a:prstGeom>
        </p:spPr>
      </p:pic>
      <p:grpSp>
        <p:nvGrpSpPr>
          <p:cNvPr id="8" name="Group 7">
            <a:extLst>
              <a:ext uri="{FF2B5EF4-FFF2-40B4-BE49-F238E27FC236}">
                <a16:creationId xmlns:a16="http://schemas.microsoft.com/office/drawing/2014/main" id="{FD0E95AD-0AB3-4F4A-8C58-9EA761E6EE25}"/>
              </a:ext>
            </a:extLst>
          </p:cNvPr>
          <p:cNvGrpSpPr/>
          <p:nvPr/>
        </p:nvGrpSpPr>
        <p:grpSpPr>
          <a:xfrm>
            <a:off x="3772021" y="3833373"/>
            <a:ext cx="1971675" cy="2324100"/>
            <a:chOff x="1010892" y="2255585"/>
            <a:chExt cx="1971675" cy="2324100"/>
          </a:xfrm>
        </p:grpSpPr>
        <p:pic>
          <p:nvPicPr>
            <p:cNvPr id="5" name="Picture 4">
              <a:extLst>
                <a:ext uri="{FF2B5EF4-FFF2-40B4-BE49-F238E27FC236}">
                  <a16:creationId xmlns:a16="http://schemas.microsoft.com/office/drawing/2014/main" id="{E1BCE006-243C-4699-A2DF-7F3C94365DC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0892" y="2255585"/>
              <a:ext cx="1971675" cy="2324100"/>
            </a:xfrm>
            <a:prstGeom prst="rect">
              <a:avLst/>
            </a:prstGeom>
          </p:spPr>
        </p:pic>
        <p:pic>
          <p:nvPicPr>
            <p:cNvPr id="25" name="Picture 24">
              <a:extLst>
                <a:ext uri="{FF2B5EF4-FFF2-40B4-BE49-F238E27FC236}">
                  <a16:creationId xmlns:a16="http://schemas.microsoft.com/office/drawing/2014/main" id="{3583D490-D409-4EAC-9B08-CF3B44B718F9}"/>
                </a:ext>
              </a:extLst>
            </p:cNvPr>
            <p:cNvPicPr>
              <a:picLocks noChangeAspect="1"/>
            </p:cNvPicPr>
            <p:nvPr/>
          </p:nvPicPr>
          <p:blipFill rotWithShape="1">
            <a:blip r:embed="rId8">
              <a:extLst>
                <a:ext uri="{28A0092B-C50C-407E-A947-70E740481C1C}">
                  <a14:useLocalDpi xmlns:a14="http://schemas.microsoft.com/office/drawing/2010/main" val="0"/>
                </a:ext>
              </a:extLst>
            </a:blip>
            <a:srcRect l="66035" t="5937" r="10322" b="86734"/>
            <a:stretch/>
          </p:blipFill>
          <p:spPr>
            <a:xfrm>
              <a:off x="2357718" y="2286000"/>
              <a:ext cx="466165" cy="170330"/>
            </a:xfrm>
            <a:prstGeom prst="rect">
              <a:avLst/>
            </a:prstGeom>
          </p:spPr>
        </p:pic>
      </p:grpSp>
    </p:spTree>
    <p:extLst>
      <p:ext uri="{BB962C8B-B14F-4D97-AF65-F5344CB8AC3E}">
        <p14:creationId xmlns:p14="http://schemas.microsoft.com/office/powerpoint/2010/main" val="243103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6B9C341-EA69-403F-AFE0-D80292B1E1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5" name="TextBox 84"/>
          <p:cNvSpPr txBox="1"/>
          <p:nvPr/>
        </p:nvSpPr>
        <p:spPr>
          <a:xfrm>
            <a:off x="1676400" y="1"/>
            <a:ext cx="8839200" cy="769441"/>
          </a:xfrm>
          <a:prstGeom prst="rect">
            <a:avLst/>
          </a:prstGeom>
          <a:noFill/>
        </p:spPr>
        <p:txBody>
          <a:bodyPr wrap="square" rtlCol="0">
            <a:spAutoFit/>
          </a:bodyPr>
          <a:lstStyle/>
          <a:p>
            <a:pPr algn="ctr"/>
            <a:r>
              <a:rPr lang="en-US" sz="4400" dirty="0">
                <a:solidFill>
                  <a:schemeClr val="bg1"/>
                </a:solidFill>
                <a:latin typeface="Arial" panose="020B0604020202020204" pitchFamily="34" charset="0"/>
              </a:rPr>
              <a:t>Prosper in the Land</a:t>
            </a:r>
          </a:p>
        </p:txBody>
      </p:sp>
      <p:sp>
        <p:nvSpPr>
          <p:cNvPr id="88" name="TextBox 87"/>
          <p:cNvSpPr txBox="1"/>
          <p:nvPr/>
        </p:nvSpPr>
        <p:spPr>
          <a:xfrm>
            <a:off x="0" y="6425915"/>
            <a:ext cx="2514600" cy="369332"/>
          </a:xfrm>
          <a:prstGeom prst="rect">
            <a:avLst/>
          </a:prstGeom>
          <a:noFill/>
        </p:spPr>
        <p:txBody>
          <a:bodyPr wrap="square" rtlCol="0">
            <a:spAutoFit/>
          </a:bodyPr>
          <a:lstStyle/>
          <a:p>
            <a:r>
              <a:rPr lang="en-US" dirty="0">
                <a:solidFill>
                  <a:schemeClr val="bg1"/>
                </a:solidFill>
              </a:rPr>
              <a:t>Alma 62:48-51</a:t>
            </a:r>
          </a:p>
        </p:txBody>
      </p:sp>
      <p:pic>
        <p:nvPicPr>
          <p:cNvPr id="83" name="Picture 82">
            <a:extLst>
              <a:ext uri="{FF2B5EF4-FFF2-40B4-BE49-F238E27FC236}">
                <a16:creationId xmlns:a16="http://schemas.microsoft.com/office/drawing/2014/main" id="{9B2ABF65-0A13-44AD-AAFB-22C57423B71E}"/>
              </a:ext>
            </a:extLst>
          </p:cNvPr>
          <p:cNvPicPr>
            <a:picLocks noChangeAspect="1"/>
          </p:cNvPicPr>
          <p:nvPr/>
        </p:nvPicPr>
        <p:blipFill rotWithShape="1">
          <a:blip r:embed="rId3"/>
          <a:srcRect l="7093" t="17391" r="27120" b="16521"/>
          <a:stretch/>
        </p:blipFill>
        <p:spPr>
          <a:xfrm>
            <a:off x="2085560" y="1281861"/>
            <a:ext cx="8020879" cy="4532243"/>
          </a:xfrm>
          <a:prstGeom prst="rect">
            <a:avLst/>
          </a:prstGeom>
        </p:spPr>
      </p:pic>
    </p:spTree>
    <p:extLst>
      <p:ext uri="{BB962C8B-B14F-4D97-AF65-F5344CB8AC3E}">
        <p14:creationId xmlns:p14="http://schemas.microsoft.com/office/powerpoint/2010/main" val="2928284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6B9C341-EA69-403F-AFE0-D80292B1E1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5" name="TextBox 84"/>
          <p:cNvSpPr txBox="1"/>
          <p:nvPr/>
        </p:nvSpPr>
        <p:spPr>
          <a:xfrm>
            <a:off x="1676400" y="1"/>
            <a:ext cx="8839200" cy="769441"/>
          </a:xfrm>
          <a:prstGeom prst="rect">
            <a:avLst/>
          </a:prstGeom>
          <a:noFill/>
        </p:spPr>
        <p:txBody>
          <a:bodyPr wrap="square" rtlCol="0">
            <a:spAutoFit/>
          </a:bodyPr>
          <a:lstStyle/>
          <a:p>
            <a:pPr algn="ctr"/>
            <a:r>
              <a:rPr lang="en-US" sz="4400" dirty="0">
                <a:solidFill>
                  <a:schemeClr val="bg1"/>
                </a:solidFill>
                <a:latin typeface="Arial" panose="020B0604020202020204" pitchFamily="34" charset="0"/>
              </a:rPr>
              <a:t>Alma to Helaman then to </a:t>
            </a:r>
            <a:r>
              <a:rPr lang="en-US" sz="4400" dirty="0" err="1">
                <a:solidFill>
                  <a:schemeClr val="bg1"/>
                </a:solidFill>
                <a:latin typeface="Arial" panose="020B0604020202020204" pitchFamily="34" charset="0"/>
              </a:rPr>
              <a:t>Shiblon</a:t>
            </a:r>
            <a:endParaRPr lang="en-US" sz="4400" dirty="0">
              <a:solidFill>
                <a:schemeClr val="bg1"/>
              </a:solidFill>
              <a:latin typeface="Arial" panose="020B0604020202020204" pitchFamily="34" charset="0"/>
            </a:endParaRPr>
          </a:p>
        </p:txBody>
      </p:sp>
      <p:sp>
        <p:nvSpPr>
          <p:cNvPr id="88" name="TextBox 87"/>
          <p:cNvSpPr txBox="1"/>
          <p:nvPr/>
        </p:nvSpPr>
        <p:spPr>
          <a:xfrm>
            <a:off x="0" y="6425915"/>
            <a:ext cx="2514600" cy="369332"/>
          </a:xfrm>
          <a:prstGeom prst="rect">
            <a:avLst/>
          </a:prstGeom>
          <a:noFill/>
        </p:spPr>
        <p:txBody>
          <a:bodyPr wrap="square" rtlCol="0">
            <a:spAutoFit/>
          </a:bodyPr>
          <a:lstStyle/>
          <a:p>
            <a:r>
              <a:rPr lang="en-US" dirty="0">
                <a:solidFill>
                  <a:schemeClr val="bg1"/>
                </a:solidFill>
              </a:rPr>
              <a:t>Alma 63:1</a:t>
            </a:r>
          </a:p>
        </p:txBody>
      </p:sp>
      <p:grpSp>
        <p:nvGrpSpPr>
          <p:cNvPr id="6" name="Group 5">
            <a:extLst>
              <a:ext uri="{FF2B5EF4-FFF2-40B4-BE49-F238E27FC236}">
                <a16:creationId xmlns:a16="http://schemas.microsoft.com/office/drawing/2014/main" id="{4FF23290-BD9C-41AE-BA33-5868FDAE22F9}"/>
              </a:ext>
            </a:extLst>
          </p:cNvPr>
          <p:cNvGrpSpPr/>
          <p:nvPr/>
        </p:nvGrpSpPr>
        <p:grpSpPr>
          <a:xfrm>
            <a:off x="8988672" y="2263963"/>
            <a:ext cx="1889928" cy="3903328"/>
            <a:chOff x="4701266" y="2590799"/>
            <a:chExt cx="2034737" cy="4217313"/>
          </a:xfrm>
        </p:grpSpPr>
        <p:sp>
          <p:nvSpPr>
            <p:cNvPr id="7" name="Oval 6">
              <a:extLst>
                <a:ext uri="{FF2B5EF4-FFF2-40B4-BE49-F238E27FC236}">
                  <a16:creationId xmlns:a16="http://schemas.microsoft.com/office/drawing/2014/main" id="{3D329B5B-AD1C-4C81-9BCF-7EE325796388}"/>
                </a:ext>
              </a:extLst>
            </p:cNvPr>
            <p:cNvSpPr/>
            <p:nvPr/>
          </p:nvSpPr>
          <p:spPr>
            <a:xfrm rot="649721" flipH="1">
              <a:off x="5746727" y="6416500"/>
              <a:ext cx="568191" cy="39161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9EF57B2-8772-4B0C-8E30-AE29D2397745}"/>
                </a:ext>
              </a:extLst>
            </p:cNvPr>
            <p:cNvSpPr/>
            <p:nvPr/>
          </p:nvSpPr>
          <p:spPr>
            <a:xfrm rot="649721" flipH="1">
              <a:off x="5289528" y="6416500"/>
              <a:ext cx="568191" cy="39161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2A8A3D0F-D6CA-458B-B065-A6E6C30D35E7}"/>
                </a:ext>
              </a:extLst>
            </p:cNvPr>
            <p:cNvSpPr/>
            <p:nvPr/>
          </p:nvSpPr>
          <p:spPr>
            <a:xfrm flipH="1">
              <a:off x="5099154" y="5621310"/>
              <a:ext cx="1301646" cy="1008089"/>
            </a:xfrm>
            <a:prstGeom prst="trapezoi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6DCA97A-0DED-471D-811C-1CE843167799}"/>
                </a:ext>
              </a:extLst>
            </p:cNvPr>
            <p:cNvSpPr/>
            <p:nvPr/>
          </p:nvSpPr>
          <p:spPr>
            <a:xfrm rot="19151953">
              <a:off x="4701266" y="5247198"/>
              <a:ext cx="568191" cy="4267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1A5DE60-2DF4-44CE-BE6D-70DBBCF54593}"/>
                </a:ext>
              </a:extLst>
            </p:cNvPr>
            <p:cNvSpPr/>
            <p:nvPr/>
          </p:nvSpPr>
          <p:spPr>
            <a:xfrm rot="3335437" flipH="1">
              <a:off x="6234905" y="5245410"/>
              <a:ext cx="568191" cy="43400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52B435F9-29EA-4CFF-B126-388233AB0B44}"/>
                </a:ext>
              </a:extLst>
            </p:cNvPr>
            <p:cNvSpPr/>
            <p:nvPr/>
          </p:nvSpPr>
          <p:spPr>
            <a:xfrm rot="1217087" flipH="1">
              <a:off x="5005369" y="4023940"/>
              <a:ext cx="508929" cy="1443043"/>
            </a:xfrm>
            <a:prstGeom prst="trapezoid">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E31066B6-46D4-4B8D-A1F3-64143EC2A28C}"/>
                </a:ext>
              </a:extLst>
            </p:cNvPr>
            <p:cNvSpPr/>
            <p:nvPr/>
          </p:nvSpPr>
          <p:spPr>
            <a:xfrm rot="20382913">
              <a:off x="6024655" y="4210879"/>
              <a:ext cx="553998" cy="1302569"/>
            </a:xfrm>
            <a:prstGeom prst="trapezoid">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a:extLst>
                <a:ext uri="{FF2B5EF4-FFF2-40B4-BE49-F238E27FC236}">
                  <a16:creationId xmlns:a16="http://schemas.microsoft.com/office/drawing/2014/main" id="{9C3D5C72-13E1-4476-820F-965C78E7D05A}"/>
                </a:ext>
              </a:extLst>
            </p:cNvPr>
            <p:cNvSpPr/>
            <p:nvPr/>
          </p:nvSpPr>
          <p:spPr>
            <a:xfrm rot="671737">
              <a:off x="4851529" y="3159253"/>
              <a:ext cx="715151" cy="1494971"/>
            </a:xfrm>
            <a:prstGeom prst="clou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a:extLst>
                <a:ext uri="{FF2B5EF4-FFF2-40B4-BE49-F238E27FC236}">
                  <a16:creationId xmlns:a16="http://schemas.microsoft.com/office/drawing/2014/main" id="{AF5CE0BB-6F56-414B-8455-290F4E8AA0DC}"/>
                </a:ext>
              </a:extLst>
            </p:cNvPr>
            <p:cNvSpPr/>
            <p:nvPr/>
          </p:nvSpPr>
          <p:spPr>
            <a:xfrm rot="20706537">
              <a:off x="5937539" y="3224299"/>
              <a:ext cx="770051" cy="1329983"/>
            </a:xfrm>
            <a:prstGeom prst="clou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68A4A3E4-297B-455D-AD3B-860FE2F56D4E}"/>
                </a:ext>
              </a:extLst>
            </p:cNvPr>
            <p:cNvSpPr/>
            <p:nvPr/>
          </p:nvSpPr>
          <p:spPr>
            <a:xfrm flipH="1">
              <a:off x="5132714" y="4151853"/>
              <a:ext cx="1231208" cy="2171565"/>
            </a:xfrm>
            <a:prstGeom prst="trapezoid">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BB4F4521-4F03-4FD4-B3AD-15CA43AE9769}"/>
                </a:ext>
              </a:extLst>
            </p:cNvPr>
            <p:cNvSpPr/>
            <p:nvPr/>
          </p:nvSpPr>
          <p:spPr>
            <a:xfrm rot="10800000" flipH="1">
              <a:off x="5543117" y="4364290"/>
              <a:ext cx="410403" cy="637307"/>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71CB4EF-1CC8-4BDA-8B66-FF6F695B44D1}"/>
                </a:ext>
              </a:extLst>
            </p:cNvPr>
            <p:cNvSpPr/>
            <p:nvPr/>
          </p:nvSpPr>
          <p:spPr>
            <a:xfrm flipH="1">
              <a:off x="5229330" y="2877241"/>
              <a:ext cx="1134592" cy="159326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a:extLst>
                <a:ext uri="{FF2B5EF4-FFF2-40B4-BE49-F238E27FC236}">
                  <a16:creationId xmlns:a16="http://schemas.microsoft.com/office/drawing/2014/main" id="{9EBE69F1-0C64-4767-81A6-CFE3AF4DE7DA}"/>
                </a:ext>
              </a:extLst>
            </p:cNvPr>
            <p:cNvSpPr/>
            <p:nvPr/>
          </p:nvSpPr>
          <p:spPr>
            <a:xfrm rot="16200000">
              <a:off x="5355663" y="2349749"/>
              <a:ext cx="863563" cy="1345663"/>
            </a:xfrm>
            <a:prstGeom prst="clou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77">
              <a:extLst>
                <a:ext uri="{FF2B5EF4-FFF2-40B4-BE49-F238E27FC236}">
                  <a16:creationId xmlns:a16="http://schemas.microsoft.com/office/drawing/2014/main" id="{6F8A425F-A7ED-4AE6-BA16-A05735AC8CF8}"/>
                </a:ext>
              </a:extLst>
            </p:cNvPr>
            <p:cNvGrpSpPr/>
            <p:nvPr/>
          </p:nvGrpSpPr>
          <p:grpSpPr>
            <a:xfrm>
              <a:off x="5029200" y="2971800"/>
              <a:ext cx="1383043" cy="381000"/>
              <a:chOff x="5017757" y="3048000"/>
              <a:chExt cx="1646535" cy="421433"/>
            </a:xfrm>
          </p:grpSpPr>
          <p:sp>
            <p:nvSpPr>
              <p:cNvPr id="42" name="Rounded Rectangle 47">
                <a:extLst>
                  <a:ext uri="{FF2B5EF4-FFF2-40B4-BE49-F238E27FC236}">
                    <a16:creationId xmlns:a16="http://schemas.microsoft.com/office/drawing/2014/main" id="{561E77D2-6057-4CF1-A30A-BBD807735891}"/>
                  </a:ext>
                </a:extLst>
              </p:cNvPr>
              <p:cNvSpPr/>
              <p:nvPr/>
            </p:nvSpPr>
            <p:spPr>
              <a:xfrm>
                <a:off x="5017757" y="3048000"/>
                <a:ext cx="1646535" cy="421433"/>
              </a:xfrm>
              <a:prstGeom prst="roundRect">
                <a:avLst>
                  <a:gd name="adj" fmla="val 25101"/>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153">
                <a:extLst>
                  <a:ext uri="{FF2B5EF4-FFF2-40B4-BE49-F238E27FC236}">
                    <a16:creationId xmlns:a16="http://schemas.microsoft.com/office/drawing/2014/main" id="{B8332A73-15DC-46B7-A474-480CCAB56615}"/>
                  </a:ext>
                </a:extLst>
              </p:cNvPr>
              <p:cNvGrpSpPr/>
              <p:nvPr/>
            </p:nvGrpSpPr>
            <p:grpSpPr>
              <a:xfrm>
                <a:off x="5105400" y="3048000"/>
                <a:ext cx="1524000" cy="392243"/>
                <a:chOff x="7162800" y="4789357"/>
                <a:chExt cx="2676993" cy="1001843"/>
              </a:xfrm>
            </p:grpSpPr>
            <p:grpSp>
              <p:nvGrpSpPr>
                <p:cNvPr id="44" name="Group 146">
                  <a:extLst>
                    <a:ext uri="{FF2B5EF4-FFF2-40B4-BE49-F238E27FC236}">
                      <a16:creationId xmlns:a16="http://schemas.microsoft.com/office/drawing/2014/main" id="{9B3FFBBA-2B4B-4649-BB63-AC1FC77FF182}"/>
                    </a:ext>
                  </a:extLst>
                </p:cNvPr>
                <p:cNvGrpSpPr/>
                <p:nvPr/>
              </p:nvGrpSpPr>
              <p:grpSpPr>
                <a:xfrm>
                  <a:off x="7162800" y="4800600"/>
                  <a:ext cx="838200" cy="990600"/>
                  <a:chOff x="7162800" y="4800600"/>
                  <a:chExt cx="838200" cy="990600"/>
                </a:xfrm>
              </p:grpSpPr>
              <p:sp>
                <p:nvSpPr>
                  <p:cNvPr id="51" name="Cross 50">
                    <a:extLst>
                      <a:ext uri="{FF2B5EF4-FFF2-40B4-BE49-F238E27FC236}">
                        <a16:creationId xmlns:a16="http://schemas.microsoft.com/office/drawing/2014/main" id="{270850F9-239A-47AF-B512-525C4CC5DCA6}"/>
                      </a:ext>
                    </a:extLst>
                  </p:cNvPr>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a:extLst>
                      <a:ext uri="{FF2B5EF4-FFF2-40B4-BE49-F238E27FC236}">
                        <a16:creationId xmlns:a16="http://schemas.microsoft.com/office/drawing/2014/main" id="{2A4A60FA-5CAC-4E61-BAEC-04292E934D23}"/>
                      </a:ext>
                    </a:extLst>
                  </p:cNvPr>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47">
                  <a:extLst>
                    <a:ext uri="{FF2B5EF4-FFF2-40B4-BE49-F238E27FC236}">
                      <a16:creationId xmlns:a16="http://schemas.microsoft.com/office/drawing/2014/main" id="{EE0B521E-90F7-4256-90CC-1EAA2AEE8A35}"/>
                    </a:ext>
                  </a:extLst>
                </p:cNvPr>
                <p:cNvGrpSpPr/>
                <p:nvPr/>
              </p:nvGrpSpPr>
              <p:grpSpPr>
                <a:xfrm>
                  <a:off x="8077200" y="4800600"/>
                  <a:ext cx="838200" cy="990600"/>
                  <a:chOff x="7162800" y="4800600"/>
                  <a:chExt cx="838200" cy="990600"/>
                </a:xfrm>
              </p:grpSpPr>
              <p:sp>
                <p:nvSpPr>
                  <p:cNvPr id="49" name="Cross 48">
                    <a:extLst>
                      <a:ext uri="{FF2B5EF4-FFF2-40B4-BE49-F238E27FC236}">
                        <a16:creationId xmlns:a16="http://schemas.microsoft.com/office/drawing/2014/main" id="{9D836D34-F669-4D1D-9926-5CE6236D7641}"/>
                      </a:ext>
                    </a:extLst>
                  </p:cNvPr>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a:extLst>
                      <a:ext uri="{FF2B5EF4-FFF2-40B4-BE49-F238E27FC236}">
                        <a16:creationId xmlns:a16="http://schemas.microsoft.com/office/drawing/2014/main" id="{557FF579-2F3F-4E6F-875F-677870EE9508}"/>
                      </a:ext>
                    </a:extLst>
                  </p:cNvPr>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150">
                  <a:extLst>
                    <a:ext uri="{FF2B5EF4-FFF2-40B4-BE49-F238E27FC236}">
                      <a16:creationId xmlns:a16="http://schemas.microsoft.com/office/drawing/2014/main" id="{8DAC92C2-D326-459C-9D0E-7ACD69A84A46}"/>
                    </a:ext>
                  </a:extLst>
                </p:cNvPr>
                <p:cNvGrpSpPr/>
                <p:nvPr/>
              </p:nvGrpSpPr>
              <p:grpSpPr>
                <a:xfrm>
                  <a:off x="9001593" y="4789357"/>
                  <a:ext cx="838200" cy="990600"/>
                  <a:chOff x="7162800" y="4800600"/>
                  <a:chExt cx="838200" cy="990600"/>
                </a:xfrm>
              </p:grpSpPr>
              <p:sp>
                <p:nvSpPr>
                  <p:cNvPr id="47" name="Cross 46">
                    <a:extLst>
                      <a:ext uri="{FF2B5EF4-FFF2-40B4-BE49-F238E27FC236}">
                        <a16:creationId xmlns:a16="http://schemas.microsoft.com/office/drawing/2014/main" id="{DD2BAA1C-5D5E-4952-8BD7-02FF34EF8C55}"/>
                      </a:ext>
                    </a:extLst>
                  </p:cNvPr>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a:extLst>
                      <a:ext uri="{FF2B5EF4-FFF2-40B4-BE49-F238E27FC236}">
                        <a16:creationId xmlns:a16="http://schemas.microsoft.com/office/drawing/2014/main" id="{DE6F67A4-CD73-47F0-818C-7470D4031E4D}"/>
                      </a:ext>
                    </a:extLst>
                  </p:cNvPr>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 name="Group 157">
              <a:extLst>
                <a:ext uri="{FF2B5EF4-FFF2-40B4-BE49-F238E27FC236}">
                  <a16:creationId xmlns:a16="http://schemas.microsoft.com/office/drawing/2014/main" id="{D58EB869-9362-4082-B816-B66A292D8084}"/>
                </a:ext>
              </a:extLst>
            </p:cNvPr>
            <p:cNvGrpSpPr/>
            <p:nvPr/>
          </p:nvGrpSpPr>
          <p:grpSpPr>
            <a:xfrm>
              <a:off x="5257800" y="4953000"/>
              <a:ext cx="990600" cy="457199"/>
              <a:chOff x="7162800" y="4789357"/>
              <a:chExt cx="2676993" cy="1001843"/>
            </a:xfrm>
          </p:grpSpPr>
          <p:grpSp>
            <p:nvGrpSpPr>
              <p:cNvPr id="33" name="Group 146">
                <a:extLst>
                  <a:ext uri="{FF2B5EF4-FFF2-40B4-BE49-F238E27FC236}">
                    <a16:creationId xmlns:a16="http://schemas.microsoft.com/office/drawing/2014/main" id="{02A9F8D3-54C8-4B52-9A8F-EA24A3803A1B}"/>
                  </a:ext>
                </a:extLst>
              </p:cNvPr>
              <p:cNvGrpSpPr/>
              <p:nvPr/>
            </p:nvGrpSpPr>
            <p:grpSpPr>
              <a:xfrm>
                <a:off x="7162800" y="4800600"/>
                <a:ext cx="838200" cy="990600"/>
                <a:chOff x="7162800" y="4800600"/>
                <a:chExt cx="838200" cy="990600"/>
              </a:xfrm>
            </p:grpSpPr>
            <p:sp>
              <p:nvSpPr>
                <p:cNvPr id="40" name="Cross 39">
                  <a:extLst>
                    <a:ext uri="{FF2B5EF4-FFF2-40B4-BE49-F238E27FC236}">
                      <a16:creationId xmlns:a16="http://schemas.microsoft.com/office/drawing/2014/main" id="{24B41C20-871F-428B-8BEE-282DFFD87EC5}"/>
                    </a:ext>
                  </a:extLst>
                </p:cNvPr>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a:extLst>
                    <a:ext uri="{FF2B5EF4-FFF2-40B4-BE49-F238E27FC236}">
                      <a16:creationId xmlns:a16="http://schemas.microsoft.com/office/drawing/2014/main" id="{3D9B5EFB-6307-4DA7-B1FB-0224ADD46D01}"/>
                    </a:ext>
                  </a:extLst>
                </p:cNvPr>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147">
                <a:extLst>
                  <a:ext uri="{FF2B5EF4-FFF2-40B4-BE49-F238E27FC236}">
                    <a16:creationId xmlns:a16="http://schemas.microsoft.com/office/drawing/2014/main" id="{61173D1E-50CD-474A-AE99-F480462D8C2D}"/>
                  </a:ext>
                </a:extLst>
              </p:cNvPr>
              <p:cNvGrpSpPr/>
              <p:nvPr/>
            </p:nvGrpSpPr>
            <p:grpSpPr>
              <a:xfrm>
                <a:off x="8077200" y="4800600"/>
                <a:ext cx="838200" cy="990600"/>
                <a:chOff x="7162800" y="4800600"/>
                <a:chExt cx="838200" cy="990600"/>
              </a:xfrm>
            </p:grpSpPr>
            <p:sp>
              <p:nvSpPr>
                <p:cNvPr id="38" name="Cross 37">
                  <a:extLst>
                    <a:ext uri="{FF2B5EF4-FFF2-40B4-BE49-F238E27FC236}">
                      <a16:creationId xmlns:a16="http://schemas.microsoft.com/office/drawing/2014/main" id="{94328C34-B139-4D60-BE75-0FA01658C486}"/>
                    </a:ext>
                  </a:extLst>
                </p:cNvPr>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a:extLst>
                    <a:ext uri="{FF2B5EF4-FFF2-40B4-BE49-F238E27FC236}">
                      <a16:creationId xmlns:a16="http://schemas.microsoft.com/office/drawing/2014/main" id="{F98A46A0-112F-4BD4-AEA5-3DE66B27BEF0}"/>
                    </a:ext>
                  </a:extLst>
                </p:cNvPr>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150">
                <a:extLst>
                  <a:ext uri="{FF2B5EF4-FFF2-40B4-BE49-F238E27FC236}">
                    <a16:creationId xmlns:a16="http://schemas.microsoft.com/office/drawing/2014/main" id="{84BE34B1-543A-4D4F-8AE0-D311FFD203FC}"/>
                  </a:ext>
                </a:extLst>
              </p:cNvPr>
              <p:cNvGrpSpPr/>
              <p:nvPr/>
            </p:nvGrpSpPr>
            <p:grpSpPr>
              <a:xfrm>
                <a:off x="9001593" y="4789357"/>
                <a:ext cx="838200" cy="990600"/>
                <a:chOff x="7162800" y="4800600"/>
                <a:chExt cx="838200" cy="990600"/>
              </a:xfrm>
            </p:grpSpPr>
            <p:sp>
              <p:nvSpPr>
                <p:cNvPr id="36" name="Cross 35">
                  <a:extLst>
                    <a:ext uri="{FF2B5EF4-FFF2-40B4-BE49-F238E27FC236}">
                      <a16:creationId xmlns:a16="http://schemas.microsoft.com/office/drawing/2014/main" id="{DA03FAB9-A04C-44BF-8A26-4CB13FA01D4C}"/>
                    </a:ext>
                  </a:extLst>
                </p:cNvPr>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a:extLst>
                    <a:ext uri="{FF2B5EF4-FFF2-40B4-BE49-F238E27FC236}">
                      <a16:creationId xmlns:a16="http://schemas.microsoft.com/office/drawing/2014/main" id="{6DF442A6-26B9-49AF-AA47-041DB1976448}"/>
                    </a:ext>
                  </a:extLst>
                </p:cNvPr>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167">
              <a:extLst>
                <a:ext uri="{FF2B5EF4-FFF2-40B4-BE49-F238E27FC236}">
                  <a16:creationId xmlns:a16="http://schemas.microsoft.com/office/drawing/2014/main" id="{97AC6212-5E05-4E0A-B2C9-4C26D0E15D63}"/>
                </a:ext>
              </a:extLst>
            </p:cNvPr>
            <p:cNvGrpSpPr/>
            <p:nvPr/>
          </p:nvGrpSpPr>
          <p:grpSpPr>
            <a:xfrm>
              <a:off x="5257800" y="5562600"/>
              <a:ext cx="1023079" cy="457199"/>
              <a:chOff x="7162800" y="4789357"/>
              <a:chExt cx="2676993" cy="1001843"/>
            </a:xfrm>
          </p:grpSpPr>
          <p:grpSp>
            <p:nvGrpSpPr>
              <p:cNvPr id="24" name="Group 146">
                <a:extLst>
                  <a:ext uri="{FF2B5EF4-FFF2-40B4-BE49-F238E27FC236}">
                    <a16:creationId xmlns:a16="http://schemas.microsoft.com/office/drawing/2014/main" id="{B0CA1EB9-EE3E-4EC8-BFA7-EDD5684BE207}"/>
                  </a:ext>
                </a:extLst>
              </p:cNvPr>
              <p:cNvGrpSpPr/>
              <p:nvPr/>
            </p:nvGrpSpPr>
            <p:grpSpPr>
              <a:xfrm>
                <a:off x="7162800" y="4800600"/>
                <a:ext cx="838200" cy="990600"/>
                <a:chOff x="7162800" y="4800600"/>
                <a:chExt cx="838200" cy="990600"/>
              </a:xfrm>
            </p:grpSpPr>
            <p:sp>
              <p:nvSpPr>
                <p:cNvPr id="31" name="Cross 30">
                  <a:extLst>
                    <a:ext uri="{FF2B5EF4-FFF2-40B4-BE49-F238E27FC236}">
                      <a16:creationId xmlns:a16="http://schemas.microsoft.com/office/drawing/2014/main" id="{BA0982E0-198E-4E94-8792-D464B08E71EA}"/>
                    </a:ext>
                  </a:extLst>
                </p:cNvPr>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a:extLst>
                    <a:ext uri="{FF2B5EF4-FFF2-40B4-BE49-F238E27FC236}">
                      <a16:creationId xmlns:a16="http://schemas.microsoft.com/office/drawing/2014/main" id="{4D959334-DC62-40B5-B280-764F588B8AEC}"/>
                    </a:ext>
                  </a:extLst>
                </p:cNvPr>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147">
                <a:extLst>
                  <a:ext uri="{FF2B5EF4-FFF2-40B4-BE49-F238E27FC236}">
                    <a16:creationId xmlns:a16="http://schemas.microsoft.com/office/drawing/2014/main" id="{3195C791-62D4-40D6-82AF-9790CEF67428}"/>
                  </a:ext>
                </a:extLst>
              </p:cNvPr>
              <p:cNvGrpSpPr/>
              <p:nvPr/>
            </p:nvGrpSpPr>
            <p:grpSpPr>
              <a:xfrm>
                <a:off x="8077200" y="4800600"/>
                <a:ext cx="838200" cy="990600"/>
                <a:chOff x="7162800" y="4800600"/>
                <a:chExt cx="838200" cy="990600"/>
              </a:xfrm>
            </p:grpSpPr>
            <p:sp>
              <p:nvSpPr>
                <p:cNvPr id="29" name="Cross 28">
                  <a:extLst>
                    <a:ext uri="{FF2B5EF4-FFF2-40B4-BE49-F238E27FC236}">
                      <a16:creationId xmlns:a16="http://schemas.microsoft.com/office/drawing/2014/main" id="{E26FCC05-3619-40D2-8B3C-BA54BAFCF749}"/>
                    </a:ext>
                  </a:extLst>
                </p:cNvPr>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a:extLst>
                    <a:ext uri="{FF2B5EF4-FFF2-40B4-BE49-F238E27FC236}">
                      <a16:creationId xmlns:a16="http://schemas.microsoft.com/office/drawing/2014/main" id="{E109F3EE-3583-424B-9181-9CDD2DA26BB6}"/>
                    </a:ext>
                  </a:extLst>
                </p:cNvPr>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50">
                <a:extLst>
                  <a:ext uri="{FF2B5EF4-FFF2-40B4-BE49-F238E27FC236}">
                    <a16:creationId xmlns:a16="http://schemas.microsoft.com/office/drawing/2014/main" id="{54DBD381-8E68-487B-A15C-469D1D82E167}"/>
                  </a:ext>
                </a:extLst>
              </p:cNvPr>
              <p:cNvGrpSpPr/>
              <p:nvPr/>
            </p:nvGrpSpPr>
            <p:grpSpPr>
              <a:xfrm>
                <a:off x="9001593" y="4789357"/>
                <a:ext cx="838200" cy="990600"/>
                <a:chOff x="7162800" y="4800600"/>
                <a:chExt cx="838200" cy="990600"/>
              </a:xfrm>
            </p:grpSpPr>
            <p:sp>
              <p:nvSpPr>
                <p:cNvPr id="27" name="Cross 26">
                  <a:extLst>
                    <a:ext uri="{FF2B5EF4-FFF2-40B4-BE49-F238E27FC236}">
                      <a16:creationId xmlns:a16="http://schemas.microsoft.com/office/drawing/2014/main" id="{7E937472-6719-40F5-92EC-D3A44743ED45}"/>
                    </a:ext>
                  </a:extLst>
                </p:cNvPr>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mond 27">
                  <a:extLst>
                    <a:ext uri="{FF2B5EF4-FFF2-40B4-BE49-F238E27FC236}">
                      <a16:creationId xmlns:a16="http://schemas.microsoft.com/office/drawing/2014/main" id="{EA1AF360-CCB9-469E-B201-AD250AE1291E}"/>
                    </a:ext>
                  </a:extLst>
                </p:cNvPr>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7" name="Group 66">
            <a:extLst>
              <a:ext uri="{FF2B5EF4-FFF2-40B4-BE49-F238E27FC236}">
                <a16:creationId xmlns:a16="http://schemas.microsoft.com/office/drawing/2014/main" id="{9890F866-49F3-4D4E-BFF3-0535D31F800C}"/>
              </a:ext>
            </a:extLst>
          </p:cNvPr>
          <p:cNvGrpSpPr/>
          <p:nvPr/>
        </p:nvGrpSpPr>
        <p:grpSpPr>
          <a:xfrm>
            <a:off x="5099964" y="1752161"/>
            <a:ext cx="2457258" cy="4503129"/>
            <a:chOff x="4220945" y="311541"/>
            <a:chExt cx="3532061" cy="6472795"/>
          </a:xfrm>
        </p:grpSpPr>
        <p:sp>
          <p:nvSpPr>
            <p:cNvPr id="68" name="Rounded Rectangle 42">
              <a:extLst>
                <a:ext uri="{FF2B5EF4-FFF2-40B4-BE49-F238E27FC236}">
                  <a16:creationId xmlns:a16="http://schemas.microsoft.com/office/drawing/2014/main" id="{70231869-2396-4B1C-8C29-80A5087BC10A}"/>
                </a:ext>
              </a:extLst>
            </p:cNvPr>
            <p:cNvSpPr/>
            <p:nvPr/>
          </p:nvSpPr>
          <p:spPr>
            <a:xfrm>
              <a:off x="5219510" y="1139082"/>
              <a:ext cx="1982735" cy="167361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4">
              <a:extLst>
                <a:ext uri="{FF2B5EF4-FFF2-40B4-BE49-F238E27FC236}">
                  <a16:creationId xmlns:a16="http://schemas.microsoft.com/office/drawing/2014/main" id="{B3539512-82D9-424B-B0DB-4B6F3DBD2B7F}"/>
                </a:ext>
              </a:extLst>
            </p:cNvPr>
            <p:cNvSpPr/>
            <p:nvPr/>
          </p:nvSpPr>
          <p:spPr>
            <a:xfrm>
              <a:off x="7075148" y="4068873"/>
              <a:ext cx="677858" cy="8301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5">
              <a:extLst>
                <a:ext uri="{FF2B5EF4-FFF2-40B4-BE49-F238E27FC236}">
                  <a16:creationId xmlns:a16="http://schemas.microsoft.com/office/drawing/2014/main" id="{16B5FD49-FF7C-49EE-BFE6-28DB309F050B}"/>
                </a:ext>
              </a:extLst>
            </p:cNvPr>
            <p:cNvSpPr/>
            <p:nvPr/>
          </p:nvSpPr>
          <p:spPr>
            <a:xfrm>
              <a:off x="4448447" y="3902174"/>
              <a:ext cx="677858" cy="9207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6">
              <a:extLst>
                <a:ext uri="{FF2B5EF4-FFF2-40B4-BE49-F238E27FC236}">
                  <a16:creationId xmlns:a16="http://schemas.microsoft.com/office/drawing/2014/main" id="{87D3682F-D85E-44E8-BA66-20F67E035F94}"/>
                </a:ext>
              </a:extLst>
            </p:cNvPr>
            <p:cNvSpPr/>
            <p:nvPr/>
          </p:nvSpPr>
          <p:spPr>
            <a:xfrm>
              <a:off x="5465233" y="5790637"/>
              <a:ext cx="847321" cy="815571"/>
            </a:xfrm>
            <a:prstGeom prst="ellipse">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
              <a:extLst>
                <a:ext uri="{FF2B5EF4-FFF2-40B4-BE49-F238E27FC236}">
                  <a16:creationId xmlns:a16="http://schemas.microsoft.com/office/drawing/2014/main" id="{4809BB33-EFA3-4DEB-9E2F-4E01A6985ACF}"/>
                </a:ext>
              </a:extLst>
            </p:cNvPr>
            <p:cNvSpPr/>
            <p:nvPr/>
          </p:nvSpPr>
          <p:spPr>
            <a:xfrm>
              <a:off x="6058359" y="5790637"/>
              <a:ext cx="847321" cy="815571"/>
            </a:xfrm>
            <a:prstGeom prst="ellipse">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8">
              <a:extLst>
                <a:ext uri="{FF2B5EF4-FFF2-40B4-BE49-F238E27FC236}">
                  <a16:creationId xmlns:a16="http://schemas.microsoft.com/office/drawing/2014/main" id="{748CAA02-5854-4C88-ADD5-4465F3E921BB}"/>
                </a:ext>
              </a:extLst>
            </p:cNvPr>
            <p:cNvSpPr/>
            <p:nvPr/>
          </p:nvSpPr>
          <p:spPr>
            <a:xfrm rot="1996156">
              <a:off x="4675463" y="2847510"/>
              <a:ext cx="1122937" cy="1716477"/>
            </a:xfrm>
            <a:prstGeom prst="trapezoid">
              <a:avLst/>
            </a:prstGeom>
            <a:solidFill>
              <a:srgbClr val="FFD0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9">
              <a:extLst>
                <a:ext uri="{FF2B5EF4-FFF2-40B4-BE49-F238E27FC236}">
                  <a16:creationId xmlns:a16="http://schemas.microsoft.com/office/drawing/2014/main" id="{8A81C974-F1B4-425A-B502-30F98467707B}"/>
                </a:ext>
              </a:extLst>
            </p:cNvPr>
            <p:cNvSpPr/>
            <p:nvPr/>
          </p:nvSpPr>
          <p:spPr>
            <a:xfrm rot="2041752">
              <a:off x="4844083" y="2638751"/>
              <a:ext cx="1116307" cy="1553668"/>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10">
              <a:extLst>
                <a:ext uri="{FF2B5EF4-FFF2-40B4-BE49-F238E27FC236}">
                  <a16:creationId xmlns:a16="http://schemas.microsoft.com/office/drawing/2014/main" id="{DC275681-6746-4355-8467-8053BA63A0E2}"/>
                </a:ext>
              </a:extLst>
            </p:cNvPr>
            <p:cNvSpPr/>
            <p:nvPr/>
          </p:nvSpPr>
          <p:spPr>
            <a:xfrm rot="19870960">
              <a:off x="6526775" y="2852279"/>
              <a:ext cx="1054775" cy="1716477"/>
            </a:xfrm>
            <a:prstGeom prst="trapezoid">
              <a:avLst/>
            </a:prstGeom>
            <a:solidFill>
              <a:srgbClr val="FFD0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11">
              <a:extLst>
                <a:ext uri="{FF2B5EF4-FFF2-40B4-BE49-F238E27FC236}">
                  <a16:creationId xmlns:a16="http://schemas.microsoft.com/office/drawing/2014/main" id="{67C0358F-94DB-485E-AB4A-3D1FB91BCD0B}"/>
                </a:ext>
              </a:extLst>
            </p:cNvPr>
            <p:cNvSpPr/>
            <p:nvPr/>
          </p:nvSpPr>
          <p:spPr>
            <a:xfrm rot="20036208">
              <a:off x="6320739" y="2664859"/>
              <a:ext cx="1116307" cy="1553668"/>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12">
              <a:extLst>
                <a:ext uri="{FF2B5EF4-FFF2-40B4-BE49-F238E27FC236}">
                  <a16:creationId xmlns:a16="http://schemas.microsoft.com/office/drawing/2014/main" id="{DEBA387F-83F5-40D8-A9DB-A26D1ED30956}"/>
                </a:ext>
              </a:extLst>
            </p:cNvPr>
            <p:cNvSpPr/>
            <p:nvPr/>
          </p:nvSpPr>
          <p:spPr>
            <a:xfrm>
              <a:off x="5380501" y="2709589"/>
              <a:ext cx="1609912" cy="3443525"/>
            </a:xfrm>
            <a:prstGeom prst="trapezoid">
              <a:avLst/>
            </a:prstGeom>
            <a:solidFill>
              <a:srgbClr val="FFD0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13">
              <a:extLst>
                <a:ext uri="{FF2B5EF4-FFF2-40B4-BE49-F238E27FC236}">
                  <a16:creationId xmlns:a16="http://schemas.microsoft.com/office/drawing/2014/main" id="{492F3BCE-4891-4906-A57C-259BCADB9135}"/>
                </a:ext>
              </a:extLst>
            </p:cNvPr>
            <p:cNvSpPr/>
            <p:nvPr/>
          </p:nvSpPr>
          <p:spPr>
            <a:xfrm>
              <a:off x="5826387" y="2437732"/>
              <a:ext cx="666744" cy="72495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14">
              <a:extLst>
                <a:ext uri="{FF2B5EF4-FFF2-40B4-BE49-F238E27FC236}">
                  <a16:creationId xmlns:a16="http://schemas.microsoft.com/office/drawing/2014/main" id="{542EF1BB-92EE-40FB-8522-40F4178DBAD4}"/>
                </a:ext>
              </a:extLst>
            </p:cNvPr>
            <p:cNvSpPr/>
            <p:nvPr/>
          </p:nvSpPr>
          <p:spPr>
            <a:xfrm rot="21335299">
              <a:off x="6258628" y="2646139"/>
              <a:ext cx="777379" cy="3244623"/>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15">
              <a:extLst>
                <a:ext uri="{FF2B5EF4-FFF2-40B4-BE49-F238E27FC236}">
                  <a16:creationId xmlns:a16="http://schemas.microsoft.com/office/drawing/2014/main" id="{06314181-F97E-45D1-8FBE-125333052779}"/>
                </a:ext>
              </a:extLst>
            </p:cNvPr>
            <p:cNvSpPr/>
            <p:nvPr/>
          </p:nvSpPr>
          <p:spPr>
            <a:xfrm rot="353417">
              <a:off x="5361524" y="2617924"/>
              <a:ext cx="777379" cy="3295379"/>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16">
              <a:extLst>
                <a:ext uri="{FF2B5EF4-FFF2-40B4-BE49-F238E27FC236}">
                  <a16:creationId xmlns:a16="http://schemas.microsoft.com/office/drawing/2014/main" id="{1E75889B-EA9A-43C1-BA79-EFEC211E93D4}"/>
                </a:ext>
              </a:extLst>
            </p:cNvPr>
            <p:cNvSpPr/>
            <p:nvPr/>
          </p:nvSpPr>
          <p:spPr>
            <a:xfrm>
              <a:off x="5329662" y="692786"/>
              <a:ext cx="1660751" cy="221899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117">
              <a:extLst>
                <a:ext uri="{FF2B5EF4-FFF2-40B4-BE49-F238E27FC236}">
                  <a16:creationId xmlns:a16="http://schemas.microsoft.com/office/drawing/2014/main" id="{5C3B6037-0AEB-434E-A250-45F60D35FB1C}"/>
                </a:ext>
              </a:extLst>
            </p:cNvPr>
            <p:cNvGrpSpPr/>
            <p:nvPr/>
          </p:nvGrpSpPr>
          <p:grpSpPr>
            <a:xfrm rot="5400000">
              <a:off x="6567157" y="5237359"/>
              <a:ext cx="343604" cy="771063"/>
              <a:chOff x="7107920" y="443752"/>
              <a:chExt cx="410342" cy="762808"/>
            </a:xfrm>
          </p:grpSpPr>
          <p:grpSp>
            <p:nvGrpSpPr>
              <p:cNvPr id="111" name="Group 63">
                <a:extLst>
                  <a:ext uri="{FF2B5EF4-FFF2-40B4-BE49-F238E27FC236}">
                    <a16:creationId xmlns:a16="http://schemas.microsoft.com/office/drawing/2014/main" id="{F027D967-67D3-4EDF-B6D2-6DFEC6BC6536}"/>
                  </a:ext>
                </a:extLst>
              </p:cNvPr>
              <p:cNvGrpSpPr/>
              <p:nvPr/>
            </p:nvGrpSpPr>
            <p:grpSpPr>
              <a:xfrm rot="5201482">
                <a:off x="6832778" y="737323"/>
                <a:ext cx="744379" cy="194096"/>
                <a:chOff x="3886200" y="6096000"/>
                <a:chExt cx="3124200" cy="533400"/>
              </a:xfrm>
            </p:grpSpPr>
            <p:sp>
              <p:nvSpPr>
                <p:cNvPr id="116" name="Left-Right Arrow 88">
                  <a:extLst>
                    <a:ext uri="{FF2B5EF4-FFF2-40B4-BE49-F238E27FC236}">
                      <a16:creationId xmlns:a16="http://schemas.microsoft.com/office/drawing/2014/main" id="{41756A84-6A41-4B62-BAE1-6FBFE8FBF844}"/>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Left-Right Arrow 89">
                  <a:extLst>
                    <a:ext uri="{FF2B5EF4-FFF2-40B4-BE49-F238E27FC236}">
                      <a16:creationId xmlns:a16="http://schemas.microsoft.com/office/drawing/2014/main" id="{DC965D06-24FF-45D0-A1BE-E4CD2A6EE3A5}"/>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Left-Right Arrow 90">
                  <a:extLst>
                    <a:ext uri="{FF2B5EF4-FFF2-40B4-BE49-F238E27FC236}">
                      <a16:creationId xmlns:a16="http://schemas.microsoft.com/office/drawing/2014/main" id="{979E48C2-5036-4016-8ED4-8BA6B237B7CB}"/>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71">
                <a:extLst>
                  <a:ext uri="{FF2B5EF4-FFF2-40B4-BE49-F238E27FC236}">
                    <a16:creationId xmlns:a16="http://schemas.microsoft.com/office/drawing/2014/main" id="{9A5FBC48-ACAA-4DFF-9436-26724BFB0540}"/>
                  </a:ext>
                </a:extLst>
              </p:cNvPr>
              <p:cNvGrpSpPr/>
              <p:nvPr/>
            </p:nvGrpSpPr>
            <p:grpSpPr>
              <a:xfrm rot="5241472">
                <a:off x="7049024" y="718894"/>
                <a:ext cx="744379" cy="194096"/>
                <a:chOff x="3886200" y="6096000"/>
                <a:chExt cx="3124200" cy="533400"/>
              </a:xfrm>
            </p:grpSpPr>
            <p:sp>
              <p:nvSpPr>
                <p:cNvPr id="113" name="Left-Right Arrow 26">
                  <a:extLst>
                    <a:ext uri="{FF2B5EF4-FFF2-40B4-BE49-F238E27FC236}">
                      <a16:creationId xmlns:a16="http://schemas.microsoft.com/office/drawing/2014/main" id="{1966D968-A870-4344-96FC-BAFE0333AE6B}"/>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Left-Right Arrow 27">
                  <a:extLst>
                    <a:ext uri="{FF2B5EF4-FFF2-40B4-BE49-F238E27FC236}">
                      <a16:creationId xmlns:a16="http://schemas.microsoft.com/office/drawing/2014/main" id="{BA982314-F74C-467C-A05B-83B9BE91101B}"/>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Left-Right Arrow 87">
                  <a:extLst>
                    <a:ext uri="{FF2B5EF4-FFF2-40B4-BE49-F238E27FC236}">
                      <a16:creationId xmlns:a16="http://schemas.microsoft.com/office/drawing/2014/main" id="{0D85F22C-9748-454D-89A2-500FB0AB2EF3}"/>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4" name="Freeform: Shape 83">
              <a:extLst>
                <a:ext uri="{FF2B5EF4-FFF2-40B4-BE49-F238E27FC236}">
                  <a16:creationId xmlns:a16="http://schemas.microsoft.com/office/drawing/2014/main" id="{DDC41E36-55B3-46B2-92CE-FFB6E2FCC7B4}"/>
                </a:ext>
              </a:extLst>
            </p:cNvPr>
            <p:cNvSpPr/>
            <p:nvPr/>
          </p:nvSpPr>
          <p:spPr>
            <a:xfrm rot="13866878">
              <a:off x="5416907" y="427757"/>
              <a:ext cx="1674965" cy="1442533"/>
            </a:xfrm>
            <a:custGeom>
              <a:avLst/>
              <a:gdLst>
                <a:gd name="connsiteX0" fmla="*/ 995066 w 1674965"/>
                <a:gd name="connsiteY0" fmla="*/ 1262230 h 1442533"/>
                <a:gd name="connsiteX1" fmla="*/ 947318 w 1674965"/>
                <a:gd name="connsiteY1" fmla="*/ 1312376 h 1442533"/>
                <a:gd name="connsiteX2" fmla="*/ 946343 w 1674965"/>
                <a:gd name="connsiteY2" fmla="*/ 1313049 h 1442533"/>
                <a:gd name="connsiteX3" fmla="*/ 943337 w 1674965"/>
                <a:gd name="connsiteY3" fmla="*/ 1316777 h 1442533"/>
                <a:gd name="connsiteX4" fmla="*/ 942234 w 1674965"/>
                <a:gd name="connsiteY4" fmla="*/ 1315888 h 1442533"/>
                <a:gd name="connsiteX5" fmla="*/ 884080 w 1674965"/>
                <a:gd name="connsiteY5" fmla="*/ 1356067 h 1442533"/>
                <a:gd name="connsiteX6" fmla="*/ 517882 w 1674965"/>
                <a:gd name="connsiteY6" fmla="*/ 1442533 h 1442533"/>
                <a:gd name="connsiteX7" fmla="*/ 0 w 1674965"/>
                <a:gd name="connsiteY7" fmla="*/ 1147319 h 1442533"/>
                <a:gd name="connsiteX8" fmla="*/ 517882 w 1674965"/>
                <a:gd name="connsiteY8" fmla="*/ 852105 h 1442533"/>
                <a:gd name="connsiteX9" fmla="*/ 705297 w 1674965"/>
                <a:gd name="connsiteY9" fmla="*/ 852105 h 1442533"/>
                <a:gd name="connsiteX10" fmla="*/ 744338 w 1674965"/>
                <a:gd name="connsiteY10" fmla="*/ 750751 h 1442533"/>
                <a:gd name="connsiteX11" fmla="*/ 958560 w 1674965"/>
                <a:gd name="connsiteY11" fmla="*/ 409239 h 1442533"/>
                <a:gd name="connsiteX12" fmla="*/ 1625156 w 1674965"/>
                <a:gd name="connsiteY12" fmla="*/ 27017 h 1442533"/>
                <a:gd name="connsiteX13" fmla="*/ 1625155 w 1674965"/>
                <a:gd name="connsiteY13" fmla="*/ 27017 h 1442533"/>
                <a:gd name="connsiteX14" fmla="*/ 1392808 w 1674965"/>
                <a:gd name="connsiteY14" fmla="*/ 759450 h 1442533"/>
                <a:gd name="connsiteX15" fmla="*/ 1011154 w 1674965"/>
                <a:gd name="connsiteY15" fmla="*/ 1232686 h 144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74965" h="1442533">
                  <a:moveTo>
                    <a:pt x="995066" y="1262230"/>
                  </a:moveTo>
                  <a:cubicBezTo>
                    <a:pt x="981963" y="1279889"/>
                    <a:pt x="965931" y="1296670"/>
                    <a:pt x="947318" y="1312376"/>
                  </a:cubicBezTo>
                  <a:lnTo>
                    <a:pt x="946343" y="1313049"/>
                  </a:lnTo>
                  <a:lnTo>
                    <a:pt x="943337" y="1316777"/>
                  </a:lnTo>
                  <a:lnTo>
                    <a:pt x="942234" y="1315888"/>
                  </a:lnTo>
                  <a:lnTo>
                    <a:pt x="884080" y="1356067"/>
                  </a:lnTo>
                  <a:cubicBezTo>
                    <a:pt x="790362" y="1409490"/>
                    <a:pt x="660891" y="1442533"/>
                    <a:pt x="517882" y="1442533"/>
                  </a:cubicBezTo>
                  <a:cubicBezTo>
                    <a:pt x="231864" y="1442533"/>
                    <a:pt x="0" y="1310361"/>
                    <a:pt x="0" y="1147319"/>
                  </a:cubicBezTo>
                  <a:cubicBezTo>
                    <a:pt x="0" y="984277"/>
                    <a:pt x="231864" y="852105"/>
                    <a:pt x="517882" y="852105"/>
                  </a:cubicBezTo>
                  <a:lnTo>
                    <a:pt x="705297" y="852105"/>
                  </a:lnTo>
                  <a:lnTo>
                    <a:pt x="744338" y="750751"/>
                  </a:lnTo>
                  <a:cubicBezTo>
                    <a:pt x="792663" y="642920"/>
                    <a:pt x="865472" y="524665"/>
                    <a:pt x="958560" y="409239"/>
                  </a:cubicBezTo>
                  <a:cubicBezTo>
                    <a:pt x="1206797" y="101435"/>
                    <a:pt x="1505241" y="-69692"/>
                    <a:pt x="1625156" y="27017"/>
                  </a:cubicBezTo>
                  <a:lnTo>
                    <a:pt x="1625155" y="27017"/>
                  </a:lnTo>
                  <a:cubicBezTo>
                    <a:pt x="1745070" y="123726"/>
                    <a:pt x="1641044" y="451647"/>
                    <a:pt x="1392808" y="759450"/>
                  </a:cubicBezTo>
                  <a:lnTo>
                    <a:pt x="1011154" y="1232686"/>
                  </a:ln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6" name="Group 118">
              <a:extLst>
                <a:ext uri="{FF2B5EF4-FFF2-40B4-BE49-F238E27FC236}">
                  <a16:creationId xmlns:a16="http://schemas.microsoft.com/office/drawing/2014/main" id="{511C8AD3-F8DC-4683-8D29-FAFCA956B503}"/>
                </a:ext>
              </a:extLst>
            </p:cNvPr>
            <p:cNvGrpSpPr/>
            <p:nvPr/>
          </p:nvGrpSpPr>
          <p:grpSpPr>
            <a:xfrm rot="6034792">
              <a:off x="5433240" y="5276738"/>
              <a:ext cx="343604" cy="771063"/>
              <a:chOff x="7107920" y="443752"/>
              <a:chExt cx="410342" cy="762808"/>
            </a:xfrm>
          </p:grpSpPr>
          <p:grpSp>
            <p:nvGrpSpPr>
              <p:cNvPr id="103" name="Group 63">
                <a:extLst>
                  <a:ext uri="{FF2B5EF4-FFF2-40B4-BE49-F238E27FC236}">
                    <a16:creationId xmlns:a16="http://schemas.microsoft.com/office/drawing/2014/main" id="{0DC11135-D129-42B6-B82C-976BADF895B4}"/>
                  </a:ext>
                </a:extLst>
              </p:cNvPr>
              <p:cNvGrpSpPr/>
              <p:nvPr/>
            </p:nvGrpSpPr>
            <p:grpSpPr>
              <a:xfrm rot="5201482">
                <a:off x="6832778" y="737323"/>
                <a:ext cx="744379" cy="194096"/>
                <a:chOff x="3886200" y="6096000"/>
                <a:chExt cx="3124200" cy="533400"/>
              </a:xfrm>
            </p:grpSpPr>
            <p:sp>
              <p:nvSpPr>
                <p:cNvPr id="108" name="Left-Right Arrow 80">
                  <a:extLst>
                    <a:ext uri="{FF2B5EF4-FFF2-40B4-BE49-F238E27FC236}">
                      <a16:creationId xmlns:a16="http://schemas.microsoft.com/office/drawing/2014/main" id="{0A36D774-53CD-4239-B090-3E8D787BFF9A}"/>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eft-Right Arrow 81">
                  <a:extLst>
                    <a:ext uri="{FF2B5EF4-FFF2-40B4-BE49-F238E27FC236}">
                      <a16:creationId xmlns:a16="http://schemas.microsoft.com/office/drawing/2014/main" id="{CB1C817C-DEC2-471B-A5E1-A79974637E4F}"/>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Left-Right Arrow 82">
                  <a:extLst>
                    <a:ext uri="{FF2B5EF4-FFF2-40B4-BE49-F238E27FC236}">
                      <a16:creationId xmlns:a16="http://schemas.microsoft.com/office/drawing/2014/main" id="{DF5BA947-6A52-447A-AF9C-75C9EAE81F5B}"/>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71">
                <a:extLst>
                  <a:ext uri="{FF2B5EF4-FFF2-40B4-BE49-F238E27FC236}">
                    <a16:creationId xmlns:a16="http://schemas.microsoft.com/office/drawing/2014/main" id="{AF853053-EFF3-4420-A3D5-EE6C730459FD}"/>
                  </a:ext>
                </a:extLst>
              </p:cNvPr>
              <p:cNvGrpSpPr/>
              <p:nvPr/>
            </p:nvGrpSpPr>
            <p:grpSpPr>
              <a:xfrm rot="5241472">
                <a:off x="7049024" y="718894"/>
                <a:ext cx="744379" cy="194096"/>
                <a:chOff x="3886200" y="6096000"/>
                <a:chExt cx="3124200" cy="533400"/>
              </a:xfrm>
            </p:grpSpPr>
            <p:sp>
              <p:nvSpPr>
                <p:cNvPr id="105" name="Left-Right Arrow 26">
                  <a:extLst>
                    <a:ext uri="{FF2B5EF4-FFF2-40B4-BE49-F238E27FC236}">
                      <a16:creationId xmlns:a16="http://schemas.microsoft.com/office/drawing/2014/main" id="{7E2A5074-4FE0-478D-8F90-9EF313A4F4AD}"/>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eft-Right Arrow 27">
                  <a:extLst>
                    <a:ext uri="{FF2B5EF4-FFF2-40B4-BE49-F238E27FC236}">
                      <a16:creationId xmlns:a16="http://schemas.microsoft.com/office/drawing/2014/main" id="{0FADADB7-7B42-4C98-98CC-57E2CAA2DE82}"/>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eft-Right Arrow 79">
                  <a:extLst>
                    <a:ext uri="{FF2B5EF4-FFF2-40B4-BE49-F238E27FC236}">
                      <a16:creationId xmlns:a16="http://schemas.microsoft.com/office/drawing/2014/main" id="{BE6F6BE7-CCC4-4664-9A3A-DDCC4ED3A294}"/>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Moon 86">
              <a:extLst>
                <a:ext uri="{FF2B5EF4-FFF2-40B4-BE49-F238E27FC236}">
                  <a16:creationId xmlns:a16="http://schemas.microsoft.com/office/drawing/2014/main" id="{2988CCEF-2728-4DE9-99AE-D5C18F4FAE3A}"/>
                </a:ext>
              </a:extLst>
            </p:cNvPr>
            <p:cNvSpPr/>
            <p:nvPr/>
          </p:nvSpPr>
          <p:spPr>
            <a:xfrm rot="16200000">
              <a:off x="6043517" y="4437625"/>
              <a:ext cx="334722" cy="1101519"/>
            </a:xfrm>
            <a:prstGeom prst="moon">
              <a:avLst>
                <a:gd name="adj" fmla="val 7353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a:extLst>
                <a:ext uri="{FF2B5EF4-FFF2-40B4-BE49-F238E27FC236}">
                  <a16:creationId xmlns:a16="http://schemas.microsoft.com/office/drawing/2014/main" id="{AECD3491-E96D-43B7-89F1-FDB9CAE1631A}"/>
                </a:ext>
              </a:extLst>
            </p:cNvPr>
            <p:cNvSpPr/>
            <p:nvPr/>
          </p:nvSpPr>
          <p:spPr>
            <a:xfrm rot="16200000">
              <a:off x="6043517" y="3545033"/>
              <a:ext cx="334722" cy="1101519"/>
            </a:xfrm>
            <a:prstGeom prst="moon">
              <a:avLst>
                <a:gd name="adj" fmla="val 7353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131">
              <a:extLst>
                <a:ext uri="{FF2B5EF4-FFF2-40B4-BE49-F238E27FC236}">
                  <a16:creationId xmlns:a16="http://schemas.microsoft.com/office/drawing/2014/main" id="{388186E2-E500-4BB2-B1B2-03A2B2A06E2D}"/>
                </a:ext>
              </a:extLst>
            </p:cNvPr>
            <p:cNvGrpSpPr/>
            <p:nvPr/>
          </p:nvGrpSpPr>
          <p:grpSpPr>
            <a:xfrm>
              <a:off x="6541333" y="3816858"/>
              <a:ext cx="330456" cy="334722"/>
              <a:chOff x="7391400" y="685800"/>
              <a:chExt cx="381000" cy="381000"/>
            </a:xfrm>
          </p:grpSpPr>
          <p:sp>
            <p:nvSpPr>
              <p:cNvPr id="101" name="Rectangle 100">
                <a:extLst>
                  <a:ext uri="{FF2B5EF4-FFF2-40B4-BE49-F238E27FC236}">
                    <a16:creationId xmlns:a16="http://schemas.microsoft.com/office/drawing/2014/main" id="{50A9F5F3-9A8D-4241-9F94-2ACBE3613F40}"/>
                  </a:ext>
                </a:extLst>
              </p:cNvPr>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B9536DD8-55BE-46B7-A2C9-39DECC36107E}"/>
                  </a:ext>
                </a:extLst>
              </p:cNvPr>
              <p:cNvSpPr/>
              <p:nvPr/>
            </p:nvSpPr>
            <p:spPr>
              <a:xfrm rot="18932855">
                <a:off x="7461155" y="764873"/>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132">
              <a:extLst>
                <a:ext uri="{FF2B5EF4-FFF2-40B4-BE49-F238E27FC236}">
                  <a16:creationId xmlns:a16="http://schemas.microsoft.com/office/drawing/2014/main" id="{560BC987-33C6-41B3-8882-B82100C88A3A}"/>
                </a:ext>
              </a:extLst>
            </p:cNvPr>
            <p:cNvGrpSpPr/>
            <p:nvPr/>
          </p:nvGrpSpPr>
          <p:grpSpPr>
            <a:xfrm>
              <a:off x="5549966" y="3816858"/>
              <a:ext cx="330456" cy="334722"/>
              <a:chOff x="7391400" y="685800"/>
              <a:chExt cx="381000" cy="381000"/>
            </a:xfrm>
          </p:grpSpPr>
          <p:sp>
            <p:nvSpPr>
              <p:cNvPr id="99" name="Rectangle 98">
                <a:extLst>
                  <a:ext uri="{FF2B5EF4-FFF2-40B4-BE49-F238E27FC236}">
                    <a16:creationId xmlns:a16="http://schemas.microsoft.com/office/drawing/2014/main" id="{C2CECFD8-1B94-4544-A344-13F30270DD62}"/>
                  </a:ext>
                </a:extLst>
              </p:cNvPr>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D991DA13-1D4A-4C69-8F33-EF9E0CECAC57}"/>
                  </a:ext>
                </a:extLst>
              </p:cNvPr>
              <p:cNvSpPr/>
              <p:nvPr/>
            </p:nvSpPr>
            <p:spPr>
              <a:xfrm rot="18932855">
                <a:off x="7461155" y="764873"/>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135">
              <a:extLst>
                <a:ext uri="{FF2B5EF4-FFF2-40B4-BE49-F238E27FC236}">
                  <a16:creationId xmlns:a16="http://schemas.microsoft.com/office/drawing/2014/main" id="{62B978B7-3EE5-4C85-8A6E-61A8B7833C61}"/>
                </a:ext>
              </a:extLst>
            </p:cNvPr>
            <p:cNvGrpSpPr/>
            <p:nvPr/>
          </p:nvGrpSpPr>
          <p:grpSpPr>
            <a:xfrm>
              <a:off x="6625568" y="4722577"/>
              <a:ext cx="330456" cy="334722"/>
              <a:chOff x="7391400" y="685800"/>
              <a:chExt cx="381000" cy="381000"/>
            </a:xfrm>
          </p:grpSpPr>
          <p:sp>
            <p:nvSpPr>
              <p:cNvPr id="97" name="Rectangle 96">
                <a:extLst>
                  <a:ext uri="{FF2B5EF4-FFF2-40B4-BE49-F238E27FC236}">
                    <a16:creationId xmlns:a16="http://schemas.microsoft.com/office/drawing/2014/main" id="{A1AF6372-B663-4467-9676-40125964EE89}"/>
                  </a:ext>
                </a:extLst>
              </p:cNvPr>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6C0F4825-C98D-43B5-86E3-057FE5476F10}"/>
                  </a:ext>
                </a:extLst>
              </p:cNvPr>
              <p:cNvSpPr/>
              <p:nvPr/>
            </p:nvSpPr>
            <p:spPr>
              <a:xfrm rot="18932855">
                <a:off x="7461155" y="764873"/>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138">
              <a:extLst>
                <a:ext uri="{FF2B5EF4-FFF2-40B4-BE49-F238E27FC236}">
                  <a16:creationId xmlns:a16="http://schemas.microsoft.com/office/drawing/2014/main" id="{C468D709-5836-4FF6-80C9-E4AE79AE4AD1}"/>
                </a:ext>
              </a:extLst>
            </p:cNvPr>
            <p:cNvGrpSpPr/>
            <p:nvPr/>
          </p:nvGrpSpPr>
          <p:grpSpPr>
            <a:xfrm>
              <a:off x="5491651" y="4735702"/>
              <a:ext cx="330456" cy="334722"/>
              <a:chOff x="7391400" y="685800"/>
              <a:chExt cx="381000" cy="381000"/>
            </a:xfrm>
          </p:grpSpPr>
          <p:sp>
            <p:nvSpPr>
              <p:cNvPr id="95" name="Rectangle 94">
                <a:extLst>
                  <a:ext uri="{FF2B5EF4-FFF2-40B4-BE49-F238E27FC236}">
                    <a16:creationId xmlns:a16="http://schemas.microsoft.com/office/drawing/2014/main" id="{F8347599-C08D-4EEE-8BA3-8AEF50FC5161}"/>
                  </a:ext>
                </a:extLst>
              </p:cNvPr>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43C44DFB-2B11-4A21-A2D8-9F2E9C2CAE95}"/>
                  </a:ext>
                </a:extLst>
              </p:cNvPr>
              <p:cNvSpPr/>
              <p:nvPr/>
            </p:nvSpPr>
            <p:spPr>
              <a:xfrm rot="18932855">
                <a:off x="7461155" y="764873"/>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527BEAA2-A433-4073-8C43-B97C8782ED0B}"/>
                </a:ext>
              </a:extLst>
            </p:cNvPr>
            <p:cNvSpPr txBox="1"/>
            <p:nvPr/>
          </p:nvSpPr>
          <p:spPr>
            <a:xfrm>
              <a:off x="4220945" y="5953339"/>
              <a:ext cx="1083821" cy="830997"/>
            </a:xfrm>
            <a:prstGeom prst="rect">
              <a:avLst/>
            </a:prstGeom>
            <a:noFill/>
          </p:spPr>
          <p:txBody>
            <a:bodyPr wrap="square" rtlCol="0">
              <a:spAutoFit/>
            </a:bodyPr>
            <a:lstStyle/>
            <a:p>
              <a:r>
                <a:rPr lang="en-US" dirty="0">
                  <a:latin typeface="Abadi" panose="020B0604020104020204" pitchFamily="34" charset="0"/>
                </a:rPr>
                <a:t>Helaman </a:t>
              </a:r>
              <a:r>
                <a:rPr lang="en-US" sz="1000" dirty="0">
                  <a:latin typeface="Abadi" panose="020B0604020104020204" pitchFamily="34" charset="0"/>
                </a:rPr>
                <a:t>son of King Benjamin </a:t>
              </a:r>
            </a:p>
            <a:p>
              <a:r>
                <a:rPr lang="en-US" sz="1000" dirty="0">
                  <a:latin typeface="Abadi" panose="020B0604020104020204" pitchFamily="34" charset="0"/>
                </a:rPr>
                <a:t>Mosiah 1-2</a:t>
              </a:r>
            </a:p>
          </p:txBody>
        </p:sp>
      </p:grpSp>
      <p:grpSp>
        <p:nvGrpSpPr>
          <p:cNvPr id="175" name="Group 174">
            <a:extLst>
              <a:ext uri="{FF2B5EF4-FFF2-40B4-BE49-F238E27FC236}">
                <a16:creationId xmlns:a16="http://schemas.microsoft.com/office/drawing/2014/main" id="{30343025-DD39-4A0F-887F-F74E5A1D3DD0}"/>
              </a:ext>
            </a:extLst>
          </p:cNvPr>
          <p:cNvGrpSpPr/>
          <p:nvPr/>
        </p:nvGrpSpPr>
        <p:grpSpPr>
          <a:xfrm>
            <a:off x="1073449" y="1689843"/>
            <a:ext cx="1812694" cy="4479933"/>
            <a:chOff x="2133600" y="1752600"/>
            <a:chExt cx="1524000" cy="3766449"/>
          </a:xfrm>
        </p:grpSpPr>
        <p:grpSp>
          <p:nvGrpSpPr>
            <p:cNvPr id="176" name="Group 49">
              <a:extLst>
                <a:ext uri="{FF2B5EF4-FFF2-40B4-BE49-F238E27FC236}">
                  <a16:creationId xmlns:a16="http://schemas.microsoft.com/office/drawing/2014/main" id="{020A02F8-CADB-496E-9352-21E2B9B71D5D}"/>
                </a:ext>
              </a:extLst>
            </p:cNvPr>
            <p:cNvGrpSpPr/>
            <p:nvPr/>
          </p:nvGrpSpPr>
          <p:grpSpPr>
            <a:xfrm rot="9550070">
              <a:off x="2918578" y="4905265"/>
              <a:ext cx="304800" cy="613784"/>
              <a:chOff x="1295400" y="4546730"/>
              <a:chExt cx="409568" cy="689984"/>
            </a:xfrm>
          </p:grpSpPr>
          <p:sp>
            <p:nvSpPr>
              <p:cNvPr id="224" name="Oval 223">
                <a:extLst>
                  <a:ext uri="{FF2B5EF4-FFF2-40B4-BE49-F238E27FC236}">
                    <a16:creationId xmlns:a16="http://schemas.microsoft.com/office/drawing/2014/main" id="{0586F179-791D-40E8-8435-F08534FA7684}"/>
                  </a:ext>
                </a:extLst>
              </p:cNvPr>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id="{CA6D7555-137D-4615-8436-16D81B60CBA0}"/>
                  </a:ext>
                </a:extLst>
              </p:cNvPr>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42">
              <a:extLst>
                <a:ext uri="{FF2B5EF4-FFF2-40B4-BE49-F238E27FC236}">
                  <a16:creationId xmlns:a16="http://schemas.microsoft.com/office/drawing/2014/main" id="{7A74CB01-65F9-4401-A574-F58CD6647B43}"/>
                </a:ext>
              </a:extLst>
            </p:cNvPr>
            <p:cNvGrpSpPr/>
            <p:nvPr/>
          </p:nvGrpSpPr>
          <p:grpSpPr>
            <a:xfrm rot="15885139">
              <a:off x="2681745" y="4896468"/>
              <a:ext cx="304800" cy="613784"/>
              <a:chOff x="1295400" y="4546730"/>
              <a:chExt cx="409568" cy="689984"/>
            </a:xfrm>
          </p:grpSpPr>
          <p:sp>
            <p:nvSpPr>
              <p:cNvPr id="222" name="Oval 5">
                <a:extLst>
                  <a:ext uri="{FF2B5EF4-FFF2-40B4-BE49-F238E27FC236}">
                    <a16:creationId xmlns:a16="http://schemas.microsoft.com/office/drawing/2014/main" id="{638A10A6-DE1B-404A-9A1B-771DB460BF5D}"/>
                  </a:ext>
                </a:extLst>
              </p:cNvPr>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a:extLst>
                  <a:ext uri="{FF2B5EF4-FFF2-40B4-BE49-F238E27FC236}">
                    <a16:creationId xmlns:a16="http://schemas.microsoft.com/office/drawing/2014/main" id="{5AE17B5B-2DCE-4AE6-A23F-9051072FC943}"/>
                  </a:ext>
                </a:extLst>
              </p:cNvPr>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8" name="Trapezoid 177">
              <a:extLst>
                <a:ext uri="{FF2B5EF4-FFF2-40B4-BE49-F238E27FC236}">
                  <a16:creationId xmlns:a16="http://schemas.microsoft.com/office/drawing/2014/main" id="{A519ECC3-878B-4D62-8826-DE775D046310}"/>
                </a:ext>
              </a:extLst>
            </p:cNvPr>
            <p:cNvSpPr/>
            <p:nvPr/>
          </p:nvSpPr>
          <p:spPr>
            <a:xfrm>
              <a:off x="2389909" y="40698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25BEB3D3-B0A9-481D-A34B-2EC6850B07AA}"/>
                </a:ext>
              </a:extLst>
            </p:cNvPr>
            <p:cNvSpPr/>
            <p:nvPr/>
          </p:nvSpPr>
          <p:spPr>
            <a:xfrm>
              <a:off x="3429000" y="37281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02F353D1-D2CB-4BD2-BD1F-CAD0B05E5DE4}"/>
                </a:ext>
              </a:extLst>
            </p:cNvPr>
            <p:cNvSpPr/>
            <p:nvPr/>
          </p:nvSpPr>
          <p:spPr>
            <a:xfrm>
              <a:off x="2133600" y="37281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rapezoid 180">
              <a:extLst>
                <a:ext uri="{FF2B5EF4-FFF2-40B4-BE49-F238E27FC236}">
                  <a16:creationId xmlns:a16="http://schemas.microsoft.com/office/drawing/2014/main" id="{2CF971ED-062D-4E52-A7A4-B208DD07C748}"/>
                </a:ext>
              </a:extLst>
            </p:cNvPr>
            <p:cNvSpPr/>
            <p:nvPr/>
          </p:nvSpPr>
          <p:spPr>
            <a:xfrm>
              <a:off x="2362200" y="27375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6E52AB30-409A-4158-8F17-4E9E27856016}"/>
                </a:ext>
              </a:extLst>
            </p:cNvPr>
            <p:cNvSpPr/>
            <p:nvPr/>
          </p:nvSpPr>
          <p:spPr>
            <a:xfrm>
              <a:off x="2590800" y="2813730"/>
              <a:ext cx="685800" cy="52590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A8C39D35-27BA-43BA-ACD5-E693B229FCD9}"/>
                </a:ext>
              </a:extLst>
            </p:cNvPr>
            <p:cNvSpPr/>
            <p:nvPr/>
          </p:nvSpPr>
          <p:spPr>
            <a:xfrm>
              <a:off x="2613891" y="2552802"/>
              <a:ext cx="609600" cy="5259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rapezoid 183">
              <a:extLst>
                <a:ext uri="{FF2B5EF4-FFF2-40B4-BE49-F238E27FC236}">
                  <a16:creationId xmlns:a16="http://schemas.microsoft.com/office/drawing/2014/main" id="{43012A78-A6E4-4DE5-BA4D-F33607689620}"/>
                </a:ext>
              </a:extLst>
            </p:cNvPr>
            <p:cNvSpPr/>
            <p:nvPr/>
          </p:nvSpPr>
          <p:spPr>
            <a:xfrm rot="20397331">
              <a:off x="3077236" y="2873197"/>
              <a:ext cx="551541" cy="1157352"/>
            </a:xfrm>
            <a:prstGeom prst="trapezoid">
              <a:avLst>
                <a:gd name="adj" fmla="val 35984"/>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rapezoid 184">
              <a:extLst>
                <a:ext uri="{FF2B5EF4-FFF2-40B4-BE49-F238E27FC236}">
                  <a16:creationId xmlns:a16="http://schemas.microsoft.com/office/drawing/2014/main" id="{AC2C2D19-22E2-4BCA-93FA-4EBE0D6D46F7}"/>
                </a:ext>
              </a:extLst>
            </p:cNvPr>
            <p:cNvSpPr/>
            <p:nvPr/>
          </p:nvSpPr>
          <p:spPr>
            <a:xfrm rot="1296214">
              <a:off x="2249330" y="2868103"/>
              <a:ext cx="511448" cy="1132587"/>
            </a:xfrm>
            <a:prstGeom prst="trapezoid">
              <a:avLst>
                <a:gd name="adj" fmla="val 32075"/>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rapezoid 185">
              <a:extLst>
                <a:ext uri="{FF2B5EF4-FFF2-40B4-BE49-F238E27FC236}">
                  <a16:creationId xmlns:a16="http://schemas.microsoft.com/office/drawing/2014/main" id="{18702236-9BA1-4E50-9B88-DCA6482BF5FA}"/>
                </a:ext>
              </a:extLst>
            </p:cNvPr>
            <p:cNvSpPr/>
            <p:nvPr/>
          </p:nvSpPr>
          <p:spPr>
            <a:xfrm rot="287694">
              <a:off x="2431028" y="28115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rapezoid 186">
              <a:extLst>
                <a:ext uri="{FF2B5EF4-FFF2-40B4-BE49-F238E27FC236}">
                  <a16:creationId xmlns:a16="http://schemas.microsoft.com/office/drawing/2014/main" id="{B3ED1262-2175-436A-8960-008E4989C000}"/>
                </a:ext>
              </a:extLst>
            </p:cNvPr>
            <p:cNvSpPr/>
            <p:nvPr/>
          </p:nvSpPr>
          <p:spPr>
            <a:xfrm rot="21293170">
              <a:off x="2972401" y="28309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8" name="Group 31">
              <a:extLst>
                <a:ext uri="{FF2B5EF4-FFF2-40B4-BE49-F238E27FC236}">
                  <a16:creationId xmlns:a16="http://schemas.microsoft.com/office/drawing/2014/main" id="{756D1EAA-8D88-45A7-9088-9D4C6ACE4046}"/>
                </a:ext>
              </a:extLst>
            </p:cNvPr>
            <p:cNvGrpSpPr/>
            <p:nvPr/>
          </p:nvGrpSpPr>
          <p:grpSpPr>
            <a:xfrm rot="21151532">
              <a:off x="3114271" y="2096236"/>
              <a:ext cx="343204" cy="757299"/>
              <a:chOff x="1434718" y="4935165"/>
              <a:chExt cx="343204" cy="757299"/>
            </a:xfrm>
            <a:solidFill>
              <a:schemeClr val="bg1">
                <a:lumMod val="65000"/>
              </a:schemeClr>
            </a:solidFill>
          </p:grpSpPr>
          <p:sp>
            <p:nvSpPr>
              <p:cNvPr id="219" name="Moon 218">
                <a:extLst>
                  <a:ext uri="{FF2B5EF4-FFF2-40B4-BE49-F238E27FC236}">
                    <a16:creationId xmlns:a16="http://schemas.microsoft.com/office/drawing/2014/main" id="{4E7BA7D8-382B-46C9-92F0-86AA08DDF724}"/>
                  </a:ext>
                </a:extLst>
              </p:cNvPr>
              <p:cNvSpPr/>
              <p:nvPr/>
            </p:nvSpPr>
            <p:spPr>
              <a:xfrm rot="21119020">
                <a:off x="1528149" y="4935165"/>
                <a:ext cx="249773" cy="723791"/>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oon 219">
                <a:extLst>
                  <a:ext uri="{FF2B5EF4-FFF2-40B4-BE49-F238E27FC236}">
                    <a16:creationId xmlns:a16="http://schemas.microsoft.com/office/drawing/2014/main" id="{4C0E8F6E-32DA-43CC-B170-9E4E4B97C2DA}"/>
                  </a:ext>
                </a:extLst>
              </p:cNvPr>
              <p:cNvSpPr/>
              <p:nvPr/>
            </p:nvSpPr>
            <p:spPr>
              <a:xfrm rot="10347730">
                <a:off x="1434718" y="5008712"/>
                <a:ext cx="249773" cy="683752"/>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oon 220">
                <a:extLst>
                  <a:ext uri="{FF2B5EF4-FFF2-40B4-BE49-F238E27FC236}">
                    <a16:creationId xmlns:a16="http://schemas.microsoft.com/office/drawing/2014/main" id="{B538A959-3FC6-469E-9A0A-F4E1D6E09AB5}"/>
                  </a:ext>
                </a:extLst>
              </p:cNvPr>
              <p:cNvSpPr/>
              <p:nvPr/>
            </p:nvSpPr>
            <p:spPr>
              <a:xfrm rot="21119020">
                <a:off x="1485851" y="5116123"/>
                <a:ext cx="192984" cy="559228"/>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29">
              <a:extLst>
                <a:ext uri="{FF2B5EF4-FFF2-40B4-BE49-F238E27FC236}">
                  <a16:creationId xmlns:a16="http://schemas.microsoft.com/office/drawing/2014/main" id="{B3E533CE-DD96-43A3-9953-A48EE5D38ACE}"/>
                </a:ext>
              </a:extLst>
            </p:cNvPr>
            <p:cNvGrpSpPr/>
            <p:nvPr/>
          </p:nvGrpSpPr>
          <p:grpSpPr>
            <a:xfrm rot="1653802">
              <a:off x="2395553" y="2166668"/>
              <a:ext cx="343204" cy="757299"/>
              <a:chOff x="1434718" y="4935165"/>
              <a:chExt cx="343204" cy="757299"/>
            </a:xfrm>
            <a:solidFill>
              <a:schemeClr val="bg1">
                <a:lumMod val="65000"/>
              </a:schemeClr>
            </a:solidFill>
          </p:grpSpPr>
          <p:sp>
            <p:nvSpPr>
              <p:cNvPr id="216" name="Moon 215">
                <a:extLst>
                  <a:ext uri="{FF2B5EF4-FFF2-40B4-BE49-F238E27FC236}">
                    <a16:creationId xmlns:a16="http://schemas.microsoft.com/office/drawing/2014/main" id="{200AD526-A27C-4732-BE36-16DDE948180A}"/>
                  </a:ext>
                </a:extLst>
              </p:cNvPr>
              <p:cNvSpPr/>
              <p:nvPr/>
            </p:nvSpPr>
            <p:spPr>
              <a:xfrm rot="21119020">
                <a:off x="1528149" y="4935165"/>
                <a:ext cx="249773" cy="723791"/>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27">
                <a:extLst>
                  <a:ext uri="{FF2B5EF4-FFF2-40B4-BE49-F238E27FC236}">
                    <a16:creationId xmlns:a16="http://schemas.microsoft.com/office/drawing/2014/main" id="{71DBF4C9-7BED-4AA1-9A4F-7640D1317382}"/>
                  </a:ext>
                </a:extLst>
              </p:cNvPr>
              <p:cNvSpPr/>
              <p:nvPr/>
            </p:nvSpPr>
            <p:spPr>
              <a:xfrm rot="10347730">
                <a:off x="1434718" y="5008712"/>
                <a:ext cx="249773" cy="683752"/>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8">
                <a:extLst>
                  <a:ext uri="{FF2B5EF4-FFF2-40B4-BE49-F238E27FC236}">
                    <a16:creationId xmlns:a16="http://schemas.microsoft.com/office/drawing/2014/main" id="{318876EA-C186-4313-B0FF-1A40B7C74E62}"/>
                  </a:ext>
                </a:extLst>
              </p:cNvPr>
              <p:cNvSpPr/>
              <p:nvPr/>
            </p:nvSpPr>
            <p:spPr>
              <a:xfrm rot="21119020">
                <a:off x="1485851" y="5116123"/>
                <a:ext cx="192984" cy="559228"/>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Oval 14">
              <a:extLst>
                <a:ext uri="{FF2B5EF4-FFF2-40B4-BE49-F238E27FC236}">
                  <a16:creationId xmlns:a16="http://schemas.microsoft.com/office/drawing/2014/main" id="{74ED1FFC-4B3A-4B41-AB31-62062D8669B7}"/>
                </a:ext>
              </a:extLst>
            </p:cNvPr>
            <p:cNvSpPr/>
            <p:nvPr/>
          </p:nvSpPr>
          <p:spPr>
            <a:xfrm>
              <a:off x="2514600" y="179232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190">
              <a:extLst>
                <a:ext uri="{FF2B5EF4-FFF2-40B4-BE49-F238E27FC236}">
                  <a16:creationId xmlns:a16="http://schemas.microsoft.com/office/drawing/2014/main" id="{F5E9821A-F1FD-405E-B144-9A75ED4125D7}"/>
                </a:ext>
              </a:extLst>
            </p:cNvPr>
            <p:cNvSpPr/>
            <p:nvPr/>
          </p:nvSpPr>
          <p:spPr>
            <a:xfrm rot="5412568">
              <a:off x="2718058" y="1514475"/>
              <a:ext cx="381000" cy="857250"/>
            </a:xfrm>
            <a:prstGeom prst="moon">
              <a:avLst>
                <a:gd name="adj" fmla="val 78788"/>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oon 191">
              <a:extLst>
                <a:ext uri="{FF2B5EF4-FFF2-40B4-BE49-F238E27FC236}">
                  <a16:creationId xmlns:a16="http://schemas.microsoft.com/office/drawing/2014/main" id="{A5D6ABF3-B4C4-43CA-8061-9E7D187BE231}"/>
                </a:ext>
              </a:extLst>
            </p:cNvPr>
            <p:cNvSpPr/>
            <p:nvPr/>
          </p:nvSpPr>
          <p:spPr>
            <a:xfrm rot="4358243">
              <a:off x="2604011" y="18228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192">
              <a:extLst>
                <a:ext uri="{FF2B5EF4-FFF2-40B4-BE49-F238E27FC236}">
                  <a16:creationId xmlns:a16="http://schemas.microsoft.com/office/drawing/2014/main" id="{1425157E-DA95-43AA-9642-378076559C24}"/>
                </a:ext>
              </a:extLst>
            </p:cNvPr>
            <p:cNvSpPr/>
            <p:nvPr/>
          </p:nvSpPr>
          <p:spPr>
            <a:xfrm rot="5412568">
              <a:off x="2770210" y="1442858"/>
              <a:ext cx="223255" cy="851971"/>
            </a:xfrm>
            <a:prstGeom prst="moon">
              <a:avLst>
                <a:gd name="adj" fmla="val 78788"/>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193">
              <a:extLst>
                <a:ext uri="{FF2B5EF4-FFF2-40B4-BE49-F238E27FC236}">
                  <a16:creationId xmlns:a16="http://schemas.microsoft.com/office/drawing/2014/main" id="{DDE55553-B9F6-4863-BFE9-C49DB9977FCB}"/>
                </a:ext>
              </a:extLst>
            </p:cNvPr>
            <p:cNvSpPr/>
            <p:nvPr/>
          </p:nvSpPr>
          <p:spPr>
            <a:xfrm rot="5412568">
              <a:off x="2594196" y="1668838"/>
              <a:ext cx="217103" cy="488482"/>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194">
              <a:extLst>
                <a:ext uri="{FF2B5EF4-FFF2-40B4-BE49-F238E27FC236}">
                  <a16:creationId xmlns:a16="http://schemas.microsoft.com/office/drawing/2014/main" id="{EC442F13-6A4E-4560-A3BB-63D98626C4C6}"/>
                </a:ext>
              </a:extLst>
            </p:cNvPr>
            <p:cNvSpPr/>
            <p:nvPr/>
          </p:nvSpPr>
          <p:spPr>
            <a:xfrm rot="5412568">
              <a:off x="3056505" y="1692511"/>
              <a:ext cx="188274" cy="423618"/>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195">
              <a:extLst>
                <a:ext uri="{FF2B5EF4-FFF2-40B4-BE49-F238E27FC236}">
                  <a16:creationId xmlns:a16="http://schemas.microsoft.com/office/drawing/2014/main" id="{766F1FC4-950F-4077-9826-7495C64C1AAF}"/>
                </a:ext>
              </a:extLst>
            </p:cNvPr>
            <p:cNvSpPr/>
            <p:nvPr/>
          </p:nvSpPr>
          <p:spPr>
            <a:xfrm rot="14214603">
              <a:off x="2833420" y="1781821"/>
              <a:ext cx="233489" cy="441725"/>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196">
              <a:extLst>
                <a:ext uri="{FF2B5EF4-FFF2-40B4-BE49-F238E27FC236}">
                  <a16:creationId xmlns:a16="http://schemas.microsoft.com/office/drawing/2014/main" id="{06E8F321-DE03-4B06-AA40-B85E8889012D}"/>
                </a:ext>
              </a:extLst>
            </p:cNvPr>
            <p:cNvSpPr/>
            <p:nvPr/>
          </p:nvSpPr>
          <p:spPr>
            <a:xfrm rot="14214603">
              <a:off x="2829701" y="1789709"/>
              <a:ext cx="128959" cy="290158"/>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197">
              <a:extLst>
                <a:ext uri="{FF2B5EF4-FFF2-40B4-BE49-F238E27FC236}">
                  <a16:creationId xmlns:a16="http://schemas.microsoft.com/office/drawing/2014/main" id="{B0E8EB5E-2A13-44D0-810E-37D43B8B9B36}"/>
                </a:ext>
              </a:extLst>
            </p:cNvPr>
            <p:cNvSpPr/>
            <p:nvPr/>
          </p:nvSpPr>
          <p:spPr>
            <a:xfrm rot="14214603">
              <a:off x="2645818" y="1754996"/>
              <a:ext cx="196323" cy="441725"/>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198">
              <a:extLst>
                <a:ext uri="{FF2B5EF4-FFF2-40B4-BE49-F238E27FC236}">
                  <a16:creationId xmlns:a16="http://schemas.microsoft.com/office/drawing/2014/main" id="{330A5D38-161E-4039-A842-2FE3F319AE7F}"/>
                </a:ext>
              </a:extLst>
            </p:cNvPr>
            <p:cNvSpPr/>
            <p:nvPr/>
          </p:nvSpPr>
          <p:spPr>
            <a:xfrm rot="3904094">
              <a:off x="2756932" y="1615265"/>
              <a:ext cx="95325" cy="452370"/>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199">
              <a:extLst>
                <a:ext uri="{FF2B5EF4-FFF2-40B4-BE49-F238E27FC236}">
                  <a16:creationId xmlns:a16="http://schemas.microsoft.com/office/drawing/2014/main" id="{C12F9467-72E1-4609-A4E5-0BC6431483F4}"/>
                </a:ext>
              </a:extLst>
            </p:cNvPr>
            <p:cNvSpPr/>
            <p:nvPr/>
          </p:nvSpPr>
          <p:spPr>
            <a:xfrm rot="20210230">
              <a:off x="3109040" y="1830691"/>
              <a:ext cx="106521" cy="332192"/>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1" name="Group 48">
              <a:extLst>
                <a:ext uri="{FF2B5EF4-FFF2-40B4-BE49-F238E27FC236}">
                  <a16:creationId xmlns:a16="http://schemas.microsoft.com/office/drawing/2014/main" id="{9AF15FC9-DA59-42A9-8E26-BB69F764F32B}"/>
                </a:ext>
              </a:extLst>
            </p:cNvPr>
            <p:cNvGrpSpPr/>
            <p:nvPr/>
          </p:nvGrpSpPr>
          <p:grpSpPr>
            <a:xfrm>
              <a:off x="2595418" y="4667930"/>
              <a:ext cx="609600" cy="164123"/>
              <a:chOff x="553453" y="4798401"/>
              <a:chExt cx="1858183" cy="519282"/>
            </a:xfrm>
          </p:grpSpPr>
          <p:sp>
            <p:nvSpPr>
              <p:cNvPr id="211" name="Frame 210">
                <a:extLst>
                  <a:ext uri="{FF2B5EF4-FFF2-40B4-BE49-F238E27FC236}">
                    <a16:creationId xmlns:a16="http://schemas.microsoft.com/office/drawing/2014/main" id="{39FD5D69-BFBB-4DE2-A753-114195F25269}"/>
                  </a:ext>
                </a:extLst>
              </p:cNvPr>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2" name="Frame 211">
                <a:extLst>
                  <a:ext uri="{FF2B5EF4-FFF2-40B4-BE49-F238E27FC236}">
                    <a16:creationId xmlns:a16="http://schemas.microsoft.com/office/drawing/2014/main" id="{B42DF279-B6D6-4149-8889-057E9E85C269}"/>
                  </a:ext>
                </a:extLst>
              </p:cNvPr>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3" name="Frame 212">
                <a:extLst>
                  <a:ext uri="{FF2B5EF4-FFF2-40B4-BE49-F238E27FC236}">
                    <a16:creationId xmlns:a16="http://schemas.microsoft.com/office/drawing/2014/main" id="{72C44F01-7EC8-4448-92BE-D8E260647E37}"/>
                  </a:ext>
                </a:extLst>
              </p:cNvPr>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4" name="Frame 213">
                <a:extLst>
                  <a:ext uri="{FF2B5EF4-FFF2-40B4-BE49-F238E27FC236}">
                    <a16:creationId xmlns:a16="http://schemas.microsoft.com/office/drawing/2014/main" id="{67706079-2989-48D7-A3CD-C4885CA25214}"/>
                  </a:ext>
                </a:extLst>
              </p:cNvPr>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5" name="Frame 214">
                <a:extLst>
                  <a:ext uri="{FF2B5EF4-FFF2-40B4-BE49-F238E27FC236}">
                    <a16:creationId xmlns:a16="http://schemas.microsoft.com/office/drawing/2014/main" id="{59B238B7-0118-48A5-9454-A250EA07742B}"/>
                  </a:ext>
                </a:extLst>
              </p:cNvPr>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2" name="Group 53">
              <a:extLst>
                <a:ext uri="{FF2B5EF4-FFF2-40B4-BE49-F238E27FC236}">
                  <a16:creationId xmlns:a16="http://schemas.microsoft.com/office/drawing/2014/main" id="{5D4303B3-BB41-46F3-BA5A-0CC2CE2998AA}"/>
                </a:ext>
              </a:extLst>
            </p:cNvPr>
            <p:cNvGrpSpPr/>
            <p:nvPr/>
          </p:nvGrpSpPr>
          <p:grpSpPr>
            <a:xfrm rot="1653802">
              <a:off x="2396391" y="2001353"/>
              <a:ext cx="243277" cy="536804"/>
              <a:chOff x="1434718" y="4935165"/>
              <a:chExt cx="343204" cy="757299"/>
            </a:xfrm>
            <a:solidFill>
              <a:schemeClr val="bg1">
                <a:lumMod val="65000"/>
              </a:schemeClr>
            </a:solidFill>
          </p:grpSpPr>
          <p:sp>
            <p:nvSpPr>
              <p:cNvPr id="208" name="Moon 207">
                <a:extLst>
                  <a:ext uri="{FF2B5EF4-FFF2-40B4-BE49-F238E27FC236}">
                    <a16:creationId xmlns:a16="http://schemas.microsoft.com/office/drawing/2014/main" id="{A06578A9-B40D-4260-B900-F29F799D0A85}"/>
                  </a:ext>
                </a:extLst>
              </p:cNvPr>
              <p:cNvSpPr/>
              <p:nvPr/>
            </p:nvSpPr>
            <p:spPr>
              <a:xfrm rot="21119020">
                <a:off x="1528149" y="4935165"/>
                <a:ext cx="249773" cy="723791"/>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208">
                <a:extLst>
                  <a:ext uri="{FF2B5EF4-FFF2-40B4-BE49-F238E27FC236}">
                    <a16:creationId xmlns:a16="http://schemas.microsoft.com/office/drawing/2014/main" id="{5987574C-17BF-4240-B5AA-A8CFFEBBFDB6}"/>
                  </a:ext>
                </a:extLst>
              </p:cNvPr>
              <p:cNvSpPr/>
              <p:nvPr/>
            </p:nvSpPr>
            <p:spPr>
              <a:xfrm rot="10347730">
                <a:off x="1434718" y="5008712"/>
                <a:ext cx="249773" cy="683752"/>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209">
                <a:extLst>
                  <a:ext uri="{FF2B5EF4-FFF2-40B4-BE49-F238E27FC236}">
                    <a16:creationId xmlns:a16="http://schemas.microsoft.com/office/drawing/2014/main" id="{966E9270-6B3C-4BE9-94FA-DC80AEF8EC89}"/>
                  </a:ext>
                </a:extLst>
              </p:cNvPr>
              <p:cNvSpPr/>
              <p:nvPr/>
            </p:nvSpPr>
            <p:spPr>
              <a:xfrm rot="21119020">
                <a:off x="1485851" y="5116123"/>
                <a:ext cx="192984" cy="559228"/>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57">
              <a:extLst>
                <a:ext uri="{FF2B5EF4-FFF2-40B4-BE49-F238E27FC236}">
                  <a16:creationId xmlns:a16="http://schemas.microsoft.com/office/drawing/2014/main" id="{781D6F4E-9E94-4B8A-9E19-CCB986FDBBA5}"/>
                </a:ext>
              </a:extLst>
            </p:cNvPr>
            <p:cNvGrpSpPr/>
            <p:nvPr/>
          </p:nvGrpSpPr>
          <p:grpSpPr>
            <a:xfrm rot="20849912">
              <a:off x="3255616" y="1995496"/>
              <a:ext cx="243277" cy="536804"/>
              <a:chOff x="1434718" y="4935165"/>
              <a:chExt cx="343204" cy="757299"/>
            </a:xfrm>
            <a:solidFill>
              <a:schemeClr val="bg1">
                <a:lumMod val="65000"/>
              </a:schemeClr>
            </a:solidFill>
          </p:grpSpPr>
          <p:sp>
            <p:nvSpPr>
              <p:cNvPr id="205" name="Moon 204">
                <a:extLst>
                  <a:ext uri="{FF2B5EF4-FFF2-40B4-BE49-F238E27FC236}">
                    <a16:creationId xmlns:a16="http://schemas.microsoft.com/office/drawing/2014/main" id="{3651C00A-66EE-41C1-89CA-86FFF42A6D61}"/>
                  </a:ext>
                </a:extLst>
              </p:cNvPr>
              <p:cNvSpPr/>
              <p:nvPr/>
            </p:nvSpPr>
            <p:spPr>
              <a:xfrm rot="21119020">
                <a:off x="1528149" y="4935165"/>
                <a:ext cx="249773" cy="723791"/>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oon 205">
                <a:extLst>
                  <a:ext uri="{FF2B5EF4-FFF2-40B4-BE49-F238E27FC236}">
                    <a16:creationId xmlns:a16="http://schemas.microsoft.com/office/drawing/2014/main" id="{E0251CFB-AD47-464F-898C-BBFD246B29F7}"/>
                  </a:ext>
                </a:extLst>
              </p:cNvPr>
              <p:cNvSpPr/>
              <p:nvPr/>
            </p:nvSpPr>
            <p:spPr>
              <a:xfrm rot="10347730">
                <a:off x="1434718" y="5008712"/>
                <a:ext cx="249773" cy="683752"/>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206">
                <a:extLst>
                  <a:ext uri="{FF2B5EF4-FFF2-40B4-BE49-F238E27FC236}">
                    <a16:creationId xmlns:a16="http://schemas.microsoft.com/office/drawing/2014/main" id="{653CD6F1-386E-4498-9381-D73BFCFE5713}"/>
                  </a:ext>
                </a:extLst>
              </p:cNvPr>
              <p:cNvSpPr/>
              <p:nvPr/>
            </p:nvSpPr>
            <p:spPr>
              <a:xfrm rot="21119020">
                <a:off x="1485851" y="5116123"/>
                <a:ext cx="192984" cy="559228"/>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 name="Rounded Rectangle 330">
              <a:extLst>
                <a:ext uri="{FF2B5EF4-FFF2-40B4-BE49-F238E27FC236}">
                  <a16:creationId xmlns:a16="http://schemas.microsoft.com/office/drawing/2014/main" id="{3459031C-A7E5-4C28-B1A4-D3128A26F525}"/>
                </a:ext>
              </a:extLst>
            </p:cNvPr>
            <p:cNvSpPr/>
            <p:nvPr/>
          </p:nvSpPr>
          <p:spPr>
            <a:xfrm>
              <a:off x="2438400" y="1981200"/>
              <a:ext cx="990600" cy="7620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B83D6C4B-5AFF-4510-9480-1F4E299CC561}"/>
              </a:ext>
            </a:extLst>
          </p:cNvPr>
          <p:cNvGrpSpPr/>
          <p:nvPr/>
        </p:nvGrpSpPr>
        <p:grpSpPr>
          <a:xfrm rot="1687287">
            <a:off x="2559754" y="3763589"/>
            <a:ext cx="845356" cy="1113585"/>
            <a:chOff x="1600200" y="4111215"/>
            <a:chExt cx="1246315" cy="1641767"/>
          </a:xfrm>
        </p:grpSpPr>
        <p:grpSp>
          <p:nvGrpSpPr>
            <p:cNvPr id="54" name="Group 16">
              <a:extLst>
                <a:ext uri="{FF2B5EF4-FFF2-40B4-BE49-F238E27FC236}">
                  <a16:creationId xmlns:a16="http://schemas.microsoft.com/office/drawing/2014/main" id="{34E74FD0-5428-42AE-B782-67774537D899}"/>
                </a:ext>
              </a:extLst>
            </p:cNvPr>
            <p:cNvGrpSpPr/>
            <p:nvPr/>
          </p:nvGrpSpPr>
          <p:grpSpPr>
            <a:xfrm>
              <a:off x="1600200" y="4114800"/>
              <a:ext cx="1246315" cy="1638182"/>
              <a:chOff x="914400" y="1143000"/>
              <a:chExt cx="4572000" cy="6553200"/>
            </a:xfrm>
          </p:grpSpPr>
          <p:grpSp>
            <p:nvGrpSpPr>
              <p:cNvPr id="56" name="Group 1">
                <a:extLst>
                  <a:ext uri="{FF2B5EF4-FFF2-40B4-BE49-F238E27FC236}">
                    <a16:creationId xmlns:a16="http://schemas.microsoft.com/office/drawing/2014/main" id="{D902066A-E72D-4600-8DB8-3A3F46707289}"/>
                  </a:ext>
                </a:extLst>
              </p:cNvPr>
              <p:cNvGrpSpPr/>
              <p:nvPr/>
            </p:nvGrpSpPr>
            <p:grpSpPr>
              <a:xfrm>
                <a:off x="914400" y="1143000"/>
                <a:ext cx="4572000" cy="6553200"/>
                <a:chOff x="838200" y="1371600"/>
                <a:chExt cx="1524000" cy="1752600"/>
              </a:xfrm>
            </p:grpSpPr>
            <p:sp>
              <p:nvSpPr>
                <p:cNvPr id="61" name="Rounded Rectangle 2">
                  <a:extLst>
                    <a:ext uri="{FF2B5EF4-FFF2-40B4-BE49-F238E27FC236}">
                      <a16:creationId xmlns:a16="http://schemas.microsoft.com/office/drawing/2014/main" id="{BB174419-A00B-4D4A-8077-F12E7403F644}"/>
                    </a:ext>
                  </a:extLst>
                </p:cNvPr>
                <p:cNvSpPr/>
                <p:nvPr/>
              </p:nvSpPr>
              <p:spPr>
                <a:xfrm>
                  <a:off x="9906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3">
                  <a:extLst>
                    <a:ext uri="{FF2B5EF4-FFF2-40B4-BE49-F238E27FC236}">
                      <a16:creationId xmlns:a16="http://schemas.microsoft.com/office/drawing/2014/main" id="{B4FDD8DE-151F-4CF7-8EE2-27B4FC019926}"/>
                    </a:ext>
                  </a:extLst>
                </p:cNvPr>
                <p:cNvSpPr/>
                <p:nvPr/>
              </p:nvSpPr>
              <p:spPr>
                <a:xfrm>
                  <a:off x="10668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4">
                  <a:extLst>
                    <a:ext uri="{FF2B5EF4-FFF2-40B4-BE49-F238E27FC236}">
                      <a16:creationId xmlns:a16="http://schemas.microsoft.com/office/drawing/2014/main" id="{435D5139-1A55-4391-8578-DC42552F3103}"/>
                    </a:ext>
                  </a:extLst>
                </p:cNvPr>
                <p:cNvSpPr/>
                <p:nvPr/>
              </p:nvSpPr>
              <p:spPr>
                <a:xfrm>
                  <a:off x="1143000" y="13716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onut 5">
                  <a:extLst>
                    <a:ext uri="{FF2B5EF4-FFF2-40B4-BE49-F238E27FC236}">
                      <a16:creationId xmlns:a16="http://schemas.microsoft.com/office/drawing/2014/main" id="{DC067A79-4209-437F-8F92-9A689F5192BE}"/>
                    </a:ext>
                  </a:extLst>
                </p:cNvPr>
                <p:cNvSpPr/>
                <p:nvPr/>
              </p:nvSpPr>
              <p:spPr>
                <a:xfrm>
                  <a:off x="838200" y="2057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Donut 6">
                  <a:extLst>
                    <a:ext uri="{FF2B5EF4-FFF2-40B4-BE49-F238E27FC236}">
                      <a16:creationId xmlns:a16="http://schemas.microsoft.com/office/drawing/2014/main" id="{64E3A452-1A9A-4958-B272-AAD9B20591C5}"/>
                    </a:ext>
                  </a:extLst>
                </p:cNvPr>
                <p:cNvSpPr/>
                <p:nvPr/>
              </p:nvSpPr>
              <p:spPr>
                <a:xfrm>
                  <a:off x="838200" y="2438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Donut 7">
                  <a:extLst>
                    <a:ext uri="{FF2B5EF4-FFF2-40B4-BE49-F238E27FC236}">
                      <a16:creationId xmlns:a16="http://schemas.microsoft.com/office/drawing/2014/main" id="{EFAB213F-EF39-48F9-B694-E036C2B769E8}"/>
                    </a:ext>
                  </a:extLst>
                </p:cNvPr>
                <p:cNvSpPr/>
                <p:nvPr/>
              </p:nvSpPr>
              <p:spPr>
                <a:xfrm>
                  <a:off x="838200" y="1676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7" name="Frame 12">
                <a:extLst>
                  <a:ext uri="{FF2B5EF4-FFF2-40B4-BE49-F238E27FC236}">
                    <a16:creationId xmlns:a16="http://schemas.microsoft.com/office/drawing/2014/main" id="{0C1DD7EA-AD4D-428C-AECB-1DB2ECC7A0A0}"/>
                  </a:ext>
                </a:extLst>
              </p:cNvPr>
              <p:cNvSpPr/>
              <p:nvPr/>
            </p:nvSpPr>
            <p:spPr>
              <a:xfrm>
                <a:off x="1219200" y="24384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Frame 57">
                <a:extLst>
                  <a:ext uri="{FF2B5EF4-FFF2-40B4-BE49-F238E27FC236}">
                    <a16:creationId xmlns:a16="http://schemas.microsoft.com/office/drawing/2014/main" id="{BE8C7C81-AC2F-45A7-8D16-9787035F3F09}"/>
                  </a:ext>
                </a:extLst>
              </p:cNvPr>
              <p:cNvSpPr/>
              <p:nvPr/>
            </p:nvSpPr>
            <p:spPr>
              <a:xfrm>
                <a:off x="1219200" y="38862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Frame 58">
                <a:extLst>
                  <a:ext uri="{FF2B5EF4-FFF2-40B4-BE49-F238E27FC236}">
                    <a16:creationId xmlns:a16="http://schemas.microsoft.com/office/drawing/2014/main" id="{4E3DD314-A09F-4FC6-A0BC-E48E041906B8}"/>
                  </a:ext>
                </a:extLst>
              </p:cNvPr>
              <p:cNvSpPr/>
              <p:nvPr/>
            </p:nvSpPr>
            <p:spPr>
              <a:xfrm>
                <a:off x="1219200" y="52578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Rectangle 59">
                <a:extLst>
                  <a:ext uri="{FF2B5EF4-FFF2-40B4-BE49-F238E27FC236}">
                    <a16:creationId xmlns:a16="http://schemas.microsoft.com/office/drawing/2014/main" id="{8F89907B-F111-4353-B5F1-6983CA33E6B3}"/>
                  </a:ext>
                </a:extLst>
              </p:cNvPr>
              <p:cNvSpPr/>
              <p:nvPr/>
            </p:nvSpPr>
            <p:spPr>
              <a:xfrm>
                <a:off x="2133600" y="1447800"/>
                <a:ext cx="31242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a:extLst>
                <a:ext uri="{FF2B5EF4-FFF2-40B4-BE49-F238E27FC236}">
                  <a16:creationId xmlns:a16="http://schemas.microsoft.com/office/drawing/2014/main" id="{C191D96F-32A7-4F82-9427-94749AA6CD2D}"/>
                </a:ext>
              </a:extLst>
            </p:cNvPr>
            <p:cNvSpPr txBox="1"/>
            <p:nvPr/>
          </p:nvSpPr>
          <p:spPr>
            <a:xfrm>
              <a:off x="1988663" y="4111215"/>
              <a:ext cx="695994" cy="771388"/>
            </a:xfrm>
            <a:prstGeom prst="rect">
              <a:avLst/>
            </a:prstGeom>
            <a:noFill/>
          </p:spPr>
          <p:txBody>
            <a:bodyPr wrap="square" rtlCol="0">
              <a:spAutoFit/>
            </a:bodyPr>
            <a:lstStyle/>
            <a:p>
              <a:pPr algn="ctr"/>
              <a:endParaRPr lang="en-US" sz="2800" dirty="0">
                <a:latin typeface="Comic Sans MS" pitchFamily="66" charset="0"/>
              </a:endParaRPr>
            </a:p>
          </p:txBody>
        </p:sp>
      </p:grpSp>
    </p:spTree>
    <p:extLst>
      <p:ext uri="{BB962C8B-B14F-4D97-AF65-F5344CB8AC3E}">
        <p14:creationId xmlns:p14="http://schemas.microsoft.com/office/powerpoint/2010/main" val="69693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729 -0.03889 L 0.00729 -0.03889 C 0.04284 -0.12523 -0.00026 -0.01713 0.02735 -0.09653 C 0.02917 -0.10185 0.03203 -0.10579 0.03412 -0.11065 C 0.04557 -0.13773 0.03633 -0.12407 0.0543 -0.1544 C 0.07969 -0.19745 0.04766 -0.1368 0.0711 -0.17824 C 0.07305 -0.18194 0.07461 -0.18657 0.07669 -0.19028 C 0.07904 -0.19444 0.0819 -0.19792 0.08451 -0.20208 C 0.08646 -0.20532 0.08789 -0.20949 0.09011 -0.21204 C 0.09583 -0.21944 0.10195 -0.22546 0.10794 -0.23194 C 0.11914 -0.24444 0.11576 -0.24167 0.1293 -0.25185 C 0.14063 -0.26065 0.13724 -0.2588 0.1461 -0.2618 C 0.15495 -0.26805 0.15091 -0.2662 0.16393 -0.26991 C 0.17787 -0.27384 0.17839 -0.27361 0.19089 -0.27569 L 0.23008 -0.27384 C 0.23333 -0.27361 0.23685 -0.27292 0.24011 -0.27176 C 0.24245 -0.27106 0.24453 -0.26875 0.24688 -0.26782 C 0.25235 -0.26551 0.25807 -0.26389 0.26367 -0.2618 C 0.2655 -0.26065 0.26745 -0.25949 0.26927 -0.25787 C 0.27617 -0.25116 0.27617 -0.24861 0.28268 -0.24005 C 0.28477 -0.23704 0.28737 -0.23518 0.28932 -0.23194 C 0.29076 -0.22986 0.29141 -0.22639 0.29271 -0.22407 C 0.29818 -0.21389 0.30508 -0.20579 0.30951 -0.19421 C 0.31172 -0.18819 0.31302 -0.18518 0.31511 -0.17824 C 0.31823 -0.16829 0.32083 -0.1581 0.32409 -0.14838 C 0.32643 -0.14143 0.33008 -0.13588 0.3319 -0.12847 C 0.33333 -0.12245 0.33477 -0.11643 0.33633 -0.11065 C 0.34193 -0.09097 0.33776 -0.11088 0.3431 -0.08866 C 0.3444 -0.08356 0.34518 -0.07801 0.34649 -0.07268 C 0.34974 -0.0588 0.35378 -0.04537 0.35651 -0.03102 C 0.35925 -0.01667 0.35742 -0.02245 0.36107 -0.01296 C 0.3737 -0.05185 0.36393 -0.02454 0.37331 -0.04699 C 0.37409 -0.04884 0.37474 -0.05116 0.37552 -0.05278 C 0.37735 -0.05648 0.37943 -0.05926 0.38112 -0.06273 C 0.38542 -0.0713 0.38464 -0.07361 0.39011 -0.08264 C 0.39245 -0.08657 0.39557 -0.08889 0.39792 -0.09259 C 0.40013 -0.09606 0.40143 -0.10092 0.40352 -0.10463 C 0.40521 -0.10764 0.40729 -0.10995 0.40912 -0.1125 C 0.41471 -0.11991 0.42018 -0.12755 0.42591 -0.13449 C 0.42813 -0.13704 0.43034 -0.14005 0.43268 -0.14236 C 0.43516 -0.14491 0.43802 -0.14583 0.4405 -0.14838 C 0.44401 -0.15185 0.44701 -0.15717 0.45052 -0.16042 C 0.46771 -0.17546 0.46524 -0.17338 0.47969 -0.17616 C 0.48229 -0.17755 0.4849 -0.1794 0.4875 -0.18032 C 0.50365 -0.18565 0.53555 -0.18055 0.54349 -0.18032 C 0.54831 -0.17893 0.55326 -0.17824 0.55807 -0.17616 C 0.56966 -0.17153 0.57461 -0.16342 0.58607 -0.15231 C 0.58828 -0.15023 0.59076 -0.14907 0.59271 -0.1463 C 0.5957 -0.14259 0.60182 -0.13449 0.60391 -0.13055 C 0.60807 -0.12268 0.61445 -0.10648 0.61745 -0.09653 C 0.62305 -0.07778 0.62513 -0.05926 0.62969 -0.03889 C 0.63763 -0.00347 0.63373 -0.01875 0.64089 0.00695 C 0.64167 0.01273 0.64232 0.01898 0.6431 0.02477 C 0.64779 0.05579 0.64544 0.03333 0.6487 0.0625 C 0.64922 0.06667 0.65052 0.07083 0.64987 0.07454 C 0.64922 0.07778 0.64688 0.07847 0.64544 0.08056 L 0.64544 0.08264 " pathEditMode="relative" ptsTypes="AAAAAAAAAAAAAAAAAAAAAAAAAAAAAAAAAAAAAAAAAAAAAAAAAAAAAAAAA">
                                      <p:cBhvr>
                                        <p:cTn id="6" dur="4000" fill="hold"/>
                                        <p:tgtEl>
                                          <p:spTgt spid="53"/>
                                        </p:tgtEl>
                                        <p:attrNameLst>
                                          <p:attrName>ppt_x</p:attrName>
                                          <p:attrName>ppt_y</p:attrName>
                                        </p:attrNameLst>
                                      </p:cBhvr>
                                    </p:animMotion>
                                  </p:childTnLst>
                                </p:cTn>
                              </p:par>
                              <p:par>
                                <p:cTn id="7" presetID="9" presetClass="exit" presetSubtype="0" fill="hold" nodeType="withEffect">
                                  <p:stCondLst>
                                    <p:cond delay="0"/>
                                  </p:stCondLst>
                                  <p:childTnLst>
                                    <p:animEffect transition="out" filter="dissolve">
                                      <p:cBhvr>
                                        <p:cTn id="8" dur="500"/>
                                        <p:tgtEl>
                                          <p:spTgt spid="175"/>
                                        </p:tgtEl>
                                      </p:cBhvr>
                                    </p:animEffect>
                                    <p:set>
                                      <p:cBhvr>
                                        <p:cTn id="9" dur="1" fill="hold">
                                          <p:stCondLst>
                                            <p:cond delay="499"/>
                                          </p:stCondLst>
                                        </p:cTn>
                                        <p:tgtEl>
                                          <p:spTgt spid="175"/>
                                        </p:tgtEl>
                                        <p:attrNameLst>
                                          <p:attrName>style.visibility</p:attrName>
                                        </p:attrNameLst>
                                      </p:cBhvr>
                                      <p:to>
                                        <p:strVal val="hidden"/>
                                      </p:to>
                                    </p:set>
                                  </p:childTnLst>
                                </p:cTn>
                              </p:par>
                              <p:par>
                                <p:cTn id="10" presetID="9" presetClass="exit" presetSubtype="0" fill="hold" nodeType="withEffect">
                                  <p:stCondLst>
                                    <p:cond delay="0"/>
                                  </p:stCondLst>
                                  <p:childTnLst>
                                    <p:animEffect transition="out" filter="dissolve">
                                      <p:cBhvr>
                                        <p:cTn id="11" dur="3750"/>
                                        <p:tgtEl>
                                          <p:spTgt spid="67"/>
                                        </p:tgtEl>
                                      </p:cBhvr>
                                    </p:animEffect>
                                    <p:set>
                                      <p:cBhvr>
                                        <p:cTn id="12" dur="1" fill="hold">
                                          <p:stCondLst>
                                            <p:cond delay="3749"/>
                                          </p:stCondLst>
                                        </p:cTn>
                                        <p:tgtEl>
                                          <p:spTgt spid="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Picture 170">
            <a:extLst>
              <a:ext uri="{FF2B5EF4-FFF2-40B4-BE49-F238E27FC236}">
                <a16:creationId xmlns:a16="http://schemas.microsoft.com/office/drawing/2014/main" id="{A5EBF587-5723-457D-95B1-F0030ABC7F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5" name="TextBox 84"/>
          <p:cNvSpPr txBox="1"/>
          <p:nvPr/>
        </p:nvSpPr>
        <p:spPr>
          <a:xfrm>
            <a:off x="1676400" y="1"/>
            <a:ext cx="8839200" cy="769441"/>
          </a:xfrm>
          <a:prstGeom prst="rect">
            <a:avLst/>
          </a:prstGeom>
          <a:noFill/>
        </p:spPr>
        <p:txBody>
          <a:bodyPr wrap="square" rtlCol="0">
            <a:spAutoFit/>
          </a:bodyPr>
          <a:lstStyle/>
          <a:p>
            <a:pPr algn="ctr"/>
            <a:r>
              <a:rPr lang="en-US" sz="4400" dirty="0">
                <a:solidFill>
                  <a:schemeClr val="bg1"/>
                </a:solidFill>
                <a:latin typeface="Arial" panose="020B0604020202020204" pitchFamily="34" charset="0"/>
              </a:rPr>
              <a:t>Migrating Northward</a:t>
            </a:r>
          </a:p>
        </p:txBody>
      </p:sp>
      <p:sp>
        <p:nvSpPr>
          <p:cNvPr id="86" name="Rectangle 85"/>
          <p:cNvSpPr/>
          <p:nvPr/>
        </p:nvSpPr>
        <p:spPr>
          <a:xfrm>
            <a:off x="735106" y="1371601"/>
            <a:ext cx="5589494" cy="2031325"/>
          </a:xfrm>
          <a:prstGeom prst="rect">
            <a:avLst/>
          </a:prstGeom>
        </p:spPr>
        <p:txBody>
          <a:bodyPr wrap="square">
            <a:spAutoFit/>
          </a:bodyPr>
          <a:lstStyle/>
          <a:p>
            <a:pPr fontAlgn="base"/>
            <a:r>
              <a:rPr lang="en-US" dirty="0">
                <a:solidFill>
                  <a:schemeClr val="bg1"/>
                </a:solidFill>
              </a:rPr>
              <a:t>Many Nephites started to migrate northward, by land and by sea. </a:t>
            </a:r>
          </a:p>
          <a:p>
            <a:pPr fontAlgn="base"/>
            <a:endParaRPr lang="en-US" dirty="0">
              <a:solidFill>
                <a:schemeClr val="bg1"/>
              </a:solidFill>
            </a:endParaRPr>
          </a:p>
          <a:p>
            <a:pPr fontAlgn="base"/>
            <a:r>
              <a:rPr lang="en-US" dirty="0" err="1">
                <a:solidFill>
                  <a:schemeClr val="bg1"/>
                </a:solidFill>
              </a:rPr>
              <a:t>Shiblon</a:t>
            </a:r>
            <a:r>
              <a:rPr lang="en-US" dirty="0">
                <a:solidFill>
                  <a:schemeClr val="bg1"/>
                </a:solidFill>
              </a:rPr>
              <a:t> conferred the sacred records to Helaman. </a:t>
            </a:r>
          </a:p>
          <a:p>
            <a:pPr fontAlgn="base"/>
            <a:endParaRPr lang="en-US" dirty="0">
              <a:solidFill>
                <a:schemeClr val="bg1"/>
              </a:solidFill>
            </a:endParaRPr>
          </a:p>
          <a:p>
            <a:pPr fontAlgn="base"/>
            <a:r>
              <a:rPr lang="en-US" dirty="0">
                <a:solidFill>
                  <a:schemeClr val="bg1"/>
                </a:solidFill>
              </a:rPr>
              <a:t>Captain Moroni died, and his son </a:t>
            </a:r>
            <a:r>
              <a:rPr lang="en-US" dirty="0" err="1">
                <a:solidFill>
                  <a:schemeClr val="bg1"/>
                </a:solidFill>
              </a:rPr>
              <a:t>Moronihah</a:t>
            </a:r>
            <a:r>
              <a:rPr lang="en-US" dirty="0">
                <a:solidFill>
                  <a:schemeClr val="bg1"/>
                </a:solidFill>
              </a:rPr>
              <a:t> led an army that drove back another Lamanite attack.</a:t>
            </a:r>
          </a:p>
        </p:txBody>
      </p:sp>
      <p:sp>
        <p:nvSpPr>
          <p:cNvPr id="88" name="TextBox 87"/>
          <p:cNvSpPr txBox="1"/>
          <p:nvPr/>
        </p:nvSpPr>
        <p:spPr>
          <a:xfrm>
            <a:off x="161364" y="6488668"/>
            <a:ext cx="2514600" cy="369332"/>
          </a:xfrm>
          <a:prstGeom prst="rect">
            <a:avLst/>
          </a:prstGeom>
          <a:noFill/>
        </p:spPr>
        <p:txBody>
          <a:bodyPr wrap="square" rtlCol="0">
            <a:spAutoFit/>
          </a:bodyPr>
          <a:lstStyle/>
          <a:p>
            <a:r>
              <a:rPr lang="en-US" dirty="0">
                <a:solidFill>
                  <a:schemeClr val="bg1"/>
                </a:solidFill>
              </a:rPr>
              <a:t>Alma 63</a:t>
            </a:r>
          </a:p>
        </p:txBody>
      </p:sp>
      <p:grpSp>
        <p:nvGrpSpPr>
          <p:cNvPr id="12" name="Group 11"/>
          <p:cNvGrpSpPr/>
          <p:nvPr/>
        </p:nvGrpSpPr>
        <p:grpSpPr>
          <a:xfrm>
            <a:off x="654727" y="3600439"/>
            <a:ext cx="1402003" cy="2895601"/>
            <a:chOff x="4701266" y="2590799"/>
            <a:chExt cx="2034737" cy="4217313"/>
          </a:xfrm>
        </p:grpSpPr>
        <p:sp>
          <p:nvSpPr>
            <p:cNvPr id="13" name="Oval 12"/>
            <p:cNvSpPr/>
            <p:nvPr/>
          </p:nvSpPr>
          <p:spPr>
            <a:xfrm rot="649721" flipH="1">
              <a:off x="5746727" y="6416500"/>
              <a:ext cx="568191" cy="39161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649721" flipH="1">
              <a:off x="5289528" y="6416500"/>
              <a:ext cx="568191" cy="39161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flipH="1">
              <a:off x="5099154" y="5621310"/>
              <a:ext cx="1301646" cy="1008089"/>
            </a:xfrm>
            <a:prstGeom prst="trapezoi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9151953">
              <a:off x="4701266" y="5247198"/>
              <a:ext cx="568191" cy="4267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3335437" flipH="1">
              <a:off x="6234905" y="5245410"/>
              <a:ext cx="568191" cy="43400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217087" flipH="1">
              <a:off x="5005369" y="4023940"/>
              <a:ext cx="508929" cy="1443043"/>
            </a:xfrm>
            <a:prstGeom prst="trapezoid">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20382913">
              <a:off x="6024655" y="4210879"/>
              <a:ext cx="553998" cy="1302569"/>
            </a:xfrm>
            <a:prstGeom prst="trapezoid">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rot="671737">
              <a:off x="4851529" y="3159253"/>
              <a:ext cx="715151" cy="1494971"/>
            </a:xfrm>
            <a:prstGeom prst="clou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rot="20706537">
              <a:off x="5937539" y="3224299"/>
              <a:ext cx="770051" cy="1329983"/>
            </a:xfrm>
            <a:prstGeom prst="clou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flipH="1">
              <a:off x="5132714" y="4151853"/>
              <a:ext cx="1231208" cy="2171565"/>
            </a:xfrm>
            <a:prstGeom prst="trapezoid">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rot="10800000" flipH="1">
              <a:off x="5543117" y="4364290"/>
              <a:ext cx="410403" cy="637307"/>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flipH="1">
              <a:off x="5229330" y="2877241"/>
              <a:ext cx="1134592" cy="159326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p:cNvSpPr/>
            <p:nvPr/>
          </p:nvSpPr>
          <p:spPr>
            <a:xfrm rot="16200000">
              <a:off x="5355663" y="2349749"/>
              <a:ext cx="863563" cy="1345663"/>
            </a:xfrm>
            <a:prstGeom prst="clou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177"/>
            <p:cNvGrpSpPr/>
            <p:nvPr/>
          </p:nvGrpSpPr>
          <p:grpSpPr>
            <a:xfrm>
              <a:off x="5029200" y="2971800"/>
              <a:ext cx="1383043" cy="381000"/>
              <a:chOff x="5017757" y="3048000"/>
              <a:chExt cx="1646535" cy="421433"/>
            </a:xfrm>
          </p:grpSpPr>
          <p:sp>
            <p:nvSpPr>
              <p:cNvPr id="48" name="Rounded Rectangle 47"/>
              <p:cNvSpPr/>
              <p:nvPr/>
            </p:nvSpPr>
            <p:spPr>
              <a:xfrm>
                <a:off x="5017757" y="3048000"/>
                <a:ext cx="1646535" cy="421433"/>
              </a:xfrm>
              <a:prstGeom prst="roundRect">
                <a:avLst>
                  <a:gd name="adj" fmla="val 25101"/>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153"/>
              <p:cNvGrpSpPr/>
              <p:nvPr/>
            </p:nvGrpSpPr>
            <p:grpSpPr>
              <a:xfrm>
                <a:off x="5105400" y="3048000"/>
                <a:ext cx="1524000" cy="392243"/>
                <a:chOff x="7162800" y="4789357"/>
                <a:chExt cx="2676993" cy="1001843"/>
              </a:xfrm>
            </p:grpSpPr>
            <p:grpSp>
              <p:nvGrpSpPr>
                <p:cNvPr id="50" name="Group 146"/>
                <p:cNvGrpSpPr/>
                <p:nvPr/>
              </p:nvGrpSpPr>
              <p:grpSpPr>
                <a:xfrm>
                  <a:off x="7162800" y="4800600"/>
                  <a:ext cx="838200" cy="990600"/>
                  <a:chOff x="7162800" y="4800600"/>
                  <a:chExt cx="838200" cy="990600"/>
                </a:xfrm>
              </p:grpSpPr>
              <p:sp>
                <p:nvSpPr>
                  <p:cNvPr id="57" name="Cross 56"/>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147"/>
                <p:cNvGrpSpPr/>
                <p:nvPr/>
              </p:nvGrpSpPr>
              <p:grpSpPr>
                <a:xfrm>
                  <a:off x="8077200" y="4800600"/>
                  <a:ext cx="838200" cy="990600"/>
                  <a:chOff x="7162800" y="4800600"/>
                  <a:chExt cx="838200" cy="990600"/>
                </a:xfrm>
              </p:grpSpPr>
              <p:sp>
                <p:nvSpPr>
                  <p:cNvPr id="55" name="Cross 54"/>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150"/>
                <p:cNvGrpSpPr/>
                <p:nvPr/>
              </p:nvGrpSpPr>
              <p:grpSpPr>
                <a:xfrm>
                  <a:off x="9001593" y="4789357"/>
                  <a:ext cx="838200" cy="990600"/>
                  <a:chOff x="7162800" y="4800600"/>
                  <a:chExt cx="838200" cy="990600"/>
                </a:xfrm>
              </p:grpSpPr>
              <p:sp>
                <p:nvSpPr>
                  <p:cNvPr id="53" name="Cross 52"/>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 name="Group 157"/>
            <p:cNvGrpSpPr/>
            <p:nvPr/>
          </p:nvGrpSpPr>
          <p:grpSpPr>
            <a:xfrm>
              <a:off x="5257800" y="4953000"/>
              <a:ext cx="990600" cy="457199"/>
              <a:chOff x="7162800" y="4789357"/>
              <a:chExt cx="2676993" cy="1001843"/>
            </a:xfrm>
          </p:grpSpPr>
          <p:grpSp>
            <p:nvGrpSpPr>
              <p:cNvPr id="39" name="Group 146"/>
              <p:cNvGrpSpPr/>
              <p:nvPr/>
            </p:nvGrpSpPr>
            <p:grpSpPr>
              <a:xfrm>
                <a:off x="7162800" y="4800600"/>
                <a:ext cx="838200" cy="990600"/>
                <a:chOff x="7162800" y="4800600"/>
                <a:chExt cx="838200" cy="990600"/>
              </a:xfrm>
            </p:grpSpPr>
            <p:sp>
              <p:nvSpPr>
                <p:cNvPr id="46" name="Cross 45"/>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147"/>
              <p:cNvGrpSpPr/>
              <p:nvPr/>
            </p:nvGrpSpPr>
            <p:grpSpPr>
              <a:xfrm>
                <a:off x="8077200" y="4800600"/>
                <a:ext cx="838200" cy="990600"/>
                <a:chOff x="7162800" y="4800600"/>
                <a:chExt cx="838200" cy="990600"/>
              </a:xfrm>
            </p:grpSpPr>
            <p:sp>
              <p:nvSpPr>
                <p:cNvPr id="44" name="Cross 43"/>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150"/>
              <p:cNvGrpSpPr/>
              <p:nvPr/>
            </p:nvGrpSpPr>
            <p:grpSpPr>
              <a:xfrm>
                <a:off x="9001593" y="4789357"/>
                <a:ext cx="838200" cy="990600"/>
                <a:chOff x="7162800" y="4800600"/>
                <a:chExt cx="838200" cy="990600"/>
              </a:xfrm>
            </p:grpSpPr>
            <p:sp>
              <p:nvSpPr>
                <p:cNvPr id="42" name="Cross 41"/>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167"/>
            <p:cNvGrpSpPr/>
            <p:nvPr/>
          </p:nvGrpSpPr>
          <p:grpSpPr>
            <a:xfrm>
              <a:off x="5257800" y="5562600"/>
              <a:ext cx="1023079" cy="457199"/>
              <a:chOff x="7162800" y="4789357"/>
              <a:chExt cx="2676993" cy="1001843"/>
            </a:xfrm>
          </p:grpSpPr>
          <p:grpSp>
            <p:nvGrpSpPr>
              <p:cNvPr id="30" name="Group 146"/>
              <p:cNvGrpSpPr/>
              <p:nvPr/>
            </p:nvGrpSpPr>
            <p:grpSpPr>
              <a:xfrm>
                <a:off x="7162800" y="4800600"/>
                <a:ext cx="838200" cy="990600"/>
                <a:chOff x="7162800" y="4800600"/>
                <a:chExt cx="838200" cy="990600"/>
              </a:xfrm>
            </p:grpSpPr>
            <p:sp>
              <p:nvSpPr>
                <p:cNvPr id="37" name="Cross 36"/>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147"/>
              <p:cNvGrpSpPr/>
              <p:nvPr/>
            </p:nvGrpSpPr>
            <p:grpSpPr>
              <a:xfrm>
                <a:off x="8077200" y="4800600"/>
                <a:ext cx="838200" cy="990600"/>
                <a:chOff x="7162800" y="4800600"/>
                <a:chExt cx="838200" cy="990600"/>
              </a:xfrm>
            </p:grpSpPr>
            <p:sp>
              <p:nvSpPr>
                <p:cNvPr id="35" name="Cross 34"/>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50"/>
              <p:cNvGrpSpPr/>
              <p:nvPr/>
            </p:nvGrpSpPr>
            <p:grpSpPr>
              <a:xfrm>
                <a:off x="9001593" y="4789357"/>
                <a:ext cx="838200" cy="990600"/>
                <a:chOff x="7162800" y="4800600"/>
                <a:chExt cx="838200" cy="990600"/>
              </a:xfrm>
            </p:grpSpPr>
            <p:sp>
              <p:nvSpPr>
                <p:cNvPr id="33" name="Cross 32"/>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4" name="Group 73"/>
          <p:cNvGrpSpPr/>
          <p:nvPr/>
        </p:nvGrpSpPr>
        <p:grpSpPr>
          <a:xfrm flipH="1">
            <a:off x="3971365" y="3715191"/>
            <a:ext cx="1295400" cy="3142809"/>
            <a:chOff x="990600" y="1295400"/>
            <a:chExt cx="2133600" cy="4621778"/>
          </a:xfrm>
        </p:grpSpPr>
        <p:grpSp>
          <p:nvGrpSpPr>
            <p:cNvPr id="75" name="Group 85"/>
            <p:cNvGrpSpPr/>
            <p:nvPr/>
          </p:nvGrpSpPr>
          <p:grpSpPr>
            <a:xfrm rot="16587449">
              <a:off x="984384" y="1591696"/>
              <a:ext cx="1245636" cy="898604"/>
              <a:chOff x="1194976" y="413613"/>
              <a:chExt cx="1458178" cy="898604"/>
            </a:xfrm>
          </p:grpSpPr>
          <p:sp>
            <p:nvSpPr>
              <p:cNvPr id="129" name="Teardrop 128"/>
              <p:cNvSpPr/>
              <p:nvPr/>
            </p:nvSpPr>
            <p:spPr>
              <a:xfrm rot="1247189">
                <a:off x="1194976" y="413613"/>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78"/>
              <p:cNvGrpSpPr/>
              <p:nvPr/>
            </p:nvGrpSpPr>
            <p:grpSpPr>
              <a:xfrm>
                <a:off x="1600200" y="489813"/>
                <a:ext cx="1052954" cy="822404"/>
                <a:chOff x="1600200" y="524225"/>
                <a:chExt cx="1052954" cy="822404"/>
              </a:xfrm>
            </p:grpSpPr>
            <p:sp>
              <p:nvSpPr>
                <p:cNvPr id="131" name="Teardrop 130"/>
                <p:cNvSpPr/>
                <p:nvPr/>
              </p:nvSpPr>
              <p:spPr>
                <a:xfrm rot="16546869">
                  <a:off x="1835370" y="528846"/>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1600200" y="524225"/>
                  <a:ext cx="457200" cy="618774"/>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 name="Group 80"/>
            <p:cNvGrpSpPr/>
            <p:nvPr/>
          </p:nvGrpSpPr>
          <p:grpSpPr>
            <a:xfrm rot="3565139">
              <a:off x="1818712" y="1603047"/>
              <a:ext cx="1189701" cy="832440"/>
              <a:chOff x="1194976" y="413613"/>
              <a:chExt cx="1458178" cy="898604"/>
            </a:xfrm>
          </p:grpSpPr>
          <p:sp>
            <p:nvSpPr>
              <p:cNvPr id="125" name="Teardrop 124"/>
              <p:cNvSpPr/>
              <p:nvPr/>
            </p:nvSpPr>
            <p:spPr>
              <a:xfrm rot="1247189">
                <a:off x="1194976" y="413613"/>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78"/>
              <p:cNvGrpSpPr/>
              <p:nvPr/>
            </p:nvGrpSpPr>
            <p:grpSpPr>
              <a:xfrm>
                <a:off x="1600200" y="489813"/>
                <a:ext cx="1052954" cy="822404"/>
                <a:chOff x="1600200" y="524225"/>
                <a:chExt cx="1052954" cy="822404"/>
              </a:xfrm>
            </p:grpSpPr>
            <p:sp>
              <p:nvSpPr>
                <p:cNvPr id="127" name="Teardrop 126"/>
                <p:cNvSpPr/>
                <p:nvPr/>
              </p:nvSpPr>
              <p:spPr>
                <a:xfrm rot="16546869">
                  <a:off x="1835370" y="528846"/>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600200" y="524225"/>
                  <a:ext cx="457200" cy="618774"/>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7" name="Oval 76"/>
            <p:cNvSpPr/>
            <p:nvPr/>
          </p:nvSpPr>
          <p:spPr>
            <a:xfrm>
              <a:off x="2362200" y="3429000"/>
              <a:ext cx="76200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990600" y="3429000"/>
              <a:ext cx="76200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87"/>
            <p:cNvGrpSpPr/>
            <p:nvPr/>
          </p:nvGrpSpPr>
          <p:grpSpPr>
            <a:xfrm rot="1905584" flipH="1">
              <a:off x="1599760" y="4893930"/>
              <a:ext cx="549476" cy="1023248"/>
              <a:chOff x="6213924" y="4956136"/>
              <a:chExt cx="549476" cy="1023248"/>
            </a:xfrm>
          </p:grpSpPr>
          <p:sp>
            <p:nvSpPr>
              <p:cNvPr id="123" name="Oval 122"/>
              <p:cNvSpPr/>
              <p:nvPr/>
            </p:nvSpPr>
            <p:spPr>
              <a:xfrm rot="3399159">
                <a:off x="6053238" y="5269222"/>
                <a:ext cx="870848" cy="549476"/>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rot="3399159">
                <a:off x="6053238" y="5116822"/>
                <a:ext cx="870848" cy="5494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86"/>
            <p:cNvGrpSpPr/>
            <p:nvPr/>
          </p:nvGrpSpPr>
          <p:grpSpPr>
            <a:xfrm rot="19694416">
              <a:off x="2209800" y="4825928"/>
              <a:ext cx="549476" cy="1023248"/>
              <a:chOff x="6213924" y="4956136"/>
              <a:chExt cx="549476" cy="1023248"/>
            </a:xfrm>
          </p:grpSpPr>
          <p:sp>
            <p:nvSpPr>
              <p:cNvPr id="121" name="Oval 120"/>
              <p:cNvSpPr/>
              <p:nvPr/>
            </p:nvSpPr>
            <p:spPr>
              <a:xfrm rot="3399159">
                <a:off x="6053238" y="5269222"/>
                <a:ext cx="870848" cy="549476"/>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rot="3399159">
                <a:off x="6053238" y="5116822"/>
                <a:ext cx="870848" cy="5494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Trapezoid 80"/>
            <p:cNvSpPr/>
            <p:nvPr/>
          </p:nvSpPr>
          <p:spPr>
            <a:xfrm rot="20098521">
              <a:off x="2333103" y="2603725"/>
              <a:ext cx="733756" cy="1515458"/>
            </a:xfrm>
            <a:prstGeom prst="trapezoid">
              <a:avLst>
                <a:gd name="adj" fmla="val 32035"/>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1180462">
              <a:off x="1046149" y="2651392"/>
              <a:ext cx="619485" cy="1371600"/>
            </a:xfrm>
            <a:prstGeom prst="trapezoid">
              <a:avLst>
                <a:gd name="adj" fmla="val 32035"/>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a:off x="1143000" y="2692328"/>
              <a:ext cx="1828800" cy="2667000"/>
            </a:xfrm>
            <a:prstGeom prst="trapezoid">
              <a:avLst>
                <a:gd name="adj" fmla="val 268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Isosceles Triangle 83"/>
            <p:cNvSpPr/>
            <p:nvPr/>
          </p:nvSpPr>
          <p:spPr>
            <a:xfrm rot="10800000">
              <a:off x="1753849" y="2601138"/>
              <a:ext cx="533400" cy="8382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p:cNvSpPr/>
            <p:nvPr/>
          </p:nvSpPr>
          <p:spPr>
            <a:xfrm rot="20080052">
              <a:off x="1406881" y="2695284"/>
              <a:ext cx="685800" cy="2288024"/>
            </a:xfrm>
            <a:prstGeom prst="moon">
              <a:avLst>
                <a:gd name="adj" fmla="val 87500"/>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1295400" y="1524000"/>
              <a:ext cx="1447800" cy="1371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159"/>
            <p:cNvGrpSpPr/>
            <p:nvPr/>
          </p:nvGrpSpPr>
          <p:grpSpPr>
            <a:xfrm>
              <a:off x="1247933" y="4967990"/>
              <a:ext cx="1600200" cy="381000"/>
              <a:chOff x="4495800" y="381000"/>
              <a:chExt cx="3094220" cy="703289"/>
            </a:xfrm>
          </p:grpSpPr>
          <p:sp>
            <p:nvSpPr>
              <p:cNvPr id="116" name="Left-Right Arrow 115"/>
              <p:cNvSpPr/>
              <p:nvPr/>
            </p:nvSpPr>
            <p:spPr>
              <a:xfrm>
                <a:off x="4495800" y="381000"/>
                <a:ext cx="1524000" cy="685800"/>
              </a:xfrm>
              <a:prstGeom prst="leftRightArrow">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Left-Right Arrow 116"/>
              <p:cNvSpPr/>
              <p:nvPr/>
            </p:nvSpPr>
            <p:spPr>
              <a:xfrm>
                <a:off x="6032292" y="398489"/>
                <a:ext cx="1524000" cy="685800"/>
              </a:xfrm>
              <a:prstGeom prst="leftRightArrow">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a:off x="5867400" y="457200"/>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a:off x="4495800" y="457200"/>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7209020" y="473439"/>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Moon 90"/>
            <p:cNvSpPr/>
            <p:nvPr/>
          </p:nvSpPr>
          <p:spPr>
            <a:xfrm rot="19884192">
              <a:off x="1796088" y="2673854"/>
              <a:ext cx="460324" cy="2943043"/>
            </a:xfrm>
            <a:prstGeom prst="moon">
              <a:avLst>
                <a:gd name="adj" fmla="val 87500"/>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169"/>
            <p:cNvGrpSpPr/>
            <p:nvPr/>
          </p:nvGrpSpPr>
          <p:grpSpPr>
            <a:xfrm rot="3570060">
              <a:off x="1427193" y="3943686"/>
              <a:ext cx="1170140" cy="166579"/>
              <a:chOff x="4953000" y="457200"/>
              <a:chExt cx="1321634" cy="647074"/>
            </a:xfrm>
          </p:grpSpPr>
          <p:sp>
            <p:nvSpPr>
              <p:cNvPr id="112" name="Diamond 111"/>
              <p:cNvSpPr/>
              <p:nvPr/>
            </p:nvSpPr>
            <p:spPr>
              <a:xfrm>
                <a:off x="4953000" y="457200"/>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iamond 112"/>
              <p:cNvSpPr/>
              <p:nvPr/>
            </p:nvSpPr>
            <p:spPr>
              <a:xfrm>
                <a:off x="5289030" y="459698"/>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5591332" y="477186"/>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5893634" y="494674"/>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79"/>
            <p:cNvGrpSpPr/>
            <p:nvPr/>
          </p:nvGrpSpPr>
          <p:grpSpPr>
            <a:xfrm>
              <a:off x="1295400" y="1295400"/>
              <a:ext cx="1458178" cy="898604"/>
              <a:chOff x="1194976" y="413613"/>
              <a:chExt cx="1458178" cy="898604"/>
            </a:xfrm>
          </p:grpSpPr>
          <p:sp>
            <p:nvSpPr>
              <p:cNvPr id="108" name="Teardrop 107"/>
              <p:cNvSpPr/>
              <p:nvPr/>
            </p:nvSpPr>
            <p:spPr>
              <a:xfrm rot="1247189">
                <a:off x="1194976" y="413613"/>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78"/>
              <p:cNvGrpSpPr/>
              <p:nvPr/>
            </p:nvGrpSpPr>
            <p:grpSpPr>
              <a:xfrm>
                <a:off x="1600200" y="489813"/>
                <a:ext cx="1052954" cy="822404"/>
                <a:chOff x="1600200" y="524225"/>
                <a:chExt cx="1052954" cy="822404"/>
              </a:xfrm>
            </p:grpSpPr>
            <p:sp>
              <p:nvSpPr>
                <p:cNvPr id="110" name="Teardrop 109"/>
                <p:cNvSpPr/>
                <p:nvPr/>
              </p:nvSpPr>
              <p:spPr>
                <a:xfrm rot="16546869">
                  <a:off x="1835370" y="528846"/>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1600200" y="524225"/>
                  <a:ext cx="457200" cy="618774"/>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4" name="Group 91"/>
            <p:cNvGrpSpPr/>
            <p:nvPr/>
          </p:nvGrpSpPr>
          <p:grpSpPr>
            <a:xfrm>
              <a:off x="1295400" y="1752600"/>
              <a:ext cx="1447800" cy="296333"/>
              <a:chOff x="3429000" y="2209800"/>
              <a:chExt cx="2057400" cy="533400"/>
            </a:xfrm>
          </p:grpSpPr>
          <p:sp>
            <p:nvSpPr>
              <p:cNvPr id="101" name="Rounded Rectangle 100"/>
              <p:cNvSpPr/>
              <p:nvPr/>
            </p:nvSpPr>
            <p:spPr>
              <a:xfrm>
                <a:off x="3429000" y="2209800"/>
                <a:ext cx="2057400" cy="533400"/>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58"/>
              <p:cNvGrpSpPr/>
              <p:nvPr/>
            </p:nvGrpSpPr>
            <p:grpSpPr>
              <a:xfrm>
                <a:off x="3505200" y="2209800"/>
                <a:ext cx="1828799" cy="533400"/>
                <a:chOff x="4495800" y="381000"/>
                <a:chExt cx="3094220" cy="703289"/>
              </a:xfrm>
            </p:grpSpPr>
            <p:sp>
              <p:nvSpPr>
                <p:cNvPr id="103" name="Left-Right Arrow 102"/>
                <p:cNvSpPr/>
                <p:nvPr/>
              </p:nvSpPr>
              <p:spPr>
                <a:xfrm>
                  <a:off x="4495800" y="381000"/>
                  <a:ext cx="1524000" cy="685800"/>
                </a:xfrm>
                <a:prstGeom prst="leftRightArrow">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Left-Right Arrow 103"/>
                <p:cNvSpPr/>
                <p:nvPr/>
              </p:nvSpPr>
              <p:spPr>
                <a:xfrm>
                  <a:off x="6032292" y="398489"/>
                  <a:ext cx="1524000" cy="685800"/>
                </a:xfrm>
                <a:prstGeom prst="leftRightArrow">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5867400" y="457200"/>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p:cNvSpPr/>
                <p:nvPr/>
              </p:nvSpPr>
              <p:spPr>
                <a:xfrm>
                  <a:off x="4495800" y="457200"/>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a:off x="7209020" y="473439"/>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5" name="Group 97"/>
            <p:cNvGrpSpPr/>
            <p:nvPr/>
          </p:nvGrpSpPr>
          <p:grpSpPr>
            <a:xfrm>
              <a:off x="1219200" y="2667001"/>
              <a:ext cx="457200" cy="609600"/>
              <a:chOff x="3200400" y="2514600"/>
              <a:chExt cx="838200" cy="1295400"/>
            </a:xfrm>
          </p:grpSpPr>
          <p:sp>
            <p:nvSpPr>
              <p:cNvPr id="96" name="Diamond 95"/>
              <p:cNvSpPr/>
              <p:nvPr/>
            </p:nvSpPr>
            <p:spPr>
              <a:xfrm>
                <a:off x="3200400" y="2514600"/>
                <a:ext cx="838200" cy="1143000"/>
              </a:xfrm>
              <a:prstGeom prst="diamon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3389671" y="2762865"/>
                <a:ext cx="457200" cy="62345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3505200" y="3581400"/>
                <a:ext cx="2286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3751006" y="3335594"/>
                <a:ext cx="2286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3293806" y="3360174"/>
                <a:ext cx="2286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2" name="Group 171">
            <a:extLst>
              <a:ext uri="{FF2B5EF4-FFF2-40B4-BE49-F238E27FC236}">
                <a16:creationId xmlns:a16="http://schemas.microsoft.com/office/drawing/2014/main" id="{5EF04918-8035-41FA-B572-7233B6F1D61C}"/>
              </a:ext>
            </a:extLst>
          </p:cNvPr>
          <p:cNvGrpSpPr/>
          <p:nvPr/>
        </p:nvGrpSpPr>
        <p:grpSpPr>
          <a:xfrm>
            <a:off x="5576045" y="3478306"/>
            <a:ext cx="1604684" cy="3171516"/>
            <a:chOff x="416472" y="2209800"/>
            <a:chExt cx="1793328" cy="3505200"/>
          </a:xfrm>
        </p:grpSpPr>
        <p:sp>
          <p:nvSpPr>
            <p:cNvPr id="173" name="Cloud 172">
              <a:extLst>
                <a:ext uri="{FF2B5EF4-FFF2-40B4-BE49-F238E27FC236}">
                  <a16:creationId xmlns:a16="http://schemas.microsoft.com/office/drawing/2014/main" id="{A743244D-314F-4DE9-8E57-986884A4563A}"/>
                </a:ext>
              </a:extLst>
            </p:cNvPr>
            <p:cNvSpPr/>
            <p:nvPr/>
          </p:nvSpPr>
          <p:spPr>
            <a:xfrm>
              <a:off x="685800" y="2971800"/>
              <a:ext cx="1219200" cy="990600"/>
            </a:xfrm>
            <a:prstGeom prst="cloud">
              <a:avLst/>
            </a:prstGeom>
            <a:solidFill>
              <a:srgbClr val="9368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0CD4E89A-14C7-4205-8DB4-05F59EF18005}"/>
                </a:ext>
              </a:extLst>
            </p:cNvPr>
            <p:cNvSpPr/>
            <p:nvPr/>
          </p:nvSpPr>
          <p:spPr>
            <a:xfrm rot="19437994">
              <a:off x="1344184" y="5119606"/>
              <a:ext cx="376233" cy="59539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5" name="Oval 174">
              <a:extLst>
                <a:ext uri="{FF2B5EF4-FFF2-40B4-BE49-F238E27FC236}">
                  <a16:creationId xmlns:a16="http://schemas.microsoft.com/office/drawing/2014/main" id="{649F4649-102D-46F2-8A21-36FB2B6E2D41}"/>
                </a:ext>
              </a:extLst>
            </p:cNvPr>
            <p:cNvSpPr/>
            <p:nvPr/>
          </p:nvSpPr>
          <p:spPr>
            <a:xfrm rot="1955574">
              <a:off x="879257" y="5089678"/>
              <a:ext cx="376233" cy="59539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6" name="Pentagon 4">
              <a:extLst>
                <a:ext uri="{FF2B5EF4-FFF2-40B4-BE49-F238E27FC236}">
                  <a16:creationId xmlns:a16="http://schemas.microsoft.com/office/drawing/2014/main" id="{1BFB2EAE-432C-46C8-9043-6ED38B8737B2}"/>
                </a:ext>
              </a:extLst>
            </p:cNvPr>
            <p:cNvSpPr/>
            <p:nvPr/>
          </p:nvSpPr>
          <p:spPr>
            <a:xfrm rot="4714608">
              <a:off x="1112250" y="5057191"/>
              <a:ext cx="740061" cy="275897"/>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7" name="Pentagon 5">
              <a:extLst>
                <a:ext uri="{FF2B5EF4-FFF2-40B4-BE49-F238E27FC236}">
                  <a16:creationId xmlns:a16="http://schemas.microsoft.com/office/drawing/2014/main" id="{60E041FE-2ADF-477E-8D6E-BB3D724291CF}"/>
                </a:ext>
              </a:extLst>
            </p:cNvPr>
            <p:cNvSpPr/>
            <p:nvPr/>
          </p:nvSpPr>
          <p:spPr>
            <a:xfrm rot="6079541">
              <a:off x="743954" y="4997815"/>
              <a:ext cx="740061" cy="275897"/>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8" name="Oval 177">
              <a:extLst>
                <a:ext uri="{FF2B5EF4-FFF2-40B4-BE49-F238E27FC236}">
                  <a16:creationId xmlns:a16="http://schemas.microsoft.com/office/drawing/2014/main" id="{227F9562-0B54-4473-9891-AFBE8D892153}"/>
                </a:ext>
              </a:extLst>
            </p:cNvPr>
            <p:cNvSpPr/>
            <p:nvPr/>
          </p:nvSpPr>
          <p:spPr>
            <a:xfrm>
              <a:off x="1887921" y="4264418"/>
              <a:ext cx="321879" cy="2960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9" name="Oval 178">
              <a:extLst>
                <a:ext uri="{FF2B5EF4-FFF2-40B4-BE49-F238E27FC236}">
                  <a16:creationId xmlns:a16="http://schemas.microsoft.com/office/drawing/2014/main" id="{95A9591B-7BBA-4804-ADBB-305401823590}"/>
                </a:ext>
              </a:extLst>
            </p:cNvPr>
            <p:cNvSpPr/>
            <p:nvPr/>
          </p:nvSpPr>
          <p:spPr>
            <a:xfrm>
              <a:off x="416472" y="4264418"/>
              <a:ext cx="321879" cy="2960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80" name="Flowchart: Manual Operation 179">
              <a:extLst>
                <a:ext uri="{FF2B5EF4-FFF2-40B4-BE49-F238E27FC236}">
                  <a16:creationId xmlns:a16="http://schemas.microsoft.com/office/drawing/2014/main" id="{CEC274F5-EFE4-492D-A877-3B9C7B6CD13F}"/>
                </a:ext>
              </a:extLst>
            </p:cNvPr>
            <p:cNvSpPr/>
            <p:nvPr/>
          </p:nvSpPr>
          <p:spPr>
            <a:xfrm rot="8846634">
              <a:off x="1685412" y="3595054"/>
              <a:ext cx="325858" cy="913780"/>
            </a:xfrm>
            <a:prstGeom prst="flowChartManualOperation">
              <a:avLst/>
            </a:prstGeom>
            <a:solidFill>
              <a:srgbClr val="D6A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81" name="Flowchart: Manual Operation 180">
              <a:extLst>
                <a:ext uri="{FF2B5EF4-FFF2-40B4-BE49-F238E27FC236}">
                  <a16:creationId xmlns:a16="http://schemas.microsoft.com/office/drawing/2014/main" id="{CDF2333D-B3A5-4F40-ABB1-7E7692700A50}"/>
                </a:ext>
              </a:extLst>
            </p:cNvPr>
            <p:cNvSpPr/>
            <p:nvPr/>
          </p:nvSpPr>
          <p:spPr>
            <a:xfrm rot="12773101">
              <a:off x="629017" y="3596954"/>
              <a:ext cx="325858" cy="913780"/>
            </a:xfrm>
            <a:prstGeom prst="flowChartManualOperation">
              <a:avLst/>
            </a:prstGeom>
            <a:solidFill>
              <a:srgbClr val="D6A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82" name="Flowchart: Manual Operation 181">
              <a:extLst>
                <a:ext uri="{FF2B5EF4-FFF2-40B4-BE49-F238E27FC236}">
                  <a16:creationId xmlns:a16="http://schemas.microsoft.com/office/drawing/2014/main" id="{71E2AAC4-D0DC-4D72-8C1E-48B74C2D55BE}"/>
                </a:ext>
              </a:extLst>
            </p:cNvPr>
            <p:cNvSpPr/>
            <p:nvPr/>
          </p:nvSpPr>
          <p:spPr>
            <a:xfrm rot="10800000">
              <a:off x="784334" y="3553960"/>
              <a:ext cx="1057603" cy="1716941"/>
            </a:xfrm>
            <a:prstGeom prst="flowChartManualOperation">
              <a:avLst/>
            </a:prstGeom>
            <a:solidFill>
              <a:srgbClr val="D6A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83" name="Pentagon 11">
              <a:extLst>
                <a:ext uri="{FF2B5EF4-FFF2-40B4-BE49-F238E27FC236}">
                  <a16:creationId xmlns:a16="http://schemas.microsoft.com/office/drawing/2014/main" id="{2697B30E-227C-458C-9BE1-F129AFCEF8A3}"/>
                </a:ext>
              </a:extLst>
            </p:cNvPr>
            <p:cNvSpPr/>
            <p:nvPr/>
          </p:nvSpPr>
          <p:spPr>
            <a:xfrm rot="5400000">
              <a:off x="690201" y="4720098"/>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84" name="Pentagon 12">
              <a:extLst>
                <a:ext uri="{FF2B5EF4-FFF2-40B4-BE49-F238E27FC236}">
                  <a16:creationId xmlns:a16="http://schemas.microsoft.com/office/drawing/2014/main" id="{CEFAEB68-9A87-4C57-A6D6-6CA7594CDFBD}"/>
                </a:ext>
              </a:extLst>
            </p:cNvPr>
            <p:cNvSpPr/>
            <p:nvPr/>
          </p:nvSpPr>
          <p:spPr>
            <a:xfrm rot="5400000">
              <a:off x="874132" y="4720098"/>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85" name="Pentagon 13">
              <a:extLst>
                <a:ext uri="{FF2B5EF4-FFF2-40B4-BE49-F238E27FC236}">
                  <a16:creationId xmlns:a16="http://schemas.microsoft.com/office/drawing/2014/main" id="{CE0C2C5C-3D54-4B83-824F-A82A288068AD}"/>
                </a:ext>
              </a:extLst>
            </p:cNvPr>
            <p:cNvSpPr/>
            <p:nvPr/>
          </p:nvSpPr>
          <p:spPr>
            <a:xfrm rot="5400000">
              <a:off x="1012080" y="4720098"/>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86" name="Pentagon 14">
              <a:extLst>
                <a:ext uri="{FF2B5EF4-FFF2-40B4-BE49-F238E27FC236}">
                  <a16:creationId xmlns:a16="http://schemas.microsoft.com/office/drawing/2014/main" id="{6F0FD7DD-E419-468A-8F30-7F52CC299ED4}"/>
                </a:ext>
              </a:extLst>
            </p:cNvPr>
            <p:cNvSpPr/>
            <p:nvPr/>
          </p:nvSpPr>
          <p:spPr>
            <a:xfrm rot="5400000">
              <a:off x="1196011" y="4720098"/>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87" name="Pentagon 15">
              <a:extLst>
                <a:ext uri="{FF2B5EF4-FFF2-40B4-BE49-F238E27FC236}">
                  <a16:creationId xmlns:a16="http://schemas.microsoft.com/office/drawing/2014/main" id="{E0798932-4CDA-449A-920B-52DE17F361F0}"/>
                </a:ext>
              </a:extLst>
            </p:cNvPr>
            <p:cNvSpPr/>
            <p:nvPr/>
          </p:nvSpPr>
          <p:spPr>
            <a:xfrm rot="5400000">
              <a:off x="598235" y="4779303"/>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88" name="Pentagon 16">
              <a:extLst>
                <a:ext uri="{FF2B5EF4-FFF2-40B4-BE49-F238E27FC236}">
                  <a16:creationId xmlns:a16="http://schemas.microsoft.com/office/drawing/2014/main" id="{D6EF6F41-DA17-454A-8829-71C2AD0940A6}"/>
                </a:ext>
              </a:extLst>
            </p:cNvPr>
            <p:cNvSpPr/>
            <p:nvPr/>
          </p:nvSpPr>
          <p:spPr>
            <a:xfrm rot="5400000">
              <a:off x="1287976" y="4779303"/>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89" name="Pentagon 17">
              <a:extLst>
                <a:ext uri="{FF2B5EF4-FFF2-40B4-BE49-F238E27FC236}">
                  <a16:creationId xmlns:a16="http://schemas.microsoft.com/office/drawing/2014/main" id="{E4713A3F-D1C0-4721-9FB8-8BE195B1F61B}"/>
                </a:ext>
              </a:extLst>
            </p:cNvPr>
            <p:cNvSpPr/>
            <p:nvPr/>
          </p:nvSpPr>
          <p:spPr>
            <a:xfrm rot="6342749">
              <a:off x="518996" y="4731703"/>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90" name="Pentagon 18">
              <a:extLst>
                <a:ext uri="{FF2B5EF4-FFF2-40B4-BE49-F238E27FC236}">
                  <a16:creationId xmlns:a16="http://schemas.microsoft.com/office/drawing/2014/main" id="{25A3304A-074B-4D72-84A6-E6B56635106D}"/>
                </a:ext>
              </a:extLst>
            </p:cNvPr>
            <p:cNvSpPr/>
            <p:nvPr/>
          </p:nvSpPr>
          <p:spPr>
            <a:xfrm rot="4529732">
              <a:off x="1357024" y="4737961"/>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91" name="Oval 190">
              <a:extLst>
                <a:ext uri="{FF2B5EF4-FFF2-40B4-BE49-F238E27FC236}">
                  <a16:creationId xmlns:a16="http://schemas.microsoft.com/office/drawing/2014/main" id="{56377C46-7E72-48C5-8BF9-C8645E682C6E}"/>
                </a:ext>
              </a:extLst>
            </p:cNvPr>
            <p:cNvSpPr/>
            <p:nvPr/>
          </p:nvSpPr>
          <p:spPr>
            <a:xfrm>
              <a:off x="1219200" y="3435550"/>
              <a:ext cx="228600" cy="2960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92" name="Pentagon 20">
              <a:extLst>
                <a:ext uri="{FF2B5EF4-FFF2-40B4-BE49-F238E27FC236}">
                  <a16:creationId xmlns:a16="http://schemas.microsoft.com/office/drawing/2014/main" id="{E950DF6E-3112-415C-8AD7-596305437AFD}"/>
                </a:ext>
              </a:extLst>
            </p:cNvPr>
            <p:cNvSpPr/>
            <p:nvPr/>
          </p:nvSpPr>
          <p:spPr>
            <a:xfrm rot="7201658">
              <a:off x="395258" y="3716723"/>
              <a:ext cx="984266" cy="248837"/>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93" name="Pentagon 22">
              <a:extLst>
                <a:ext uri="{FF2B5EF4-FFF2-40B4-BE49-F238E27FC236}">
                  <a16:creationId xmlns:a16="http://schemas.microsoft.com/office/drawing/2014/main" id="{0344456F-B8A7-4514-91FF-F45FE6C30B9F}"/>
                </a:ext>
              </a:extLst>
            </p:cNvPr>
            <p:cNvSpPr/>
            <p:nvPr/>
          </p:nvSpPr>
          <p:spPr>
            <a:xfrm rot="14398342" flipH="1">
              <a:off x="1322851" y="3815029"/>
              <a:ext cx="984266" cy="258234"/>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94" name="Rectangle 193">
              <a:extLst>
                <a:ext uri="{FF2B5EF4-FFF2-40B4-BE49-F238E27FC236}">
                  <a16:creationId xmlns:a16="http://schemas.microsoft.com/office/drawing/2014/main" id="{CBAA648C-7534-4DDA-9FE0-C4D71574C25D}"/>
                </a:ext>
              </a:extLst>
            </p:cNvPr>
            <p:cNvSpPr/>
            <p:nvPr/>
          </p:nvSpPr>
          <p:spPr>
            <a:xfrm>
              <a:off x="1014248" y="3790779"/>
              <a:ext cx="597776" cy="473639"/>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95" name="Group 194">
              <a:extLst>
                <a:ext uri="{FF2B5EF4-FFF2-40B4-BE49-F238E27FC236}">
                  <a16:creationId xmlns:a16="http://schemas.microsoft.com/office/drawing/2014/main" id="{37E6B44E-8D95-4FC3-8988-3C63E8DA3541}"/>
                </a:ext>
              </a:extLst>
            </p:cNvPr>
            <p:cNvGrpSpPr/>
            <p:nvPr/>
          </p:nvGrpSpPr>
          <p:grpSpPr>
            <a:xfrm>
              <a:off x="609600" y="2209800"/>
              <a:ext cx="1253772" cy="1331342"/>
              <a:chOff x="803628" y="2281822"/>
              <a:chExt cx="952377" cy="1331342"/>
            </a:xfrm>
          </p:grpSpPr>
          <p:sp>
            <p:nvSpPr>
              <p:cNvPr id="205" name="Oval 204">
                <a:extLst>
                  <a:ext uri="{FF2B5EF4-FFF2-40B4-BE49-F238E27FC236}">
                    <a16:creationId xmlns:a16="http://schemas.microsoft.com/office/drawing/2014/main" id="{375ECD19-6B34-4D61-B133-14702DF3E574}"/>
                  </a:ext>
                </a:extLst>
              </p:cNvPr>
              <p:cNvSpPr/>
              <p:nvPr/>
            </p:nvSpPr>
            <p:spPr>
              <a:xfrm>
                <a:off x="1014248" y="2429067"/>
                <a:ext cx="643759" cy="118409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06" name="Freeform: Shape 205">
                <a:extLst>
                  <a:ext uri="{FF2B5EF4-FFF2-40B4-BE49-F238E27FC236}">
                    <a16:creationId xmlns:a16="http://schemas.microsoft.com/office/drawing/2014/main" id="{2B0EF53D-93C2-4CCA-8BEE-BC63A10B867A}"/>
                  </a:ext>
                </a:extLst>
              </p:cNvPr>
              <p:cNvSpPr/>
              <p:nvPr/>
            </p:nvSpPr>
            <p:spPr>
              <a:xfrm rot="4788466">
                <a:off x="620215" y="2465235"/>
                <a:ext cx="1319204" cy="952377"/>
              </a:xfrm>
              <a:custGeom>
                <a:avLst/>
                <a:gdLst>
                  <a:gd name="connsiteX0" fmla="*/ 25386 w 1120128"/>
                  <a:gd name="connsiteY0" fmla="*/ 117964 h 952377"/>
                  <a:gd name="connsiteX1" fmla="*/ 36344 w 1120128"/>
                  <a:gd name="connsiteY1" fmla="*/ 97025 h 952377"/>
                  <a:gd name="connsiteX2" fmla="*/ 109778 w 1120128"/>
                  <a:gd name="connsiteY2" fmla="*/ 67001 h 952377"/>
                  <a:gd name="connsiteX3" fmla="*/ 109983 w 1120128"/>
                  <a:gd name="connsiteY3" fmla="*/ 66799 h 952377"/>
                  <a:gd name="connsiteX4" fmla="*/ 139258 w 1120128"/>
                  <a:gd name="connsiteY4" fmla="*/ 37931 h 952377"/>
                  <a:gd name="connsiteX5" fmla="*/ 183403 w 1120128"/>
                  <a:gd name="connsiteY5" fmla="*/ 24762 h 952377"/>
                  <a:gd name="connsiteX6" fmla="*/ 252328 w 1120128"/>
                  <a:gd name="connsiteY6" fmla="*/ 39637 h 952377"/>
                  <a:gd name="connsiteX7" fmla="*/ 361534 w 1120128"/>
                  <a:gd name="connsiteY7" fmla="*/ 41133 h 952377"/>
                  <a:gd name="connsiteX8" fmla="*/ 377538 w 1120128"/>
                  <a:gd name="connsiteY8" fmla="*/ 49868 h 952377"/>
                  <a:gd name="connsiteX9" fmla="*/ 398763 w 1120128"/>
                  <a:gd name="connsiteY9" fmla="*/ 36010 h 952377"/>
                  <a:gd name="connsiteX10" fmla="*/ 559587 w 1120128"/>
                  <a:gd name="connsiteY10" fmla="*/ 26935 h 952377"/>
                  <a:gd name="connsiteX11" fmla="*/ 559622 w 1120128"/>
                  <a:gd name="connsiteY11" fmla="*/ 26920 h 952377"/>
                  <a:gd name="connsiteX12" fmla="*/ 591605 w 1120128"/>
                  <a:gd name="connsiteY12" fmla="*/ 13273 h 952377"/>
                  <a:gd name="connsiteX13" fmla="*/ 721734 w 1120128"/>
                  <a:gd name="connsiteY13" fmla="*/ 17515 h 952377"/>
                  <a:gd name="connsiteX14" fmla="*/ 722188 w 1120128"/>
                  <a:gd name="connsiteY14" fmla="*/ 17392 h 952377"/>
                  <a:gd name="connsiteX15" fmla="*/ 784916 w 1120128"/>
                  <a:gd name="connsiteY15" fmla="*/ 314 h 952377"/>
                  <a:gd name="connsiteX16" fmla="*/ 828455 w 1120128"/>
                  <a:gd name="connsiteY16" fmla="*/ 2367 h 952377"/>
                  <a:gd name="connsiteX17" fmla="*/ 862265 w 1120128"/>
                  <a:gd name="connsiteY17" fmla="*/ 12162 h 952377"/>
                  <a:gd name="connsiteX18" fmla="*/ 863274 w 1120128"/>
                  <a:gd name="connsiteY18" fmla="*/ 12454 h 952377"/>
                  <a:gd name="connsiteX19" fmla="*/ 971296 w 1120128"/>
                  <a:gd name="connsiteY19" fmla="*/ 2922 h 952377"/>
                  <a:gd name="connsiteX20" fmla="*/ 1026074 w 1120128"/>
                  <a:gd name="connsiteY20" fmla="*/ 28926 h 952377"/>
                  <a:gd name="connsiteX21" fmla="*/ 1026376 w 1120128"/>
                  <a:gd name="connsiteY21" fmla="*/ 28990 h 952377"/>
                  <a:gd name="connsiteX22" fmla="*/ 1069628 w 1120128"/>
                  <a:gd name="connsiteY22" fmla="*/ 38195 h 952377"/>
                  <a:gd name="connsiteX23" fmla="*/ 1096374 w 1120128"/>
                  <a:gd name="connsiteY23" fmla="*/ 54163 h 952377"/>
                  <a:gd name="connsiteX24" fmla="*/ 1093228 w 1120128"/>
                  <a:gd name="connsiteY24" fmla="*/ 81529 h 952377"/>
                  <a:gd name="connsiteX25" fmla="*/ 1116214 w 1120128"/>
                  <a:gd name="connsiteY25" fmla="*/ 123371 h 952377"/>
                  <a:gd name="connsiteX26" fmla="*/ 1008538 w 1120128"/>
                  <a:gd name="connsiteY26" fmla="*/ 159997 h 952377"/>
                  <a:gd name="connsiteX27" fmla="*/ 969991 w 1120128"/>
                  <a:gd name="connsiteY27" fmla="*/ 191382 h 952377"/>
                  <a:gd name="connsiteX28" fmla="*/ 838754 w 1120128"/>
                  <a:gd name="connsiteY28" fmla="*/ 195182 h 952377"/>
                  <a:gd name="connsiteX29" fmla="*/ 744969 w 1120128"/>
                  <a:gd name="connsiteY29" fmla="*/ 228663 h 952377"/>
                  <a:gd name="connsiteX30" fmla="*/ 607074 w 1120128"/>
                  <a:gd name="connsiteY30" fmla="*/ 208226 h 952377"/>
                  <a:gd name="connsiteX31" fmla="*/ 550860 w 1120128"/>
                  <a:gd name="connsiteY31" fmla="*/ 215743 h 952377"/>
                  <a:gd name="connsiteX32" fmla="*/ 527973 w 1120128"/>
                  <a:gd name="connsiteY32" fmla="*/ 215222 h 952377"/>
                  <a:gd name="connsiteX33" fmla="*/ 530436 w 1120128"/>
                  <a:gd name="connsiteY33" fmla="*/ 237362 h 952377"/>
                  <a:gd name="connsiteX34" fmla="*/ 505404 w 1120128"/>
                  <a:gd name="connsiteY34" fmla="*/ 285949 h 952377"/>
                  <a:gd name="connsiteX35" fmla="*/ 577371 w 1120128"/>
                  <a:gd name="connsiteY35" fmla="*/ 372896 h 952377"/>
                  <a:gd name="connsiteX36" fmla="*/ 506623 w 1120128"/>
                  <a:gd name="connsiteY36" fmla="*/ 468993 h 952377"/>
                  <a:gd name="connsiteX37" fmla="*/ 475659 w 1120128"/>
                  <a:gd name="connsiteY37" fmla="*/ 593961 h 952377"/>
                  <a:gd name="connsiteX38" fmla="*/ 457527 w 1120128"/>
                  <a:gd name="connsiteY38" fmla="*/ 602364 h 952377"/>
                  <a:gd name="connsiteX39" fmla="*/ 483911 w 1120128"/>
                  <a:gd name="connsiteY39" fmla="*/ 604568 h 952377"/>
                  <a:gd name="connsiteX40" fmla="*/ 596949 w 1120128"/>
                  <a:gd name="connsiteY40" fmla="*/ 669172 h 952377"/>
                  <a:gd name="connsiteX41" fmla="*/ 597407 w 1120128"/>
                  <a:gd name="connsiteY41" fmla="*/ 669276 h 952377"/>
                  <a:gd name="connsiteX42" fmla="*/ 660840 w 1120128"/>
                  <a:gd name="connsiteY42" fmla="*/ 683516 h 952377"/>
                  <a:gd name="connsiteX43" fmla="*/ 698365 w 1120128"/>
                  <a:gd name="connsiteY43" fmla="*/ 705691 h 952377"/>
                  <a:gd name="connsiteX44" fmla="*/ 723669 w 1120128"/>
                  <a:gd name="connsiteY44" fmla="*/ 730160 h 952377"/>
                  <a:gd name="connsiteX45" fmla="*/ 724425 w 1120128"/>
                  <a:gd name="connsiteY45" fmla="*/ 730891 h 952377"/>
                  <a:gd name="connsiteX46" fmla="*/ 824364 w 1120128"/>
                  <a:gd name="connsiteY46" fmla="*/ 772983 h 952377"/>
                  <a:gd name="connsiteX47" fmla="*/ 860622 w 1120128"/>
                  <a:gd name="connsiteY47" fmla="*/ 821585 h 952377"/>
                  <a:gd name="connsiteX48" fmla="*/ 860860 w 1120128"/>
                  <a:gd name="connsiteY48" fmla="*/ 821783 h 952377"/>
                  <a:gd name="connsiteX49" fmla="*/ 894785 w 1120128"/>
                  <a:gd name="connsiteY49" fmla="*/ 850147 h 952377"/>
                  <a:gd name="connsiteX50" fmla="*/ 910959 w 1120128"/>
                  <a:gd name="connsiteY50" fmla="*/ 876768 h 952377"/>
                  <a:gd name="connsiteX51" fmla="*/ 895380 w 1120128"/>
                  <a:gd name="connsiteY51" fmla="*/ 899486 h 952377"/>
                  <a:gd name="connsiteX52" fmla="*/ 896130 w 1120128"/>
                  <a:gd name="connsiteY52" fmla="*/ 947220 h 952377"/>
                  <a:gd name="connsiteX53" fmla="*/ 783825 w 1120128"/>
                  <a:gd name="connsiteY53" fmla="*/ 929239 h 952377"/>
                  <a:gd name="connsiteX54" fmla="*/ 735077 w 1120128"/>
                  <a:gd name="connsiteY54" fmla="*/ 938954 h 952377"/>
                  <a:gd name="connsiteX55" fmla="*/ 617297 w 1120128"/>
                  <a:gd name="connsiteY55" fmla="*/ 880939 h 952377"/>
                  <a:gd name="connsiteX56" fmla="*/ 518742 w 1120128"/>
                  <a:gd name="connsiteY56" fmla="*/ 866674 h 952377"/>
                  <a:gd name="connsiteX57" fmla="*/ 406412 w 1120128"/>
                  <a:gd name="connsiteY57" fmla="*/ 784123 h 952377"/>
                  <a:gd name="connsiteX58" fmla="*/ 234797 w 1120128"/>
                  <a:gd name="connsiteY58" fmla="*/ 670482 h 952377"/>
                  <a:gd name="connsiteX59" fmla="*/ 225509 w 1120128"/>
                  <a:gd name="connsiteY59" fmla="*/ 664447 h 952377"/>
                  <a:gd name="connsiteX60" fmla="*/ 199290 w 1120128"/>
                  <a:gd name="connsiteY60" fmla="*/ 663334 h 952377"/>
                  <a:gd name="connsiteX61" fmla="*/ 139390 w 1120128"/>
                  <a:gd name="connsiteY61" fmla="*/ 594000 h 952377"/>
                  <a:gd name="connsiteX62" fmla="*/ 137640 w 1120128"/>
                  <a:gd name="connsiteY62" fmla="*/ 593125 h 952377"/>
                  <a:gd name="connsiteX63" fmla="*/ 41518 w 1120128"/>
                  <a:gd name="connsiteY63" fmla="*/ 549756 h 952377"/>
                  <a:gd name="connsiteX64" fmla="*/ 40623 w 1120128"/>
                  <a:gd name="connsiteY64" fmla="*/ 422685 h 952377"/>
                  <a:gd name="connsiteX65" fmla="*/ 40588 w 1120128"/>
                  <a:gd name="connsiteY65" fmla="*/ 422650 h 952377"/>
                  <a:gd name="connsiteX66" fmla="*/ 10395 w 1120128"/>
                  <a:gd name="connsiteY66" fmla="*/ 391984 h 952377"/>
                  <a:gd name="connsiteX67" fmla="*/ 39032 w 1120128"/>
                  <a:gd name="connsiteY67" fmla="*/ 294444 h 952377"/>
                  <a:gd name="connsiteX68" fmla="*/ 38461 w 1120128"/>
                  <a:gd name="connsiteY68" fmla="*/ 293886 h 952377"/>
                  <a:gd name="connsiteX69" fmla="*/ 13345 w 1120128"/>
                  <a:gd name="connsiteY69" fmla="*/ 269325 h 952377"/>
                  <a:gd name="connsiteX70" fmla="*/ 4120 w 1120128"/>
                  <a:gd name="connsiteY70" fmla="*/ 238309 h 952377"/>
                  <a:gd name="connsiteX71" fmla="*/ 15306 w 1120128"/>
                  <a:gd name="connsiteY71" fmla="*/ 205962 h 952377"/>
                  <a:gd name="connsiteX72" fmla="*/ 44777 w 1120128"/>
                  <a:gd name="connsiteY72" fmla="*/ 184581 h 952377"/>
                  <a:gd name="connsiteX73" fmla="*/ 45657 w 1120128"/>
                  <a:gd name="connsiteY73" fmla="*/ 183942 h 952377"/>
                  <a:gd name="connsiteX74" fmla="*/ 25386 w 1120128"/>
                  <a:gd name="connsiteY74" fmla="*/ 117964 h 95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120128" h="952377">
                    <a:moveTo>
                      <a:pt x="25386" y="117964"/>
                    </a:moveTo>
                    <a:cubicBezTo>
                      <a:pt x="27531" y="110601"/>
                      <a:pt x="31173" y="103522"/>
                      <a:pt x="36344" y="97025"/>
                    </a:cubicBezTo>
                    <a:cubicBezTo>
                      <a:pt x="52103" y="77223"/>
                      <a:pt x="79668" y="65948"/>
                      <a:pt x="109778" y="67001"/>
                    </a:cubicBezTo>
                    <a:lnTo>
                      <a:pt x="109983" y="66799"/>
                    </a:lnTo>
                    <a:lnTo>
                      <a:pt x="139258" y="37931"/>
                    </a:lnTo>
                    <a:cubicBezTo>
                      <a:pt x="151916" y="30668"/>
                      <a:pt x="167017" y="26056"/>
                      <a:pt x="183403" y="24762"/>
                    </a:cubicBezTo>
                    <a:cubicBezTo>
                      <a:pt x="207191" y="22876"/>
                      <a:pt x="231708" y="28163"/>
                      <a:pt x="252328" y="39637"/>
                    </a:cubicBezTo>
                    <a:cubicBezTo>
                      <a:pt x="285787" y="26560"/>
                      <a:pt x="326013" y="27115"/>
                      <a:pt x="361534" y="41133"/>
                    </a:cubicBezTo>
                    <a:lnTo>
                      <a:pt x="377538" y="49868"/>
                    </a:lnTo>
                    <a:lnTo>
                      <a:pt x="398763" y="36010"/>
                    </a:lnTo>
                    <a:cubicBezTo>
                      <a:pt x="440053" y="19080"/>
                      <a:pt x="506996" y="15307"/>
                      <a:pt x="559587" y="26935"/>
                    </a:cubicBezTo>
                    <a:lnTo>
                      <a:pt x="559622" y="26920"/>
                    </a:lnTo>
                    <a:lnTo>
                      <a:pt x="591605" y="13273"/>
                    </a:lnTo>
                    <a:cubicBezTo>
                      <a:pt x="630292" y="3157"/>
                      <a:pt x="685154" y="3904"/>
                      <a:pt x="721734" y="17515"/>
                    </a:cubicBezTo>
                    <a:lnTo>
                      <a:pt x="722188" y="17392"/>
                    </a:lnTo>
                    <a:lnTo>
                      <a:pt x="784916" y="314"/>
                    </a:lnTo>
                    <a:cubicBezTo>
                      <a:pt x="799920" y="-489"/>
                      <a:pt x="814914" y="269"/>
                      <a:pt x="828455" y="2367"/>
                    </a:cubicBezTo>
                    <a:lnTo>
                      <a:pt x="862265" y="12162"/>
                    </a:lnTo>
                    <a:lnTo>
                      <a:pt x="863274" y="12454"/>
                    </a:lnTo>
                    <a:cubicBezTo>
                      <a:pt x="889791" y="671"/>
                      <a:pt x="933652" y="-3198"/>
                      <a:pt x="971296" y="2922"/>
                    </a:cubicBezTo>
                    <a:cubicBezTo>
                      <a:pt x="999980" y="7584"/>
                      <a:pt x="1020548" y="17345"/>
                      <a:pt x="1026074" y="28926"/>
                    </a:cubicBezTo>
                    <a:lnTo>
                      <a:pt x="1026376" y="28990"/>
                    </a:lnTo>
                    <a:lnTo>
                      <a:pt x="1069628" y="38195"/>
                    </a:lnTo>
                    <a:cubicBezTo>
                      <a:pt x="1081716" y="42534"/>
                      <a:pt x="1091002" y="47989"/>
                      <a:pt x="1096374" y="54163"/>
                    </a:cubicBezTo>
                    <a:cubicBezTo>
                      <a:pt x="1104184" y="63125"/>
                      <a:pt x="1103071" y="72859"/>
                      <a:pt x="1093228" y="81529"/>
                    </a:cubicBezTo>
                    <a:cubicBezTo>
                      <a:pt x="1117422" y="93419"/>
                      <a:pt x="1125884" y="108831"/>
                      <a:pt x="1116214" y="123371"/>
                    </a:cubicBezTo>
                    <a:cubicBezTo>
                      <a:pt x="1103358" y="142701"/>
                      <a:pt x="1060802" y="157177"/>
                      <a:pt x="1008538" y="159997"/>
                    </a:cubicBezTo>
                    <a:cubicBezTo>
                      <a:pt x="1008288" y="172063"/>
                      <a:pt x="994224" y="183505"/>
                      <a:pt x="969991" y="191382"/>
                    </a:cubicBezTo>
                    <a:cubicBezTo>
                      <a:pt x="933172" y="203351"/>
                      <a:pt x="879986" y="204889"/>
                      <a:pt x="838754" y="195182"/>
                    </a:cubicBezTo>
                    <a:cubicBezTo>
                      <a:pt x="825419" y="211856"/>
                      <a:pt x="789713" y="224602"/>
                      <a:pt x="744969" y="228663"/>
                    </a:cubicBezTo>
                    <a:cubicBezTo>
                      <a:pt x="692244" y="233447"/>
                      <a:pt x="637216" y="225294"/>
                      <a:pt x="607074" y="208226"/>
                    </a:cubicBezTo>
                    <a:cubicBezTo>
                      <a:pt x="589288" y="212276"/>
                      <a:pt x="570173" y="214744"/>
                      <a:pt x="550860" y="215743"/>
                    </a:cubicBezTo>
                    <a:lnTo>
                      <a:pt x="527973" y="215222"/>
                    </a:lnTo>
                    <a:lnTo>
                      <a:pt x="530436" y="237362"/>
                    </a:lnTo>
                    <a:cubicBezTo>
                      <a:pt x="528959" y="255288"/>
                      <a:pt x="520538" y="272401"/>
                      <a:pt x="505404" y="285949"/>
                    </a:cubicBezTo>
                    <a:cubicBezTo>
                      <a:pt x="545831" y="303740"/>
                      <a:pt x="573228" y="336843"/>
                      <a:pt x="577371" y="372896"/>
                    </a:cubicBezTo>
                    <a:cubicBezTo>
                      <a:pt x="582251" y="415381"/>
                      <a:pt x="554024" y="453729"/>
                      <a:pt x="506623" y="468993"/>
                    </a:cubicBezTo>
                    <a:cubicBezTo>
                      <a:pt x="530084" y="515318"/>
                      <a:pt x="515824" y="564296"/>
                      <a:pt x="475659" y="593961"/>
                    </a:cubicBezTo>
                    <a:lnTo>
                      <a:pt x="457527" y="602364"/>
                    </a:lnTo>
                    <a:lnTo>
                      <a:pt x="483911" y="604568"/>
                    </a:lnTo>
                    <a:cubicBezTo>
                      <a:pt x="522837" y="613718"/>
                      <a:pt x="570981" y="640036"/>
                      <a:pt x="596949" y="669172"/>
                    </a:cubicBezTo>
                    <a:lnTo>
                      <a:pt x="597407" y="669276"/>
                    </a:lnTo>
                    <a:lnTo>
                      <a:pt x="660840" y="683516"/>
                    </a:lnTo>
                    <a:cubicBezTo>
                      <a:pt x="674478" y="689822"/>
                      <a:pt x="687377" y="697505"/>
                      <a:pt x="698365" y="705691"/>
                    </a:cubicBezTo>
                    <a:lnTo>
                      <a:pt x="723669" y="730160"/>
                    </a:lnTo>
                    <a:lnTo>
                      <a:pt x="724425" y="730891"/>
                    </a:lnTo>
                    <a:cubicBezTo>
                      <a:pt x="753374" y="732876"/>
                      <a:pt x="793951" y="749968"/>
                      <a:pt x="824364" y="772983"/>
                    </a:cubicBezTo>
                    <a:cubicBezTo>
                      <a:pt x="847538" y="790517"/>
                      <a:pt x="861154" y="808764"/>
                      <a:pt x="860622" y="821585"/>
                    </a:cubicBezTo>
                    <a:lnTo>
                      <a:pt x="860860" y="821783"/>
                    </a:lnTo>
                    <a:lnTo>
                      <a:pt x="894785" y="850147"/>
                    </a:lnTo>
                    <a:cubicBezTo>
                      <a:pt x="903441" y="859634"/>
                      <a:pt x="909097" y="868799"/>
                      <a:pt x="910959" y="876768"/>
                    </a:cubicBezTo>
                    <a:cubicBezTo>
                      <a:pt x="913670" y="888342"/>
                      <a:pt x="908134" y="896426"/>
                      <a:pt x="895380" y="899486"/>
                    </a:cubicBezTo>
                    <a:cubicBezTo>
                      <a:pt x="911206" y="921309"/>
                      <a:pt x="911477" y="938890"/>
                      <a:pt x="896130" y="947220"/>
                    </a:cubicBezTo>
                    <a:cubicBezTo>
                      <a:pt x="875727" y="958294"/>
                      <a:pt x="831341" y="951188"/>
                      <a:pt x="783825" y="929239"/>
                    </a:cubicBezTo>
                    <a:cubicBezTo>
                      <a:pt x="777962" y="939787"/>
                      <a:pt x="760180" y="943325"/>
                      <a:pt x="735077" y="938954"/>
                    </a:cubicBezTo>
                    <a:cubicBezTo>
                      <a:pt x="696934" y="932315"/>
                      <a:pt x="649203" y="908802"/>
                      <a:pt x="617297" y="880939"/>
                    </a:cubicBezTo>
                    <a:cubicBezTo>
                      <a:pt x="597713" y="889442"/>
                      <a:pt x="560191" y="884009"/>
                      <a:pt x="518742" y="866674"/>
                    </a:cubicBezTo>
                    <a:cubicBezTo>
                      <a:pt x="469900" y="846246"/>
                      <a:pt x="425074" y="813305"/>
                      <a:pt x="406412" y="784123"/>
                    </a:cubicBezTo>
                    <a:cubicBezTo>
                      <a:pt x="335951" y="765171"/>
                      <a:pt x="258533" y="713910"/>
                      <a:pt x="234797" y="670482"/>
                    </a:cubicBezTo>
                    <a:lnTo>
                      <a:pt x="225509" y="664447"/>
                    </a:lnTo>
                    <a:lnTo>
                      <a:pt x="199290" y="663334"/>
                    </a:lnTo>
                    <a:cubicBezTo>
                      <a:pt x="162773" y="653073"/>
                      <a:pt x="137899" y="624286"/>
                      <a:pt x="139390" y="594000"/>
                    </a:cubicBezTo>
                    <a:cubicBezTo>
                      <a:pt x="138802" y="593712"/>
                      <a:pt x="138229" y="593413"/>
                      <a:pt x="137640" y="593125"/>
                    </a:cubicBezTo>
                    <a:cubicBezTo>
                      <a:pt x="100330" y="590520"/>
                      <a:pt x="65093" y="574616"/>
                      <a:pt x="41518" y="549756"/>
                    </a:cubicBezTo>
                    <a:cubicBezTo>
                      <a:pt x="4285" y="510479"/>
                      <a:pt x="3923" y="457588"/>
                      <a:pt x="40623" y="422685"/>
                    </a:cubicBezTo>
                    <a:lnTo>
                      <a:pt x="40588" y="422650"/>
                    </a:lnTo>
                    <a:lnTo>
                      <a:pt x="10395" y="391984"/>
                    </a:lnTo>
                    <a:cubicBezTo>
                      <a:pt x="-9927" y="357801"/>
                      <a:pt x="-492" y="316204"/>
                      <a:pt x="39032" y="294444"/>
                    </a:cubicBezTo>
                    <a:lnTo>
                      <a:pt x="38461" y="293886"/>
                    </a:lnTo>
                    <a:lnTo>
                      <a:pt x="13345" y="269325"/>
                    </a:lnTo>
                    <a:cubicBezTo>
                      <a:pt x="7348" y="259685"/>
                      <a:pt x="4095" y="249062"/>
                      <a:pt x="4120" y="238309"/>
                    </a:cubicBezTo>
                    <a:cubicBezTo>
                      <a:pt x="4146" y="226474"/>
                      <a:pt x="8129" y="215358"/>
                      <a:pt x="15306" y="205962"/>
                    </a:cubicBezTo>
                    <a:lnTo>
                      <a:pt x="44777" y="184581"/>
                    </a:lnTo>
                    <a:lnTo>
                      <a:pt x="45657" y="183942"/>
                    </a:lnTo>
                    <a:cubicBezTo>
                      <a:pt x="25992" y="164713"/>
                      <a:pt x="18951" y="140055"/>
                      <a:pt x="25386" y="117964"/>
                    </a:cubicBezTo>
                    <a:close/>
                  </a:path>
                </a:pathLst>
              </a:cu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96" name="Rounded Rectangle 29">
              <a:extLst>
                <a:ext uri="{FF2B5EF4-FFF2-40B4-BE49-F238E27FC236}">
                  <a16:creationId xmlns:a16="http://schemas.microsoft.com/office/drawing/2014/main" id="{B6A14BE0-37B7-4EA5-BC21-C3E2B282D32F}"/>
                </a:ext>
              </a:extLst>
            </p:cNvPr>
            <p:cNvSpPr/>
            <p:nvPr/>
          </p:nvSpPr>
          <p:spPr>
            <a:xfrm>
              <a:off x="838200" y="2514601"/>
              <a:ext cx="990600" cy="152400"/>
            </a:xfrm>
            <a:prstGeom prst="roundRect">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7" name="Cross 196">
              <a:extLst>
                <a:ext uri="{FF2B5EF4-FFF2-40B4-BE49-F238E27FC236}">
                  <a16:creationId xmlns:a16="http://schemas.microsoft.com/office/drawing/2014/main" id="{A08991B1-778C-49FC-BF49-7181CB5951EC}"/>
                </a:ext>
              </a:extLst>
            </p:cNvPr>
            <p:cNvSpPr/>
            <p:nvPr/>
          </p:nvSpPr>
          <p:spPr>
            <a:xfrm rot="2093903">
              <a:off x="1453639" y="3951710"/>
              <a:ext cx="363759" cy="358701"/>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8" name="Pentagon 31">
              <a:extLst>
                <a:ext uri="{FF2B5EF4-FFF2-40B4-BE49-F238E27FC236}">
                  <a16:creationId xmlns:a16="http://schemas.microsoft.com/office/drawing/2014/main" id="{C56EA952-9C33-42D7-B010-6EA723F6EFDB}"/>
                </a:ext>
              </a:extLst>
            </p:cNvPr>
            <p:cNvSpPr/>
            <p:nvPr/>
          </p:nvSpPr>
          <p:spPr>
            <a:xfrm rot="7482643">
              <a:off x="993021" y="4553274"/>
              <a:ext cx="740061" cy="114848"/>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99" name="Rectangle 198">
              <a:extLst>
                <a:ext uri="{FF2B5EF4-FFF2-40B4-BE49-F238E27FC236}">
                  <a16:creationId xmlns:a16="http://schemas.microsoft.com/office/drawing/2014/main" id="{900B20E9-4118-4FB9-9C93-8A775C8C9F09}"/>
                </a:ext>
              </a:extLst>
            </p:cNvPr>
            <p:cNvSpPr/>
            <p:nvPr/>
          </p:nvSpPr>
          <p:spPr>
            <a:xfrm>
              <a:off x="876300" y="4264418"/>
              <a:ext cx="873672" cy="236819"/>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00" name="Chevron 36">
              <a:extLst>
                <a:ext uri="{FF2B5EF4-FFF2-40B4-BE49-F238E27FC236}">
                  <a16:creationId xmlns:a16="http://schemas.microsoft.com/office/drawing/2014/main" id="{DB4DEFF4-E4D7-40FA-B8DF-4453DCA21071}"/>
                </a:ext>
              </a:extLst>
            </p:cNvPr>
            <p:cNvSpPr/>
            <p:nvPr/>
          </p:nvSpPr>
          <p:spPr>
            <a:xfrm rot="5400000">
              <a:off x="1103920" y="3559480"/>
              <a:ext cx="414434" cy="521804"/>
            </a:xfrm>
            <a:prstGeom prst="chevron">
              <a:avLst>
                <a:gd name="adj" fmla="val 7481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01" name="Regular Pentagon 21">
              <a:extLst>
                <a:ext uri="{FF2B5EF4-FFF2-40B4-BE49-F238E27FC236}">
                  <a16:creationId xmlns:a16="http://schemas.microsoft.com/office/drawing/2014/main" id="{93B6B33F-00F3-4E8B-820C-3E910E589E24}"/>
                </a:ext>
              </a:extLst>
            </p:cNvPr>
            <p:cNvSpPr/>
            <p:nvPr/>
          </p:nvSpPr>
          <p:spPr>
            <a:xfrm rot="12688232">
              <a:off x="761941" y="3436032"/>
              <a:ext cx="435628" cy="414434"/>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02" name="Regular Pentagon 23">
              <a:extLst>
                <a:ext uri="{FF2B5EF4-FFF2-40B4-BE49-F238E27FC236}">
                  <a16:creationId xmlns:a16="http://schemas.microsoft.com/office/drawing/2014/main" id="{A978F619-1686-422D-ABD9-0EAF41F432ED}"/>
                </a:ext>
              </a:extLst>
            </p:cNvPr>
            <p:cNvSpPr/>
            <p:nvPr/>
          </p:nvSpPr>
          <p:spPr>
            <a:xfrm rot="8844381" flipH="1">
              <a:off x="1450893" y="3409100"/>
              <a:ext cx="410578" cy="414434"/>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03" name="Oval 202">
              <a:extLst>
                <a:ext uri="{FF2B5EF4-FFF2-40B4-BE49-F238E27FC236}">
                  <a16:creationId xmlns:a16="http://schemas.microsoft.com/office/drawing/2014/main" id="{B5C76EFF-4C18-4CCB-B716-B52CB7466558}"/>
                </a:ext>
              </a:extLst>
            </p:cNvPr>
            <p:cNvSpPr/>
            <p:nvPr/>
          </p:nvSpPr>
          <p:spPr>
            <a:xfrm>
              <a:off x="1676400" y="3200400"/>
              <a:ext cx="228600" cy="228600"/>
            </a:xfrm>
            <a:prstGeom prst="ellipse">
              <a:avLst/>
            </a:prstGeom>
            <a:solidFill>
              <a:srgbClr val="936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7469D4D4-6036-4F3B-89F9-28BAB5724D21}"/>
                </a:ext>
              </a:extLst>
            </p:cNvPr>
            <p:cNvSpPr/>
            <p:nvPr/>
          </p:nvSpPr>
          <p:spPr>
            <a:xfrm>
              <a:off x="685800" y="3200400"/>
              <a:ext cx="228600" cy="228600"/>
            </a:xfrm>
            <a:prstGeom prst="ellipse">
              <a:avLst/>
            </a:prstGeom>
            <a:solidFill>
              <a:srgbClr val="936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50456D11-7801-417D-996E-3D4170794E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3264" y="1048871"/>
            <a:ext cx="3599121" cy="3774141"/>
          </a:xfrm>
          <a:prstGeom prst="rect">
            <a:avLst/>
          </a:prstGeom>
        </p:spPr>
      </p:pic>
      <p:grpSp>
        <p:nvGrpSpPr>
          <p:cNvPr id="7" name="Group 6">
            <a:extLst>
              <a:ext uri="{FF2B5EF4-FFF2-40B4-BE49-F238E27FC236}">
                <a16:creationId xmlns:a16="http://schemas.microsoft.com/office/drawing/2014/main" id="{1FE54BA1-C730-471D-A34B-E326FDA84872}"/>
              </a:ext>
            </a:extLst>
          </p:cNvPr>
          <p:cNvGrpSpPr/>
          <p:nvPr/>
        </p:nvGrpSpPr>
        <p:grpSpPr>
          <a:xfrm>
            <a:off x="10454216" y="2348485"/>
            <a:ext cx="863946" cy="1198300"/>
            <a:chOff x="10454216" y="2348485"/>
            <a:chExt cx="863946" cy="1198300"/>
          </a:xfrm>
        </p:grpSpPr>
        <p:sp>
          <p:nvSpPr>
            <p:cNvPr id="1723" name="Arrow: Down 1722">
              <a:extLst>
                <a:ext uri="{FF2B5EF4-FFF2-40B4-BE49-F238E27FC236}">
                  <a16:creationId xmlns:a16="http://schemas.microsoft.com/office/drawing/2014/main" id="{8F423EAD-2B3C-429C-AC0D-70B55B54AD24}"/>
                </a:ext>
              </a:extLst>
            </p:cNvPr>
            <p:cNvSpPr/>
            <p:nvPr/>
          </p:nvSpPr>
          <p:spPr>
            <a:xfrm rot="10800000">
              <a:off x="10786493" y="2348485"/>
              <a:ext cx="271603" cy="88724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4" name="TextBox 1723">
              <a:extLst>
                <a:ext uri="{FF2B5EF4-FFF2-40B4-BE49-F238E27FC236}">
                  <a16:creationId xmlns:a16="http://schemas.microsoft.com/office/drawing/2014/main" id="{2E886F37-4601-45A6-8F24-20DA465467CE}"/>
                </a:ext>
              </a:extLst>
            </p:cNvPr>
            <p:cNvSpPr txBox="1"/>
            <p:nvPr/>
          </p:nvSpPr>
          <p:spPr>
            <a:xfrm>
              <a:off x="10454216" y="3208230"/>
              <a:ext cx="863946" cy="338555"/>
            </a:xfrm>
            <a:prstGeom prst="rect">
              <a:avLst/>
            </a:prstGeom>
            <a:noFill/>
          </p:spPr>
          <p:txBody>
            <a:bodyPr wrap="square" rtlCol="0">
              <a:spAutoFit/>
            </a:bodyPr>
            <a:lstStyle/>
            <a:p>
              <a:r>
                <a:rPr lang="en-US" sz="1600" dirty="0">
                  <a:solidFill>
                    <a:schemeClr val="bg1"/>
                  </a:solidFill>
                </a:rPr>
                <a:t>North</a:t>
              </a:r>
            </a:p>
          </p:txBody>
        </p:sp>
      </p:grpSp>
      <p:grpSp>
        <p:nvGrpSpPr>
          <p:cNvPr id="59" name="Group 58"/>
          <p:cNvGrpSpPr/>
          <p:nvPr/>
        </p:nvGrpSpPr>
        <p:grpSpPr>
          <a:xfrm rot="1687287">
            <a:off x="1366471" y="4895693"/>
            <a:ext cx="845356" cy="1113585"/>
            <a:chOff x="1600200" y="4111215"/>
            <a:chExt cx="1246315" cy="1641767"/>
          </a:xfrm>
        </p:grpSpPr>
        <p:grpSp>
          <p:nvGrpSpPr>
            <p:cNvPr id="60" name="Group 16"/>
            <p:cNvGrpSpPr/>
            <p:nvPr/>
          </p:nvGrpSpPr>
          <p:grpSpPr>
            <a:xfrm>
              <a:off x="1600200" y="4114800"/>
              <a:ext cx="1246315" cy="1638182"/>
              <a:chOff x="914400" y="1143000"/>
              <a:chExt cx="4572000" cy="6553200"/>
            </a:xfrm>
          </p:grpSpPr>
          <p:grpSp>
            <p:nvGrpSpPr>
              <p:cNvPr id="62" name="Group 1"/>
              <p:cNvGrpSpPr/>
              <p:nvPr/>
            </p:nvGrpSpPr>
            <p:grpSpPr>
              <a:xfrm>
                <a:off x="914400" y="1143000"/>
                <a:ext cx="4572000" cy="6553200"/>
                <a:chOff x="838200" y="1371600"/>
                <a:chExt cx="1524000" cy="1752600"/>
              </a:xfrm>
            </p:grpSpPr>
            <p:sp>
              <p:nvSpPr>
                <p:cNvPr id="67" name="Rounded Rectangle 2"/>
                <p:cNvSpPr/>
                <p:nvPr/>
              </p:nvSpPr>
              <p:spPr>
                <a:xfrm>
                  <a:off x="9906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3"/>
                <p:cNvSpPr/>
                <p:nvPr/>
              </p:nvSpPr>
              <p:spPr>
                <a:xfrm>
                  <a:off x="10668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4"/>
                <p:cNvSpPr/>
                <p:nvPr/>
              </p:nvSpPr>
              <p:spPr>
                <a:xfrm>
                  <a:off x="1143000" y="13716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onut 5"/>
                <p:cNvSpPr/>
                <p:nvPr/>
              </p:nvSpPr>
              <p:spPr>
                <a:xfrm>
                  <a:off x="838200" y="2057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Donut 6"/>
                <p:cNvSpPr/>
                <p:nvPr/>
              </p:nvSpPr>
              <p:spPr>
                <a:xfrm>
                  <a:off x="838200" y="2438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onut 7"/>
                <p:cNvSpPr/>
                <p:nvPr/>
              </p:nvSpPr>
              <p:spPr>
                <a:xfrm>
                  <a:off x="838200" y="1676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3" name="Frame 12"/>
              <p:cNvSpPr/>
              <p:nvPr/>
            </p:nvSpPr>
            <p:spPr>
              <a:xfrm>
                <a:off x="1219200" y="24384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Frame 63"/>
              <p:cNvSpPr/>
              <p:nvPr/>
            </p:nvSpPr>
            <p:spPr>
              <a:xfrm>
                <a:off x="1219200" y="38862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Frame 64"/>
              <p:cNvSpPr/>
              <p:nvPr/>
            </p:nvSpPr>
            <p:spPr>
              <a:xfrm>
                <a:off x="1219200" y="52578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Rectangle 65"/>
              <p:cNvSpPr/>
              <p:nvPr/>
            </p:nvSpPr>
            <p:spPr>
              <a:xfrm>
                <a:off x="2133600" y="1447800"/>
                <a:ext cx="31242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1988663" y="4111215"/>
              <a:ext cx="695994" cy="771388"/>
            </a:xfrm>
            <a:prstGeom prst="rect">
              <a:avLst/>
            </a:prstGeom>
            <a:noFill/>
          </p:spPr>
          <p:txBody>
            <a:bodyPr wrap="square" rtlCol="0">
              <a:spAutoFit/>
            </a:bodyPr>
            <a:lstStyle/>
            <a:p>
              <a:pPr algn="ctr"/>
              <a:endParaRPr lang="en-US" sz="2800" dirty="0">
                <a:latin typeface="Comic Sans MS" pitchFamily="66" charset="0"/>
              </a:endParaRPr>
            </a:p>
          </p:txBody>
        </p:sp>
      </p:grpSp>
      <p:grpSp>
        <p:nvGrpSpPr>
          <p:cNvPr id="1725" name="Group 1724">
            <a:extLst>
              <a:ext uri="{FF2B5EF4-FFF2-40B4-BE49-F238E27FC236}">
                <a16:creationId xmlns:a16="http://schemas.microsoft.com/office/drawing/2014/main" id="{61BC0097-5B36-4877-9913-D7FFC31C95A2}"/>
              </a:ext>
            </a:extLst>
          </p:cNvPr>
          <p:cNvGrpSpPr/>
          <p:nvPr/>
        </p:nvGrpSpPr>
        <p:grpSpPr>
          <a:xfrm>
            <a:off x="7436164" y="3666262"/>
            <a:ext cx="1276321" cy="3028258"/>
            <a:chOff x="7467600" y="1066800"/>
            <a:chExt cx="1220409" cy="2895600"/>
          </a:xfrm>
        </p:grpSpPr>
        <p:grpSp>
          <p:nvGrpSpPr>
            <p:cNvPr id="1726" name="Group 47">
              <a:extLst>
                <a:ext uri="{FF2B5EF4-FFF2-40B4-BE49-F238E27FC236}">
                  <a16:creationId xmlns:a16="http://schemas.microsoft.com/office/drawing/2014/main" id="{A88CE473-59C2-4189-B116-ED7511CBD0B0}"/>
                </a:ext>
              </a:extLst>
            </p:cNvPr>
            <p:cNvGrpSpPr/>
            <p:nvPr/>
          </p:nvGrpSpPr>
          <p:grpSpPr>
            <a:xfrm>
              <a:off x="8024836" y="3593399"/>
              <a:ext cx="297530" cy="369001"/>
              <a:chOff x="6106804" y="4039302"/>
              <a:chExt cx="666047" cy="774146"/>
            </a:xfrm>
          </p:grpSpPr>
          <p:sp>
            <p:nvSpPr>
              <p:cNvPr id="1787" name="Oval 1786">
                <a:extLst>
                  <a:ext uri="{FF2B5EF4-FFF2-40B4-BE49-F238E27FC236}">
                    <a16:creationId xmlns:a16="http://schemas.microsoft.com/office/drawing/2014/main" id="{B4E595DB-0116-42A0-A881-D16DED50573F}"/>
                  </a:ext>
                </a:extLst>
              </p:cNvPr>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8" name="Oval 1787">
                <a:extLst>
                  <a:ext uri="{FF2B5EF4-FFF2-40B4-BE49-F238E27FC236}">
                    <a16:creationId xmlns:a16="http://schemas.microsoft.com/office/drawing/2014/main" id="{0964811B-16A8-41A0-ACC1-CDB499277FA3}"/>
                  </a:ext>
                </a:extLst>
              </p:cNvPr>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9" name="Oval 1788">
                <a:extLst>
                  <a:ext uri="{FF2B5EF4-FFF2-40B4-BE49-F238E27FC236}">
                    <a16:creationId xmlns:a16="http://schemas.microsoft.com/office/drawing/2014/main" id="{54A4831E-35EB-4FDB-AA0D-7ACC048A7889}"/>
                  </a:ext>
                </a:extLst>
              </p:cNvPr>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7" name="Group 47">
              <a:extLst>
                <a:ext uri="{FF2B5EF4-FFF2-40B4-BE49-F238E27FC236}">
                  <a16:creationId xmlns:a16="http://schemas.microsoft.com/office/drawing/2014/main" id="{AD91F8A6-652D-42E7-8132-4A936F024736}"/>
                </a:ext>
              </a:extLst>
            </p:cNvPr>
            <p:cNvGrpSpPr/>
            <p:nvPr/>
          </p:nvGrpSpPr>
          <p:grpSpPr>
            <a:xfrm rot="2613352">
              <a:off x="7796672" y="3534812"/>
              <a:ext cx="297530" cy="369001"/>
              <a:chOff x="6106804" y="4039302"/>
              <a:chExt cx="666047" cy="774146"/>
            </a:xfrm>
          </p:grpSpPr>
          <p:sp>
            <p:nvSpPr>
              <p:cNvPr id="1784" name="Oval 1783">
                <a:extLst>
                  <a:ext uri="{FF2B5EF4-FFF2-40B4-BE49-F238E27FC236}">
                    <a16:creationId xmlns:a16="http://schemas.microsoft.com/office/drawing/2014/main" id="{19E0960B-386C-44D2-A6AB-3AEF52663B4F}"/>
                  </a:ext>
                </a:extLst>
              </p:cNvPr>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5" name="Oval 1784">
                <a:extLst>
                  <a:ext uri="{FF2B5EF4-FFF2-40B4-BE49-F238E27FC236}">
                    <a16:creationId xmlns:a16="http://schemas.microsoft.com/office/drawing/2014/main" id="{8DFE9F6D-C699-4F13-B0F2-B25CEBFDF350}"/>
                  </a:ext>
                </a:extLst>
              </p:cNvPr>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6" name="Oval 1785">
                <a:extLst>
                  <a:ext uri="{FF2B5EF4-FFF2-40B4-BE49-F238E27FC236}">
                    <a16:creationId xmlns:a16="http://schemas.microsoft.com/office/drawing/2014/main" id="{ED0DB921-196C-413A-B3C6-0DEE52E14E35}"/>
                  </a:ext>
                </a:extLst>
              </p:cNvPr>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28" name="Trapezoid 1727">
              <a:extLst>
                <a:ext uri="{FF2B5EF4-FFF2-40B4-BE49-F238E27FC236}">
                  <a16:creationId xmlns:a16="http://schemas.microsoft.com/office/drawing/2014/main" id="{B0F412EF-4AD0-49D5-BFDD-81567284FDC5}"/>
                </a:ext>
              </a:extLst>
            </p:cNvPr>
            <p:cNvSpPr/>
            <p:nvPr/>
          </p:nvSpPr>
          <p:spPr>
            <a:xfrm>
              <a:off x="7608416" y="2788642"/>
              <a:ext cx="953102" cy="985715"/>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9" name="Rounded Rectangle 75">
              <a:extLst>
                <a:ext uri="{FF2B5EF4-FFF2-40B4-BE49-F238E27FC236}">
                  <a16:creationId xmlns:a16="http://schemas.microsoft.com/office/drawing/2014/main" id="{E4D44831-2130-4EE0-AE00-AA1DA57872EB}"/>
                </a:ext>
              </a:extLst>
            </p:cNvPr>
            <p:cNvSpPr/>
            <p:nvPr/>
          </p:nvSpPr>
          <p:spPr>
            <a:xfrm>
              <a:off x="7684443" y="1201995"/>
              <a:ext cx="850983" cy="653780"/>
            </a:xfrm>
            <a:prstGeom prst="roundRect">
              <a:avLst>
                <a:gd name="adj" fmla="val 3196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0" name="Group 54">
              <a:extLst>
                <a:ext uri="{FF2B5EF4-FFF2-40B4-BE49-F238E27FC236}">
                  <a16:creationId xmlns:a16="http://schemas.microsoft.com/office/drawing/2014/main" id="{1E550E2B-5B8A-42E7-9BB5-2218AE39FB7B}"/>
                </a:ext>
              </a:extLst>
            </p:cNvPr>
            <p:cNvGrpSpPr/>
            <p:nvPr/>
          </p:nvGrpSpPr>
          <p:grpSpPr>
            <a:xfrm>
              <a:off x="7467600" y="1788789"/>
              <a:ext cx="1220409" cy="1354821"/>
              <a:chOff x="4543778" y="2060454"/>
              <a:chExt cx="2731990" cy="2857579"/>
            </a:xfrm>
          </p:grpSpPr>
          <p:sp>
            <p:nvSpPr>
              <p:cNvPr id="1778" name="Oval 1777">
                <a:extLst>
                  <a:ext uri="{FF2B5EF4-FFF2-40B4-BE49-F238E27FC236}">
                    <a16:creationId xmlns:a16="http://schemas.microsoft.com/office/drawing/2014/main" id="{61F86986-E8D8-4437-83E9-970B5BCE5F80}"/>
                  </a:ext>
                </a:extLst>
              </p:cNvPr>
              <p:cNvSpPr/>
              <p:nvPr/>
            </p:nvSpPr>
            <p:spPr>
              <a:xfrm>
                <a:off x="6825327" y="3648474"/>
                <a:ext cx="450441" cy="8444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9" name="Oval 1778">
                <a:extLst>
                  <a:ext uri="{FF2B5EF4-FFF2-40B4-BE49-F238E27FC236}">
                    <a16:creationId xmlns:a16="http://schemas.microsoft.com/office/drawing/2014/main" id="{D74557AF-A831-45F8-ACE6-AFE9F534E0E6}"/>
                  </a:ext>
                </a:extLst>
              </p:cNvPr>
              <p:cNvSpPr/>
              <p:nvPr/>
            </p:nvSpPr>
            <p:spPr>
              <a:xfrm>
                <a:off x="4543778" y="3560250"/>
                <a:ext cx="450444" cy="8444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0" name="Trapezoid 1779">
                <a:extLst>
                  <a:ext uri="{FF2B5EF4-FFF2-40B4-BE49-F238E27FC236}">
                    <a16:creationId xmlns:a16="http://schemas.microsoft.com/office/drawing/2014/main" id="{88F4F590-105D-4B69-B16B-2DDBC5D37DA7}"/>
                  </a:ext>
                </a:extLst>
              </p:cNvPr>
              <p:cNvSpPr/>
              <p:nvPr/>
            </p:nvSpPr>
            <p:spPr>
              <a:xfrm rot="20102191">
                <a:off x="6267526" y="2091421"/>
                <a:ext cx="990600" cy="2115430"/>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1" name="Trapezoid 1780">
                <a:extLst>
                  <a:ext uri="{FF2B5EF4-FFF2-40B4-BE49-F238E27FC236}">
                    <a16:creationId xmlns:a16="http://schemas.microsoft.com/office/drawing/2014/main" id="{C19704F1-4520-4EF1-A42D-975F6F05C4E1}"/>
                  </a:ext>
                </a:extLst>
              </p:cNvPr>
              <p:cNvSpPr/>
              <p:nvPr/>
            </p:nvSpPr>
            <p:spPr>
              <a:xfrm rot="1327004">
                <a:off x="4648115" y="2060454"/>
                <a:ext cx="990600" cy="2115430"/>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2" name="Trapezoid 1781">
                <a:extLst>
                  <a:ext uri="{FF2B5EF4-FFF2-40B4-BE49-F238E27FC236}">
                    <a16:creationId xmlns:a16="http://schemas.microsoft.com/office/drawing/2014/main" id="{27E057CF-BCE1-4D18-8914-87F8F2F7ED87}"/>
                  </a:ext>
                </a:extLst>
              </p:cNvPr>
              <p:cNvSpPr/>
              <p:nvPr/>
            </p:nvSpPr>
            <p:spPr>
              <a:xfrm>
                <a:off x="4964084" y="2189276"/>
                <a:ext cx="1836163" cy="2728757"/>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3" name="Isosceles Triangle 1782">
                <a:extLst>
                  <a:ext uri="{FF2B5EF4-FFF2-40B4-BE49-F238E27FC236}">
                    <a16:creationId xmlns:a16="http://schemas.microsoft.com/office/drawing/2014/main" id="{1B40B3D2-FD42-41E1-A09E-4F30D8B17BDD}"/>
                  </a:ext>
                </a:extLst>
              </p:cNvPr>
              <p:cNvSpPr/>
              <p:nvPr/>
            </p:nvSpPr>
            <p:spPr>
              <a:xfrm rot="10800000">
                <a:off x="5638800" y="2133600"/>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1" name="Group 1730">
              <a:extLst>
                <a:ext uri="{FF2B5EF4-FFF2-40B4-BE49-F238E27FC236}">
                  <a16:creationId xmlns:a16="http://schemas.microsoft.com/office/drawing/2014/main" id="{A8CA764F-F68D-4E0E-B8FD-BAAFA813BD53}"/>
                </a:ext>
              </a:extLst>
            </p:cNvPr>
            <p:cNvGrpSpPr/>
            <p:nvPr/>
          </p:nvGrpSpPr>
          <p:grpSpPr>
            <a:xfrm>
              <a:off x="7730547" y="1811052"/>
              <a:ext cx="238814" cy="181676"/>
              <a:chOff x="5105400" y="914400"/>
              <a:chExt cx="685800" cy="569259"/>
            </a:xfrm>
          </p:grpSpPr>
          <p:sp>
            <p:nvSpPr>
              <p:cNvPr id="1768" name="Rounded Rectangle 130">
                <a:extLst>
                  <a:ext uri="{FF2B5EF4-FFF2-40B4-BE49-F238E27FC236}">
                    <a16:creationId xmlns:a16="http://schemas.microsoft.com/office/drawing/2014/main" id="{FCBBBC6D-EC79-4222-9EF3-FC5AB08017E9}"/>
                  </a:ext>
                </a:extLst>
              </p:cNvPr>
              <p:cNvSpPr/>
              <p:nvPr/>
            </p:nvSpPr>
            <p:spPr>
              <a:xfrm>
                <a:off x="5105400" y="914400"/>
                <a:ext cx="685800" cy="228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9" name="Group 1768">
                <a:extLst>
                  <a:ext uri="{FF2B5EF4-FFF2-40B4-BE49-F238E27FC236}">
                    <a16:creationId xmlns:a16="http://schemas.microsoft.com/office/drawing/2014/main" id="{5F65A320-6D64-431E-9561-265E96F59B71}"/>
                  </a:ext>
                </a:extLst>
              </p:cNvPr>
              <p:cNvGrpSpPr/>
              <p:nvPr/>
            </p:nvGrpSpPr>
            <p:grpSpPr>
              <a:xfrm>
                <a:off x="5105400" y="1066800"/>
                <a:ext cx="228600" cy="416859"/>
                <a:chOff x="5105400" y="1066800"/>
                <a:chExt cx="228600" cy="416859"/>
              </a:xfrm>
            </p:grpSpPr>
            <p:sp>
              <p:nvSpPr>
                <p:cNvPr id="1776" name="Trapezoid 1775">
                  <a:extLst>
                    <a:ext uri="{FF2B5EF4-FFF2-40B4-BE49-F238E27FC236}">
                      <a16:creationId xmlns:a16="http://schemas.microsoft.com/office/drawing/2014/main" id="{4F96AFAA-ECA7-4304-8D4E-8B2C8B42EB8F}"/>
                    </a:ext>
                  </a:extLst>
                </p:cNvPr>
                <p:cNvSpPr/>
                <p:nvPr/>
              </p:nvSpPr>
              <p:spPr>
                <a:xfrm>
                  <a:off x="5159188" y="1178859"/>
                  <a:ext cx="152400" cy="304800"/>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7" name="Oval 1776">
                  <a:extLst>
                    <a:ext uri="{FF2B5EF4-FFF2-40B4-BE49-F238E27FC236}">
                      <a16:creationId xmlns:a16="http://schemas.microsoft.com/office/drawing/2014/main" id="{26B5ACAE-2F3E-4B4A-8864-FF01AB6CD736}"/>
                    </a:ext>
                  </a:extLst>
                </p:cNvPr>
                <p:cNvSpPr/>
                <p:nvPr/>
              </p:nvSpPr>
              <p:spPr>
                <a:xfrm>
                  <a:off x="5105400" y="1066800"/>
                  <a:ext cx="2286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0" name="Group 1769">
                <a:extLst>
                  <a:ext uri="{FF2B5EF4-FFF2-40B4-BE49-F238E27FC236}">
                    <a16:creationId xmlns:a16="http://schemas.microsoft.com/office/drawing/2014/main" id="{46706F40-90AC-4855-885A-49473F57D836}"/>
                  </a:ext>
                </a:extLst>
              </p:cNvPr>
              <p:cNvGrpSpPr/>
              <p:nvPr/>
            </p:nvGrpSpPr>
            <p:grpSpPr>
              <a:xfrm>
                <a:off x="5311589" y="1066800"/>
                <a:ext cx="228600" cy="416859"/>
                <a:chOff x="5105400" y="1066800"/>
                <a:chExt cx="228600" cy="416859"/>
              </a:xfrm>
            </p:grpSpPr>
            <p:sp>
              <p:nvSpPr>
                <p:cNvPr id="1774" name="Trapezoid 1773">
                  <a:extLst>
                    <a:ext uri="{FF2B5EF4-FFF2-40B4-BE49-F238E27FC236}">
                      <a16:creationId xmlns:a16="http://schemas.microsoft.com/office/drawing/2014/main" id="{BCCF06AB-D5AD-4FE4-BFD8-C8C6E164FA5B}"/>
                    </a:ext>
                  </a:extLst>
                </p:cNvPr>
                <p:cNvSpPr/>
                <p:nvPr/>
              </p:nvSpPr>
              <p:spPr>
                <a:xfrm>
                  <a:off x="5159188" y="1178859"/>
                  <a:ext cx="152400" cy="304800"/>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5" name="Oval 1774">
                  <a:extLst>
                    <a:ext uri="{FF2B5EF4-FFF2-40B4-BE49-F238E27FC236}">
                      <a16:creationId xmlns:a16="http://schemas.microsoft.com/office/drawing/2014/main" id="{48D4315E-9CA1-4024-AE25-8D200E1F7369}"/>
                    </a:ext>
                  </a:extLst>
                </p:cNvPr>
                <p:cNvSpPr/>
                <p:nvPr/>
              </p:nvSpPr>
              <p:spPr>
                <a:xfrm>
                  <a:off x="5105400" y="1066800"/>
                  <a:ext cx="2286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1" name="Group 1770">
                <a:extLst>
                  <a:ext uri="{FF2B5EF4-FFF2-40B4-BE49-F238E27FC236}">
                    <a16:creationId xmlns:a16="http://schemas.microsoft.com/office/drawing/2014/main" id="{32DE7687-455D-4D80-A42A-483022ACA5F8}"/>
                  </a:ext>
                </a:extLst>
              </p:cNvPr>
              <p:cNvGrpSpPr/>
              <p:nvPr/>
            </p:nvGrpSpPr>
            <p:grpSpPr>
              <a:xfrm>
                <a:off x="5562600" y="1066800"/>
                <a:ext cx="228600" cy="416859"/>
                <a:chOff x="5105400" y="1066800"/>
                <a:chExt cx="228600" cy="416859"/>
              </a:xfrm>
            </p:grpSpPr>
            <p:sp>
              <p:nvSpPr>
                <p:cNvPr id="1772" name="Trapezoid 1771">
                  <a:extLst>
                    <a:ext uri="{FF2B5EF4-FFF2-40B4-BE49-F238E27FC236}">
                      <a16:creationId xmlns:a16="http://schemas.microsoft.com/office/drawing/2014/main" id="{B081D3A0-D814-4E6A-B08B-031714509A08}"/>
                    </a:ext>
                  </a:extLst>
                </p:cNvPr>
                <p:cNvSpPr/>
                <p:nvPr/>
              </p:nvSpPr>
              <p:spPr>
                <a:xfrm>
                  <a:off x="5159188" y="1178859"/>
                  <a:ext cx="152400" cy="304800"/>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3" name="Oval 1772">
                  <a:extLst>
                    <a:ext uri="{FF2B5EF4-FFF2-40B4-BE49-F238E27FC236}">
                      <a16:creationId xmlns:a16="http://schemas.microsoft.com/office/drawing/2014/main" id="{EFA82E25-1EF8-42E2-956D-AED8150D2B4E}"/>
                    </a:ext>
                  </a:extLst>
                </p:cNvPr>
                <p:cNvSpPr/>
                <p:nvPr/>
              </p:nvSpPr>
              <p:spPr>
                <a:xfrm>
                  <a:off x="5105400" y="1066800"/>
                  <a:ext cx="2286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32" name="Group 1731">
              <a:extLst>
                <a:ext uri="{FF2B5EF4-FFF2-40B4-BE49-F238E27FC236}">
                  <a16:creationId xmlns:a16="http://schemas.microsoft.com/office/drawing/2014/main" id="{15D80F8D-0279-4EEC-A6EA-9CE16F43816E}"/>
                </a:ext>
              </a:extLst>
            </p:cNvPr>
            <p:cNvGrpSpPr/>
            <p:nvPr/>
          </p:nvGrpSpPr>
          <p:grpSpPr>
            <a:xfrm>
              <a:off x="8212858" y="1806104"/>
              <a:ext cx="238814" cy="181676"/>
              <a:chOff x="5105400" y="914400"/>
              <a:chExt cx="685800" cy="569259"/>
            </a:xfrm>
          </p:grpSpPr>
          <p:sp>
            <p:nvSpPr>
              <p:cNvPr id="1758" name="Rounded Rectangle 145">
                <a:extLst>
                  <a:ext uri="{FF2B5EF4-FFF2-40B4-BE49-F238E27FC236}">
                    <a16:creationId xmlns:a16="http://schemas.microsoft.com/office/drawing/2014/main" id="{37AF8C11-78AF-4277-85D8-75DE57324D48}"/>
                  </a:ext>
                </a:extLst>
              </p:cNvPr>
              <p:cNvSpPr/>
              <p:nvPr/>
            </p:nvSpPr>
            <p:spPr>
              <a:xfrm>
                <a:off x="5105400" y="914400"/>
                <a:ext cx="685800" cy="228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59" name="Group 133">
                <a:extLst>
                  <a:ext uri="{FF2B5EF4-FFF2-40B4-BE49-F238E27FC236}">
                    <a16:creationId xmlns:a16="http://schemas.microsoft.com/office/drawing/2014/main" id="{27A77869-3B70-436C-90EF-655D6B58FC51}"/>
                  </a:ext>
                </a:extLst>
              </p:cNvPr>
              <p:cNvGrpSpPr/>
              <p:nvPr/>
            </p:nvGrpSpPr>
            <p:grpSpPr>
              <a:xfrm>
                <a:off x="5105400" y="1066800"/>
                <a:ext cx="228600" cy="416859"/>
                <a:chOff x="5105400" y="1066800"/>
                <a:chExt cx="228600" cy="416859"/>
              </a:xfrm>
            </p:grpSpPr>
            <p:sp>
              <p:nvSpPr>
                <p:cNvPr id="1766" name="Trapezoid 1765">
                  <a:extLst>
                    <a:ext uri="{FF2B5EF4-FFF2-40B4-BE49-F238E27FC236}">
                      <a16:creationId xmlns:a16="http://schemas.microsoft.com/office/drawing/2014/main" id="{7E88930F-FF9A-4F62-A591-2A17A4F8F94B}"/>
                    </a:ext>
                  </a:extLst>
                </p:cNvPr>
                <p:cNvSpPr/>
                <p:nvPr/>
              </p:nvSpPr>
              <p:spPr>
                <a:xfrm>
                  <a:off x="5159188" y="1178859"/>
                  <a:ext cx="152400" cy="304800"/>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7" name="Oval 1766">
                  <a:extLst>
                    <a:ext uri="{FF2B5EF4-FFF2-40B4-BE49-F238E27FC236}">
                      <a16:creationId xmlns:a16="http://schemas.microsoft.com/office/drawing/2014/main" id="{A83BFBA5-88C1-469C-AED9-9C0664582B3D}"/>
                    </a:ext>
                  </a:extLst>
                </p:cNvPr>
                <p:cNvSpPr/>
                <p:nvPr/>
              </p:nvSpPr>
              <p:spPr>
                <a:xfrm>
                  <a:off x="5105400" y="1066800"/>
                  <a:ext cx="2286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0" name="Group 134">
                <a:extLst>
                  <a:ext uri="{FF2B5EF4-FFF2-40B4-BE49-F238E27FC236}">
                    <a16:creationId xmlns:a16="http://schemas.microsoft.com/office/drawing/2014/main" id="{1990BA7F-C9E7-4D4D-9EE5-D1A86395E34F}"/>
                  </a:ext>
                </a:extLst>
              </p:cNvPr>
              <p:cNvGrpSpPr/>
              <p:nvPr/>
            </p:nvGrpSpPr>
            <p:grpSpPr>
              <a:xfrm>
                <a:off x="5311589" y="1066800"/>
                <a:ext cx="228600" cy="416859"/>
                <a:chOff x="5105400" y="1066800"/>
                <a:chExt cx="228600" cy="416859"/>
              </a:xfrm>
            </p:grpSpPr>
            <p:sp>
              <p:nvSpPr>
                <p:cNvPr id="1764" name="Trapezoid 1763">
                  <a:extLst>
                    <a:ext uri="{FF2B5EF4-FFF2-40B4-BE49-F238E27FC236}">
                      <a16:creationId xmlns:a16="http://schemas.microsoft.com/office/drawing/2014/main" id="{E8AAAB46-6DFA-4ABE-AEAB-BC312578FDBB}"/>
                    </a:ext>
                  </a:extLst>
                </p:cNvPr>
                <p:cNvSpPr/>
                <p:nvPr/>
              </p:nvSpPr>
              <p:spPr>
                <a:xfrm>
                  <a:off x="5159188" y="1178859"/>
                  <a:ext cx="152400" cy="304800"/>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5" name="Oval 1764">
                  <a:extLst>
                    <a:ext uri="{FF2B5EF4-FFF2-40B4-BE49-F238E27FC236}">
                      <a16:creationId xmlns:a16="http://schemas.microsoft.com/office/drawing/2014/main" id="{41427B5C-2FC2-4850-B506-D0B674EFF86A}"/>
                    </a:ext>
                  </a:extLst>
                </p:cNvPr>
                <p:cNvSpPr/>
                <p:nvPr/>
              </p:nvSpPr>
              <p:spPr>
                <a:xfrm>
                  <a:off x="5105400" y="1066800"/>
                  <a:ext cx="2286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1" name="Group 140">
                <a:extLst>
                  <a:ext uri="{FF2B5EF4-FFF2-40B4-BE49-F238E27FC236}">
                    <a16:creationId xmlns:a16="http://schemas.microsoft.com/office/drawing/2014/main" id="{CA33369F-004A-42E9-949E-954676F696A6}"/>
                  </a:ext>
                </a:extLst>
              </p:cNvPr>
              <p:cNvGrpSpPr/>
              <p:nvPr/>
            </p:nvGrpSpPr>
            <p:grpSpPr>
              <a:xfrm>
                <a:off x="5562600" y="1066800"/>
                <a:ext cx="228600" cy="416859"/>
                <a:chOff x="5105400" y="1066800"/>
                <a:chExt cx="228600" cy="416859"/>
              </a:xfrm>
            </p:grpSpPr>
            <p:sp>
              <p:nvSpPr>
                <p:cNvPr id="1762" name="Trapezoid 1761">
                  <a:extLst>
                    <a:ext uri="{FF2B5EF4-FFF2-40B4-BE49-F238E27FC236}">
                      <a16:creationId xmlns:a16="http://schemas.microsoft.com/office/drawing/2014/main" id="{9F804045-218B-4D82-B373-FC8231C7F382}"/>
                    </a:ext>
                  </a:extLst>
                </p:cNvPr>
                <p:cNvSpPr/>
                <p:nvPr/>
              </p:nvSpPr>
              <p:spPr>
                <a:xfrm>
                  <a:off x="5159188" y="1178859"/>
                  <a:ext cx="152400" cy="304800"/>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3" name="Oval 1762">
                  <a:extLst>
                    <a:ext uri="{FF2B5EF4-FFF2-40B4-BE49-F238E27FC236}">
                      <a16:creationId xmlns:a16="http://schemas.microsoft.com/office/drawing/2014/main" id="{3242262D-1742-461A-AABC-7CF2CCD4B300}"/>
                    </a:ext>
                  </a:extLst>
                </p:cNvPr>
                <p:cNvSpPr/>
                <p:nvPr/>
              </p:nvSpPr>
              <p:spPr>
                <a:xfrm>
                  <a:off x="5105400" y="1066800"/>
                  <a:ext cx="2286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33" name="Oval 1732">
              <a:extLst>
                <a:ext uri="{FF2B5EF4-FFF2-40B4-BE49-F238E27FC236}">
                  <a16:creationId xmlns:a16="http://schemas.microsoft.com/office/drawing/2014/main" id="{02DAD130-146C-4C4C-B9C7-525C2E6D5CB4}"/>
                </a:ext>
              </a:extLst>
            </p:cNvPr>
            <p:cNvSpPr/>
            <p:nvPr/>
          </p:nvSpPr>
          <p:spPr>
            <a:xfrm>
              <a:off x="7786561" y="1073904"/>
              <a:ext cx="612709" cy="8181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4" name="Freeform: Shape 1733">
              <a:extLst>
                <a:ext uri="{FF2B5EF4-FFF2-40B4-BE49-F238E27FC236}">
                  <a16:creationId xmlns:a16="http://schemas.microsoft.com/office/drawing/2014/main" id="{60B4145D-FB5D-4F6E-9771-35C3A1CBBDBF}"/>
                </a:ext>
              </a:extLst>
            </p:cNvPr>
            <p:cNvSpPr/>
            <p:nvPr/>
          </p:nvSpPr>
          <p:spPr>
            <a:xfrm rot="15759005" flipV="1">
              <a:off x="7490671" y="1111671"/>
              <a:ext cx="1128931" cy="1039189"/>
            </a:xfrm>
            <a:custGeom>
              <a:avLst/>
              <a:gdLst>
                <a:gd name="connsiteX0" fmla="*/ 1811180 w 1832696"/>
                <a:gd name="connsiteY0" fmla="*/ 495470 h 1821694"/>
                <a:gd name="connsiteX1" fmla="*/ 1757410 w 1832696"/>
                <a:gd name="connsiteY1" fmla="*/ 389833 h 1821694"/>
                <a:gd name="connsiteX2" fmla="*/ 1714009 w 1832696"/>
                <a:gd name="connsiteY2" fmla="*/ 359054 h 1821694"/>
                <a:gd name="connsiteX3" fmla="*/ 1714009 w 1832696"/>
                <a:gd name="connsiteY3" fmla="*/ 193407 h 1821694"/>
                <a:gd name="connsiteX4" fmla="*/ 1520602 w 1832696"/>
                <a:gd name="connsiteY4" fmla="*/ 0 h 1821694"/>
                <a:gd name="connsiteX5" fmla="*/ 0 w 1832696"/>
                <a:gd name="connsiteY5" fmla="*/ 0 h 1821694"/>
                <a:gd name="connsiteX6" fmla="*/ 0 w 1832696"/>
                <a:gd name="connsiteY6" fmla="*/ 193407 h 1821694"/>
                <a:gd name="connsiteX7" fmla="*/ 193407 w 1832696"/>
                <a:gd name="connsiteY7" fmla="*/ 386814 h 1821694"/>
                <a:gd name="connsiteX8" fmla="*/ 1405084 w 1832696"/>
                <a:gd name="connsiteY8" fmla="*/ 386814 h 1821694"/>
                <a:gd name="connsiteX9" fmla="*/ 1395840 w 1832696"/>
                <a:gd name="connsiteY9" fmla="*/ 777686 h 1821694"/>
                <a:gd name="connsiteX10" fmla="*/ 1517353 w 1832696"/>
                <a:gd name="connsiteY10" fmla="*/ 970767 h 1821694"/>
                <a:gd name="connsiteX11" fmla="*/ 1519883 w 1832696"/>
                <a:gd name="connsiteY11" fmla="*/ 971619 h 1821694"/>
                <a:gd name="connsiteX12" fmla="*/ 342207 w 1832696"/>
                <a:gd name="connsiteY12" fmla="*/ 1392359 h 1821694"/>
                <a:gd name="connsiteX13" fmla="*/ 225144 w 1832696"/>
                <a:gd name="connsiteY13" fmla="*/ 1639562 h 1821694"/>
                <a:gd name="connsiteX14" fmla="*/ 290213 w 1832696"/>
                <a:gd name="connsiteY14" fmla="*/ 1821694 h 1821694"/>
                <a:gd name="connsiteX15" fmla="*/ 1704306 w 1832696"/>
                <a:gd name="connsiteY15" fmla="*/ 1316490 h 1821694"/>
                <a:gd name="connsiteX16" fmla="*/ 1821369 w 1832696"/>
                <a:gd name="connsiteY16" fmla="*/ 1069288 h 1821694"/>
                <a:gd name="connsiteX17" fmla="*/ 1794307 w 1832696"/>
                <a:gd name="connsiteY17" fmla="*/ 993539 h 1821694"/>
                <a:gd name="connsiteX18" fmla="*/ 1803590 w 1832696"/>
                <a:gd name="connsiteY18" fmla="*/ 993759 h 1821694"/>
                <a:gd name="connsiteX19" fmla="*/ 1814388 w 1832696"/>
                <a:gd name="connsiteY19" fmla="*/ 537149 h 1821694"/>
                <a:gd name="connsiteX20" fmla="*/ 1811180 w 1832696"/>
                <a:gd name="connsiteY20" fmla="*/ 495470 h 1821694"/>
                <a:gd name="connsiteX0" fmla="*/ 1811180 w 1832696"/>
                <a:gd name="connsiteY0" fmla="*/ 619428 h 1945652"/>
                <a:gd name="connsiteX1" fmla="*/ 1757410 w 1832696"/>
                <a:gd name="connsiteY1" fmla="*/ 513791 h 1945652"/>
                <a:gd name="connsiteX2" fmla="*/ 1714009 w 1832696"/>
                <a:gd name="connsiteY2" fmla="*/ 483012 h 1945652"/>
                <a:gd name="connsiteX3" fmla="*/ 1714009 w 1832696"/>
                <a:gd name="connsiteY3" fmla="*/ 317365 h 1945652"/>
                <a:gd name="connsiteX4" fmla="*/ 1520602 w 1832696"/>
                <a:gd name="connsiteY4" fmla="*/ 123958 h 1945652"/>
                <a:gd name="connsiteX5" fmla="*/ 0 w 1832696"/>
                <a:gd name="connsiteY5" fmla="*/ 123958 h 1945652"/>
                <a:gd name="connsiteX6" fmla="*/ 0 w 1832696"/>
                <a:gd name="connsiteY6" fmla="*/ 317365 h 1945652"/>
                <a:gd name="connsiteX7" fmla="*/ 193407 w 1832696"/>
                <a:gd name="connsiteY7" fmla="*/ 510772 h 1945652"/>
                <a:gd name="connsiteX8" fmla="*/ 1405084 w 1832696"/>
                <a:gd name="connsiteY8" fmla="*/ 510772 h 1945652"/>
                <a:gd name="connsiteX9" fmla="*/ 1395840 w 1832696"/>
                <a:gd name="connsiteY9" fmla="*/ 901644 h 1945652"/>
                <a:gd name="connsiteX10" fmla="*/ 1517353 w 1832696"/>
                <a:gd name="connsiteY10" fmla="*/ 1094725 h 1945652"/>
                <a:gd name="connsiteX11" fmla="*/ 1519883 w 1832696"/>
                <a:gd name="connsiteY11" fmla="*/ 1095577 h 1945652"/>
                <a:gd name="connsiteX12" fmla="*/ 342207 w 1832696"/>
                <a:gd name="connsiteY12" fmla="*/ 1516317 h 1945652"/>
                <a:gd name="connsiteX13" fmla="*/ 225144 w 1832696"/>
                <a:gd name="connsiteY13" fmla="*/ 1763520 h 1945652"/>
                <a:gd name="connsiteX14" fmla="*/ 290213 w 1832696"/>
                <a:gd name="connsiteY14" fmla="*/ 1945652 h 1945652"/>
                <a:gd name="connsiteX15" fmla="*/ 1704306 w 1832696"/>
                <a:gd name="connsiteY15" fmla="*/ 1440448 h 1945652"/>
                <a:gd name="connsiteX16" fmla="*/ 1821369 w 1832696"/>
                <a:gd name="connsiteY16" fmla="*/ 1193246 h 1945652"/>
                <a:gd name="connsiteX17" fmla="*/ 1794307 w 1832696"/>
                <a:gd name="connsiteY17" fmla="*/ 1117497 h 1945652"/>
                <a:gd name="connsiteX18" fmla="*/ 1803590 w 1832696"/>
                <a:gd name="connsiteY18" fmla="*/ 1117717 h 1945652"/>
                <a:gd name="connsiteX19" fmla="*/ 1814388 w 1832696"/>
                <a:gd name="connsiteY19" fmla="*/ 661107 h 1945652"/>
                <a:gd name="connsiteX20" fmla="*/ 1811180 w 1832696"/>
                <a:gd name="connsiteY20" fmla="*/ 619428 h 1945652"/>
                <a:gd name="connsiteX0" fmla="*/ 1811180 w 1832696"/>
                <a:gd name="connsiteY0" fmla="*/ 619428 h 1945652"/>
                <a:gd name="connsiteX1" fmla="*/ 1757410 w 1832696"/>
                <a:gd name="connsiteY1" fmla="*/ 513791 h 1945652"/>
                <a:gd name="connsiteX2" fmla="*/ 1714009 w 1832696"/>
                <a:gd name="connsiteY2" fmla="*/ 483012 h 1945652"/>
                <a:gd name="connsiteX3" fmla="*/ 1714009 w 1832696"/>
                <a:gd name="connsiteY3" fmla="*/ 317365 h 1945652"/>
                <a:gd name="connsiteX4" fmla="*/ 1520602 w 1832696"/>
                <a:gd name="connsiteY4" fmla="*/ 123958 h 1945652"/>
                <a:gd name="connsiteX5" fmla="*/ 0 w 1832696"/>
                <a:gd name="connsiteY5" fmla="*/ 123958 h 1945652"/>
                <a:gd name="connsiteX6" fmla="*/ 0 w 1832696"/>
                <a:gd name="connsiteY6" fmla="*/ 317365 h 1945652"/>
                <a:gd name="connsiteX7" fmla="*/ 193407 w 1832696"/>
                <a:gd name="connsiteY7" fmla="*/ 510772 h 1945652"/>
                <a:gd name="connsiteX8" fmla="*/ 1405084 w 1832696"/>
                <a:gd name="connsiteY8" fmla="*/ 510772 h 1945652"/>
                <a:gd name="connsiteX9" fmla="*/ 1395840 w 1832696"/>
                <a:gd name="connsiteY9" fmla="*/ 901644 h 1945652"/>
                <a:gd name="connsiteX10" fmla="*/ 1517353 w 1832696"/>
                <a:gd name="connsiteY10" fmla="*/ 1094725 h 1945652"/>
                <a:gd name="connsiteX11" fmla="*/ 1519883 w 1832696"/>
                <a:gd name="connsiteY11" fmla="*/ 1095577 h 1945652"/>
                <a:gd name="connsiteX12" fmla="*/ 342207 w 1832696"/>
                <a:gd name="connsiteY12" fmla="*/ 1516317 h 1945652"/>
                <a:gd name="connsiteX13" fmla="*/ 225144 w 1832696"/>
                <a:gd name="connsiteY13" fmla="*/ 1763520 h 1945652"/>
                <a:gd name="connsiteX14" fmla="*/ 290213 w 1832696"/>
                <a:gd name="connsiteY14" fmla="*/ 1945652 h 1945652"/>
                <a:gd name="connsiteX15" fmla="*/ 1704306 w 1832696"/>
                <a:gd name="connsiteY15" fmla="*/ 1440448 h 1945652"/>
                <a:gd name="connsiteX16" fmla="*/ 1821369 w 1832696"/>
                <a:gd name="connsiteY16" fmla="*/ 1193246 h 1945652"/>
                <a:gd name="connsiteX17" fmla="*/ 1794307 w 1832696"/>
                <a:gd name="connsiteY17" fmla="*/ 1117497 h 1945652"/>
                <a:gd name="connsiteX18" fmla="*/ 1803590 w 1832696"/>
                <a:gd name="connsiteY18" fmla="*/ 1117717 h 1945652"/>
                <a:gd name="connsiteX19" fmla="*/ 1814388 w 1832696"/>
                <a:gd name="connsiteY19" fmla="*/ 661107 h 1945652"/>
                <a:gd name="connsiteX20" fmla="*/ 1811180 w 1832696"/>
                <a:gd name="connsiteY20" fmla="*/ 619428 h 194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32696" h="1945652">
                  <a:moveTo>
                    <a:pt x="1811180" y="619428"/>
                  </a:moveTo>
                  <a:cubicBezTo>
                    <a:pt x="1803888" y="578941"/>
                    <a:pt x="1784749" y="542455"/>
                    <a:pt x="1757410" y="513791"/>
                  </a:cubicBezTo>
                  <a:lnTo>
                    <a:pt x="1714009" y="483012"/>
                  </a:lnTo>
                  <a:lnTo>
                    <a:pt x="1714009" y="317365"/>
                  </a:lnTo>
                  <a:cubicBezTo>
                    <a:pt x="1714009" y="210549"/>
                    <a:pt x="1627418" y="123958"/>
                    <a:pt x="1520602" y="123958"/>
                  </a:cubicBezTo>
                  <a:cubicBezTo>
                    <a:pt x="1094126" y="-154948"/>
                    <a:pt x="506867" y="123958"/>
                    <a:pt x="0" y="123958"/>
                  </a:cubicBezTo>
                  <a:lnTo>
                    <a:pt x="0" y="317365"/>
                  </a:lnTo>
                  <a:cubicBezTo>
                    <a:pt x="0" y="424181"/>
                    <a:pt x="86591" y="510772"/>
                    <a:pt x="193407" y="510772"/>
                  </a:cubicBezTo>
                  <a:lnTo>
                    <a:pt x="1405084" y="510772"/>
                  </a:lnTo>
                  <a:lnTo>
                    <a:pt x="1395840" y="901644"/>
                  </a:lnTo>
                  <a:cubicBezTo>
                    <a:pt x="1393819" y="987102"/>
                    <a:pt x="1444044" y="1061654"/>
                    <a:pt x="1517353" y="1094725"/>
                  </a:cubicBezTo>
                  <a:lnTo>
                    <a:pt x="1519883" y="1095577"/>
                  </a:lnTo>
                  <a:lnTo>
                    <a:pt x="342207" y="1516317"/>
                  </a:lnTo>
                  <a:cubicBezTo>
                    <a:pt x="241618" y="1552254"/>
                    <a:pt x="189207" y="1662930"/>
                    <a:pt x="225144" y="1763520"/>
                  </a:cubicBezTo>
                  <a:lnTo>
                    <a:pt x="290213" y="1945652"/>
                  </a:lnTo>
                  <a:cubicBezTo>
                    <a:pt x="761577" y="1777251"/>
                    <a:pt x="1394541" y="1820735"/>
                    <a:pt x="1704306" y="1440448"/>
                  </a:cubicBezTo>
                  <a:cubicBezTo>
                    <a:pt x="1804895" y="1404511"/>
                    <a:pt x="1857306" y="1293835"/>
                    <a:pt x="1821369" y="1193246"/>
                  </a:cubicBezTo>
                  <a:lnTo>
                    <a:pt x="1794307" y="1117497"/>
                  </a:lnTo>
                  <a:lnTo>
                    <a:pt x="1803590" y="1117717"/>
                  </a:lnTo>
                  <a:lnTo>
                    <a:pt x="1814388" y="661107"/>
                  </a:lnTo>
                  <a:cubicBezTo>
                    <a:pt x="1814725" y="646863"/>
                    <a:pt x="1813611" y="632923"/>
                    <a:pt x="1811180" y="619428"/>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35" name="Double Wave 1734">
              <a:extLst>
                <a:ext uri="{FF2B5EF4-FFF2-40B4-BE49-F238E27FC236}">
                  <a16:creationId xmlns:a16="http://schemas.microsoft.com/office/drawing/2014/main" id="{3A2F102E-972B-4031-A843-D6C56666637E}"/>
                </a:ext>
              </a:extLst>
            </p:cNvPr>
            <p:cNvSpPr/>
            <p:nvPr/>
          </p:nvSpPr>
          <p:spPr>
            <a:xfrm rot="15446824">
              <a:off x="8231296" y="1475315"/>
              <a:ext cx="546677" cy="79604"/>
            </a:xfrm>
            <a:prstGeom prst="doubleWave">
              <a:avLst>
                <a:gd name="adj1" fmla="val 8403"/>
                <a:gd name="adj2" fmla="val 10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6" name="Double Wave 1735">
              <a:extLst>
                <a:ext uri="{FF2B5EF4-FFF2-40B4-BE49-F238E27FC236}">
                  <a16:creationId xmlns:a16="http://schemas.microsoft.com/office/drawing/2014/main" id="{3F6A0465-62C4-459F-9911-914A67654EB7}"/>
                </a:ext>
              </a:extLst>
            </p:cNvPr>
            <p:cNvSpPr/>
            <p:nvPr/>
          </p:nvSpPr>
          <p:spPr>
            <a:xfrm rot="16509431">
              <a:off x="7386398" y="1475315"/>
              <a:ext cx="546677" cy="79604"/>
            </a:xfrm>
            <a:prstGeom prst="doubleWave">
              <a:avLst>
                <a:gd name="adj1" fmla="val 8403"/>
                <a:gd name="adj2" fmla="val 10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7" name="Group 1736">
              <a:extLst>
                <a:ext uri="{FF2B5EF4-FFF2-40B4-BE49-F238E27FC236}">
                  <a16:creationId xmlns:a16="http://schemas.microsoft.com/office/drawing/2014/main" id="{54994459-119F-40D2-AFE2-E47DF3F3E349}"/>
                </a:ext>
              </a:extLst>
            </p:cNvPr>
            <p:cNvGrpSpPr/>
            <p:nvPr/>
          </p:nvGrpSpPr>
          <p:grpSpPr>
            <a:xfrm>
              <a:off x="7655355" y="1239662"/>
              <a:ext cx="844899" cy="93878"/>
              <a:chOff x="4572000" y="829236"/>
              <a:chExt cx="1066800" cy="322729"/>
            </a:xfrm>
          </p:grpSpPr>
          <p:sp>
            <p:nvSpPr>
              <p:cNvPr id="1752" name="Rectangle 1751">
                <a:extLst>
                  <a:ext uri="{FF2B5EF4-FFF2-40B4-BE49-F238E27FC236}">
                    <a16:creationId xmlns:a16="http://schemas.microsoft.com/office/drawing/2014/main" id="{EDDCA124-9AFD-4D56-B239-6543954CDF16}"/>
                  </a:ext>
                </a:extLst>
              </p:cNvPr>
              <p:cNvSpPr/>
              <p:nvPr/>
            </p:nvSpPr>
            <p:spPr>
              <a:xfrm>
                <a:off x="4572000" y="838200"/>
                <a:ext cx="1066800" cy="304800"/>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3" name="Diamond 1752">
                <a:extLst>
                  <a:ext uri="{FF2B5EF4-FFF2-40B4-BE49-F238E27FC236}">
                    <a16:creationId xmlns:a16="http://schemas.microsoft.com/office/drawing/2014/main" id="{87CC3FFF-935A-4429-BEA8-5150950D5FF4}"/>
                  </a:ext>
                </a:extLst>
              </p:cNvPr>
              <p:cNvSpPr/>
              <p:nvPr/>
            </p:nvSpPr>
            <p:spPr>
              <a:xfrm>
                <a:off x="4648200" y="838200"/>
                <a:ext cx="152400" cy="304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4" name="Diamond 1753">
                <a:extLst>
                  <a:ext uri="{FF2B5EF4-FFF2-40B4-BE49-F238E27FC236}">
                    <a16:creationId xmlns:a16="http://schemas.microsoft.com/office/drawing/2014/main" id="{F76D5595-EB77-4294-A7E8-6FD302C743C6}"/>
                  </a:ext>
                </a:extLst>
              </p:cNvPr>
              <p:cNvSpPr/>
              <p:nvPr/>
            </p:nvSpPr>
            <p:spPr>
              <a:xfrm>
                <a:off x="4836459" y="829236"/>
                <a:ext cx="152400" cy="304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5" name="Diamond 1754">
                <a:extLst>
                  <a:ext uri="{FF2B5EF4-FFF2-40B4-BE49-F238E27FC236}">
                    <a16:creationId xmlns:a16="http://schemas.microsoft.com/office/drawing/2014/main" id="{A317DC4E-8CD3-4943-8E91-1AAA4DFB97F0}"/>
                  </a:ext>
                </a:extLst>
              </p:cNvPr>
              <p:cNvSpPr/>
              <p:nvPr/>
            </p:nvSpPr>
            <p:spPr>
              <a:xfrm>
                <a:off x="5024718" y="838200"/>
                <a:ext cx="152400" cy="304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6" name="Diamond 1755">
                <a:extLst>
                  <a:ext uri="{FF2B5EF4-FFF2-40B4-BE49-F238E27FC236}">
                    <a16:creationId xmlns:a16="http://schemas.microsoft.com/office/drawing/2014/main" id="{19DD8ADC-8F68-4954-8CF1-43F60196CE1C}"/>
                  </a:ext>
                </a:extLst>
              </p:cNvPr>
              <p:cNvSpPr/>
              <p:nvPr/>
            </p:nvSpPr>
            <p:spPr>
              <a:xfrm>
                <a:off x="5195047" y="847165"/>
                <a:ext cx="152400" cy="304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7" name="Diamond 1756">
                <a:extLst>
                  <a:ext uri="{FF2B5EF4-FFF2-40B4-BE49-F238E27FC236}">
                    <a16:creationId xmlns:a16="http://schemas.microsoft.com/office/drawing/2014/main" id="{61A2B399-A6C4-4759-8D92-822DD1BA44F7}"/>
                  </a:ext>
                </a:extLst>
              </p:cNvPr>
              <p:cNvSpPr/>
              <p:nvPr/>
            </p:nvSpPr>
            <p:spPr>
              <a:xfrm>
                <a:off x="5356412" y="838200"/>
                <a:ext cx="152400" cy="304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8" name="Group 1737">
              <a:extLst>
                <a:ext uri="{FF2B5EF4-FFF2-40B4-BE49-F238E27FC236}">
                  <a16:creationId xmlns:a16="http://schemas.microsoft.com/office/drawing/2014/main" id="{1A100C05-9349-43A5-8894-8D2409E32A05}"/>
                </a:ext>
              </a:extLst>
            </p:cNvPr>
            <p:cNvGrpSpPr/>
            <p:nvPr/>
          </p:nvGrpSpPr>
          <p:grpSpPr>
            <a:xfrm>
              <a:off x="8001000" y="2514600"/>
              <a:ext cx="533400" cy="1154941"/>
              <a:chOff x="7359938" y="5006236"/>
              <a:chExt cx="620669" cy="1343900"/>
            </a:xfrm>
          </p:grpSpPr>
          <p:sp>
            <p:nvSpPr>
              <p:cNvPr id="1750" name="Pentagon 211">
                <a:extLst>
                  <a:ext uri="{FF2B5EF4-FFF2-40B4-BE49-F238E27FC236}">
                    <a16:creationId xmlns:a16="http://schemas.microsoft.com/office/drawing/2014/main" id="{A0284200-5FED-4B5D-AF87-C63DD95AB797}"/>
                  </a:ext>
                </a:extLst>
              </p:cNvPr>
              <p:cNvSpPr/>
              <p:nvPr/>
            </p:nvSpPr>
            <p:spPr>
              <a:xfrm rot="3832538">
                <a:off x="7391793" y="5761322"/>
                <a:ext cx="1038571" cy="139057"/>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51" name="Cross 1750">
                <a:extLst>
                  <a:ext uri="{FF2B5EF4-FFF2-40B4-BE49-F238E27FC236}">
                    <a16:creationId xmlns:a16="http://schemas.microsoft.com/office/drawing/2014/main" id="{3A3E3B7F-EFB4-47E5-BBC8-236E64E5A2E9}"/>
                  </a:ext>
                </a:extLst>
              </p:cNvPr>
              <p:cNvSpPr/>
              <p:nvPr/>
            </p:nvSpPr>
            <p:spPr>
              <a:xfrm rot="19756258">
                <a:off x="7359938" y="5006236"/>
                <a:ext cx="450945" cy="386959"/>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739" name="Group 1738">
              <a:extLst>
                <a:ext uri="{FF2B5EF4-FFF2-40B4-BE49-F238E27FC236}">
                  <a16:creationId xmlns:a16="http://schemas.microsoft.com/office/drawing/2014/main" id="{32956F4F-62F9-4744-906F-CDB8CA523146}"/>
                </a:ext>
              </a:extLst>
            </p:cNvPr>
            <p:cNvGrpSpPr/>
            <p:nvPr/>
          </p:nvGrpSpPr>
          <p:grpSpPr>
            <a:xfrm>
              <a:off x="7690745" y="2713935"/>
              <a:ext cx="796047" cy="84104"/>
              <a:chOff x="4572000" y="829236"/>
              <a:chExt cx="1066800" cy="322729"/>
            </a:xfrm>
          </p:grpSpPr>
          <p:sp>
            <p:nvSpPr>
              <p:cNvPr id="1744" name="Rectangle 1743">
                <a:extLst>
                  <a:ext uri="{FF2B5EF4-FFF2-40B4-BE49-F238E27FC236}">
                    <a16:creationId xmlns:a16="http://schemas.microsoft.com/office/drawing/2014/main" id="{2F4140EC-B732-482F-B5CD-73C21F6DD0C6}"/>
                  </a:ext>
                </a:extLst>
              </p:cNvPr>
              <p:cNvSpPr/>
              <p:nvPr/>
            </p:nvSpPr>
            <p:spPr>
              <a:xfrm>
                <a:off x="4572000" y="838200"/>
                <a:ext cx="1066800" cy="304800"/>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5" name="Diamond 1744">
                <a:extLst>
                  <a:ext uri="{FF2B5EF4-FFF2-40B4-BE49-F238E27FC236}">
                    <a16:creationId xmlns:a16="http://schemas.microsoft.com/office/drawing/2014/main" id="{7575AAB1-557C-4DB1-B524-9CB74794A167}"/>
                  </a:ext>
                </a:extLst>
              </p:cNvPr>
              <p:cNvSpPr/>
              <p:nvPr/>
            </p:nvSpPr>
            <p:spPr>
              <a:xfrm>
                <a:off x="4648200" y="838200"/>
                <a:ext cx="152400" cy="304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6" name="Diamond 1745">
                <a:extLst>
                  <a:ext uri="{FF2B5EF4-FFF2-40B4-BE49-F238E27FC236}">
                    <a16:creationId xmlns:a16="http://schemas.microsoft.com/office/drawing/2014/main" id="{E78BC9B1-C05D-414C-B70D-4BB7A256C9B2}"/>
                  </a:ext>
                </a:extLst>
              </p:cNvPr>
              <p:cNvSpPr/>
              <p:nvPr/>
            </p:nvSpPr>
            <p:spPr>
              <a:xfrm>
                <a:off x="4836459" y="829236"/>
                <a:ext cx="152400" cy="304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7" name="Diamond 1746">
                <a:extLst>
                  <a:ext uri="{FF2B5EF4-FFF2-40B4-BE49-F238E27FC236}">
                    <a16:creationId xmlns:a16="http://schemas.microsoft.com/office/drawing/2014/main" id="{5D77CE9F-E0EB-4AEA-9119-521427052E52}"/>
                  </a:ext>
                </a:extLst>
              </p:cNvPr>
              <p:cNvSpPr/>
              <p:nvPr/>
            </p:nvSpPr>
            <p:spPr>
              <a:xfrm>
                <a:off x="5024718" y="838200"/>
                <a:ext cx="152400" cy="304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8" name="Diamond 1747">
                <a:extLst>
                  <a:ext uri="{FF2B5EF4-FFF2-40B4-BE49-F238E27FC236}">
                    <a16:creationId xmlns:a16="http://schemas.microsoft.com/office/drawing/2014/main" id="{B15B706A-92E7-4574-A5C2-10169DA777BD}"/>
                  </a:ext>
                </a:extLst>
              </p:cNvPr>
              <p:cNvSpPr/>
              <p:nvPr/>
            </p:nvSpPr>
            <p:spPr>
              <a:xfrm>
                <a:off x="5195047" y="847165"/>
                <a:ext cx="152400" cy="304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9" name="Diamond 1748">
                <a:extLst>
                  <a:ext uri="{FF2B5EF4-FFF2-40B4-BE49-F238E27FC236}">
                    <a16:creationId xmlns:a16="http://schemas.microsoft.com/office/drawing/2014/main" id="{632A9E5F-6297-481A-99F7-ACDB2A21BFD3}"/>
                  </a:ext>
                </a:extLst>
              </p:cNvPr>
              <p:cNvSpPr/>
              <p:nvPr/>
            </p:nvSpPr>
            <p:spPr>
              <a:xfrm>
                <a:off x="5356412" y="838200"/>
                <a:ext cx="152400" cy="304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0" name="Group 1739">
              <a:extLst>
                <a:ext uri="{FF2B5EF4-FFF2-40B4-BE49-F238E27FC236}">
                  <a16:creationId xmlns:a16="http://schemas.microsoft.com/office/drawing/2014/main" id="{FEDAADA5-9961-461A-8F0E-B36E43F2ED14}"/>
                </a:ext>
              </a:extLst>
            </p:cNvPr>
            <p:cNvGrpSpPr/>
            <p:nvPr/>
          </p:nvGrpSpPr>
          <p:grpSpPr>
            <a:xfrm>
              <a:off x="7690745" y="2713935"/>
              <a:ext cx="174685" cy="591335"/>
              <a:chOff x="5943600" y="4648200"/>
              <a:chExt cx="334427" cy="1071521"/>
            </a:xfrm>
          </p:grpSpPr>
          <p:sp>
            <p:nvSpPr>
              <p:cNvPr id="1741" name="Double Wave 1740">
                <a:extLst>
                  <a:ext uri="{FF2B5EF4-FFF2-40B4-BE49-F238E27FC236}">
                    <a16:creationId xmlns:a16="http://schemas.microsoft.com/office/drawing/2014/main" id="{E6882F35-C150-4436-8970-84C9C5CE428B}"/>
                  </a:ext>
                </a:extLst>
              </p:cNvPr>
              <p:cNvSpPr/>
              <p:nvPr/>
            </p:nvSpPr>
            <p:spPr>
              <a:xfrm rot="16200000">
                <a:off x="5524501" y="5143500"/>
                <a:ext cx="990600" cy="152399"/>
              </a:xfrm>
              <a:prstGeom prst="doubleWave">
                <a:avLst>
                  <a:gd name="adj1" fmla="val 8403"/>
                  <a:gd name="adj2" fmla="val 10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2" name="Double Wave 1741">
                <a:extLst>
                  <a:ext uri="{FF2B5EF4-FFF2-40B4-BE49-F238E27FC236}">
                    <a16:creationId xmlns:a16="http://schemas.microsoft.com/office/drawing/2014/main" id="{B47009FE-3FAE-4A42-BEB4-2700E7B3CB1F}"/>
                  </a:ext>
                </a:extLst>
              </p:cNvPr>
              <p:cNvSpPr/>
              <p:nvPr/>
            </p:nvSpPr>
            <p:spPr>
              <a:xfrm rot="15446824">
                <a:off x="5706528" y="5148221"/>
                <a:ext cx="990600" cy="152399"/>
              </a:xfrm>
              <a:prstGeom prst="doubleWave">
                <a:avLst>
                  <a:gd name="adj1" fmla="val 8403"/>
                  <a:gd name="adj2" fmla="val 10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3" name="Rounded Rectangle 169">
                <a:extLst>
                  <a:ext uri="{FF2B5EF4-FFF2-40B4-BE49-F238E27FC236}">
                    <a16:creationId xmlns:a16="http://schemas.microsoft.com/office/drawing/2014/main" id="{45632313-A960-45F4-A27B-D3D5238F515C}"/>
                  </a:ext>
                </a:extLst>
              </p:cNvPr>
              <p:cNvSpPr/>
              <p:nvPr/>
            </p:nvSpPr>
            <p:spPr>
              <a:xfrm>
                <a:off x="5943600" y="4648200"/>
                <a:ext cx="228600" cy="228600"/>
              </a:xfrm>
              <a:prstGeom prst="round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83778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1.45833E-6 3.7037E-7 L -0.00794 -0.51644 " pathEditMode="relative" rAng="0" ptsTypes="AA">
                                      <p:cBhvr>
                                        <p:cTn id="8" dur="2000" fill="hold"/>
                                        <p:tgtEl>
                                          <p:spTgt spid="7"/>
                                        </p:tgtEl>
                                        <p:attrNameLst>
                                          <p:attrName>ppt_x</p:attrName>
                                          <p:attrName>ppt_y</p:attrName>
                                        </p:attrNameLst>
                                      </p:cBhvr>
                                      <p:rCtr x="-404" y="-25833"/>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6">
                                            <p:txEl>
                                              <p:pRg st="2" end="2"/>
                                            </p:txEl>
                                          </p:spTgt>
                                        </p:tgtEl>
                                        <p:attrNameLst>
                                          <p:attrName>style.visibility</p:attrName>
                                        </p:attrNameLst>
                                      </p:cBhvr>
                                      <p:to>
                                        <p:strVal val="visible"/>
                                      </p:to>
                                    </p:set>
                                  </p:childTnLst>
                                </p:cTn>
                              </p:par>
                              <p:par>
                                <p:cTn id="13" presetID="0" presetClass="path" presetSubtype="0" accel="50000" decel="50000" fill="hold" nodeType="withEffect">
                                  <p:stCondLst>
                                    <p:cond delay="0"/>
                                  </p:stCondLst>
                                  <p:childTnLst>
                                    <p:animMotion origin="layout" path="M -4.79167E-6 2.59259E-6 L 0.225 2.59259E-6 " pathEditMode="relative" rAng="0" ptsTypes="AA">
                                      <p:cBhvr>
                                        <p:cTn id="14" dur="2000" fill="hold"/>
                                        <p:tgtEl>
                                          <p:spTgt spid="59"/>
                                        </p:tgtEl>
                                        <p:attrNameLst>
                                          <p:attrName>ppt_x</p:attrName>
                                          <p:attrName>ppt_y</p:attrName>
                                        </p:attrNameLst>
                                      </p:cBhvr>
                                      <p:rCtr x="11250" y="0"/>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
                                            <p:txEl>
                                              <p:pRg st="4" end="4"/>
                                            </p:txEl>
                                          </p:spTgt>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72"/>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476B386-5D55-4FFD-81C2-67D9E538F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TextBox 19"/>
          <p:cNvSpPr txBox="1"/>
          <p:nvPr/>
        </p:nvSpPr>
        <p:spPr>
          <a:xfrm>
            <a:off x="62753" y="6488668"/>
            <a:ext cx="2438400" cy="369332"/>
          </a:xfrm>
          <a:prstGeom prst="rect">
            <a:avLst/>
          </a:prstGeom>
          <a:noFill/>
        </p:spPr>
        <p:txBody>
          <a:bodyPr wrap="square" rtlCol="0">
            <a:spAutoFit/>
          </a:bodyPr>
          <a:lstStyle/>
          <a:p>
            <a:r>
              <a:rPr lang="en-US" dirty="0">
                <a:solidFill>
                  <a:schemeClr val="bg1"/>
                </a:solidFill>
              </a:rPr>
              <a:t>Alma 59:11-13</a:t>
            </a:r>
          </a:p>
        </p:txBody>
      </p:sp>
      <p:sp>
        <p:nvSpPr>
          <p:cNvPr id="21" name="TextBox 20"/>
          <p:cNvSpPr txBox="1"/>
          <p:nvPr/>
        </p:nvSpPr>
        <p:spPr>
          <a:xfrm>
            <a:off x="2057400" y="1"/>
            <a:ext cx="8229600" cy="769441"/>
          </a:xfrm>
          <a:prstGeom prst="rect">
            <a:avLst/>
          </a:prstGeom>
          <a:noFill/>
        </p:spPr>
        <p:txBody>
          <a:bodyPr wrap="square" rtlCol="0">
            <a:spAutoFit/>
          </a:bodyPr>
          <a:lstStyle/>
          <a:p>
            <a:pPr algn="ctr"/>
            <a:r>
              <a:rPr lang="en-US" sz="4400" dirty="0">
                <a:solidFill>
                  <a:schemeClr val="bg1"/>
                </a:solidFill>
                <a:latin typeface="Arial" panose="020B0604020202020204" pitchFamily="34" charset="0"/>
              </a:rPr>
              <a:t>The Loss of a City</a:t>
            </a:r>
          </a:p>
        </p:txBody>
      </p:sp>
      <p:sp>
        <p:nvSpPr>
          <p:cNvPr id="8" name="Rectangle 7"/>
          <p:cNvSpPr/>
          <p:nvPr/>
        </p:nvSpPr>
        <p:spPr>
          <a:xfrm>
            <a:off x="6705600" y="1295400"/>
            <a:ext cx="3657600" cy="1754326"/>
          </a:xfrm>
          <a:prstGeom prst="rect">
            <a:avLst/>
          </a:prstGeom>
        </p:spPr>
        <p:txBody>
          <a:bodyPr wrap="square">
            <a:spAutoFit/>
          </a:bodyPr>
          <a:lstStyle/>
          <a:p>
            <a:r>
              <a:rPr lang="en-US" dirty="0">
                <a:solidFill>
                  <a:schemeClr val="bg1"/>
                </a:solidFill>
              </a:rPr>
              <a:t>“And now, when Moroni saw that the city of </a:t>
            </a:r>
            <a:r>
              <a:rPr lang="en-US" dirty="0" err="1">
                <a:solidFill>
                  <a:schemeClr val="bg1"/>
                </a:solidFill>
              </a:rPr>
              <a:t>Nephihah</a:t>
            </a:r>
            <a:r>
              <a:rPr lang="en-US" dirty="0">
                <a:solidFill>
                  <a:schemeClr val="bg1"/>
                </a:solidFill>
              </a:rPr>
              <a:t> was lost he was exceedingly sorrowful, and began to doubt, because of the wickedness of the people, whether they should not fall into the hands of their brethren.”</a:t>
            </a:r>
          </a:p>
        </p:txBody>
      </p:sp>
      <p:grpSp>
        <p:nvGrpSpPr>
          <p:cNvPr id="24" name="Group 23"/>
          <p:cNvGrpSpPr/>
          <p:nvPr/>
        </p:nvGrpSpPr>
        <p:grpSpPr>
          <a:xfrm>
            <a:off x="7010400" y="3733800"/>
            <a:ext cx="3200400" cy="1981200"/>
            <a:chOff x="5257800" y="3733800"/>
            <a:chExt cx="3200400" cy="1981200"/>
          </a:xfrm>
        </p:grpSpPr>
        <p:grpSp>
          <p:nvGrpSpPr>
            <p:cNvPr id="10" name="Group 9"/>
            <p:cNvGrpSpPr/>
            <p:nvPr/>
          </p:nvGrpSpPr>
          <p:grpSpPr>
            <a:xfrm>
              <a:off x="5257800" y="3733800"/>
              <a:ext cx="3200400" cy="1981200"/>
              <a:chOff x="965200" y="2286000"/>
              <a:chExt cx="7264400" cy="2743200"/>
            </a:xfrm>
          </p:grpSpPr>
          <p:grpSp>
            <p:nvGrpSpPr>
              <p:cNvPr id="11" name="Group 18"/>
              <p:cNvGrpSpPr/>
              <p:nvPr/>
            </p:nvGrpSpPr>
            <p:grpSpPr>
              <a:xfrm>
                <a:off x="965200" y="2286000"/>
                <a:ext cx="7264400" cy="2743200"/>
                <a:chOff x="965200" y="2286000"/>
                <a:chExt cx="7327900" cy="2743200"/>
              </a:xfrm>
            </p:grpSpPr>
            <p:sp>
              <p:nvSpPr>
                <p:cNvPr id="13" name="Rectangle 12"/>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4" idx="1"/>
                  <a:endCxn id="14"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117599" y="2514600"/>
                <a:ext cx="7010400" cy="639228"/>
              </a:xfrm>
              <a:prstGeom prst="rect">
                <a:avLst/>
              </a:prstGeom>
              <a:noFill/>
            </p:spPr>
            <p:txBody>
              <a:bodyPr wrap="square" rtlCol="0">
                <a:spAutoFit/>
              </a:bodyPr>
              <a:lstStyle/>
              <a:p>
                <a:endParaRPr lang="en-US" sz="2400" dirty="0">
                  <a:solidFill>
                    <a:schemeClr val="bg1"/>
                  </a:solidFill>
                </a:endParaRPr>
              </a:p>
            </p:txBody>
          </p:sp>
        </p:grpSp>
        <p:sp>
          <p:nvSpPr>
            <p:cNvPr id="23" name="Rectangle 22"/>
            <p:cNvSpPr/>
            <p:nvPr/>
          </p:nvSpPr>
          <p:spPr>
            <a:xfrm>
              <a:off x="5490681" y="3917023"/>
              <a:ext cx="2743200" cy="1200329"/>
            </a:xfrm>
            <a:prstGeom prst="rect">
              <a:avLst/>
            </a:prstGeom>
          </p:spPr>
          <p:txBody>
            <a:bodyPr wrap="square">
              <a:spAutoFit/>
            </a:bodyPr>
            <a:lstStyle/>
            <a:p>
              <a:pPr algn="ctr"/>
              <a:r>
                <a:rPr lang="en-US" dirty="0">
                  <a:solidFill>
                    <a:schemeClr val="bg1"/>
                  </a:solidFill>
                </a:rPr>
                <a:t>It was easier to keep the city from falling into the hands of the Lamanites than to retake it from them</a:t>
              </a:r>
            </a:p>
          </p:txBody>
        </p:sp>
      </p:grpSp>
      <p:sp>
        <p:nvSpPr>
          <p:cNvPr id="22" name="Rectangle: Rounded Corners 21">
            <a:extLst>
              <a:ext uri="{FF2B5EF4-FFF2-40B4-BE49-F238E27FC236}">
                <a16:creationId xmlns:a16="http://schemas.microsoft.com/office/drawing/2014/main" id="{088B3A03-DC2E-4996-BA9A-F364C05E86E9}"/>
              </a:ext>
            </a:extLst>
          </p:cNvPr>
          <p:cNvSpPr/>
          <p:nvPr/>
        </p:nvSpPr>
        <p:spPr>
          <a:xfrm>
            <a:off x="672353" y="979726"/>
            <a:ext cx="4780228" cy="5115208"/>
          </a:xfrm>
          <a:prstGeom prst="roundRect">
            <a:avLst>
              <a:gd name="adj" fmla="val 8387"/>
            </a:avLst>
          </a:pr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291D7B1B-3B5D-417C-9667-406B970FE10F}"/>
              </a:ext>
            </a:extLst>
          </p:cNvPr>
          <p:cNvGrpSpPr/>
          <p:nvPr/>
        </p:nvGrpSpPr>
        <p:grpSpPr>
          <a:xfrm>
            <a:off x="609879" y="4100660"/>
            <a:ext cx="4617800" cy="1019440"/>
            <a:chOff x="6506437" y="3591981"/>
            <a:chExt cx="4617800" cy="1019440"/>
          </a:xfrm>
        </p:grpSpPr>
        <p:grpSp>
          <p:nvGrpSpPr>
            <p:cNvPr id="26" name="Group 25">
              <a:extLst>
                <a:ext uri="{FF2B5EF4-FFF2-40B4-BE49-F238E27FC236}">
                  <a16:creationId xmlns:a16="http://schemas.microsoft.com/office/drawing/2014/main" id="{53E0E383-3D38-4CA0-A426-1EFDE5F8BD56}"/>
                </a:ext>
              </a:extLst>
            </p:cNvPr>
            <p:cNvGrpSpPr/>
            <p:nvPr/>
          </p:nvGrpSpPr>
          <p:grpSpPr>
            <a:xfrm>
              <a:off x="6506437" y="3591981"/>
              <a:ext cx="1015120" cy="696482"/>
              <a:chOff x="3480816" y="1417320"/>
              <a:chExt cx="4105975" cy="2871216"/>
            </a:xfrm>
          </p:grpSpPr>
          <p:grpSp>
            <p:nvGrpSpPr>
              <p:cNvPr id="753" name="Group 752">
                <a:extLst>
                  <a:ext uri="{FF2B5EF4-FFF2-40B4-BE49-F238E27FC236}">
                    <a16:creationId xmlns:a16="http://schemas.microsoft.com/office/drawing/2014/main" id="{EBD1DC4F-4C51-4253-8722-56A4BDDE25EC}"/>
                  </a:ext>
                </a:extLst>
              </p:cNvPr>
              <p:cNvGrpSpPr/>
              <p:nvPr/>
            </p:nvGrpSpPr>
            <p:grpSpPr>
              <a:xfrm>
                <a:off x="4489705" y="1779294"/>
                <a:ext cx="1630864" cy="1887450"/>
                <a:chOff x="7653422" y="1435608"/>
                <a:chExt cx="2769586" cy="3757446"/>
              </a:xfrm>
            </p:grpSpPr>
            <p:sp>
              <p:nvSpPr>
                <p:cNvPr id="763" name="Rectangle 2">
                  <a:extLst>
                    <a:ext uri="{FF2B5EF4-FFF2-40B4-BE49-F238E27FC236}">
                      <a16:creationId xmlns:a16="http://schemas.microsoft.com/office/drawing/2014/main" id="{C7B1860A-D1E6-4316-9D6D-B93461742045}"/>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Freeform: Shape 763">
                  <a:extLst>
                    <a:ext uri="{FF2B5EF4-FFF2-40B4-BE49-F238E27FC236}">
                      <a16:creationId xmlns:a16="http://schemas.microsoft.com/office/drawing/2014/main" id="{3A5508AB-34C8-4F68-A085-25291960C33B}"/>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54" name="Group 753">
                <a:extLst>
                  <a:ext uri="{FF2B5EF4-FFF2-40B4-BE49-F238E27FC236}">
                    <a16:creationId xmlns:a16="http://schemas.microsoft.com/office/drawing/2014/main" id="{EE4EF397-6268-4DF0-86AE-2A35C42712CF}"/>
                  </a:ext>
                </a:extLst>
              </p:cNvPr>
              <p:cNvGrpSpPr/>
              <p:nvPr/>
            </p:nvGrpSpPr>
            <p:grpSpPr>
              <a:xfrm>
                <a:off x="5218177" y="1636776"/>
                <a:ext cx="1822482" cy="2109216"/>
                <a:chOff x="7653422" y="1435608"/>
                <a:chExt cx="2769586" cy="3757446"/>
              </a:xfrm>
            </p:grpSpPr>
            <p:sp>
              <p:nvSpPr>
                <p:cNvPr id="761" name="Rectangle 2">
                  <a:extLst>
                    <a:ext uri="{FF2B5EF4-FFF2-40B4-BE49-F238E27FC236}">
                      <a16:creationId xmlns:a16="http://schemas.microsoft.com/office/drawing/2014/main" id="{184589ED-7931-481A-BD8E-046232282298}"/>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Freeform: Shape 761">
                  <a:extLst>
                    <a:ext uri="{FF2B5EF4-FFF2-40B4-BE49-F238E27FC236}">
                      <a16:creationId xmlns:a16="http://schemas.microsoft.com/office/drawing/2014/main" id="{838B5268-BD23-4621-80D8-282A1686366B}"/>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55" name="Group 754">
                <a:extLst>
                  <a:ext uri="{FF2B5EF4-FFF2-40B4-BE49-F238E27FC236}">
                    <a16:creationId xmlns:a16="http://schemas.microsoft.com/office/drawing/2014/main" id="{87CFE7A6-0F10-4853-8BA2-CB308FFEA666}"/>
                  </a:ext>
                </a:extLst>
              </p:cNvPr>
              <p:cNvGrpSpPr/>
              <p:nvPr/>
            </p:nvGrpSpPr>
            <p:grpSpPr>
              <a:xfrm>
                <a:off x="3480816" y="1417320"/>
                <a:ext cx="2162223" cy="2502408"/>
                <a:chOff x="7653422" y="1435608"/>
                <a:chExt cx="2769586" cy="3757446"/>
              </a:xfrm>
            </p:grpSpPr>
            <p:sp>
              <p:nvSpPr>
                <p:cNvPr id="759" name="Rectangle 2">
                  <a:extLst>
                    <a:ext uri="{FF2B5EF4-FFF2-40B4-BE49-F238E27FC236}">
                      <a16:creationId xmlns:a16="http://schemas.microsoft.com/office/drawing/2014/main" id="{2BCCCF81-23CD-46C8-A732-789D3FFC3A6E}"/>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Freeform: Shape 759">
                  <a:extLst>
                    <a:ext uri="{FF2B5EF4-FFF2-40B4-BE49-F238E27FC236}">
                      <a16:creationId xmlns:a16="http://schemas.microsoft.com/office/drawing/2014/main" id="{38735B72-CA41-42C9-B36D-C27D3AFEB37A}"/>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56" name="Group 755">
                <a:extLst>
                  <a:ext uri="{FF2B5EF4-FFF2-40B4-BE49-F238E27FC236}">
                    <a16:creationId xmlns:a16="http://schemas.microsoft.com/office/drawing/2014/main" id="{3F4F4FBF-3C78-4F5E-9771-EDB7A85FDF4A}"/>
                  </a:ext>
                </a:extLst>
              </p:cNvPr>
              <p:cNvGrpSpPr/>
              <p:nvPr/>
            </p:nvGrpSpPr>
            <p:grpSpPr>
              <a:xfrm>
                <a:off x="5394961" y="1751862"/>
                <a:ext cx="2191830" cy="2536674"/>
                <a:chOff x="7653422" y="1435608"/>
                <a:chExt cx="2769586" cy="3757446"/>
              </a:xfrm>
            </p:grpSpPr>
            <p:sp>
              <p:nvSpPr>
                <p:cNvPr id="757" name="Rectangle 2">
                  <a:extLst>
                    <a:ext uri="{FF2B5EF4-FFF2-40B4-BE49-F238E27FC236}">
                      <a16:creationId xmlns:a16="http://schemas.microsoft.com/office/drawing/2014/main" id="{EDB31ECC-6C22-42EA-A06D-77482CC91B60}"/>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Freeform: Shape 757">
                  <a:extLst>
                    <a:ext uri="{FF2B5EF4-FFF2-40B4-BE49-F238E27FC236}">
                      <a16:creationId xmlns:a16="http://schemas.microsoft.com/office/drawing/2014/main" id="{D7D4C073-1A0F-4E7E-920F-E7AD6236176C}"/>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27" name="Group 26">
              <a:extLst>
                <a:ext uri="{FF2B5EF4-FFF2-40B4-BE49-F238E27FC236}">
                  <a16:creationId xmlns:a16="http://schemas.microsoft.com/office/drawing/2014/main" id="{8EA93A7E-5789-47D1-807F-502C4CADD7DA}"/>
                </a:ext>
              </a:extLst>
            </p:cNvPr>
            <p:cNvGrpSpPr/>
            <p:nvPr/>
          </p:nvGrpSpPr>
          <p:grpSpPr>
            <a:xfrm>
              <a:off x="6722998" y="3709158"/>
              <a:ext cx="384925" cy="648379"/>
              <a:chOff x="1241184" y="770000"/>
              <a:chExt cx="2405441" cy="4129562"/>
            </a:xfrm>
          </p:grpSpPr>
          <p:grpSp>
            <p:nvGrpSpPr>
              <p:cNvPr id="661" name="Group 660">
                <a:extLst>
                  <a:ext uri="{FF2B5EF4-FFF2-40B4-BE49-F238E27FC236}">
                    <a16:creationId xmlns:a16="http://schemas.microsoft.com/office/drawing/2014/main" id="{D714AA90-21B1-48BC-87A0-6BEFFB603A40}"/>
                  </a:ext>
                </a:extLst>
              </p:cNvPr>
              <p:cNvGrpSpPr/>
              <p:nvPr/>
            </p:nvGrpSpPr>
            <p:grpSpPr>
              <a:xfrm>
                <a:off x="2133600" y="2743200"/>
                <a:ext cx="1295400" cy="990600"/>
                <a:chOff x="4567827" y="970271"/>
                <a:chExt cx="1595182" cy="1230216"/>
              </a:xfrm>
            </p:grpSpPr>
            <p:grpSp>
              <p:nvGrpSpPr>
                <p:cNvPr id="741" name="Group 740">
                  <a:extLst>
                    <a:ext uri="{FF2B5EF4-FFF2-40B4-BE49-F238E27FC236}">
                      <a16:creationId xmlns:a16="http://schemas.microsoft.com/office/drawing/2014/main" id="{7267EDDC-642A-41B6-9336-2F4AD296B62C}"/>
                    </a:ext>
                  </a:extLst>
                </p:cNvPr>
                <p:cNvGrpSpPr/>
                <p:nvPr/>
              </p:nvGrpSpPr>
              <p:grpSpPr>
                <a:xfrm>
                  <a:off x="4567827" y="970271"/>
                  <a:ext cx="1176558" cy="776349"/>
                  <a:chOff x="4567827" y="970271"/>
                  <a:chExt cx="1176558" cy="776349"/>
                </a:xfrm>
                <a:solidFill>
                  <a:schemeClr val="accent3">
                    <a:lumMod val="50000"/>
                  </a:schemeClr>
                </a:solidFill>
              </p:grpSpPr>
              <p:sp>
                <p:nvSpPr>
                  <p:cNvPr id="748" name="Round Diagonal Corner Rectangle 2">
                    <a:extLst>
                      <a:ext uri="{FF2B5EF4-FFF2-40B4-BE49-F238E27FC236}">
                        <a16:creationId xmlns:a16="http://schemas.microsoft.com/office/drawing/2014/main" id="{DEFDFF2E-5ECA-468E-A79D-D962C4E6D9B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Round Diagonal Corner Rectangle 3">
                    <a:extLst>
                      <a:ext uri="{FF2B5EF4-FFF2-40B4-BE49-F238E27FC236}">
                        <a16:creationId xmlns:a16="http://schemas.microsoft.com/office/drawing/2014/main" id="{C14DD09F-22A7-4BF8-A385-A3B68509EDB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Round Diagonal Corner Rectangle 4">
                    <a:extLst>
                      <a:ext uri="{FF2B5EF4-FFF2-40B4-BE49-F238E27FC236}">
                        <a16:creationId xmlns:a16="http://schemas.microsoft.com/office/drawing/2014/main" id="{8C2F97FB-8C17-49AB-ABAA-DFA33C47E8A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Round Diagonal Corner Rectangle 5">
                    <a:extLst>
                      <a:ext uri="{FF2B5EF4-FFF2-40B4-BE49-F238E27FC236}">
                        <a16:creationId xmlns:a16="http://schemas.microsoft.com/office/drawing/2014/main" id="{801FE47E-1506-421E-917C-4FA6A39EE6E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Round Diagonal Corner Rectangle 6">
                    <a:extLst>
                      <a:ext uri="{FF2B5EF4-FFF2-40B4-BE49-F238E27FC236}">
                        <a16:creationId xmlns:a16="http://schemas.microsoft.com/office/drawing/2014/main" id="{348FEF45-0672-422F-B088-4DB9FAD36C04}"/>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2" name="Group 741">
                  <a:extLst>
                    <a:ext uri="{FF2B5EF4-FFF2-40B4-BE49-F238E27FC236}">
                      <a16:creationId xmlns:a16="http://schemas.microsoft.com/office/drawing/2014/main" id="{EA71E2AF-3083-4D0D-BCD1-FEC39A634DC5}"/>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43" name="Round Diagonal Corner Rectangle 9">
                    <a:extLst>
                      <a:ext uri="{FF2B5EF4-FFF2-40B4-BE49-F238E27FC236}">
                        <a16:creationId xmlns:a16="http://schemas.microsoft.com/office/drawing/2014/main" id="{8FA6C24E-6EDE-4845-89BC-8191BA5D873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Round Diagonal Corner Rectangle 10">
                    <a:extLst>
                      <a:ext uri="{FF2B5EF4-FFF2-40B4-BE49-F238E27FC236}">
                        <a16:creationId xmlns:a16="http://schemas.microsoft.com/office/drawing/2014/main" id="{D55B9813-1D74-4BE5-B25D-1C1D57BD1A20}"/>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Round Diagonal Corner Rectangle 11">
                    <a:extLst>
                      <a:ext uri="{FF2B5EF4-FFF2-40B4-BE49-F238E27FC236}">
                        <a16:creationId xmlns:a16="http://schemas.microsoft.com/office/drawing/2014/main" id="{E72B119C-DD02-451F-A23E-B67F3907BFC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Round Diagonal Corner Rectangle 12">
                    <a:extLst>
                      <a:ext uri="{FF2B5EF4-FFF2-40B4-BE49-F238E27FC236}">
                        <a16:creationId xmlns:a16="http://schemas.microsoft.com/office/drawing/2014/main" id="{D5478369-ED2C-43C6-913D-71FB9D40B98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Round Diagonal Corner Rectangle 13">
                    <a:extLst>
                      <a:ext uri="{FF2B5EF4-FFF2-40B4-BE49-F238E27FC236}">
                        <a16:creationId xmlns:a16="http://schemas.microsoft.com/office/drawing/2014/main" id="{4B3CE0CD-BB38-439C-827C-51105088D056}"/>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62" name="Double Wave 661">
                <a:extLst>
                  <a:ext uri="{FF2B5EF4-FFF2-40B4-BE49-F238E27FC236}">
                    <a16:creationId xmlns:a16="http://schemas.microsoft.com/office/drawing/2014/main" id="{1941BA3A-C467-4740-BD19-CFBB9B4E0B9C}"/>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3" name="Group 662">
                <a:extLst>
                  <a:ext uri="{FF2B5EF4-FFF2-40B4-BE49-F238E27FC236}">
                    <a16:creationId xmlns:a16="http://schemas.microsoft.com/office/drawing/2014/main" id="{65D2B2D5-7DB0-4939-B995-A1AF34572525}"/>
                  </a:ext>
                </a:extLst>
              </p:cNvPr>
              <p:cNvGrpSpPr/>
              <p:nvPr/>
            </p:nvGrpSpPr>
            <p:grpSpPr>
              <a:xfrm rot="3721982">
                <a:off x="2072705" y="1965154"/>
                <a:ext cx="1219200" cy="940256"/>
                <a:chOff x="4567827" y="970271"/>
                <a:chExt cx="1595182" cy="1230216"/>
              </a:xfrm>
            </p:grpSpPr>
            <p:grpSp>
              <p:nvGrpSpPr>
                <p:cNvPr id="729" name="Group 7">
                  <a:extLst>
                    <a:ext uri="{FF2B5EF4-FFF2-40B4-BE49-F238E27FC236}">
                      <a16:creationId xmlns:a16="http://schemas.microsoft.com/office/drawing/2014/main" id="{EE1E3B3E-8CE6-4D81-92D3-A2BA31B27F87}"/>
                    </a:ext>
                  </a:extLst>
                </p:cNvPr>
                <p:cNvGrpSpPr/>
                <p:nvPr/>
              </p:nvGrpSpPr>
              <p:grpSpPr>
                <a:xfrm>
                  <a:off x="4567827" y="970271"/>
                  <a:ext cx="1176558" cy="776349"/>
                  <a:chOff x="4567827" y="970271"/>
                  <a:chExt cx="1176558" cy="776349"/>
                </a:xfrm>
                <a:solidFill>
                  <a:schemeClr val="accent3">
                    <a:lumMod val="50000"/>
                  </a:schemeClr>
                </a:solidFill>
              </p:grpSpPr>
              <p:sp>
                <p:nvSpPr>
                  <p:cNvPr id="736" name="Round Diagonal Corner Rectangle 2">
                    <a:extLst>
                      <a:ext uri="{FF2B5EF4-FFF2-40B4-BE49-F238E27FC236}">
                        <a16:creationId xmlns:a16="http://schemas.microsoft.com/office/drawing/2014/main" id="{3B2E711A-BB48-4EFE-B622-CC19DFDEFDF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Round Diagonal Corner Rectangle 3">
                    <a:extLst>
                      <a:ext uri="{FF2B5EF4-FFF2-40B4-BE49-F238E27FC236}">
                        <a16:creationId xmlns:a16="http://schemas.microsoft.com/office/drawing/2014/main" id="{CA423EAC-1A74-4C58-868B-E9276879E2B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Round Diagonal Corner Rectangle 4">
                    <a:extLst>
                      <a:ext uri="{FF2B5EF4-FFF2-40B4-BE49-F238E27FC236}">
                        <a16:creationId xmlns:a16="http://schemas.microsoft.com/office/drawing/2014/main" id="{0D787DCE-318F-453A-91CF-347928E1ECF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Round Diagonal Corner Rectangle 5">
                    <a:extLst>
                      <a:ext uri="{FF2B5EF4-FFF2-40B4-BE49-F238E27FC236}">
                        <a16:creationId xmlns:a16="http://schemas.microsoft.com/office/drawing/2014/main" id="{D79B7ED2-3F0E-4000-BC3C-9806B4DDD52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Round Diagonal Corner Rectangle 6">
                    <a:extLst>
                      <a:ext uri="{FF2B5EF4-FFF2-40B4-BE49-F238E27FC236}">
                        <a16:creationId xmlns:a16="http://schemas.microsoft.com/office/drawing/2014/main" id="{4662D20B-F8AF-4C22-A637-85E032D73496}"/>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0" name="Group 8">
                  <a:extLst>
                    <a:ext uri="{FF2B5EF4-FFF2-40B4-BE49-F238E27FC236}">
                      <a16:creationId xmlns:a16="http://schemas.microsoft.com/office/drawing/2014/main" id="{1DCBF33A-A685-4673-A52F-499692F08B57}"/>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31" name="Round Diagonal Corner Rectangle 18">
                    <a:extLst>
                      <a:ext uri="{FF2B5EF4-FFF2-40B4-BE49-F238E27FC236}">
                        <a16:creationId xmlns:a16="http://schemas.microsoft.com/office/drawing/2014/main" id="{0DE8CCD7-F674-4243-8292-2711EA47AAB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Round Diagonal Corner Rectangle 19">
                    <a:extLst>
                      <a:ext uri="{FF2B5EF4-FFF2-40B4-BE49-F238E27FC236}">
                        <a16:creationId xmlns:a16="http://schemas.microsoft.com/office/drawing/2014/main" id="{DC6C2B6C-3A51-4871-881D-6D1B9CF6035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Round Diagonal Corner Rectangle 20">
                    <a:extLst>
                      <a:ext uri="{FF2B5EF4-FFF2-40B4-BE49-F238E27FC236}">
                        <a16:creationId xmlns:a16="http://schemas.microsoft.com/office/drawing/2014/main" id="{27590571-83BF-43C4-AABA-08C8F0BC52E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Round Diagonal Corner Rectangle 21">
                    <a:extLst>
                      <a:ext uri="{FF2B5EF4-FFF2-40B4-BE49-F238E27FC236}">
                        <a16:creationId xmlns:a16="http://schemas.microsoft.com/office/drawing/2014/main" id="{FEAE1F86-F0FE-4CBC-8547-1FB79AA2D35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Round Diagonal Corner Rectangle 22">
                    <a:extLst>
                      <a:ext uri="{FF2B5EF4-FFF2-40B4-BE49-F238E27FC236}">
                        <a16:creationId xmlns:a16="http://schemas.microsoft.com/office/drawing/2014/main" id="{A22B8541-A148-4943-BB3F-EDC4FAE2FD27}"/>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64" name="Group 663">
                <a:extLst>
                  <a:ext uri="{FF2B5EF4-FFF2-40B4-BE49-F238E27FC236}">
                    <a16:creationId xmlns:a16="http://schemas.microsoft.com/office/drawing/2014/main" id="{E48E061F-6CB9-451A-9789-E0B2364C3737}"/>
                  </a:ext>
                </a:extLst>
              </p:cNvPr>
              <p:cNvGrpSpPr/>
              <p:nvPr/>
            </p:nvGrpSpPr>
            <p:grpSpPr>
              <a:xfrm rot="20253845">
                <a:off x="1241184" y="1553241"/>
                <a:ext cx="1595182" cy="1230216"/>
                <a:chOff x="4567827" y="970271"/>
                <a:chExt cx="1595182" cy="1230216"/>
              </a:xfrm>
            </p:grpSpPr>
            <p:grpSp>
              <p:nvGrpSpPr>
                <p:cNvPr id="717" name="Group 7">
                  <a:extLst>
                    <a:ext uri="{FF2B5EF4-FFF2-40B4-BE49-F238E27FC236}">
                      <a16:creationId xmlns:a16="http://schemas.microsoft.com/office/drawing/2014/main" id="{AAEEC17F-FF26-498C-89DA-63FAB342F264}"/>
                    </a:ext>
                  </a:extLst>
                </p:cNvPr>
                <p:cNvGrpSpPr/>
                <p:nvPr/>
              </p:nvGrpSpPr>
              <p:grpSpPr>
                <a:xfrm>
                  <a:off x="4567827" y="970271"/>
                  <a:ext cx="1176558" cy="776349"/>
                  <a:chOff x="4567827" y="970271"/>
                  <a:chExt cx="1176558" cy="776349"/>
                </a:xfrm>
                <a:solidFill>
                  <a:schemeClr val="accent3">
                    <a:lumMod val="50000"/>
                  </a:schemeClr>
                </a:solidFill>
              </p:grpSpPr>
              <p:sp>
                <p:nvSpPr>
                  <p:cNvPr id="724" name="Round Diagonal Corner Rectangle 2">
                    <a:extLst>
                      <a:ext uri="{FF2B5EF4-FFF2-40B4-BE49-F238E27FC236}">
                        <a16:creationId xmlns:a16="http://schemas.microsoft.com/office/drawing/2014/main" id="{0CD4FB1E-1F07-47DF-AB40-1D4DE1621BD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Round Diagonal Corner Rectangle 3">
                    <a:extLst>
                      <a:ext uri="{FF2B5EF4-FFF2-40B4-BE49-F238E27FC236}">
                        <a16:creationId xmlns:a16="http://schemas.microsoft.com/office/drawing/2014/main" id="{F8C5509F-AB7D-4484-B00C-8F332BF10288}"/>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Round Diagonal Corner Rectangle 4">
                    <a:extLst>
                      <a:ext uri="{FF2B5EF4-FFF2-40B4-BE49-F238E27FC236}">
                        <a16:creationId xmlns:a16="http://schemas.microsoft.com/office/drawing/2014/main" id="{BCB5886A-40AA-44F5-A2E5-CF9C47E0746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Round Diagonal Corner Rectangle 5">
                    <a:extLst>
                      <a:ext uri="{FF2B5EF4-FFF2-40B4-BE49-F238E27FC236}">
                        <a16:creationId xmlns:a16="http://schemas.microsoft.com/office/drawing/2014/main" id="{907FE798-E5DE-4920-9B67-45EEAAA71AB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Round Diagonal Corner Rectangle 6">
                    <a:extLst>
                      <a:ext uri="{FF2B5EF4-FFF2-40B4-BE49-F238E27FC236}">
                        <a16:creationId xmlns:a16="http://schemas.microsoft.com/office/drawing/2014/main" id="{61744726-ACA9-4E62-BA0C-08B1F11D7FF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8" name="Group 8">
                  <a:extLst>
                    <a:ext uri="{FF2B5EF4-FFF2-40B4-BE49-F238E27FC236}">
                      <a16:creationId xmlns:a16="http://schemas.microsoft.com/office/drawing/2014/main" id="{98D02C53-532D-4F28-B4EE-59A1AB6B05EA}"/>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19" name="Round Diagonal Corner Rectangle 31">
                    <a:extLst>
                      <a:ext uri="{FF2B5EF4-FFF2-40B4-BE49-F238E27FC236}">
                        <a16:creationId xmlns:a16="http://schemas.microsoft.com/office/drawing/2014/main" id="{F9596808-8627-45A9-B783-A57FD955600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Round Diagonal Corner Rectangle 32">
                    <a:extLst>
                      <a:ext uri="{FF2B5EF4-FFF2-40B4-BE49-F238E27FC236}">
                        <a16:creationId xmlns:a16="http://schemas.microsoft.com/office/drawing/2014/main" id="{8BCF8530-3717-4DC4-BBFA-2A7D3D99F4D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Round Diagonal Corner Rectangle 33">
                    <a:extLst>
                      <a:ext uri="{FF2B5EF4-FFF2-40B4-BE49-F238E27FC236}">
                        <a16:creationId xmlns:a16="http://schemas.microsoft.com/office/drawing/2014/main" id="{11F2C680-2EEE-410B-8E3F-4502B3018FB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Round Diagonal Corner Rectangle 34">
                    <a:extLst>
                      <a:ext uri="{FF2B5EF4-FFF2-40B4-BE49-F238E27FC236}">
                        <a16:creationId xmlns:a16="http://schemas.microsoft.com/office/drawing/2014/main" id="{21F3CCBE-4877-4160-B030-E5BB627ACCC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Round Diagonal Corner Rectangle 35">
                    <a:extLst>
                      <a:ext uri="{FF2B5EF4-FFF2-40B4-BE49-F238E27FC236}">
                        <a16:creationId xmlns:a16="http://schemas.microsoft.com/office/drawing/2014/main" id="{91E035BC-633E-42B9-9C80-6D88E2B9F389}"/>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65" name="Group 664">
                <a:extLst>
                  <a:ext uri="{FF2B5EF4-FFF2-40B4-BE49-F238E27FC236}">
                    <a16:creationId xmlns:a16="http://schemas.microsoft.com/office/drawing/2014/main" id="{0030BF29-79FF-431A-8A52-E973B7BD6E45}"/>
                  </a:ext>
                </a:extLst>
              </p:cNvPr>
              <p:cNvGrpSpPr/>
              <p:nvPr/>
            </p:nvGrpSpPr>
            <p:grpSpPr>
              <a:xfrm rot="8113811">
                <a:off x="1943792" y="770000"/>
                <a:ext cx="1446415" cy="1355079"/>
                <a:chOff x="4567827" y="970271"/>
                <a:chExt cx="1595182" cy="1230216"/>
              </a:xfrm>
            </p:grpSpPr>
            <p:grpSp>
              <p:nvGrpSpPr>
                <p:cNvPr id="705" name="Group 7">
                  <a:extLst>
                    <a:ext uri="{FF2B5EF4-FFF2-40B4-BE49-F238E27FC236}">
                      <a16:creationId xmlns:a16="http://schemas.microsoft.com/office/drawing/2014/main" id="{791D8133-5D18-45D1-9363-E3F69CFDCC10}"/>
                    </a:ext>
                  </a:extLst>
                </p:cNvPr>
                <p:cNvGrpSpPr/>
                <p:nvPr/>
              </p:nvGrpSpPr>
              <p:grpSpPr>
                <a:xfrm>
                  <a:off x="4567827" y="970271"/>
                  <a:ext cx="1176558" cy="776349"/>
                  <a:chOff x="4567827" y="970271"/>
                  <a:chExt cx="1176558" cy="776349"/>
                </a:xfrm>
                <a:solidFill>
                  <a:schemeClr val="accent3">
                    <a:lumMod val="50000"/>
                  </a:schemeClr>
                </a:solidFill>
              </p:grpSpPr>
              <p:sp>
                <p:nvSpPr>
                  <p:cNvPr id="712" name="Round Diagonal Corner Rectangle 2">
                    <a:extLst>
                      <a:ext uri="{FF2B5EF4-FFF2-40B4-BE49-F238E27FC236}">
                        <a16:creationId xmlns:a16="http://schemas.microsoft.com/office/drawing/2014/main" id="{63C7177B-04F0-4B6C-8B86-75068E3CD2A4}"/>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Round Diagonal Corner Rectangle 3">
                    <a:extLst>
                      <a:ext uri="{FF2B5EF4-FFF2-40B4-BE49-F238E27FC236}">
                        <a16:creationId xmlns:a16="http://schemas.microsoft.com/office/drawing/2014/main" id="{31D6AFB4-9AAA-4DB6-9520-5F2AFD8D515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4" name="Round Diagonal Corner Rectangle 4">
                    <a:extLst>
                      <a:ext uri="{FF2B5EF4-FFF2-40B4-BE49-F238E27FC236}">
                        <a16:creationId xmlns:a16="http://schemas.microsoft.com/office/drawing/2014/main" id="{0A492776-6D43-4135-9DE2-21ED9F97A321}"/>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Round Diagonal Corner Rectangle 5">
                    <a:extLst>
                      <a:ext uri="{FF2B5EF4-FFF2-40B4-BE49-F238E27FC236}">
                        <a16:creationId xmlns:a16="http://schemas.microsoft.com/office/drawing/2014/main" id="{25B259E3-5F08-4976-BF52-9A2CEFE8F92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Round Diagonal Corner Rectangle 6">
                    <a:extLst>
                      <a:ext uri="{FF2B5EF4-FFF2-40B4-BE49-F238E27FC236}">
                        <a16:creationId xmlns:a16="http://schemas.microsoft.com/office/drawing/2014/main" id="{33DDA70C-ED37-49D2-8EDB-517132915A66}"/>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6" name="Group 8">
                  <a:extLst>
                    <a:ext uri="{FF2B5EF4-FFF2-40B4-BE49-F238E27FC236}">
                      <a16:creationId xmlns:a16="http://schemas.microsoft.com/office/drawing/2014/main" id="{FBA60429-0B13-47A4-988D-6272510C8F3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07" name="Round Diagonal Corner Rectangle 44">
                    <a:extLst>
                      <a:ext uri="{FF2B5EF4-FFF2-40B4-BE49-F238E27FC236}">
                        <a16:creationId xmlns:a16="http://schemas.microsoft.com/office/drawing/2014/main" id="{8FCABE0C-E3CF-4F85-932B-46AED2BFD694}"/>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Round Diagonal Corner Rectangle 45">
                    <a:extLst>
                      <a:ext uri="{FF2B5EF4-FFF2-40B4-BE49-F238E27FC236}">
                        <a16:creationId xmlns:a16="http://schemas.microsoft.com/office/drawing/2014/main" id="{20DDDADA-99E0-4529-9FF0-8E04FC7FE98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Round Diagonal Corner Rectangle 46">
                    <a:extLst>
                      <a:ext uri="{FF2B5EF4-FFF2-40B4-BE49-F238E27FC236}">
                        <a16:creationId xmlns:a16="http://schemas.microsoft.com/office/drawing/2014/main" id="{CB9C07AF-422B-4D4A-949E-E235CB4EDA80}"/>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Round Diagonal Corner Rectangle 47">
                    <a:extLst>
                      <a:ext uri="{FF2B5EF4-FFF2-40B4-BE49-F238E27FC236}">
                        <a16:creationId xmlns:a16="http://schemas.microsoft.com/office/drawing/2014/main" id="{456B41FA-7EB3-45A3-96BA-25751258880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Round Diagonal Corner Rectangle 48">
                    <a:extLst>
                      <a:ext uri="{FF2B5EF4-FFF2-40B4-BE49-F238E27FC236}">
                        <a16:creationId xmlns:a16="http://schemas.microsoft.com/office/drawing/2014/main" id="{B5ABD932-AFD3-4FBC-AE24-BB0FD11AD85A}"/>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66" name="Group 665">
                <a:extLst>
                  <a:ext uri="{FF2B5EF4-FFF2-40B4-BE49-F238E27FC236}">
                    <a16:creationId xmlns:a16="http://schemas.microsoft.com/office/drawing/2014/main" id="{7BC15680-66E9-47A2-8E6D-BEAB2B297562}"/>
                  </a:ext>
                </a:extLst>
              </p:cNvPr>
              <p:cNvGrpSpPr/>
              <p:nvPr/>
            </p:nvGrpSpPr>
            <p:grpSpPr>
              <a:xfrm rot="8113811">
                <a:off x="1438523" y="2207715"/>
                <a:ext cx="1390153" cy="762604"/>
                <a:chOff x="4567827" y="970271"/>
                <a:chExt cx="1595182" cy="1230216"/>
              </a:xfrm>
            </p:grpSpPr>
            <p:grpSp>
              <p:nvGrpSpPr>
                <p:cNvPr id="693" name="Group 7">
                  <a:extLst>
                    <a:ext uri="{FF2B5EF4-FFF2-40B4-BE49-F238E27FC236}">
                      <a16:creationId xmlns:a16="http://schemas.microsoft.com/office/drawing/2014/main" id="{42780C3A-4024-4470-9C46-F370E440D970}"/>
                    </a:ext>
                  </a:extLst>
                </p:cNvPr>
                <p:cNvGrpSpPr/>
                <p:nvPr/>
              </p:nvGrpSpPr>
              <p:grpSpPr>
                <a:xfrm>
                  <a:off x="4567827" y="970271"/>
                  <a:ext cx="1176558" cy="776349"/>
                  <a:chOff x="4567827" y="970271"/>
                  <a:chExt cx="1176558" cy="776349"/>
                </a:xfrm>
                <a:solidFill>
                  <a:schemeClr val="accent3">
                    <a:lumMod val="50000"/>
                  </a:schemeClr>
                </a:solidFill>
              </p:grpSpPr>
              <p:sp>
                <p:nvSpPr>
                  <p:cNvPr id="700" name="Round Diagonal Corner Rectangle 2">
                    <a:extLst>
                      <a:ext uri="{FF2B5EF4-FFF2-40B4-BE49-F238E27FC236}">
                        <a16:creationId xmlns:a16="http://schemas.microsoft.com/office/drawing/2014/main" id="{90342BD6-AD48-4CBD-ABB4-89C9536D1D3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Round Diagonal Corner Rectangle 3">
                    <a:extLst>
                      <a:ext uri="{FF2B5EF4-FFF2-40B4-BE49-F238E27FC236}">
                        <a16:creationId xmlns:a16="http://schemas.microsoft.com/office/drawing/2014/main" id="{F2230A9A-FC61-49BE-A8A3-EFB58E87B6B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Round Diagonal Corner Rectangle 4">
                    <a:extLst>
                      <a:ext uri="{FF2B5EF4-FFF2-40B4-BE49-F238E27FC236}">
                        <a16:creationId xmlns:a16="http://schemas.microsoft.com/office/drawing/2014/main" id="{D5C0CE48-FC23-4514-B6D0-BD5A84B4A89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Round Diagonal Corner Rectangle 5">
                    <a:extLst>
                      <a:ext uri="{FF2B5EF4-FFF2-40B4-BE49-F238E27FC236}">
                        <a16:creationId xmlns:a16="http://schemas.microsoft.com/office/drawing/2014/main" id="{B603645A-743B-4EB3-844A-A4CCAE03C452}"/>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Round Diagonal Corner Rectangle 6">
                    <a:extLst>
                      <a:ext uri="{FF2B5EF4-FFF2-40B4-BE49-F238E27FC236}">
                        <a16:creationId xmlns:a16="http://schemas.microsoft.com/office/drawing/2014/main" id="{A3AFD46B-6FD0-4E6E-B107-8B866BFC4DDA}"/>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4" name="Group 8">
                  <a:extLst>
                    <a:ext uri="{FF2B5EF4-FFF2-40B4-BE49-F238E27FC236}">
                      <a16:creationId xmlns:a16="http://schemas.microsoft.com/office/drawing/2014/main" id="{E7F3EBF7-DCF3-460A-853A-BBF58914592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95" name="Round Diagonal Corner Rectangle 57">
                    <a:extLst>
                      <a:ext uri="{FF2B5EF4-FFF2-40B4-BE49-F238E27FC236}">
                        <a16:creationId xmlns:a16="http://schemas.microsoft.com/office/drawing/2014/main" id="{D046ED25-6970-4897-9AEE-988568B47E6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Round Diagonal Corner Rectangle 58">
                    <a:extLst>
                      <a:ext uri="{FF2B5EF4-FFF2-40B4-BE49-F238E27FC236}">
                        <a16:creationId xmlns:a16="http://schemas.microsoft.com/office/drawing/2014/main" id="{0AE40711-D4A6-4B84-935A-BDF44D2B38AD}"/>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Round Diagonal Corner Rectangle 59">
                    <a:extLst>
                      <a:ext uri="{FF2B5EF4-FFF2-40B4-BE49-F238E27FC236}">
                        <a16:creationId xmlns:a16="http://schemas.microsoft.com/office/drawing/2014/main" id="{D7C81341-3CB4-482C-A647-A7DC592DFEE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Round Diagonal Corner Rectangle 60">
                    <a:extLst>
                      <a:ext uri="{FF2B5EF4-FFF2-40B4-BE49-F238E27FC236}">
                        <a16:creationId xmlns:a16="http://schemas.microsoft.com/office/drawing/2014/main" id="{81B06611-0534-480E-999F-669DEBC4585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Round Diagonal Corner Rectangle 61">
                    <a:extLst>
                      <a:ext uri="{FF2B5EF4-FFF2-40B4-BE49-F238E27FC236}">
                        <a16:creationId xmlns:a16="http://schemas.microsoft.com/office/drawing/2014/main" id="{2C46E419-E9E5-4EFE-BF95-AC263AD23847}"/>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67" name="Group 666">
                <a:extLst>
                  <a:ext uri="{FF2B5EF4-FFF2-40B4-BE49-F238E27FC236}">
                    <a16:creationId xmlns:a16="http://schemas.microsoft.com/office/drawing/2014/main" id="{9D1AA73A-94D5-48AE-8319-060497EB181B}"/>
                  </a:ext>
                </a:extLst>
              </p:cNvPr>
              <p:cNvGrpSpPr/>
              <p:nvPr/>
            </p:nvGrpSpPr>
            <p:grpSpPr>
              <a:xfrm rot="9089938">
                <a:off x="2556363" y="1661184"/>
                <a:ext cx="1090262" cy="771324"/>
                <a:chOff x="4567827" y="970271"/>
                <a:chExt cx="1595182" cy="1230216"/>
              </a:xfrm>
            </p:grpSpPr>
            <p:grpSp>
              <p:nvGrpSpPr>
                <p:cNvPr id="681" name="Group 7">
                  <a:extLst>
                    <a:ext uri="{FF2B5EF4-FFF2-40B4-BE49-F238E27FC236}">
                      <a16:creationId xmlns:a16="http://schemas.microsoft.com/office/drawing/2014/main" id="{4F278229-F9E3-4B97-BD2E-3905122DE48F}"/>
                    </a:ext>
                  </a:extLst>
                </p:cNvPr>
                <p:cNvGrpSpPr/>
                <p:nvPr/>
              </p:nvGrpSpPr>
              <p:grpSpPr>
                <a:xfrm>
                  <a:off x="4567827" y="970271"/>
                  <a:ext cx="1176558" cy="776349"/>
                  <a:chOff x="4567827" y="970271"/>
                  <a:chExt cx="1176558" cy="776349"/>
                </a:xfrm>
                <a:solidFill>
                  <a:schemeClr val="accent3">
                    <a:lumMod val="50000"/>
                  </a:schemeClr>
                </a:solidFill>
              </p:grpSpPr>
              <p:sp>
                <p:nvSpPr>
                  <p:cNvPr id="688" name="Round Diagonal Corner Rectangle 2">
                    <a:extLst>
                      <a:ext uri="{FF2B5EF4-FFF2-40B4-BE49-F238E27FC236}">
                        <a16:creationId xmlns:a16="http://schemas.microsoft.com/office/drawing/2014/main" id="{ED9FD1B9-A6A1-4FC9-9ED9-4AA02D1033F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Round Diagonal Corner Rectangle 3">
                    <a:extLst>
                      <a:ext uri="{FF2B5EF4-FFF2-40B4-BE49-F238E27FC236}">
                        <a16:creationId xmlns:a16="http://schemas.microsoft.com/office/drawing/2014/main" id="{9971451F-03DA-4467-9E2E-B4FAFF887E2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Round Diagonal Corner Rectangle 4">
                    <a:extLst>
                      <a:ext uri="{FF2B5EF4-FFF2-40B4-BE49-F238E27FC236}">
                        <a16:creationId xmlns:a16="http://schemas.microsoft.com/office/drawing/2014/main" id="{B3B04D19-F172-44B5-B0DC-C5B36806628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Round Diagonal Corner Rectangle 5">
                    <a:extLst>
                      <a:ext uri="{FF2B5EF4-FFF2-40B4-BE49-F238E27FC236}">
                        <a16:creationId xmlns:a16="http://schemas.microsoft.com/office/drawing/2014/main" id="{4AA30A38-5E22-4BA8-A1A1-5235AD848795}"/>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Round Diagonal Corner Rectangle 6">
                    <a:extLst>
                      <a:ext uri="{FF2B5EF4-FFF2-40B4-BE49-F238E27FC236}">
                        <a16:creationId xmlns:a16="http://schemas.microsoft.com/office/drawing/2014/main" id="{63ABA184-C0A0-4AFD-91A8-2B9E45DD125A}"/>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2" name="Group 8">
                  <a:extLst>
                    <a:ext uri="{FF2B5EF4-FFF2-40B4-BE49-F238E27FC236}">
                      <a16:creationId xmlns:a16="http://schemas.microsoft.com/office/drawing/2014/main" id="{C72B8B77-96F0-4F56-9C6B-E0813210A178}"/>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83" name="Round Diagonal Corner Rectangle 70">
                    <a:extLst>
                      <a:ext uri="{FF2B5EF4-FFF2-40B4-BE49-F238E27FC236}">
                        <a16:creationId xmlns:a16="http://schemas.microsoft.com/office/drawing/2014/main" id="{4277B5BB-014E-4571-AA2E-CEE4ADE71E9E}"/>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Round Diagonal Corner Rectangle 71">
                    <a:extLst>
                      <a:ext uri="{FF2B5EF4-FFF2-40B4-BE49-F238E27FC236}">
                        <a16:creationId xmlns:a16="http://schemas.microsoft.com/office/drawing/2014/main" id="{833D73DB-88D5-4FD9-B301-285145E81B7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Round Diagonal Corner Rectangle 72">
                    <a:extLst>
                      <a:ext uri="{FF2B5EF4-FFF2-40B4-BE49-F238E27FC236}">
                        <a16:creationId xmlns:a16="http://schemas.microsoft.com/office/drawing/2014/main" id="{10A1F5BE-B9D8-4057-AF20-BA78F244E3C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Round Diagonal Corner Rectangle 73">
                    <a:extLst>
                      <a:ext uri="{FF2B5EF4-FFF2-40B4-BE49-F238E27FC236}">
                        <a16:creationId xmlns:a16="http://schemas.microsoft.com/office/drawing/2014/main" id="{A60CA3D6-57A8-4300-9BCC-9DF61262DB1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Round Diagonal Corner Rectangle 74">
                    <a:extLst>
                      <a:ext uri="{FF2B5EF4-FFF2-40B4-BE49-F238E27FC236}">
                        <a16:creationId xmlns:a16="http://schemas.microsoft.com/office/drawing/2014/main" id="{5AFC1C42-CD3C-465F-955E-951031A628DD}"/>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68" name="Group 667">
                <a:extLst>
                  <a:ext uri="{FF2B5EF4-FFF2-40B4-BE49-F238E27FC236}">
                    <a16:creationId xmlns:a16="http://schemas.microsoft.com/office/drawing/2014/main" id="{F62C6DC5-A4D5-410D-8652-E115955E7AB9}"/>
                  </a:ext>
                </a:extLst>
              </p:cNvPr>
              <p:cNvGrpSpPr/>
              <p:nvPr/>
            </p:nvGrpSpPr>
            <p:grpSpPr>
              <a:xfrm rot="13486189" flipH="1">
                <a:off x="1389306" y="2685691"/>
                <a:ext cx="1345945" cy="1037421"/>
                <a:chOff x="4567827" y="970271"/>
                <a:chExt cx="1595182" cy="1230216"/>
              </a:xfrm>
            </p:grpSpPr>
            <p:grpSp>
              <p:nvGrpSpPr>
                <p:cNvPr id="669" name="Group 7">
                  <a:extLst>
                    <a:ext uri="{FF2B5EF4-FFF2-40B4-BE49-F238E27FC236}">
                      <a16:creationId xmlns:a16="http://schemas.microsoft.com/office/drawing/2014/main" id="{B6BCBE69-8BB7-46AC-A5EF-C4E4F53764E3}"/>
                    </a:ext>
                  </a:extLst>
                </p:cNvPr>
                <p:cNvGrpSpPr/>
                <p:nvPr/>
              </p:nvGrpSpPr>
              <p:grpSpPr>
                <a:xfrm>
                  <a:off x="4567827" y="970271"/>
                  <a:ext cx="1176558" cy="776349"/>
                  <a:chOff x="4567827" y="970271"/>
                  <a:chExt cx="1176558" cy="776349"/>
                </a:xfrm>
                <a:solidFill>
                  <a:schemeClr val="accent3">
                    <a:lumMod val="50000"/>
                  </a:schemeClr>
                </a:solidFill>
              </p:grpSpPr>
              <p:sp>
                <p:nvSpPr>
                  <p:cNvPr id="676" name="Round Diagonal Corner Rectangle 2">
                    <a:extLst>
                      <a:ext uri="{FF2B5EF4-FFF2-40B4-BE49-F238E27FC236}">
                        <a16:creationId xmlns:a16="http://schemas.microsoft.com/office/drawing/2014/main" id="{20719340-281E-4116-86BA-A87FB872FCE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Round Diagonal Corner Rectangle 3">
                    <a:extLst>
                      <a:ext uri="{FF2B5EF4-FFF2-40B4-BE49-F238E27FC236}">
                        <a16:creationId xmlns:a16="http://schemas.microsoft.com/office/drawing/2014/main" id="{11792FB4-F242-4F84-BE56-416296207C4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Round Diagonal Corner Rectangle 4">
                    <a:extLst>
                      <a:ext uri="{FF2B5EF4-FFF2-40B4-BE49-F238E27FC236}">
                        <a16:creationId xmlns:a16="http://schemas.microsoft.com/office/drawing/2014/main" id="{098A59FB-35CD-4B2A-B307-C3852DC5F82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Round Diagonal Corner Rectangle 5">
                    <a:extLst>
                      <a:ext uri="{FF2B5EF4-FFF2-40B4-BE49-F238E27FC236}">
                        <a16:creationId xmlns:a16="http://schemas.microsoft.com/office/drawing/2014/main" id="{383BF4E0-8E7D-45E1-8882-B4E39D0956E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Round Diagonal Corner Rectangle 6">
                    <a:extLst>
                      <a:ext uri="{FF2B5EF4-FFF2-40B4-BE49-F238E27FC236}">
                        <a16:creationId xmlns:a16="http://schemas.microsoft.com/office/drawing/2014/main" id="{B3E1B080-6FCB-4239-B090-76F4AA97803E}"/>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0" name="Group 8">
                  <a:extLst>
                    <a:ext uri="{FF2B5EF4-FFF2-40B4-BE49-F238E27FC236}">
                      <a16:creationId xmlns:a16="http://schemas.microsoft.com/office/drawing/2014/main" id="{9959C1C0-2732-4347-AA31-C3619646E8B4}"/>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71" name="Round Diagonal Corner Rectangle 83">
                    <a:extLst>
                      <a:ext uri="{FF2B5EF4-FFF2-40B4-BE49-F238E27FC236}">
                        <a16:creationId xmlns:a16="http://schemas.microsoft.com/office/drawing/2014/main" id="{26376B07-D3CD-4B5D-A04B-1AC03906938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Round Diagonal Corner Rectangle 84">
                    <a:extLst>
                      <a:ext uri="{FF2B5EF4-FFF2-40B4-BE49-F238E27FC236}">
                        <a16:creationId xmlns:a16="http://schemas.microsoft.com/office/drawing/2014/main" id="{B12C612C-2ABB-47EC-83A2-BF9E0EFC6E8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Round Diagonal Corner Rectangle 85">
                    <a:extLst>
                      <a:ext uri="{FF2B5EF4-FFF2-40B4-BE49-F238E27FC236}">
                        <a16:creationId xmlns:a16="http://schemas.microsoft.com/office/drawing/2014/main" id="{327B1D71-55DE-4553-AD91-57E5727755F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Round Diagonal Corner Rectangle 86">
                    <a:extLst>
                      <a:ext uri="{FF2B5EF4-FFF2-40B4-BE49-F238E27FC236}">
                        <a16:creationId xmlns:a16="http://schemas.microsoft.com/office/drawing/2014/main" id="{893B4BBE-7477-4807-8601-7C5E2BFDAC58}"/>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Round Diagonal Corner Rectangle 87">
                    <a:extLst>
                      <a:ext uri="{FF2B5EF4-FFF2-40B4-BE49-F238E27FC236}">
                        <a16:creationId xmlns:a16="http://schemas.microsoft.com/office/drawing/2014/main" id="{F9D3F4C8-D23A-418A-94E7-FC375E90FB19}"/>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 name="Group 27">
              <a:extLst>
                <a:ext uri="{FF2B5EF4-FFF2-40B4-BE49-F238E27FC236}">
                  <a16:creationId xmlns:a16="http://schemas.microsoft.com/office/drawing/2014/main" id="{1DF6789C-43EA-47DA-87A9-DB2FFFE439FF}"/>
                </a:ext>
              </a:extLst>
            </p:cNvPr>
            <p:cNvGrpSpPr/>
            <p:nvPr/>
          </p:nvGrpSpPr>
          <p:grpSpPr>
            <a:xfrm>
              <a:off x="7219011" y="3705252"/>
              <a:ext cx="1015120" cy="696482"/>
              <a:chOff x="3480816" y="1417320"/>
              <a:chExt cx="4105975" cy="2871216"/>
            </a:xfrm>
          </p:grpSpPr>
          <p:grpSp>
            <p:nvGrpSpPr>
              <p:cNvPr id="649" name="Group 648">
                <a:extLst>
                  <a:ext uri="{FF2B5EF4-FFF2-40B4-BE49-F238E27FC236}">
                    <a16:creationId xmlns:a16="http://schemas.microsoft.com/office/drawing/2014/main" id="{0F585CDA-85C0-47E1-9E89-219E940EB79C}"/>
                  </a:ext>
                </a:extLst>
              </p:cNvPr>
              <p:cNvGrpSpPr/>
              <p:nvPr/>
            </p:nvGrpSpPr>
            <p:grpSpPr>
              <a:xfrm>
                <a:off x="4489705" y="1779294"/>
                <a:ext cx="1630864" cy="1887450"/>
                <a:chOff x="7653422" y="1435608"/>
                <a:chExt cx="2769586" cy="3757446"/>
              </a:xfrm>
            </p:grpSpPr>
            <p:sp>
              <p:nvSpPr>
                <p:cNvPr id="659" name="Rectangle 2">
                  <a:extLst>
                    <a:ext uri="{FF2B5EF4-FFF2-40B4-BE49-F238E27FC236}">
                      <a16:creationId xmlns:a16="http://schemas.microsoft.com/office/drawing/2014/main" id="{AB97030A-282E-4E38-AAC6-34B28ACAFE28}"/>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Freeform: Shape 659">
                  <a:extLst>
                    <a:ext uri="{FF2B5EF4-FFF2-40B4-BE49-F238E27FC236}">
                      <a16:creationId xmlns:a16="http://schemas.microsoft.com/office/drawing/2014/main" id="{5239E5F3-92CD-4A73-89FB-5A1C63FEF7F6}"/>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50" name="Group 649">
                <a:extLst>
                  <a:ext uri="{FF2B5EF4-FFF2-40B4-BE49-F238E27FC236}">
                    <a16:creationId xmlns:a16="http://schemas.microsoft.com/office/drawing/2014/main" id="{3AF7B65A-456A-43C1-A05F-522B0A1196F8}"/>
                  </a:ext>
                </a:extLst>
              </p:cNvPr>
              <p:cNvGrpSpPr/>
              <p:nvPr/>
            </p:nvGrpSpPr>
            <p:grpSpPr>
              <a:xfrm>
                <a:off x="5218177" y="1636776"/>
                <a:ext cx="1822482" cy="2109216"/>
                <a:chOff x="7653422" y="1435608"/>
                <a:chExt cx="2769586" cy="3757446"/>
              </a:xfrm>
            </p:grpSpPr>
            <p:sp>
              <p:nvSpPr>
                <p:cNvPr id="657" name="Rectangle 2">
                  <a:extLst>
                    <a:ext uri="{FF2B5EF4-FFF2-40B4-BE49-F238E27FC236}">
                      <a16:creationId xmlns:a16="http://schemas.microsoft.com/office/drawing/2014/main" id="{55C28606-FA42-4FAB-BB29-F96239C19F19}"/>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Freeform: Shape 657">
                  <a:extLst>
                    <a:ext uri="{FF2B5EF4-FFF2-40B4-BE49-F238E27FC236}">
                      <a16:creationId xmlns:a16="http://schemas.microsoft.com/office/drawing/2014/main" id="{8798F4FC-C8D9-455E-8F96-26653441FAEF}"/>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51" name="Group 650">
                <a:extLst>
                  <a:ext uri="{FF2B5EF4-FFF2-40B4-BE49-F238E27FC236}">
                    <a16:creationId xmlns:a16="http://schemas.microsoft.com/office/drawing/2014/main" id="{DCF925C7-84FC-4E73-A3E2-C235760AAEE7}"/>
                  </a:ext>
                </a:extLst>
              </p:cNvPr>
              <p:cNvGrpSpPr/>
              <p:nvPr/>
            </p:nvGrpSpPr>
            <p:grpSpPr>
              <a:xfrm>
                <a:off x="3480816" y="1417320"/>
                <a:ext cx="2162223" cy="2502408"/>
                <a:chOff x="7653422" y="1435608"/>
                <a:chExt cx="2769586" cy="3757446"/>
              </a:xfrm>
            </p:grpSpPr>
            <p:sp>
              <p:nvSpPr>
                <p:cNvPr id="655" name="Rectangle 2">
                  <a:extLst>
                    <a:ext uri="{FF2B5EF4-FFF2-40B4-BE49-F238E27FC236}">
                      <a16:creationId xmlns:a16="http://schemas.microsoft.com/office/drawing/2014/main" id="{770D09DA-D4A6-4229-A839-E51F0376C071}"/>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Freeform: Shape 655">
                  <a:extLst>
                    <a:ext uri="{FF2B5EF4-FFF2-40B4-BE49-F238E27FC236}">
                      <a16:creationId xmlns:a16="http://schemas.microsoft.com/office/drawing/2014/main" id="{0A2AD023-6DD9-477C-8C5E-B9E3BE3A82F3}"/>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52" name="Group 651">
                <a:extLst>
                  <a:ext uri="{FF2B5EF4-FFF2-40B4-BE49-F238E27FC236}">
                    <a16:creationId xmlns:a16="http://schemas.microsoft.com/office/drawing/2014/main" id="{B7A4CCE9-22B4-436D-97F3-CE3DC12CDB9A}"/>
                  </a:ext>
                </a:extLst>
              </p:cNvPr>
              <p:cNvGrpSpPr/>
              <p:nvPr/>
            </p:nvGrpSpPr>
            <p:grpSpPr>
              <a:xfrm>
                <a:off x="5394961" y="1751862"/>
                <a:ext cx="2191830" cy="2536674"/>
                <a:chOff x="7653422" y="1435608"/>
                <a:chExt cx="2769586" cy="3757446"/>
              </a:xfrm>
            </p:grpSpPr>
            <p:sp>
              <p:nvSpPr>
                <p:cNvPr id="653" name="Rectangle 2">
                  <a:extLst>
                    <a:ext uri="{FF2B5EF4-FFF2-40B4-BE49-F238E27FC236}">
                      <a16:creationId xmlns:a16="http://schemas.microsoft.com/office/drawing/2014/main" id="{2A11D066-FDAC-4495-BE87-274FC23599F9}"/>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Freeform: Shape 653">
                  <a:extLst>
                    <a:ext uri="{FF2B5EF4-FFF2-40B4-BE49-F238E27FC236}">
                      <a16:creationId xmlns:a16="http://schemas.microsoft.com/office/drawing/2014/main" id="{8E350A6D-572D-490C-BBC5-D24B3883044D}"/>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29" name="Group 28">
              <a:extLst>
                <a:ext uri="{FF2B5EF4-FFF2-40B4-BE49-F238E27FC236}">
                  <a16:creationId xmlns:a16="http://schemas.microsoft.com/office/drawing/2014/main" id="{181AAA75-EED7-4D6A-8E89-D040F2EFB022}"/>
                </a:ext>
              </a:extLst>
            </p:cNvPr>
            <p:cNvGrpSpPr/>
            <p:nvPr/>
          </p:nvGrpSpPr>
          <p:grpSpPr>
            <a:xfrm>
              <a:off x="7435572" y="3822429"/>
              <a:ext cx="384925" cy="648379"/>
              <a:chOff x="1241184" y="770000"/>
              <a:chExt cx="2405441" cy="4129562"/>
            </a:xfrm>
          </p:grpSpPr>
          <p:grpSp>
            <p:nvGrpSpPr>
              <p:cNvPr id="557" name="Group 556">
                <a:extLst>
                  <a:ext uri="{FF2B5EF4-FFF2-40B4-BE49-F238E27FC236}">
                    <a16:creationId xmlns:a16="http://schemas.microsoft.com/office/drawing/2014/main" id="{1871B501-9169-4771-907D-923224F4ED9F}"/>
                  </a:ext>
                </a:extLst>
              </p:cNvPr>
              <p:cNvGrpSpPr/>
              <p:nvPr/>
            </p:nvGrpSpPr>
            <p:grpSpPr>
              <a:xfrm>
                <a:off x="2133600" y="2743200"/>
                <a:ext cx="1295400" cy="990600"/>
                <a:chOff x="4567827" y="970271"/>
                <a:chExt cx="1595182" cy="1230216"/>
              </a:xfrm>
            </p:grpSpPr>
            <p:grpSp>
              <p:nvGrpSpPr>
                <p:cNvPr id="637" name="Group 636">
                  <a:extLst>
                    <a:ext uri="{FF2B5EF4-FFF2-40B4-BE49-F238E27FC236}">
                      <a16:creationId xmlns:a16="http://schemas.microsoft.com/office/drawing/2014/main" id="{5EF13D30-5DE7-4EC5-8D90-986D4402543D}"/>
                    </a:ext>
                  </a:extLst>
                </p:cNvPr>
                <p:cNvGrpSpPr/>
                <p:nvPr/>
              </p:nvGrpSpPr>
              <p:grpSpPr>
                <a:xfrm>
                  <a:off x="4567827" y="970271"/>
                  <a:ext cx="1176558" cy="776349"/>
                  <a:chOff x="4567827" y="970271"/>
                  <a:chExt cx="1176558" cy="776349"/>
                </a:xfrm>
                <a:solidFill>
                  <a:schemeClr val="accent3">
                    <a:lumMod val="50000"/>
                  </a:schemeClr>
                </a:solidFill>
              </p:grpSpPr>
              <p:sp>
                <p:nvSpPr>
                  <p:cNvPr id="644" name="Round Diagonal Corner Rectangle 2">
                    <a:extLst>
                      <a:ext uri="{FF2B5EF4-FFF2-40B4-BE49-F238E27FC236}">
                        <a16:creationId xmlns:a16="http://schemas.microsoft.com/office/drawing/2014/main" id="{132E75DF-B020-418F-8ED3-2CA0CFBD358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Round Diagonal Corner Rectangle 3">
                    <a:extLst>
                      <a:ext uri="{FF2B5EF4-FFF2-40B4-BE49-F238E27FC236}">
                        <a16:creationId xmlns:a16="http://schemas.microsoft.com/office/drawing/2014/main" id="{3875B7A5-67E5-45B0-BFEA-DFCB82791AD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Round Diagonal Corner Rectangle 4">
                    <a:extLst>
                      <a:ext uri="{FF2B5EF4-FFF2-40B4-BE49-F238E27FC236}">
                        <a16:creationId xmlns:a16="http://schemas.microsoft.com/office/drawing/2014/main" id="{E8A22045-BF38-4D0E-BA71-1571629D606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Round Diagonal Corner Rectangle 5">
                    <a:extLst>
                      <a:ext uri="{FF2B5EF4-FFF2-40B4-BE49-F238E27FC236}">
                        <a16:creationId xmlns:a16="http://schemas.microsoft.com/office/drawing/2014/main" id="{6BB60897-1E81-4C61-AB79-C5276F0970F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Round Diagonal Corner Rectangle 6">
                    <a:extLst>
                      <a:ext uri="{FF2B5EF4-FFF2-40B4-BE49-F238E27FC236}">
                        <a16:creationId xmlns:a16="http://schemas.microsoft.com/office/drawing/2014/main" id="{53723B7D-6685-461A-A9C5-55173F629C12}"/>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8" name="Group 637">
                  <a:extLst>
                    <a:ext uri="{FF2B5EF4-FFF2-40B4-BE49-F238E27FC236}">
                      <a16:creationId xmlns:a16="http://schemas.microsoft.com/office/drawing/2014/main" id="{CA2BBC42-FC88-466B-B2E7-DA7D66C88690}"/>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39" name="Round Diagonal Corner Rectangle 9">
                    <a:extLst>
                      <a:ext uri="{FF2B5EF4-FFF2-40B4-BE49-F238E27FC236}">
                        <a16:creationId xmlns:a16="http://schemas.microsoft.com/office/drawing/2014/main" id="{8B5268CD-8612-449D-9DFC-B838E814632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Round Diagonal Corner Rectangle 10">
                    <a:extLst>
                      <a:ext uri="{FF2B5EF4-FFF2-40B4-BE49-F238E27FC236}">
                        <a16:creationId xmlns:a16="http://schemas.microsoft.com/office/drawing/2014/main" id="{D6E8C87C-DAEB-4C21-93D0-C2878966F5F3}"/>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Round Diagonal Corner Rectangle 11">
                    <a:extLst>
                      <a:ext uri="{FF2B5EF4-FFF2-40B4-BE49-F238E27FC236}">
                        <a16:creationId xmlns:a16="http://schemas.microsoft.com/office/drawing/2014/main" id="{27742927-2C00-47B6-A8D8-B9E84DDDC08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Round Diagonal Corner Rectangle 12">
                    <a:extLst>
                      <a:ext uri="{FF2B5EF4-FFF2-40B4-BE49-F238E27FC236}">
                        <a16:creationId xmlns:a16="http://schemas.microsoft.com/office/drawing/2014/main" id="{0BA8AC10-B6BB-46EE-B5B6-9AF3B5FF18F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Round Diagonal Corner Rectangle 13">
                    <a:extLst>
                      <a:ext uri="{FF2B5EF4-FFF2-40B4-BE49-F238E27FC236}">
                        <a16:creationId xmlns:a16="http://schemas.microsoft.com/office/drawing/2014/main" id="{752A46B9-2FA6-4E99-ABF1-FCF797877E19}"/>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58" name="Double Wave 557">
                <a:extLst>
                  <a:ext uri="{FF2B5EF4-FFF2-40B4-BE49-F238E27FC236}">
                    <a16:creationId xmlns:a16="http://schemas.microsoft.com/office/drawing/2014/main" id="{568705FC-4FF2-4654-865B-6524B1EA9CD0}"/>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9" name="Group 558">
                <a:extLst>
                  <a:ext uri="{FF2B5EF4-FFF2-40B4-BE49-F238E27FC236}">
                    <a16:creationId xmlns:a16="http://schemas.microsoft.com/office/drawing/2014/main" id="{711DF7F2-F6D9-4123-82E6-56DC9C386F02}"/>
                  </a:ext>
                </a:extLst>
              </p:cNvPr>
              <p:cNvGrpSpPr/>
              <p:nvPr/>
            </p:nvGrpSpPr>
            <p:grpSpPr>
              <a:xfrm rot="3721982">
                <a:off x="2072705" y="1965154"/>
                <a:ext cx="1219200" cy="940256"/>
                <a:chOff x="4567827" y="970271"/>
                <a:chExt cx="1595182" cy="1230216"/>
              </a:xfrm>
            </p:grpSpPr>
            <p:grpSp>
              <p:nvGrpSpPr>
                <p:cNvPr id="625" name="Group 7">
                  <a:extLst>
                    <a:ext uri="{FF2B5EF4-FFF2-40B4-BE49-F238E27FC236}">
                      <a16:creationId xmlns:a16="http://schemas.microsoft.com/office/drawing/2014/main" id="{06B0EC18-646C-4EA0-86F4-116B97849AAB}"/>
                    </a:ext>
                  </a:extLst>
                </p:cNvPr>
                <p:cNvGrpSpPr/>
                <p:nvPr/>
              </p:nvGrpSpPr>
              <p:grpSpPr>
                <a:xfrm>
                  <a:off x="4567827" y="970271"/>
                  <a:ext cx="1176558" cy="776349"/>
                  <a:chOff x="4567827" y="970271"/>
                  <a:chExt cx="1176558" cy="776349"/>
                </a:xfrm>
                <a:solidFill>
                  <a:schemeClr val="accent3">
                    <a:lumMod val="50000"/>
                  </a:schemeClr>
                </a:solidFill>
              </p:grpSpPr>
              <p:sp>
                <p:nvSpPr>
                  <p:cNvPr id="632" name="Round Diagonal Corner Rectangle 2">
                    <a:extLst>
                      <a:ext uri="{FF2B5EF4-FFF2-40B4-BE49-F238E27FC236}">
                        <a16:creationId xmlns:a16="http://schemas.microsoft.com/office/drawing/2014/main" id="{46D1CEC1-A709-4CC8-9FAD-CDC59DE59A8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Round Diagonal Corner Rectangle 3">
                    <a:extLst>
                      <a:ext uri="{FF2B5EF4-FFF2-40B4-BE49-F238E27FC236}">
                        <a16:creationId xmlns:a16="http://schemas.microsoft.com/office/drawing/2014/main" id="{E27C3981-E957-4D3B-A1B6-71E0D5E8359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Round Diagonal Corner Rectangle 4">
                    <a:extLst>
                      <a:ext uri="{FF2B5EF4-FFF2-40B4-BE49-F238E27FC236}">
                        <a16:creationId xmlns:a16="http://schemas.microsoft.com/office/drawing/2014/main" id="{6CEFD8FF-E1E3-436E-A48A-420DE6E3C32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Round Diagonal Corner Rectangle 5">
                    <a:extLst>
                      <a:ext uri="{FF2B5EF4-FFF2-40B4-BE49-F238E27FC236}">
                        <a16:creationId xmlns:a16="http://schemas.microsoft.com/office/drawing/2014/main" id="{E0FA44F2-FC27-4C29-B0ED-005506D3E02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Round Diagonal Corner Rectangle 6">
                    <a:extLst>
                      <a:ext uri="{FF2B5EF4-FFF2-40B4-BE49-F238E27FC236}">
                        <a16:creationId xmlns:a16="http://schemas.microsoft.com/office/drawing/2014/main" id="{C850A469-03B7-47E2-AFE8-2FC4BFBC376E}"/>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6" name="Group 8">
                  <a:extLst>
                    <a:ext uri="{FF2B5EF4-FFF2-40B4-BE49-F238E27FC236}">
                      <a16:creationId xmlns:a16="http://schemas.microsoft.com/office/drawing/2014/main" id="{7F3C29D9-CD09-4C28-B6A7-5B8DA933CF9E}"/>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27" name="Round Diagonal Corner Rectangle 18">
                    <a:extLst>
                      <a:ext uri="{FF2B5EF4-FFF2-40B4-BE49-F238E27FC236}">
                        <a16:creationId xmlns:a16="http://schemas.microsoft.com/office/drawing/2014/main" id="{5184488A-E506-4D23-91C8-EDE0717DC68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Round Diagonal Corner Rectangle 19">
                    <a:extLst>
                      <a:ext uri="{FF2B5EF4-FFF2-40B4-BE49-F238E27FC236}">
                        <a16:creationId xmlns:a16="http://schemas.microsoft.com/office/drawing/2014/main" id="{00A320DD-8C01-4494-A1FA-7A8724C232E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Round Diagonal Corner Rectangle 20">
                    <a:extLst>
                      <a:ext uri="{FF2B5EF4-FFF2-40B4-BE49-F238E27FC236}">
                        <a16:creationId xmlns:a16="http://schemas.microsoft.com/office/drawing/2014/main" id="{52A4376D-C7D1-4359-B32F-8F27792E975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Round Diagonal Corner Rectangle 21">
                    <a:extLst>
                      <a:ext uri="{FF2B5EF4-FFF2-40B4-BE49-F238E27FC236}">
                        <a16:creationId xmlns:a16="http://schemas.microsoft.com/office/drawing/2014/main" id="{3FFD1E9D-9B79-41D0-9E51-065FA778ED9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Round Diagonal Corner Rectangle 22">
                    <a:extLst>
                      <a:ext uri="{FF2B5EF4-FFF2-40B4-BE49-F238E27FC236}">
                        <a16:creationId xmlns:a16="http://schemas.microsoft.com/office/drawing/2014/main" id="{17C69F9D-E6F4-4EAB-B008-95B51AE6CE7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0" name="Group 559">
                <a:extLst>
                  <a:ext uri="{FF2B5EF4-FFF2-40B4-BE49-F238E27FC236}">
                    <a16:creationId xmlns:a16="http://schemas.microsoft.com/office/drawing/2014/main" id="{030FA177-3BD9-4118-9AAA-2285C8FF1F7C}"/>
                  </a:ext>
                </a:extLst>
              </p:cNvPr>
              <p:cNvGrpSpPr/>
              <p:nvPr/>
            </p:nvGrpSpPr>
            <p:grpSpPr>
              <a:xfrm rot="20253845">
                <a:off x="1241184" y="1553241"/>
                <a:ext cx="1595182" cy="1230216"/>
                <a:chOff x="4567827" y="970271"/>
                <a:chExt cx="1595182" cy="1230216"/>
              </a:xfrm>
            </p:grpSpPr>
            <p:grpSp>
              <p:nvGrpSpPr>
                <p:cNvPr id="613" name="Group 7">
                  <a:extLst>
                    <a:ext uri="{FF2B5EF4-FFF2-40B4-BE49-F238E27FC236}">
                      <a16:creationId xmlns:a16="http://schemas.microsoft.com/office/drawing/2014/main" id="{55F7B1C8-A8EF-4321-8FE1-C60A70A47044}"/>
                    </a:ext>
                  </a:extLst>
                </p:cNvPr>
                <p:cNvGrpSpPr/>
                <p:nvPr/>
              </p:nvGrpSpPr>
              <p:grpSpPr>
                <a:xfrm>
                  <a:off x="4567827" y="970271"/>
                  <a:ext cx="1176558" cy="776349"/>
                  <a:chOff x="4567827" y="970271"/>
                  <a:chExt cx="1176558" cy="776349"/>
                </a:xfrm>
                <a:solidFill>
                  <a:schemeClr val="accent3">
                    <a:lumMod val="50000"/>
                  </a:schemeClr>
                </a:solidFill>
              </p:grpSpPr>
              <p:sp>
                <p:nvSpPr>
                  <p:cNvPr id="620" name="Round Diagonal Corner Rectangle 2">
                    <a:extLst>
                      <a:ext uri="{FF2B5EF4-FFF2-40B4-BE49-F238E27FC236}">
                        <a16:creationId xmlns:a16="http://schemas.microsoft.com/office/drawing/2014/main" id="{08F1F519-B6BE-4C7B-B0D5-23C02C46D6A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Round Diagonal Corner Rectangle 3">
                    <a:extLst>
                      <a:ext uri="{FF2B5EF4-FFF2-40B4-BE49-F238E27FC236}">
                        <a16:creationId xmlns:a16="http://schemas.microsoft.com/office/drawing/2014/main" id="{9E9C650A-226C-4386-9EC1-B9AB83FCA4E7}"/>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Round Diagonal Corner Rectangle 4">
                    <a:extLst>
                      <a:ext uri="{FF2B5EF4-FFF2-40B4-BE49-F238E27FC236}">
                        <a16:creationId xmlns:a16="http://schemas.microsoft.com/office/drawing/2014/main" id="{BDBB2D66-6D1C-416A-876A-8928C6A2DA7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Round Diagonal Corner Rectangle 5">
                    <a:extLst>
                      <a:ext uri="{FF2B5EF4-FFF2-40B4-BE49-F238E27FC236}">
                        <a16:creationId xmlns:a16="http://schemas.microsoft.com/office/drawing/2014/main" id="{54E48A28-4D0D-4C9D-BA79-4D7B9E55651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Round Diagonal Corner Rectangle 6">
                    <a:extLst>
                      <a:ext uri="{FF2B5EF4-FFF2-40B4-BE49-F238E27FC236}">
                        <a16:creationId xmlns:a16="http://schemas.microsoft.com/office/drawing/2014/main" id="{3933C733-3CAD-49A3-A816-61E84FDE6426}"/>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4" name="Group 8">
                  <a:extLst>
                    <a:ext uri="{FF2B5EF4-FFF2-40B4-BE49-F238E27FC236}">
                      <a16:creationId xmlns:a16="http://schemas.microsoft.com/office/drawing/2014/main" id="{66465693-077C-4283-994D-304AF31E296B}"/>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15" name="Round Diagonal Corner Rectangle 31">
                    <a:extLst>
                      <a:ext uri="{FF2B5EF4-FFF2-40B4-BE49-F238E27FC236}">
                        <a16:creationId xmlns:a16="http://schemas.microsoft.com/office/drawing/2014/main" id="{2F20EFC2-3C33-483E-B210-648C11D3900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Round Diagonal Corner Rectangle 32">
                    <a:extLst>
                      <a:ext uri="{FF2B5EF4-FFF2-40B4-BE49-F238E27FC236}">
                        <a16:creationId xmlns:a16="http://schemas.microsoft.com/office/drawing/2014/main" id="{622EA8DB-A233-44AC-AF96-8DD2EF8107E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Round Diagonal Corner Rectangle 33">
                    <a:extLst>
                      <a:ext uri="{FF2B5EF4-FFF2-40B4-BE49-F238E27FC236}">
                        <a16:creationId xmlns:a16="http://schemas.microsoft.com/office/drawing/2014/main" id="{7E49456A-EDB2-4CCE-B435-10C69CE0A07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Round Diagonal Corner Rectangle 34">
                    <a:extLst>
                      <a:ext uri="{FF2B5EF4-FFF2-40B4-BE49-F238E27FC236}">
                        <a16:creationId xmlns:a16="http://schemas.microsoft.com/office/drawing/2014/main" id="{A1489958-493A-49D2-BAF0-1A96223F838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Round Diagonal Corner Rectangle 35">
                    <a:extLst>
                      <a:ext uri="{FF2B5EF4-FFF2-40B4-BE49-F238E27FC236}">
                        <a16:creationId xmlns:a16="http://schemas.microsoft.com/office/drawing/2014/main" id="{A8B63A8C-F1DC-475B-8192-68D0F4C61BB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1" name="Group 560">
                <a:extLst>
                  <a:ext uri="{FF2B5EF4-FFF2-40B4-BE49-F238E27FC236}">
                    <a16:creationId xmlns:a16="http://schemas.microsoft.com/office/drawing/2014/main" id="{65323ACB-FDB1-46E8-A113-5DB115609BB5}"/>
                  </a:ext>
                </a:extLst>
              </p:cNvPr>
              <p:cNvGrpSpPr/>
              <p:nvPr/>
            </p:nvGrpSpPr>
            <p:grpSpPr>
              <a:xfrm rot="8113811">
                <a:off x="1943792" y="770000"/>
                <a:ext cx="1446415" cy="1355079"/>
                <a:chOff x="4567827" y="970271"/>
                <a:chExt cx="1595182" cy="1230216"/>
              </a:xfrm>
            </p:grpSpPr>
            <p:grpSp>
              <p:nvGrpSpPr>
                <p:cNvPr id="601" name="Group 7">
                  <a:extLst>
                    <a:ext uri="{FF2B5EF4-FFF2-40B4-BE49-F238E27FC236}">
                      <a16:creationId xmlns:a16="http://schemas.microsoft.com/office/drawing/2014/main" id="{4EC8A955-317E-452E-81C4-AEFB1C5668CF}"/>
                    </a:ext>
                  </a:extLst>
                </p:cNvPr>
                <p:cNvGrpSpPr/>
                <p:nvPr/>
              </p:nvGrpSpPr>
              <p:grpSpPr>
                <a:xfrm>
                  <a:off x="4567827" y="970271"/>
                  <a:ext cx="1176558" cy="776349"/>
                  <a:chOff x="4567827" y="970271"/>
                  <a:chExt cx="1176558" cy="776349"/>
                </a:xfrm>
                <a:solidFill>
                  <a:schemeClr val="accent3">
                    <a:lumMod val="50000"/>
                  </a:schemeClr>
                </a:solidFill>
              </p:grpSpPr>
              <p:sp>
                <p:nvSpPr>
                  <p:cNvPr id="608" name="Round Diagonal Corner Rectangle 2">
                    <a:extLst>
                      <a:ext uri="{FF2B5EF4-FFF2-40B4-BE49-F238E27FC236}">
                        <a16:creationId xmlns:a16="http://schemas.microsoft.com/office/drawing/2014/main" id="{0A1199AD-7B86-4207-9470-43CD087C9797}"/>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Round Diagonal Corner Rectangle 3">
                    <a:extLst>
                      <a:ext uri="{FF2B5EF4-FFF2-40B4-BE49-F238E27FC236}">
                        <a16:creationId xmlns:a16="http://schemas.microsoft.com/office/drawing/2014/main" id="{49F77336-CD24-4D91-B5FB-13D2F0094CD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Round Diagonal Corner Rectangle 4">
                    <a:extLst>
                      <a:ext uri="{FF2B5EF4-FFF2-40B4-BE49-F238E27FC236}">
                        <a16:creationId xmlns:a16="http://schemas.microsoft.com/office/drawing/2014/main" id="{02585E34-242F-46D4-A35A-56FC66EEE9C9}"/>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Round Diagonal Corner Rectangle 5">
                    <a:extLst>
                      <a:ext uri="{FF2B5EF4-FFF2-40B4-BE49-F238E27FC236}">
                        <a16:creationId xmlns:a16="http://schemas.microsoft.com/office/drawing/2014/main" id="{BAA969C5-98A6-4580-AFCA-5D80F046A5A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Round Diagonal Corner Rectangle 6">
                    <a:extLst>
                      <a:ext uri="{FF2B5EF4-FFF2-40B4-BE49-F238E27FC236}">
                        <a16:creationId xmlns:a16="http://schemas.microsoft.com/office/drawing/2014/main" id="{48993D19-C708-438C-BC61-AAD9918F6819}"/>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2" name="Group 8">
                  <a:extLst>
                    <a:ext uri="{FF2B5EF4-FFF2-40B4-BE49-F238E27FC236}">
                      <a16:creationId xmlns:a16="http://schemas.microsoft.com/office/drawing/2014/main" id="{9D4FC192-B540-44AA-882F-F3A09CE876D7}"/>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03" name="Round Diagonal Corner Rectangle 44">
                    <a:extLst>
                      <a:ext uri="{FF2B5EF4-FFF2-40B4-BE49-F238E27FC236}">
                        <a16:creationId xmlns:a16="http://schemas.microsoft.com/office/drawing/2014/main" id="{5F3DAF21-8A3E-45D8-9D80-6C24B073A241}"/>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Round Diagonal Corner Rectangle 45">
                    <a:extLst>
                      <a:ext uri="{FF2B5EF4-FFF2-40B4-BE49-F238E27FC236}">
                        <a16:creationId xmlns:a16="http://schemas.microsoft.com/office/drawing/2014/main" id="{54DF0C5A-272B-4A00-9F66-A0507F7B7AE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Round Diagonal Corner Rectangle 46">
                    <a:extLst>
                      <a:ext uri="{FF2B5EF4-FFF2-40B4-BE49-F238E27FC236}">
                        <a16:creationId xmlns:a16="http://schemas.microsoft.com/office/drawing/2014/main" id="{3D2686B3-5507-4910-8B0E-A6CF954E296A}"/>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Round Diagonal Corner Rectangle 47">
                    <a:extLst>
                      <a:ext uri="{FF2B5EF4-FFF2-40B4-BE49-F238E27FC236}">
                        <a16:creationId xmlns:a16="http://schemas.microsoft.com/office/drawing/2014/main" id="{93D8B80C-E21B-470B-B0F4-9B131841B75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Round Diagonal Corner Rectangle 48">
                    <a:extLst>
                      <a:ext uri="{FF2B5EF4-FFF2-40B4-BE49-F238E27FC236}">
                        <a16:creationId xmlns:a16="http://schemas.microsoft.com/office/drawing/2014/main" id="{47BF6A11-0D1E-4CC1-BB2C-3C667F6DF090}"/>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2" name="Group 561">
                <a:extLst>
                  <a:ext uri="{FF2B5EF4-FFF2-40B4-BE49-F238E27FC236}">
                    <a16:creationId xmlns:a16="http://schemas.microsoft.com/office/drawing/2014/main" id="{FBADB7DE-1E94-465B-AF9D-7AF4C265AC9F}"/>
                  </a:ext>
                </a:extLst>
              </p:cNvPr>
              <p:cNvGrpSpPr/>
              <p:nvPr/>
            </p:nvGrpSpPr>
            <p:grpSpPr>
              <a:xfrm rot="8113811">
                <a:off x="1438523" y="2207715"/>
                <a:ext cx="1390153" cy="762604"/>
                <a:chOff x="4567827" y="970271"/>
                <a:chExt cx="1595182" cy="1230216"/>
              </a:xfrm>
            </p:grpSpPr>
            <p:grpSp>
              <p:nvGrpSpPr>
                <p:cNvPr id="589" name="Group 7">
                  <a:extLst>
                    <a:ext uri="{FF2B5EF4-FFF2-40B4-BE49-F238E27FC236}">
                      <a16:creationId xmlns:a16="http://schemas.microsoft.com/office/drawing/2014/main" id="{92646C14-FDF9-4BFC-B8FA-4E963DDA3B1E}"/>
                    </a:ext>
                  </a:extLst>
                </p:cNvPr>
                <p:cNvGrpSpPr/>
                <p:nvPr/>
              </p:nvGrpSpPr>
              <p:grpSpPr>
                <a:xfrm>
                  <a:off x="4567827" y="970271"/>
                  <a:ext cx="1176558" cy="776349"/>
                  <a:chOff x="4567827" y="970271"/>
                  <a:chExt cx="1176558" cy="776349"/>
                </a:xfrm>
                <a:solidFill>
                  <a:schemeClr val="accent3">
                    <a:lumMod val="50000"/>
                  </a:schemeClr>
                </a:solidFill>
              </p:grpSpPr>
              <p:sp>
                <p:nvSpPr>
                  <p:cNvPr id="596" name="Round Diagonal Corner Rectangle 2">
                    <a:extLst>
                      <a:ext uri="{FF2B5EF4-FFF2-40B4-BE49-F238E27FC236}">
                        <a16:creationId xmlns:a16="http://schemas.microsoft.com/office/drawing/2014/main" id="{1FCEDD4F-5AC2-4F59-96DF-8381B060F1B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Round Diagonal Corner Rectangle 3">
                    <a:extLst>
                      <a:ext uri="{FF2B5EF4-FFF2-40B4-BE49-F238E27FC236}">
                        <a16:creationId xmlns:a16="http://schemas.microsoft.com/office/drawing/2014/main" id="{F650E317-D9B9-47DD-9A1B-37703804B4B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Round Diagonal Corner Rectangle 4">
                    <a:extLst>
                      <a:ext uri="{FF2B5EF4-FFF2-40B4-BE49-F238E27FC236}">
                        <a16:creationId xmlns:a16="http://schemas.microsoft.com/office/drawing/2014/main" id="{587B574C-B48D-4188-87C8-9147AA6CC78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Round Diagonal Corner Rectangle 5">
                    <a:extLst>
                      <a:ext uri="{FF2B5EF4-FFF2-40B4-BE49-F238E27FC236}">
                        <a16:creationId xmlns:a16="http://schemas.microsoft.com/office/drawing/2014/main" id="{304F5481-DC89-464B-8BBC-A3C9F33F1A35}"/>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Round Diagonal Corner Rectangle 6">
                    <a:extLst>
                      <a:ext uri="{FF2B5EF4-FFF2-40B4-BE49-F238E27FC236}">
                        <a16:creationId xmlns:a16="http://schemas.microsoft.com/office/drawing/2014/main" id="{B471C9A8-A3E6-445C-9D2D-A6CA4E4645F6}"/>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0" name="Group 8">
                  <a:extLst>
                    <a:ext uri="{FF2B5EF4-FFF2-40B4-BE49-F238E27FC236}">
                      <a16:creationId xmlns:a16="http://schemas.microsoft.com/office/drawing/2014/main" id="{F451C1FA-A006-4C55-A144-92F9613AFED6}"/>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91" name="Round Diagonal Corner Rectangle 57">
                    <a:extLst>
                      <a:ext uri="{FF2B5EF4-FFF2-40B4-BE49-F238E27FC236}">
                        <a16:creationId xmlns:a16="http://schemas.microsoft.com/office/drawing/2014/main" id="{7FFE127E-7240-4B32-AE21-8484887C923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Round Diagonal Corner Rectangle 58">
                    <a:extLst>
                      <a:ext uri="{FF2B5EF4-FFF2-40B4-BE49-F238E27FC236}">
                        <a16:creationId xmlns:a16="http://schemas.microsoft.com/office/drawing/2014/main" id="{A75C2658-AB53-4230-8BDE-E69A9C205E67}"/>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Round Diagonal Corner Rectangle 59">
                    <a:extLst>
                      <a:ext uri="{FF2B5EF4-FFF2-40B4-BE49-F238E27FC236}">
                        <a16:creationId xmlns:a16="http://schemas.microsoft.com/office/drawing/2014/main" id="{C8E92CAB-3767-494D-9C73-524CACFB34F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Round Diagonal Corner Rectangle 60">
                    <a:extLst>
                      <a:ext uri="{FF2B5EF4-FFF2-40B4-BE49-F238E27FC236}">
                        <a16:creationId xmlns:a16="http://schemas.microsoft.com/office/drawing/2014/main" id="{2D68C42D-88F5-4E73-BEA4-5BB61E73174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Round Diagonal Corner Rectangle 61">
                    <a:extLst>
                      <a:ext uri="{FF2B5EF4-FFF2-40B4-BE49-F238E27FC236}">
                        <a16:creationId xmlns:a16="http://schemas.microsoft.com/office/drawing/2014/main" id="{D2BC0F32-7EC9-44AC-AF10-6AF75FECD526}"/>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3" name="Group 562">
                <a:extLst>
                  <a:ext uri="{FF2B5EF4-FFF2-40B4-BE49-F238E27FC236}">
                    <a16:creationId xmlns:a16="http://schemas.microsoft.com/office/drawing/2014/main" id="{506CD6E9-346F-4176-A4E1-114A5E1EBF6E}"/>
                  </a:ext>
                </a:extLst>
              </p:cNvPr>
              <p:cNvGrpSpPr/>
              <p:nvPr/>
            </p:nvGrpSpPr>
            <p:grpSpPr>
              <a:xfrm rot="9089938">
                <a:off x="2556363" y="1661184"/>
                <a:ext cx="1090262" cy="771324"/>
                <a:chOff x="4567827" y="970271"/>
                <a:chExt cx="1595182" cy="1230216"/>
              </a:xfrm>
            </p:grpSpPr>
            <p:grpSp>
              <p:nvGrpSpPr>
                <p:cNvPr id="577" name="Group 7">
                  <a:extLst>
                    <a:ext uri="{FF2B5EF4-FFF2-40B4-BE49-F238E27FC236}">
                      <a16:creationId xmlns:a16="http://schemas.microsoft.com/office/drawing/2014/main" id="{AA0A213D-A4D3-4929-93ED-85F2307A6094}"/>
                    </a:ext>
                  </a:extLst>
                </p:cNvPr>
                <p:cNvGrpSpPr/>
                <p:nvPr/>
              </p:nvGrpSpPr>
              <p:grpSpPr>
                <a:xfrm>
                  <a:off x="4567827" y="970271"/>
                  <a:ext cx="1176558" cy="776349"/>
                  <a:chOff x="4567827" y="970271"/>
                  <a:chExt cx="1176558" cy="776349"/>
                </a:xfrm>
                <a:solidFill>
                  <a:schemeClr val="accent3">
                    <a:lumMod val="50000"/>
                  </a:schemeClr>
                </a:solidFill>
              </p:grpSpPr>
              <p:sp>
                <p:nvSpPr>
                  <p:cNvPr id="584" name="Round Diagonal Corner Rectangle 2">
                    <a:extLst>
                      <a:ext uri="{FF2B5EF4-FFF2-40B4-BE49-F238E27FC236}">
                        <a16:creationId xmlns:a16="http://schemas.microsoft.com/office/drawing/2014/main" id="{53763CFC-6E1E-413B-A7F4-FA83FA24A38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Round Diagonal Corner Rectangle 3">
                    <a:extLst>
                      <a:ext uri="{FF2B5EF4-FFF2-40B4-BE49-F238E27FC236}">
                        <a16:creationId xmlns:a16="http://schemas.microsoft.com/office/drawing/2014/main" id="{CDE4D983-CD9B-440D-AF93-AF737B2E728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Round Diagonal Corner Rectangle 4">
                    <a:extLst>
                      <a:ext uri="{FF2B5EF4-FFF2-40B4-BE49-F238E27FC236}">
                        <a16:creationId xmlns:a16="http://schemas.microsoft.com/office/drawing/2014/main" id="{75CB7A87-06DA-46D1-BC20-CA39F413480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Round Diagonal Corner Rectangle 5">
                    <a:extLst>
                      <a:ext uri="{FF2B5EF4-FFF2-40B4-BE49-F238E27FC236}">
                        <a16:creationId xmlns:a16="http://schemas.microsoft.com/office/drawing/2014/main" id="{74D874AE-A850-4990-81DC-8927B3B5087E}"/>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Round Diagonal Corner Rectangle 6">
                    <a:extLst>
                      <a:ext uri="{FF2B5EF4-FFF2-40B4-BE49-F238E27FC236}">
                        <a16:creationId xmlns:a16="http://schemas.microsoft.com/office/drawing/2014/main" id="{A5309E8A-DD4B-4CBE-817B-A223858C70EC}"/>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8" name="Group 8">
                  <a:extLst>
                    <a:ext uri="{FF2B5EF4-FFF2-40B4-BE49-F238E27FC236}">
                      <a16:creationId xmlns:a16="http://schemas.microsoft.com/office/drawing/2014/main" id="{C2EFE334-929F-482A-BB63-4EEAD526235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79" name="Round Diagonal Corner Rectangle 70">
                    <a:extLst>
                      <a:ext uri="{FF2B5EF4-FFF2-40B4-BE49-F238E27FC236}">
                        <a16:creationId xmlns:a16="http://schemas.microsoft.com/office/drawing/2014/main" id="{F01F057B-258A-42C8-A0AD-7884E3C6E873}"/>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Round Diagonal Corner Rectangle 71">
                    <a:extLst>
                      <a:ext uri="{FF2B5EF4-FFF2-40B4-BE49-F238E27FC236}">
                        <a16:creationId xmlns:a16="http://schemas.microsoft.com/office/drawing/2014/main" id="{E2EDD121-570F-46A4-AB45-FF0EE0D4289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Round Diagonal Corner Rectangle 72">
                    <a:extLst>
                      <a:ext uri="{FF2B5EF4-FFF2-40B4-BE49-F238E27FC236}">
                        <a16:creationId xmlns:a16="http://schemas.microsoft.com/office/drawing/2014/main" id="{9995A29F-0B6C-4EAF-A500-E6EDB303ADF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Round Diagonal Corner Rectangle 73">
                    <a:extLst>
                      <a:ext uri="{FF2B5EF4-FFF2-40B4-BE49-F238E27FC236}">
                        <a16:creationId xmlns:a16="http://schemas.microsoft.com/office/drawing/2014/main" id="{B0D06532-6B84-4D8F-9C42-0E137412D42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Round Diagonal Corner Rectangle 74">
                    <a:extLst>
                      <a:ext uri="{FF2B5EF4-FFF2-40B4-BE49-F238E27FC236}">
                        <a16:creationId xmlns:a16="http://schemas.microsoft.com/office/drawing/2014/main" id="{E576139D-EB64-4608-A6A1-73CBE71EC014}"/>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4" name="Group 563">
                <a:extLst>
                  <a:ext uri="{FF2B5EF4-FFF2-40B4-BE49-F238E27FC236}">
                    <a16:creationId xmlns:a16="http://schemas.microsoft.com/office/drawing/2014/main" id="{7F2143CC-1562-4D0C-9442-BFC0AB9A08B0}"/>
                  </a:ext>
                </a:extLst>
              </p:cNvPr>
              <p:cNvGrpSpPr/>
              <p:nvPr/>
            </p:nvGrpSpPr>
            <p:grpSpPr>
              <a:xfrm rot="13486189" flipH="1">
                <a:off x="1389306" y="2685691"/>
                <a:ext cx="1345945" cy="1037421"/>
                <a:chOff x="4567827" y="970271"/>
                <a:chExt cx="1595182" cy="1230216"/>
              </a:xfrm>
            </p:grpSpPr>
            <p:grpSp>
              <p:nvGrpSpPr>
                <p:cNvPr id="565" name="Group 7">
                  <a:extLst>
                    <a:ext uri="{FF2B5EF4-FFF2-40B4-BE49-F238E27FC236}">
                      <a16:creationId xmlns:a16="http://schemas.microsoft.com/office/drawing/2014/main" id="{2EC9B4B3-06BF-4472-A30F-59A799CF7754}"/>
                    </a:ext>
                  </a:extLst>
                </p:cNvPr>
                <p:cNvGrpSpPr/>
                <p:nvPr/>
              </p:nvGrpSpPr>
              <p:grpSpPr>
                <a:xfrm>
                  <a:off x="4567827" y="970271"/>
                  <a:ext cx="1176558" cy="776349"/>
                  <a:chOff x="4567827" y="970271"/>
                  <a:chExt cx="1176558" cy="776349"/>
                </a:xfrm>
                <a:solidFill>
                  <a:schemeClr val="accent3">
                    <a:lumMod val="50000"/>
                  </a:schemeClr>
                </a:solidFill>
              </p:grpSpPr>
              <p:sp>
                <p:nvSpPr>
                  <p:cNvPr id="572" name="Round Diagonal Corner Rectangle 2">
                    <a:extLst>
                      <a:ext uri="{FF2B5EF4-FFF2-40B4-BE49-F238E27FC236}">
                        <a16:creationId xmlns:a16="http://schemas.microsoft.com/office/drawing/2014/main" id="{A524AC08-DA7F-4A60-B419-9FB422B8F6B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Round Diagonal Corner Rectangle 3">
                    <a:extLst>
                      <a:ext uri="{FF2B5EF4-FFF2-40B4-BE49-F238E27FC236}">
                        <a16:creationId xmlns:a16="http://schemas.microsoft.com/office/drawing/2014/main" id="{9E75EF4D-2C91-4625-B5D1-2062AB1855D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Round Diagonal Corner Rectangle 4">
                    <a:extLst>
                      <a:ext uri="{FF2B5EF4-FFF2-40B4-BE49-F238E27FC236}">
                        <a16:creationId xmlns:a16="http://schemas.microsoft.com/office/drawing/2014/main" id="{3DDFC38F-BBC4-40A5-ADFA-0F378A92909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Round Diagonal Corner Rectangle 5">
                    <a:extLst>
                      <a:ext uri="{FF2B5EF4-FFF2-40B4-BE49-F238E27FC236}">
                        <a16:creationId xmlns:a16="http://schemas.microsoft.com/office/drawing/2014/main" id="{234888CB-4677-416C-919B-B1923562552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Round Diagonal Corner Rectangle 6">
                    <a:extLst>
                      <a:ext uri="{FF2B5EF4-FFF2-40B4-BE49-F238E27FC236}">
                        <a16:creationId xmlns:a16="http://schemas.microsoft.com/office/drawing/2014/main" id="{59A2C763-EDD7-4D75-A018-4934FEFECFED}"/>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6" name="Group 8">
                  <a:extLst>
                    <a:ext uri="{FF2B5EF4-FFF2-40B4-BE49-F238E27FC236}">
                      <a16:creationId xmlns:a16="http://schemas.microsoft.com/office/drawing/2014/main" id="{1A2ACE21-D369-47F5-89AD-70B4F1046F5B}"/>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67" name="Round Diagonal Corner Rectangle 83">
                    <a:extLst>
                      <a:ext uri="{FF2B5EF4-FFF2-40B4-BE49-F238E27FC236}">
                        <a16:creationId xmlns:a16="http://schemas.microsoft.com/office/drawing/2014/main" id="{49C24E30-B627-484F-B8BD-F5B3EA12870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Round Diagonal Corner Rectangle 84">
                    <a:extLst>
                      <a:ext uri="{FF2B5EF4-FFF2-40B4-BE49-F238E27FC236}">
                        <a16:creationId xmlns:a16="http://schemas.microsoft.com/office/drawing/2014/main" id="{FDF66006-36F7-4795-86EF-A6D9AE6CEEB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Round Diagonal Corner Rectangle 85">
                    <a:extLst>
                      <a:ext uri="{FF2B5EF4-FFF2-40B4-BE49-F238E27FC236}">
                        <a16:creationId xmlns:a16="http://schemas.microsoft.com/office/drawing/2014/main" id="{38A4368F-025C-44D0-8181-4A4A2C92BE8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Round Diagonal Corner Rectangle 86">
                    <a:extLst>
                      <a:ext uri="{FF2B5EF4-FFF2-40B4-BE49-F238E27FC236}">
                        <a16:creationId xmlns:a16="http://schemas.microsoft.com/office/drawing/2014/main" id="{9369A72A-77A1-4685-8281-8FD31266391B}"/>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Round Diagonal Corner Rectangle 87">
                    <a:extLst>
                      <a:ext uri="{FF2B5EF4-FFF2-40B4-BE49-F238E27FC236}">
                        <a16:creationId xmlns:a16="http://schemas.microsoft.com/office/drawing/2014/main" id="{1996ECE9-0449-4151-804D-3C58F838A67D}"/>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 name="Group 29">
              <a:extLst>
                <a:ext uri="{FF2B5EF4-FFF2-40B4-BE49-F238E27FC236}">
                  <a16:creationId xmlns:a16="http://schemas.microsoft.com/office/drawing/2014/main" id="{5FCE0877-FBE4-4007-B3BB-55CA9FC26E32}"/>
                </a:ext>
              </a:extLst>
            </p:cNvPr>
            <p:cNvGrpSpPr/>
            <p:nvPr/>
          </p:nvGrpSpPr>
          <p:grpSpPr>
            <a:xfrm>
              <a:off x="10109117" y="3634946"/>
              <a:ext cx="1015120" cy="696482"/>
              <a:chOff x="3480816" y="1417320"/>
              <a:chExt cx="4105975" cy="2871216"/>
            </a:xfrm>
          </p:grpSpPr>
          <p:grpSp>
            <p:nvGrpSpPr>
              <p:cNvPr id="545" name="Group 544">
                <a:extLst>
                  <a:ext uri="{FF2B5EF4-FFF2-40B4-BE49-F238E27FC236}">
                    <a16:creationId xmlns:a16="http://schemas.microsoft.com/office/drawing/2014/main" id="{8B7C42CC-4582-4244-8985-5CFA1004E4A4}"/>
                  </a:ext>
                </a:extLst>
              </p:cNvPr>
              <p:cNvGrpSpPr/>
              <p:nvPr/>
            </p:nvGrpSpPr>
            <p:grpSpPr>
              <a:xfrm>
                <a:off x="4489705" y="1779294"/>
                <a:ext cx="1630864" cy="1887450"/>
                <a:chOff x="7653422" y="1435608"/>
                <a:chExt cx="2769586" cy="3757446"/>
              </a:xfrm>
            </p:grpSpPr>
            <p:sp>
              <p:nvSpPr>
                <p:cNvPr id="555" name="Rectangle 2">
                  <a:extLst>
                    <a:ext uri="{FF2B5EF4-FFF2-40B4-BE49-F238E27FC236}">
                      <a16:creationId xmlns:a16="http://schemas.microsoft.com/office/drawing/2014/main" id="{A2508C49-E253-4663-B967-E71E618B2B73}"/>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Freeform: Shape 555">
                  <a:extLst>
                    <a:ext uri="{FF2B5EF4-FFF2-40B4-BE49-F238E27FC236}">
                      <a16:creationId xmlns:a16="http://schemas.microsoft.com/office/drawing/2014/main" id="{5712D000-AB92-450E-9E58-86A22C97D033}"/>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46" name="Group 545">
                <a:extLst>
                  <a:ext uri="{FF2B5EF4-FFF2-40B4-BE49-F238E27FC236}">
                    <a16:creationId xmlns:a16="http://schemas.microsoft.com/office/drawing/2014/main" id="{ACF830FD-75B6-4B13-88A8-7ED238BD760A}"/>
                  </a:ext>
                </a:extLst>
              </p:cNvPr>
              <p:cNvGrpSpPr/>
              <p:nvPr/>
            </p:nvGrpSpPr>
            <p:grpSpPr>
              <a:xfrm>
                <a:off x="5218177" y="1636776"/>
                <a:ext cx="1822482" cy="2109216"/>
                <a:chOff x="7653422" y="1435608"/>
                <a:chExt cx="2769586" cy="3757446"/>
              </a:xfrm>
            </p:grpSpPr>
            <p:sp>
              <p:nvSpPr>
                <p:cNvPr id="553" name="Rectangle 2">
                  <a:extLst>
                    <a:ext uri="{FF2B5EF4-FFF2-40B4-BE49-F238E27FC236}">
                      <a16:creationId xmlns:a16="http://schemas.microsoft.com/office/drawing/2014/main" id="{58312ECB-E20D-47BE-B639-BA91792ACD8A}"/>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Freeform: Shape 553">
                  <a:extLst>
                    <a:ext uri="{FF2B5EF4-FFF2-40B4-BE49-F238E27FC236}">
                      <a16:creationId xmlns:a16="http://schemas.microsoft.com/office/drawing/2014/main" id="{DAD9DF79-095D-47BB-8EE4-68880C33E631}"/>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47" name="Group 546">
                <a:extLst>
                  <a:ext uri="{FF2B5EF4-FFF2-40B4-BE49-F238E27FC236}">
                    <a16:creationId xmlns:a16="http://schemas.microsoft.com/office/drawing/2014/main" id="{81557B7A-B7BE-449C-9CDD-5F657CE7F20B}"/>
                  </a:ext>
                </a:extLst>
              </p:cNvPr>
              <p:cNvGrpSpPr/>
              <p:nvPr/>
            </p:nvGrpSpPr>
            <p:grpSpPr>
              <a:xfrm>
                <a:off x="3480816" y="1417320"/>
                <a:ext cx="2162223" cy="2502408"/>
                <a:chOff x="7653422" y="1435608"/>
                <a:chExt cx="2769586" cy="3757446"/>
              </a:xfrm>
            </p:grpSpPr>
            <p:sp>
              <p:nvSpPr>
                <p:cNvPr id="551" name="Rectangle 2">
                  <a:extLst>
                    <a:ext uri="{FF2B5EF4-FFF2-40B4-BE49-F238E27FC236}">
                      <a16:creationId xmlns:a16="http://schemas.microsoft.com/office/drawing/2014/main" id="{C30F4585-7393-4749-8C6C-171215CE8C02}"/>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Freeform: Shape 551">
                  <a:extLst>
                    <a:ext uri="{FF2B5EF4-FFF2-40B4-BE49-F238E27FC236}">
                      <a16:creationId xmlns:a16="http://schemas.microsoft.com/office/drawing/2014/main" id="{02A11180-4437-4326-BD1A-A1CBEC8FFB57}"/>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48" name="Group 547">
                <a:extLst>
                  <a:ext uri="{FF2B5EF4-FFF2-40B4-BE49-F238E27FC236}">
                    <a16:creationId xmlns:a16="http://schemas.microsoft.com/office/drawing/2014/main" id="{E6DBCB92-B3C6-42D6-8103-0B644EF1205C}"/>
                  </a:ext>
                </a:extLst>
              </p:cNvPr>
              <p:cNvGrpSpPr/>
              <p:nvPr/>
            </p:nvGrpSpPr>
            <p:grpSpPr>
              <a:xfrm>
                <a:off x="5394961" y="1751862"/>
                <a:ext cx="2191830" cy="2536674"/>
                <a:chOff x="7653422" y="1435608"/>
                <a:chExt cx="2769586" cy="3757446"/>
              </a:xfrm>
            </p:grpSpPr>
            <p:sp>
              <p:nvSpPr>
                <p:cNvPr id="549" name="Rectangle 2">
                  <a:extLst>
                    <a:ext uri="{FF2B5EF4-FFF2-40B4-BE49-F238E27FC236}">
                      <a16:creationId xmlns:a16="http://schemas.microsoft.com/office/drawing/2014/main" id="{C26EE12B-91C3-436E-88BD-A5EC181E5483}"/>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Freeform: Shape 549">
                  <a:extLst>
                    <a:ext uri="{FF2B5EF4-FFF2-40B4-BE49-F238E27FC236}">
                      <a16:creationId xmlns:a16="http://schemas.microsoft.com/office/drawing/2014/main" id="{666E2B07-E889-43C4-9947-8F77211C3D1D}"/>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31" name="Group 30">
              <a:extLst>
                <a:ext uri="{FF2B5EF4-FFF2-40B4-BE49-F238E27FC236}">
                  <a16:creationId xmlns:a16="http://schemas.microsoft.com/office/drawing/2014/main" id="{C170B0C9-3D6E-47C2-A1C3-49E217E6ABB0}"/>
                </a:ext>
              </a:extLst>
            </p:cNvPr>
            <p:cNvGrpSpPr/>
            <p:nvPr/>
          </p:nvGrpSpPr>
          <p:grpSpPr>
            <a:xfrm>
              <a:off x="10325678" y="3752123"/>
              <a:ext cx="384925" cy="648379"/>
              <a:chOff x="1241184" y="770000"/>
              <a:chExt cx="2405441" cy="4129562"/>
            </a:xfrm>
          </p:grpSpPr>
          <p:grpSp>
            <p:nvGrpSpPr>
              <p:cNvPr id="453" name="Group 452">
                <a:extLst>
                  <a:ext uri="{FF2B5EF4-FFF2-40B4-BE49-F238E27FC236}">
                    <a16:creationId xmlns:a16="http://schemas.microsoft.com/office/drawing/2014/main" id="{AFAFE3AE-C9D1-4ADA-966B-3ACECE0AF29A}"/>
                  </a:ext>
                </a:extLst>
              </p:cNvPr>
              <p:cNvGrpSpPr/>
              <p:nvPr/>
            </p:nvGrpSpPr>
            <p:grpSpPr>
              <a:xfrm>
                <a:off x="2133600" y="2743200"/>
                <a:ext cx="1295400" cy="990600"/>
                <a:chOff x="4567827" y="970271"/>
                <a:chExt cx="1595182" cy="1230216"/>
              </a:xfrm>
            </p:grpSpPr>
            <p:grpSp>
              <p:nvGrpSpPr>
                <p:cNvPr id="533" name="Group 532">
                  <a:extLst>
                    <a:ext uri="{FF2B5EF4-FFF2-40B4-BE49-F238E27FC236}">
                      <a16:creationId xmlns:a16="http://schemas.microsoft.com/office/drawing/2014/main" id="{9DDC003D-1659-4934-800A-696C4E64FB45}"/>
                    </a:ext>
                  </a:extLst>
                </p:cNvPr>
                <p:cNvGrpSpPr/>
                <p:nvPr/>
              </p:nvGrpSpPr>
              <p:grpSpPr>
                <a:xfrm>
                  <a:off x="4567827" y="970271"/>
                  <a:ext cx="1176558" cy="776349"/>
                  <a:chOff x="4567827" y="970271"/>
                  <a:chExt cx="1176558" cy="776349"/>
                </a:xfrm>
                <a:solidFill>
                  <a:schemeClr val="accent3">
                    <a:lumMod val="50000"/>
                  </a:schemeClr>
                </a:solidFill>
              </p:grpSpPr>
              <p:sp>
                <p:nvSpPr>
                  <p:cNvPr id="540" name="Round Diagonal Corner Rectangle 2">
                    <a:extLst>
                      <a:ext uri="{FF2B5EF4-FFF2-40B4-BE49-F238E27FC236}">
                        <a16:creationId xmlns:a16="http://schemas.microsoft.com/office/drawing/2014/main" id="{EA010152-1151-41CA-9D9A-825EB9FEDEC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Round Diagonal Corner Rectangle 3">
                    <a:extLst>
                      <a:ext uri="{FF2B5EF4-FFF2-40B4-BE49-F238E27FC236}">
                        <a16:creationId xmlns:a16="http://schemas.microsoft.com/office/drawing/2014/main" id="{96BD80D1-D5E7-48FB-92C0-A03D863F8DC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Round Diagonal Corner Rectangle 4">
                    <a:extLst>
                      <a:ext uri="{FF2B5EF4-FFF2-40B4-BE49-F238E27FC236}">
                        <a16:creationId xmlns:a16="http://schemas.microsoft.com/office/drawing/2014/main" id="{2269290E-6A18-4452-BE1C-B183DF8ABB7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Round Diagonal Corner Rectangle 5">
                    <a:extLst>
                      <a:ext uri="{FF2B5EF4-FFF2-40B4-BE49-F238E27FC236}">
                        <a16:creationId xmlns:a16="http://schemas.microsoft.com/office/drawing/2014/main" id="{F4E9315A-8502-4CEC-8AD7-538FB7D39A9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Round Diagonal Corner Rectangle 6">
                    <a:extLst>
                      <a:ext uri="{FF2B5EF4-FFF2-40B4-BE49-F238E27FC236}">
                        <a16:creationId xmlns:a16="http://schemas.microsoft.com/office/drawing/2014/main" id="{114A4C40-526D-4BC8-9BE2-2A3F4A0D4A51}"/>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4" name="Group 533">
                  <a:extLst>
                    <a:ext uri="{FF2B5EF4-FFF2-40B4-BE49-F238E27FC236}">
                      <a16:creationId xmlns:a16="http://schemas.microsoft.com/office/drawing/2014/main" id="{BCEB629B-38E9-41C3-921A-B9A093C91F03}"/>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35" name="Round Diagonal Corner Rectangle 9">
                    <a:extLst>
                      <a:ext uri="{FF2B5EF4-FFF2-40B4-BE49-F238E27FC236}">
                        <a16:creationId xmlns:a16="http://schemas.microsoft.com/office/drawing/2014/main" id="{FCE6E2F9-ECFE-4285-A776-3BFB103C4FD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Round Diagonal Corner Rectangle 10">
                    <a:extLst>
                      <a:ext uri="{FF2B5EF4-FFF2-40B4-BE49-F238E27FC236}">
                        <a16:creationId xmlns:a16="http://schemas.microsoft.com/office/drawing/2014/main" id="{70AFDF58-1A4D-4BB2-8054-FC76DDAF4315}"/>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Round Diagonal Corner Rectangle 11">
                    <a:extLst>
                      <a:ext uri="{FF2B5EF4-FFF2-40B4-BE49-F238E27FC236}">
                        <a16:creationId xmlns:a16="http://schemas.microsoft.com/office/drawing/2014/main" id="{B70A4709-2478-492F-80C1-9DFF90B3122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Round Diagonal Corner Rectangle 12">
                    <a:extLst>
                      <a:ext uri="{FF2B5EF4-FFF2-40B4-BE49-F238E27FC236}">
                        <a16:creationId xmlns:a16="http://schemas.microsoft.com/office/drawing/2014/main" id="{D310BE55-8F7E-4E11-950E-FE9AFFB000A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Round Diagonal Corner Rectangle 13">
                    <a:extLst>
                      <a:ext uri="{FF2B5EF4-FFF2-40B4-BE49-F238E27FC236}">
                        <a16:creationId xmlns:a16="http://schemas.microsoft.com/office/drawing/2014/main" id="{FE683E18-9E6C-4325-8307-1A6218E1B70B}"/>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4" name="Double Wave 453">
                <a:extLst>
                  <a:ext uri="{FF2B5EF4-FFF2-40B4-BE49-F238E27FC236}">
                    <a16:creationId xmlns:a16="http://schemas.microsoft.com/office/drawing/2014/main" id="{AF4ECF6B-77E3-42E3-A0A5-1302C14905EC}"/>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5" name="Group 454">
                <a:extLst>
                  <a:ext uri="{FF2B5EF4-FFF2-40B4-BE49-F238E27FC236}">
                    <a16:creationId xmlns:a16="http://schemas.microsoft.com/office/drawing/2014/main" id="{D966DDDE-B04A-4889-9839-C3C0C862A310}"/>
                  </a:ext>
                </a:extLst>
              </p:cNvPr>
              <p:cNvGrpSpPr/>
              <p:nvPr/>
            </p:nvGrpSpPr>
            <p:grpSpPr>
              <a:xfrm rot="3721982">
                <a:off x="2072705" y="1965154"/>
                <a:ext cx="1219200" cy="940256"/>
                <a:chOff x="4567827" y="970271"/>
                <a:chExt cx="1595182" cy="1230216"/>
              </a:xfrm>
            </p:grpSpPr>
            <p:grpSp>
              <p:nvGrpSpPr>
                <p:cNvPr id="521" name="Group 7">
                  <a:extLst>
                    <a:ext uri="{FF2B5EF4-FFF2-40B4-BE49-F238E27FC236}">
                      <a16:creationId xmlns:a16="http://schemas.microsoft.com/office/drawing/2014/main" id="{C1477CA6-B6D0-4B63-BC7E-00EE1DA4BF50}"/>
                    </a:ext>
                  </a:extLst>
                </p:cNvPr>
                <p:cNvGrpSpPr/>
                <p:nvPr/>
              </p:nvGrpSpPr>
              <p:grpSpPr>
                <a:xfrm>
                  <a:off x="4567827" y="970271"/>
                  <a:ext cx="1176558" cy="776349"/>
                  <a:chOff x="4567827" y="970271"/>
                  <a:chExt cx="1176558" cy="776349"/>
                </a:xfrm>
                <a:solidFill>
                  <a:schemeClr val="accent3">
                    <a:lumMod val="50000"/>
                  </a:schemeClr>
                </a:solidFill>
              </p:grpSpPr>
              <p:sp>
                <p:nvSpPr>
                  <p:cNvPr id="528" name="Round Diagonal Corner Rectangle 2">
                    <a:extLst>
                      <a:ext uri="{FF2B5EF4-FFF2-40B4-BE49-F238E27FC236}">
                        <a16:creationId xmlns:a16="http://schemas.microsoft.com/office/drawing/2014/main" id="{658AB6FA-ECDA-4642-A709-6E121DA706C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Round Diagonal Corner Rectangle 3">
                    <a:extLst>
                      <a:ext uri="{FF2B5EF4-FFF2-40B4-BE49-F238E27FC236}">
                        <a16:creationId xmlns:a16="http://schemas.microsoft.com/office/drawing/2014/main" id="{DAC389E1-BE3C-452A-ACE1-AE926899039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Round Diagonal Corner Rectangle 4">
                    <a:extLst>
                      <a:ext uri="{FF2B5EF4-FFF2-40B4-BE49-F238E27FC236}">
                        <a16:creationId xmlns:a16="http://schemas.microsoft.com/office/drawing/2014/main" id="{1D8B7AA3-A03D-406D-A78C-EA1CC26F849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Round Diagonal Corner Rectangle 5">
                    <a:extLst>
                      <a:ext uri="{FF2B5EF4-FFF2-40B4-BE49-F238E27FC236}">
                        <a16:creationId xmlns:a16="http://schemas.microsoft.com/office/drawing/2014/main" id="{3023F666-78A9-4C89-B20F-09E2A624810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Round Diagonal Corner Rectangle 6">
                    <a:extLst>
                      <a:ext uri="{FF2B5EF4-FFF2-40B4-BE49-F238E27FC236}">
                        <a16:creationId xmlns:a16="http://schemas.microsoft.com/office/drawing/2014/main" id="{811FCF3B-8B41-43FC-A5B9-BF92C604E5B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2" name="Group 8">
                  <a:extLst>
                    <a:ext uri="{FF2B5EF4-FFF2-40B4-BE49-F238E27FC236}">
                      <a16:creationId xmlns:a16="http://schemas.microsoft.com/office/drawing/2014/main" id="{D705FED2-666E-43EC-8154-4E206BCD97E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23" name="Round Diagonal Corner Rectangle 18">
                    <a:extLst>
                      <a:ext uri="{FF2B5EF4-FFF2-40B4-BE49-F238E27FC236}">
                        <a16:creationId xmlns:a16="http://schemas.microsoft.com/office/drawing/2014/main" id="{72BF1862-E98A-4048-AC02-BAFADA6E9FE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Round Diagonal Corner Rectangle 19">
                    <a:extLst>
                      <a:ext uri="{FF2B5EF4-FFF2-40B4-BE49-F238E27FC236}">
                        <a16:creationId xmlns:a16="http://schemas.microsoft.com/office/drawing/2014/main" id="{9E9D4BB6-DD28-4D0B-A570-B6E3130A547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Round Diagonal Corner Rectangle 20">
                    <a:extLst>
                      <a:ext uri="{FF2B5EF4-FFF2-40B4-BE49-F238E27FC236}">
                        <a16:creationId xmlns:a16="http://schemas.microsoft.com/office/drawing/2014/main" id="{E7CCE131-2E9A-4DB8-B2CE-BAA68FB6E5C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Round Diagonal Corner Rectangle 21">
                    <a:extLst>
                      <a:ext uri="{FF2B5EF4-FFF2-40B4-BE49-F238E27FC236}">
                        <a16:creationId xmlns:a16="http://schemas.microsoft.com/office/drawing/2014/main" id="{450A765E-3AC4-4625-A06D-96993AEF3C2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Round Diagonal Corner Rectangle 22">
                    <a:extLst>
                      <a:ext uri="{FF2B5EF4-FFF2-40B4-BE49-F238E27FC236}">
                        <a16:creationId xmlns:a16="http://schemas.microsoft.com/office/drawing/2014/main" id="{C158674F-6227-4880-A83C-AEF6B2F57679}"/>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6" name="Group 455">
                <a:extLst>
                  <a:ext uri="{FF2B5EF4-FFF2-40B4-BE49-F238E27FC236}">
                    <a16:creationId xmlns:a16="http://schemas.microsoft.com/office/drawing/2014/main" id="{5DB5DC2A-7B61-4C83-A71A-4BFFA229BCFF}"/>
                  </a:ext>
                </a:extLst>
              </p:cNvPr>
              <p:cNvGrpSpPr/>
              <p:nvPr/>
            </p:nvGrpSpPr>
            <p:grpSpPr>
              <a:xfrm rot="20253845">
                <a:off x="1241184" y="1553241"/>
                <a:ext cx="1595182" cy="1230216"/>
                <a:chOff x="4567827" y="970271"/>
                <a:chExt cx="1595182" cy="1230216"/>
              </a:xfrm>
            </p:grpSpPr>
            <p:grpSp>
              <p:nvGrpSpPr>
                <p:cNvPr id="509" name="Group 7">
                  <a:extLst>
                    <a:ext uri="{FF2B5EF4-FFF2-40B4-BE49-F238E27FC236}">
                      <a16:creationId xmlns:a16="http://schemas.microsoft.com/office/drawing/2014/main" id="{F0965B54-B9FA-4F66-975E-6ADDF1C38DBA}"/>
                    </a:ext>
                  </a:extLst>
                </p:cNvPr>
                <p:cNvGrpSpPr/>
                <p:nvPr/>
              </p:nvGrpSpPr>
              <p:grpSpPr>
                <a:xfrm>
                  <a:off x="4567827" y="970271"/>
                  <a:ext cx="1176558" cy="776349"/>
                  <a:chOff x="4567827" y="970271"/>
                  <a:chExt cx="1176558" cy="776349"/>
                </a:xfrm>
                <a:solidFill>
                  <a:schemeClr val="accent3">
                    <a:lumMod val="50000"/>
                  </a:schemeClr>
                </a:solidFill>
              </p:grpSpPr>
              <p:sp>
                <p:nvSpPr>
                  <p:cNvPr id="516" name="Round Diagonal Corner Rectangle 2">
                    <a:extLst>
                      <a:ext uri="{FF2B5EF4-FFF2-40B4-BE49-F238E27FC236}">
                        <a16:creationId xmlns:a16="http://schemas.microsoft.com/office/drawing/2014/main" id="{035F3A69-2E57-4A31-BBB9-21F5A9BAEC4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Round Diagonal Corner Rectangle 3">
                    <a:extLst>
                      <a:ext uri="{FF2B5EF4-FFF2-40B4-BE49-F238E27FC236}">
                        <a16:creationId xmlns:a16="http://schemas.microsoft.com/office/drawing/2014/main" id="{38563491-B0D4-4777-8F59-5AA0073574CD}"/>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Round Diagonal Corner Rectangle 4">
                    <a:extLst>
                      <a:ext uri="{FF2B5EF4-FFF2-40B4-BE49-F238E27FC236}">
                        <a16:creationId xmlns:a16="http://schemas.microsoft.com/office/drawing/2014/main" id="{91B22EF9-2DFD-4020-A29C-0322B28659B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Round Diagonal Corner Rectangle 5">
                    <a:extLst>
                      <a:ext uri="{FF2B5EF4-FFF2-40B4-BE49-F238E27FC236}">
                        <a16:creationId xmlns:a16="http://schemas.microsoft.com/office/drawing/2014/main" id="{0613E883-776C-469C-9521-930A19FBF5D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Round Diagonal Corner Rectangle 6">
                    <a:extLst>
                      <a:ext uri="{FF2B5EF4-FFF2-40B4-BE49-F238E27FC236}">
                        <a16:creationId xmlns:a16="http://schemas.microsoft.com/office/drawing/2014/main" id="{9041F30C-4111-4C10-9DC1-5797594F7C76}"/>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0" name="Group 8">
                  <a:extLst>
                    <a:ext uri="{FF2B5EF4-FFF2-40B4-BE49-F238E27FC236}">
                      <a16:creationId xmlns:a16="http://schemas.microsoft.com/office/drawing/2014/main" id="{55198EB2-7E34-493A-A7E7-952438943E0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11" name="Round Diagonal Corner Rectangle 31">
                    <a:extLst>
                      <a:ext uri="{FF2B5EF4-FFF2-40B4-BE49-F238E27FC236}">
                        <a16:creationId xmlns:a16="http://schemas.microsoft.com/office/drawing/2014/main" id="{10703281-6B4D-40FC-BCFA-3512D99F392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Round Diagonal Corner Rectangle 32">
                    <a:extLst>
                      <a:ext uri="{FF2B5EF4-FFF2-40B4-BE49-F238E27FC236}">
                        <a16:creationId xmlns:a16="http://schemas.microsoft.com/office/drawing/2014/main" id="{2621924A-BE31-4387-83F7-65424D8E6B0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Round Diagonal Corner Rectangle 33">
                    <a:extLst>
                      <a:ext uri="{FF2B5EF4-FFF2-40B4-BE49-F238E27FC236}">
                        <a16:creationId xmlns:a16="http://schemas.microsoft.com/office/drawing/2014/main" id="{C3F6CFB3-6E9B-4F04-B1BA-32651D1EE31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Round Diagonal Corner Rectangle 34">
                    <a:extLst>
                      <a:ext uri="{FF2B5EF4-FFF2-40B4-BE49-F238E27FC236}">
                        <a16:creationId xmlns:a16="http://schemas.microsoft.com/office/drawing/2014/main" id="{4455F903-C80F-4CD0-BD0F-EF9A69D9F62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Round Diagonal Corner Rectangle 35">
                    <a:extLst>
                      <a:ext uri="{FF2B5EF4-FFF2-40B4-BE49-F238E27FC236}">
                        <a16:creationId xmlns:a16="http://schemas.microsoft.com/office/drawing/2014/main" id="{DA9394D1-C401-4B34-B3E7-CF8177A827EF}"/>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7" name="Group 456">
                <a:extLst>
                  <a:ext uri="{FF2B5EF4-FFF2-40B4-BE49-F238E27FC236}">
                    <a16:creationId xmlns:a16="http://schemas.microsoft.com/office/drawing/2014/main" id="{7BC638FA-5215-4B60-9C23-7CBC1DBFF31D}"/>
                  </a:ext>
                </a:extLst>
              </p:cNvPr>
              <p:cNvGrpSpPr/>
              <p:nvPr/>
            </p:nvGrpSpPr>
            <p:grpSpPr>
              <a:xfrm rot="8113811">
                <a:off x="1943792" y="770000"/>
                <a:ext cx="1446415" cy="1355079"/>
                <a:chOff x="4567827" y="970271"/>
                <a:chExt cx="1595182" cy="1230216"/>
              </a:xfrm>
            </p:grpSpPr>
            <p:grpSp>
              <p:nvGrpSpPr>
                <p:cNvPr id="497" name="Group 7">
                  <a:extLst>
                    <a:ext uri="{FF2B5EF4-FFF2-40B4-BE49-F238E27FC236}">
                      <a16:creationId xmlns:a16="http://schemas.microsoft.com/office/drawing/2014/main" id="{D6273547-E0C3-46C6-8975-8DE38E00E540}"/>
                    </a:ext>
                  </a:extLst>
                </p:cNvPr>
                <p:cNvGrpSpPr/>
                <p:nvPr/>
              </p:nvGrpSpPr>
              <p:grpSpPr>
                <a:xfrm>
                  <a:off x="4567827" y="970271"/>
                  <a:ext cx="1176558" cy="776349"/>
                  <a:chOff x="4567827" y="970271"/>
                  <a:chExt cx="1176558" cy="776349"/>
                </a:xfrm>
                <a:solidFill>
                  <a:schemeClr val="accent3">
                    <a:lumMod val="50000"/>
                  </a:schemeClr>
                </a:solidFill>
              </p:grpSpPr>
              <p:sp>
                <p:nvSpPr>
                  <p:cNvPr id="504" name="Round Diagonal Corner Rectangle 2">
                    <a:extLst>
                      <a:ext uri="{FF2B5EF4-FFF2-40B4-BE49-F238E27FC236}">
                        <a16:creationId xmlns:a16="http://schemas.microsoft.com/office/drawing/2014/main" id="{A8E5D342-6DEC-46F3-9067-0493757D2F0A}"/>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Round Diagonal Corner Rectangle 3">
                    <a:extLst>
                      <a:ext uri="{FF2B5EF4-FFF2-40B4-BE49-F238E27FC236}">
                        <a16:creationId xmlns:a16="http://schemas.microsoft.com/office/drawing/2014/main" id="{AC44FD49-1CC1-42DC-800C-C6D8C3DA034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Round Diagonal Corner Rectangle 4">
                    <a:extLst>
                      <a:ext uri="{FF2B5EF4-FFF2-40B4-BE49-F238E27FC236}">
                        <a16:creationId xmlns:a16="http://schemas.microsoft.com/office/drawing/2014/main" id="{CF6B630A-D354-49C9-A24F-D184D8CCA230}"/>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Round Diagonal Corner Rectangle 5">
                    <a:extLst>
                      <a:ext uri="{FF2B5EF4-FFF2-40B4-BE49-F238E27FC236}">
                        <a16:creationId xmlns:a16="http://schemas.microsoft.com/office/drawing/2014/main" id="{33C12DAF-D952-45E4-8DA6-3BAAF741317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ound Diagonal Corner Rectangle 6">
                    <a:extLst>
                      <a:ext uri="{FF2B5EF4-FFF2-40B4-BE49-F238E27FC236}">
                        <a16:creationId xmlns:a16="http://schemas.microsoft.com/office/drawing/2014/main" id="{68F4EC94-F3EE-4E65-A1F7-4B97F81FAAD2}"/>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8" name="Group 8">
                  <a:extLst>
                    <a:ext uri="{FF2B5EF4-FFF2-40B4-BE49-F238E27FC236}">
                      <a16:creationId xmlns:a16="http://schemas.microsoft.com/office/drawing/2014/main" id="{E599FC40-D64C-47EA-84D4-F30FD1EFB11E}"/>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99" name="Round Diagonal Corner Rectangle 44">
                    <a:extLst>
                      <a:ext uri="{FF2B5EF4-FFF2-40B4-BE49-F238E27FC236}">
                        <a16:creationId xmlns:a16="http://schemas.microsoft.com/office/drawing/2014/main" id="{102CD349-6F67-4E98-B214-40B08488FD3B}"/>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ound Diagonal Corner Rectangle 45">
                    <a:extLst>
                      <a:ext uri="{FF2B5EF4-FFF2-40B4-BE49-F238E27FC236}">
                        <a16:creationId xmlns:a16="http://schemas.microsoft.com/office/drawing/2014/main" id="{F5A711EE-F5B8-470F-A68B-DEF0CF5BD37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Round Diagonal Corner Rectangle 46">
                    <a:extLst>
                      <a:ext uri="{FF2B5EF4-FFF2-40B4-BE49-F238E27FC236}">
                        <a16:creationId xmlns:a16="http://schemas.microsoft.com/office/drawing/2014/main" id="{9A7A3869-9552-4304-B073-4CBD2252D5FC}"/>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ound Diagonal Corner Rectangle 47">
                    <a:extLst>
                      <a:ext uri="{FF2B5EF4-FFF2-40B4-BE49-F238E27FC236}">
                        <a16:creationId xmlns:a16="http://schemas.microsoft.com/office/drawing/2014/main" id="{E86BA6FA-D41D-48CA-9413-B27AB54646C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Round Diagonal Corner Rectangle 48">
                    <a:extLst>
                      <a:ext uri="{FF2B5EF4-FFF2-40B4-BE49-F238E27FC236}">
                        <a16:creationId xmlns:a16="http://schemas.microsoft.com/office/drawing/2014/main" id="{F17E494D-7C2B-4D6F-8D12-8137D421579C}"/>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8" name="Group 457">
                <a:extLst>
                  <a:ext uri="{FF2B5EF4-FFF2-40B4-BE49-F238E27FC236}">
                    <a16:creationId xmlns:a16="http://schemas.microsoft.com/office/drawing/2014/main" id="{E794FE0F-5AAE-4354-BF78-B93739145F29}"/>
                  </a:ext>
                </a:extLst>
              </p:cNvPr>
              <p:cNvGrpSpPr/>
              <p:nvPr/>
            </p:nvGrpSpPr>
            <p:grpSpPr>
              <a:xfrm rot="8113811">
                <a:off x="1438523" y="2207715"/>
                <a:ext cx="1390153" cy="762604"/>
                <a:chOff x="4567827" y="970271"/>
                <a:chExt cx="1595182" cy="1230216"/>
              </a:xfrm>
            </p:grpSpPr>
            <p:grpSp>
              <p:nvGrpSpPr>
                <p:cNvPr id="485" name="Group 7">
                  <a:extLst>
                    <a:ext uri="{FF2B5EF4-FFF2-40B4-BE49-F238E27FC236}">
                      <a16:creationId xmlns:a16="http://schemas.microsoft.com/office/drawing/2014/main" id="{6DC88426-2A8A-4EBC-828B-04CDE5B18074}"/>
                    </a:ext>
                  </a:extLst>
                </p:cNvPr>
                <p:cNvGrpSpPr/>
                <p:nvPr/>
              </p:nvGrpSpPr>
              <p:grpSpPr>
                <a:xfrm>
                  <a:off x="4567827" y="970271"/>
                  <a:ext cx="1176558" cy="776349"/>
                  <a:chOff x="4567827" y="970271"/>
                  <a:chExt cx="1176558" cy="776349"/>
                </a:xfrm>
                <a:solidFill>
                  <a:schemeClr val="accent3">
                    <a:lumMod val="50000"/>
                  </a:schemeClr>
                </a:solidFill>
              </p:grpSpPr>
              <p:sp>
                <p:nvSpPr>
                  <p:cNvPr id="492" name="Round Diagonal Corner Rectangle 2">
                    <a:extLst>
                      <a:ext uri="{FF2B5EF4-FFF2-40B4-BE49-F238E27FC236}">
                        <a16:creationId xmlns:a16="http://schemas.microsoft.com/office/drawing/2014/main" id="{BB3DC600-BFA8-44DE-8827-0E569DA0338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ound Diagonal Corner Rectangle 3">
                    <a:extLst>
                      <a:ext uri="{FF2B5EF4-FFF2-40B4-BE49-F238E27FC236}">
                        <a16:creationId xmlns:a16="http://schemas.microsoft.com/office/drawing/2014/main" id="{40CF4592-BAAB-4AF7-9911-EC7FBA6EAAF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ound Diagonal Corner Rectangle 4">
                    <a:extLst>
                      <a:ext uri="{FF2B5EF4-FFF2-40B4-BE49-F238E27FC236}">
                        <a16:creationId xmlns:a16="http://schemas.microsoft.com/office/drawing/2014/main" id="{67BA0B9D-6174-493A-B9E4-DBEF1251C81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ound Diagonal Corner Rectangle 5">
                    <a:extLst>
                      <a:ext uri="{FF2B5EF4-FFF2-40B4-BE49-F238E27FC236}">
                        <a16:creationId xmlns:a16="http://schemas.microsoft.com/office/drawing/2014/main" id="{20AB87DD-5A20-4F14-ACC7-EA4F425D597E}"/>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Round Diagonal Corner Rectangle 6">
                    <a:extLst>
                      <a:ext uri="{FF2B5EF4-FFF2-40B4-BE49-F238E27FC236}">
                        <a16:creationId xmlns:a16="http://schemas.microsoft.com/office/drawing/2014/main" id="{F4931ACA-A02F-46A3-A55F-566E80C9A514}"/>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6" name="Group 8">
                  <a:extLst>
                    <a:ext uri="{FF2B5EF4-FFF2-40B4-BE49-F238E27FC236}">
                      <a16:creationId xmlns:a16="http://schemas.microsoft.com/office/drawing/2014/main" id="{5C57E4C9-F03A-4287-9248-76020F626386}"/>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87" name="Round Diagonal Corner Rectangle 57">
                    <a:extLst>
                      <a:ext uri="{FF2B5EF4-FFF2-40B4-BE49-F238E27FC236}">
                        <a16:creationId xmlns:a16="http://schemas.microsoft.com/office/drawing/2014/main" id="{DE7C5663-805D-4EF6-95C7-22B4F39A05C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Round Diagonal Corner Rectangle 58">
                    <a:extLst>
                      <a:ext uri="{FF2B5EF4-FFF2-40B4-BE49-F238E27FC236}">
                        <a16:creationId xmlns:a16="http://schemas.microsoft.com/office/drawing/2014/main" id="{5D005DA6-CCFD-413D-B1E2-4D9328FF43BA}"/>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ound Diagonal Corner Rectangle 59">
                    <a:extLst>
                      <a:ext uri="{FF2B5EF4-FFF2-40B4-BE49-F238E27FC236}">
                        <a16:creationId xmlns:a16="http://schemas.microsoft.com/office/drawing/2014/main" id="{35FA63D9-BC84-454C-B1E7-6E9E4A29E7C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Round Diagonal Corner Rectangle 60">
                    <a:extLst>
                      <a:ext uri="{FF2B5EF4-FFF2-40B4-BE49-F238E27FC236}">
                        <a16:creationId xmlns:a16="http://schemas.microsoft.com/office/drawing/2014/main" id="{FC36ADD1-4195-4007-8FEB-DD55BC47351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ound Diagonal Corner Rectangle 61">
                    <a:extLst>
                      <a:ext uri="{FF2B5EF4-FFF2-40B4-BE49-F238E27FC236}">
                        <a16:creationId xmlns:a16="http://schemas.microsoft.com/office/drawing/2014/main" id="{13B1EE64-B4E4-4136-BF06-B2E6016FF8DF}"/>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9" name="Group 458">
                <a:extLst>
                  <a:ext uri="{FF2B5EF4-FFF2-40B4-BE49-F238E27FC236}">
                    <a16:creationId xmlns:a16="http://schemas.microsoft.com/office/drawing/2014/main" id="{20E5A09D-100B-430A-936E-677C79ED10E9}"/>
                  </a:ext>
                </a:extLst>
              </p:cNvPr>
              <p:cNvGrpSpPr/>
              <p:nvPr/>
            </p:nvGrpSpPr>
            <p:grpSpPr>
              <a:xfrm rot="9089938">
                <a:off x="2556363" y="1661184"/>
                <a:ext cx="1090262" cy="771324"/>
                <a:chOff x="4567827" y="970271"/>
                <a:chExt cx="1595182" cy="1230216"/>
              </a:xfrm>
            </p:grpSpPr>
            <p:grpSp>
              <p:nvGrpSpPr>
                <p:cNvPr id="473" name="Group 7">
                  <a:extLst>
                    <a:ext uri="{FF2B5EF4-FFF2-40B4-BE49-F238E27FC236}">
                      <a16:creationId xmlns:a16="http://schemas.microsoft.com/office/drawing/2014/main" id="{9499E773-18F2-4AD2-8AE9-5264FE2701BE}"/>
                    </a:ext>
                  </a:extLst>
                </p:cNvPr>
                <p:cNvGrpSpPr/>
                <p:nvPr/>
              </p:nvGrpSpPr>
              <p:grpSpPr>
                <a:xfrm>
                  <a:off x="4567827" y="970271"/>
                  <a:ext cx="1176558" cy="776349"/>
                  <a:chOff x="4567827" y="970271"/>
                  <a:chExt cx="1176558" cy="776349"/>
                </a:xfrm>
                <a:solidFill>
                  <a:schemeClr val="accent3">
                    <a:lumMod val="50000"/>
                  </a:schemeClr>
                </a:solidFill>
              </p:grpSpPr>
              <p:sp>
                <p:nvSpPr>
                  <p:cNvPr id="480" name="Round Diagonal Corner Rectangle 2">
                    <a:extLst>
                      <a:ext uri="{FF2B5EF4-FFF2-40B4-BE49-F238E27FC236}">
                        <a16:creationId xmlns:a16="http://schemas.microsoft.com/office/drawing/2014/main" id="{B13B8C00-9E8F-450F-8A1E-0577183CAFD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Round Diagonal Corner Rectangle 3">
                    <a:extLst>
                      <a:ext uri="{FF2B5EF4-FFF2-40B4-BE49-F238E27FC236}">
                        <a16:creationId xmlns:a16="http://schemas.microsoft.com/office/drawing/2014/main" id="{DBE67708-FD00-493A-9692-8B3F019058D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Round Diagonal Corner Rectangle 4">
                    <a:extLst>
                      <a:ext uri="{FF2B5EF4-FFF2-40B4-BE49-F238E27FC236}">
                        <a16:creationId xmlns:a16="http://schemas.microsoft.com/office/drawing/2014/main" id="{958F1089-CE4E-4CA3-8010-7C452B37B74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Round Diagonal Corner Rectangle 5">
                    <a:extLst>
                      <a:ext uri="{FF2B5EF4-FFF2-40B4-BE49-F238E27FC236}">
                        <a16:creationId xmlns:a16="http://schemas.microsoft.com/office/drawing/2014/main" id="{03869B28-7CCA-4645-B1D4-C81D02CE7D1B}"/>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Round Diagonal Corner Rectangle 6">
                    <a:extLst>
                      <a:ext uri="{FF2B5EF4-FFF2-40B4-BE49-F238E27FC236}">
                        <a16:creationId xmlns:a16="http://schemas.microsoft.com/office/drawing/2014/main" id="{0E5EEDF0-9613-4644-B79E-87EE0811891A}"/>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4" name="Group 8">
                  <a:extLst>
                    <a:ext uri="{FF2B5EF4-FFF2-40B4-BE49-F238E27FC236}">
                      <a16:creationId xmlns:a16="http://schemas.microsoft.com/office/drawing/2014/main" id="{CC9F76D6-AE83-4E57-9A72-CA1A6500D126}"/>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75" name="Round Diagonal Corner Rectangle 70">
                    <a:extLst>
                      <a:ext uri="{FF2B5EF4-FFF2-40B4-BE49-F238E27FC236}">
                        <a16:creationId xmlns:a16="http://schemas.microsoft.com/office/drawing/2014/main" id="{7CE9FE45-B136-4E14-9C5B-2AE1ADDFEF09}"/>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Round Diagonal Corner Rectangle 71">
                    <a:extLst>
                      <a:ext uri="{FF2B5EF4-FFF2-40B4-BE49-F238E27FC236}">
                        <a16:creationId xmlns:a16="http://schemas.microsoft.com/office/drawing/2014/main" id="{387FC9E4-C4B1-4B31-8DDA-43F93DF90E7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Round Diagonal Corner Rectangle 72">
                    <a:extLst>
                      <a:ext uri="{FF2B5EF4-FFF2-40B4-BE49-F238E27FC236}">
                        <a16:creationId xmlns:a16="http://schemas.microsoft.com/office/drawing/2014/main" id="{FE4975F2-3DA5-4C8E-96A9-EFD51284DAB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Round Diagonal Corner Rectangle 73">
                    <a:extLst>
                      <a:ext uri="{FF2B5EF4-FFF2-40B4-BE49-F238E27FC236}">
                        <a16:creationId xmlns:a16="http://schemas.microsoft.com/office/drawing/2014/main" id="{7BD3496D-4797-4A88-8EF3-54BB1604868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Round Diagonal Corner Rectangle 74">
                    <a:extLst>
                      <a:ext uri="{FF2B5EF4-FFF2-40B4-BE49-F238E27FC236}">
                        <a16:creationId xmlns:a16="http://schemas.microsoft.com/office/drawing/2014/main" id="{35015F64-CC16-4063-8E20-1BA9AA33EFDD}"/>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0" name="Group 459">
                <a:extLst>
                  <a:ext uri="{FF2B5EF4-FFF2-40B4-BE49-F238E27FC236}">
                    <a16:creationId xmlns:a16="http://schemas.microsoft.com/office/drawing/2014/main" id="{D08435FC-4E0E-450F-B0A7-00EF30678A78}"/>
                  </a:ext>
                </a:extLst>
              </p:cNvPr>
              <p:cNvGrpSpPr/>
              <p:nvPr/>
            </p:nvGrpSpPr>
            <p:grpSpPr>
              <a:xfrm rot="13486189" flipH="1">
                <a:off x="1389306" y="2685691"/>
                <a:ext cx="1345945" cy="1037421"/>
                <a:chOff x="4567827" y="970271"/>
                <a:chExt cx="1595182" cy="1230216"/>
              </a:xfrm>
            </p:grpSpPr>
            <p:grpSp>
              <p:nvGrpSpPr>
                <p:cNvPr id="461" name="Group 7">
                  <a:extLst>
                    <a:ext uri="{FF2B5EF4-FFF2-40B4-BE49-F238E27FC236}">
                      <a16:creationId xmlns:a16="http://schemas.microsoft.com/office/drawing/2014/main" id="{2EF11E80-74D9-461A-A040-B8EFCEDC6D53}"/>
                    </a:ext>
                  </a:extLst>
                </p:cNvPr>
                <p:cNvGrpSpPr/>
                <p:nvPr/>
              </p:nvGrpSpPr>
              <p:grpSpPr>
                <a:xfrm>
                  <a:off x="4567827" y="970271"/>
                  <a:ext cx="1176558" cy="776349"/>
                  <a:chOff x="4567827" y="970271"/>
                  <a:chExt cx="1176558" cy="776349"/>
                </a:xfrm>
                <a:solidFill>
                  <a:schemeClr val="accent3">
                    <a:lumMod val="50000"/>
                  </a:schemeClr>
                </a:solidFill>
              </p:grpSpPr>
              <p:sp>
                <p:nvSpPr>
                  <p:cNvPr id="468" name="Round Diagonal Corner Rectangle 2">
                    <a:extLst>
                      <a:ext uri="{FF2B5EF4-FFF2-40B4-BE49-F238E27FC236}">
                        <a16:creationId xmlns:a16="http://schemas.microsoft.com/office/drawing/2014/main" id="{72496D98-416A-4966-9BCA-FAE559D61A6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ound Diagonal Corner Rectangle 3">
                    <a:extLst>
                      <a:ext uri="{FF2B5EF4-FFF2-40B4-BE49-F238E27FC236}">
                        <a16:creationId xmlns:a16="http://schemas.microsoft.com/office/drawing/2014/main" id="{9055571E-6D22-4C06-9D85-8CE3B4C0709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Round Diagonal Corner Rectangle 4">
                    <a:extLst>
                      <a:ext uri="{FF2B5EF4-FFF2-40B4-BE49-F238E27FC236}">
                        <a16:creationId xmlns:a16="http://schemas.microsoft.com/office/drawing/2014/main" id="{D2D5B92B-E2FA-406C-B296-9CBF9C356AD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ound Diagonal Corner Rectangle 5">
                    <a:extLst>
                      <a:ext uri="{FF2B5EF4-FFF2-40B4-BE49-F238E27FC236}">
                        <a16:creationId xmlns:a16="http://schemas.microsoft.com/office/drawing/2014/main" id="{8BBF08FB-4B39-4559-B442-FD16B2F824F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Round Diagonal Corner Rectangle 6">
                    <a:extLst>
                      <a:ext uri="{FF2B5EF4-FFF2-40B4-BE49-F238E27FC236}">
                        <a16:creationId xmlns:a16="http://schemas.microsoft.com/office/drawing/2014/main" id="{162E796A-8DFB-4E30-880D-C0CA47879DCE}"/>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2" name="Group 8">
                  <a:extLst>
                    <a:ext uri="{FF2B5EF4-FFF2-40B4-BE49-F238E27FC236}">
                      <a16:creationId xmlns:a16="http://schemas.microsoft.com/office/drawing/2014/main" id="{8D0E0C3C-0C84-4453-A0FD-F9CA503CCF2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63" name="Round Diagonal Corner Rectangle 83">
                    <a:extLst>
                      <a:ext uri="{FF2B5EF4-FFF2-40B4-BE49-F238E27FC236}">
                        <a16:creationId xmlns:a16="http://schemas.microsoft.com/office/drawing/2014/main" id="{340162B1-BE8C-4330-BB4B-2EDBEFDD4B0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Round Diagonal Corner Rectangle 84">
                    <a:extLst>
                      <a:ext uri="{FF2B5EF4-FFF2-40B4-BE49-F238E27FC236}">
                        <a16:creationId xmlns:a16="http://schemas.microsoft.com/office/drawing/2014/main" id="{B8581B7A-B09A-49BF-B2C0-A5CC84AD177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Round Diagonal Corner Rectangle 85">
                    <a:extLst>
                      <a:ext uri="{FF2B5EF4-FFF2-40B4-BE49-F238E27FC236}">
                        <a16:creationId xmlns:a16="http://schemas.microsoft.com/office/drawing/2014/main" id="{1C13C1DA-FD9A-4879-BC0F-A69B39D8EF4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Round Diagonal Corner Rectangle 86">
                    <a:extLst>
                      <a:ext uri="{FF2B5EF4-FFF2-40B4-BE49-F238E27FC236}">
                        <a16:creationId xmlns:a16="http://schemas.microsoft.com/office/drawing/2014/main" id="{59A738A5-F50D-4097-B971-89EA9222013A}"/>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Round Diagonal Corner Rectangle 87">
                    <a:extLst>
                      <a:ext uri="{FF2B5EF4-FFF2-40B4-BE49-F238E27FC236}">
                        <a16:creationId xmlns:a16="http://schemas.microsoft.com/office/drawing/2014/main" id="{8E749940-B974-4C90-B6BE-BE113B5A3EFC}"/>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2" name="Group 31">
              <a:extLst>
                <a:ext uri="{FF2B5EF4-FFF2-40B4-BE49-F238E27FC236}">
                  <a16:creationId xmlns:a16="http://schemas.microsoft.com/office/drawing/2014/main" id="{CA9444D2-C50A-4005-A004-057E53789B89}"/>
                </a:ext>
              </a:extLst>
            </p:cNvPr>
            <p:cNvGrpSpPr/>
            <p:nvPr/>
          </p:nvGrpSpPr>
          <p:grpSpPr>
            <a:xfrm>
              <a:off x="9535873" y="3705252"/>
              <a:ext cx="1015120" cy="696482"/>
              <a:chOff x="3480816" y="1417320"/>
              <a:chExt cx="4105975" cy="2871216"/>
            </a:xfrm>
          </p:grpSpPr>
          <p:grpSp>
            <p:nvGrpSpPr>
              <p:cNvPr id="441" name="Group 440">
                <a:extLst>
                  <a:ext uri="{FF2B5EF4-FFF2-40B4-BE49-F238E27FC236}">
                    <a16:creationId xmlns:a16="http://schemas.microsoft.com/office/drawing/2014/main" id="{65577793-3E91-4960-AE19-165F1F8CCDA1}"/>
                  </a:ext>
                </a:extLst>
              </p:cNvPr>
              <p:cNvGrpSpPr/>
              <p:nvPr/>
            </p:nvGrpSpPr>
            <p:grpSpPr>
              <a:xfrm>
                <a:off x="4489705" y="1779294"/>
                <a:ext cx="1630864" cy="1887450"/>
                <a:chOff x="7653422" y="1435608"/>
                <a:chExt cx="2769586" cy="3757446"/>
              </a:xfrm>
            </p:grpSpPr>
            <p:sp>
              <p:nvSpPr>
                <p:cNvPr id="451" name="Rectangle 2">
                  <a:extLst>
                    <a:ext uri="{FF2B5EF4-FFF2-40B4-BE49-F238E27FC236}">
                      <a16:creationId xmlns:a16="http://schemas.microsoft.com/office/drawing/2014/main" id="{DF537D73-22AA-4559-9407-4D29DEAEBFAA}"/>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Freeform: Shape 451">
                  <a:extLst>
                    <a:ext uri="{FF2B5EF4-FFF2-40B4-BE49-F238E27FC236}">
                      <a16:creationId xmlns:a16="http://schemas.microsoft.com/office/drawing/2014/main" id="{7C8B36B0-531D-4EE2-A386-BEA6E37C9C7A}"/>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42" name="Group 441">
                <a:extLst>
                  <a:ext uri="{FF2B5EF4-FFF2-40B4-BE49-F238E27FC236}">
                    <a16:creationId xmlns:a16="http://schemas.microsoft.com/office/drawing/2014/main" id="{34C9A97E-0DE6-493C-B57F-90CF627C9C35}"/>
                  </a:ext>
                </a:extLst>
              </p:cNvPr>
              <p:cNvGrpSpPr/>
              <p:nvPr/>
            </p:nvGrpSpPr>
            <p:grpSpPr>
              <a:xfrm>
                <a:off x="5218177" y="1636776"/>
                <a:ext cx="1822482" cy="2109216"/>
                <a:chOff x="7653422" y="1435608"/>
                <a:chExt cx="2769586" cy="3757446"/>
              </a:xfrm>
            </p:grpSpPr>
            <p:sp>
              <p:nvSpPr>
                <p:cNvPr id="449" name="Rectangle 2">
                  <a:extLst>
                    <a:ext uri="{FF2B5EF4-FFF2-40B4-BE49-F238E27FC236}">
                      <a16:creationId xmlns:a16="http://schemas.microsoft.com/office/drawing/2014/main" id="{06D1C693-7C10-490D-B008-9E3E69499402}"/>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Freeform: Shape 449">
                  <a:extLst>
                    <a:ext uri="{FF2B5EF4-FFF2-40B4-BE49-F238E27FC236}">
                      <a16:creationId xmlns:a16="http://schemas.microsoft.com/office/drawing/2014/main" id="{362A6F1B-1B22-420B-BEF0-24D4E658C8AA}"/>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43" name="Group 442">
                <a:extLst>
                  <a:ext uri="{FF2B5EF4-FFF2-40B4-BE49-F238E27FC236}">
                    <a16:creationId xmlns:a16="http://schemas.microsoft.com/office/drawing/2014/main" id="{E6F54D1A-0B71-4337-B84A-2FBBEC6FFE8F}"/>
                  </a:ext>
                </a:extLst>
              </p:cNvPr>
              <p:cNvGrpSpPr/>
              <p:nvPr/>
            </p:nvGrpSpPr>
            <p:grpSpPr>
              <a:xfrm>
                <a:off x="3480816" y="1417320"/>
                <a:ext cx="2162223" cy="2502408"/>
                <a:chOff x="7653422" y="1435608"/>
                <a:chExt cx="2769586" cy="3757446"/>
              </a:xfrm>
            </p:grpSpPr>
            <p:sp>
              <p:nvSpPr>
                <p:cNvPr id="447" name="Rectangle 2">
                  <a:extLst>
                    <a:ext uri="{FF2B5EF4-FFF2-40B4-BE49-F238E27FC236}">
                      <a16:creationId xmlns:a16="http://schemas.microsoft.com/office/drawing/2014/main" id="{660EC912-0BC4-4D98-A527-F0C34654870A}"/>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Freeform: Shape 447">
                  <a:extLst>
                    <a:ext uri="{FF2B5EF4-FFF2-40B4-BE49-F238E27FC236}">
                      <a16:creationId xmlns:a16="http://schemas.microsoft.com/office/drawing/2014/main" id="{B261C24A-98B4-4EC6-A718-C9C95870D4B6}"/>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44" name="Group 443">
                <a:extLst>
                  <a:ext uri="{FF2B5EF4-FFF2-40B4-BE49-F238E27FC236}">
                    <a16:creationId xmlns:a16="http://schemas.microsoft.com/office/drawing/2014/main" id="{1EF987E6-D485-4402-8066-28D0D8752BB4}"/>
                  </a:ext>
                </a:extLst>
              </p:cNvPr>
              <p:cNvGrpSpPr/>
              <p:nvPr/>
            </p:nvGrpSpPr>
            <p:grpSpPr>
              <a:xfrm>
                <a:off x="5394961" y="1751862"/>
                <a:ext cx="2191830" cy="2536674"/>
                <a:chOff x="7653422" y="1435608"/>
                <a:chExt cx="2769586" cy="3757446"/>
              </a:xfrm>
            </p:grpSpPr>
            <p:sp>
              <p:nvSpPr>
                <p:cNvPr id="445" name="Rectangle 2">
                  <a:extLst>
                    <a:ext uri="{FF2B5EF4-FFF2-40B4-BE49-F238E27FC236}">
                      <a16:creationId xmlns:a16="http://schemas.microsoft.com/office/drawing/2014/main" id="{D0EB864A-F313-4DFC-8A51-5EBE39B9907B}"/>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Freeform: Shape 445">
                  <a:extLst>
                    <a:ext uri="{FF2B5EF4-FFF2-40B4-BE49-F238E27FC236}">
                      <a16:creationId xmlns:a16="http://schemas.microsoft.com/office/drawing/2014/main" id="{5AEFBA5B-4AE7-4485-AC10-FB5067FDAE9C}"/>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33" name="Group 32">
              <a:extLst>
                <a:ext uri="{FF2B5EF4-FFF2-40B4-BE49-F238E27FC236}">
                  <a16:creationId xmlns:a16="http://schemas.microsoft.com/office/drawing/2014/main" id="{4A4513C9-9628-42E8-90C8-6882F05EFAC9}"/>
                </a:ext>
              </a:extLst>
            </p:cNvPr>
            <p:cNvGrpSpPr/>
            <p:nvPr/>
          </p:nvGrpSpPr>
          <p:grpSpPr>
            <a:xfrm>
              <a:off x="9752434" y="3822429"/>
              <a:ext cx="384925" cy="648379"/>
              <a:chOff x="1241184" y="770000"/>
              <a:chExt cx="2405441" cy="4129562"/>
            </a:xfrm>
          </p:grpSpPr>
          <p:grpSp>
            <p:nvGrpSpPr>
              <p:cNvPr id="349" name="Group 348">
                <a:extLst>
                  <a:ext uri="{FF2B5EF4-FFF2-40B4-BE49-F238E27FC236}">
                    <a16:creationId xmlns:a16="http://schemas.microsoft.com/office/drawing/2014/main" id="{8450CB11-9318-4264-813A-AF4831584152}"/>
                  </a:ext>
                </a:extLst>
              </p:cNvPr>
              <p:cNvGrpSpPr/>
              <p:nvPr/>
            </p:nvGrpSpPr>
            <p:grpSpPr>
              <a:xfrm>
                <a:off x="2133600" y="2743200"/>
                <a:ext cx="1295400" cy="990600"/>
                <a:chOff x="4567827" y="970271"/>
                <a:chExt cx="1595182" cy="1230216"/>
              </a:xfrm>
            </p:grpSpPr>
            <p:grpSp>
              <p:nvGrpSpPr>
                <p:cNvPr id="429" name="Group 428">
                  <a:extLst>
                    <a:ext uri="{FF2B5EF4-FFF2-40B4-BE49-F238E27FC236}">
                      <a16:creationId xmlns:a16="http://schemas.microsoft.com/office/drawing/2014/main" id="{6C574461-FCB2-4970-8033-484980B45AC8}"/>
                    </a:ext>
                  </a:extLst>
                </p:cNvPr>
                <p:cNvGrpSpPr/>
                <p:nvPr/>
              </p:nvGrpSpPr>
              <p:grpSpPr>
                <a:xfrm>
                  <a:off x="4567827" y="970271"/>
                  <a:ext cx="1176558" cy="776349"/>
                  <a:chOff x="4567827" y="970271"/>
                  <a:chExt cx="1176558" cy="776349"/>
                </a:xfrm>
                <a:solidFill>
                  <a:schemeClr val="accent3">
                    <a:lumMod val="50000"/>
                  </a:schemeClr>
                </a:solidFill>
              </p:grpSpPr>
              <p:sp>
                <p:nvSpPr>
                  <p:cNvPr id="436" name="Round Diagonal Corner Rectangle 2">
                    <a:extLst>
                      <a:ext uri="{FF2B5EF4-FFF2-40B4-BE49-F238E27FC236}">
                        <a16:creationId xmlns:a16="http://schemas.microsoft.com/office/drawing/2014/main" id="{06A0736D-6FC1-4D2B-89B4-0AE3A9850E7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Round Diagonal Corner Rectangle 3">
                    <a:extLst>
                      <a:ext uri="{FF2B5EF4-FFF2-40B4-BE49-F238E27FC236}">
                        <a16:creationId xmlns:a16="http://schemas.microsoft.com/office/drawing/2014/main" id="{0E2FE50D-06E6-4156-BB72-7D6AD4FD8E5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Round Diagonal Corner Rectangle 4">
                    <a:extLst>
                      <a:ext uri="{FF2B5EF4-FFF2-40B4-BE49-F238E27FC236}">
                        <a16:creationId xmlns:a16="http://schemas.microsoft.com/office/drawing/2014/main" id="{B49AEE61-85DF-4C21-89B4-2358D19AE6D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Round Diagonal Corner Rectangle 5">
                    <a:extLst>
                      <a:ext uri="{FF2B5EF4-FFF2-40B4-BE49-F238E27FC236}">
                        <a16:creationId xmlns:a16="http://schemas.microsoft.com/office/drawing/2014/main" id="{CBCBD7B4-5AA8-45EB-AEC6-B9342F311A8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Round Diagonal Corner Rectangle 6">
                    <a:extLst>
                      <a:ext uri="{FF2B5EF4-FFF2-40B4-BE49-F238E27FC236}">
                        <a16:creationId xmlns:a16="http://schemas.microsoft.com/office/drawing/2014/main" id="{0144F090-F276-485F-B61C-3F67FA382F3E}"/>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0" name="Group 429">
                  <a:extLst>
                    <a:ext uri="{FF2B5EF4-FFF2-40B4-BE49-F238E27FC236}">
                      <a16:creationId xmlns:a16="http://schemas.microsoft.com/office/drawing/2014/main" id="{F7306228-819F-4FEF-A297-CD76869CEE68}"/>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31" name="Round Diagonal Corner Rectangle 9">
                    <a:extLst>
                      <a:ext uri="{FF2B5EF4-FFF2-40B4-BE49-F238E27FC236}">
                        <a16:creationId xmlns:a16="http://schemas.microsoft.com/office/drawing/2014/main" id="{8BCF3EA2-7D7F-454A-9388-34CBD73E328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Round Diagonal Corner Rectangle 10">
                    <a:extLst>
                      <a:ext uri="{FF2B5EF4-FFF2-40B4-BE49-F238E27FC236}">
                        <a16:creationId xmlns:a16="http://schemas.microsoft.com/office/drawing/2014/main" id="{E68C25E8-C051-446A-9281-635BEAB3D4AA}"/>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Round Diagonal Corner Rectangle 11">
                    <a:extLst>
                      <a:ext uri="{FF2B5EF4-FFF2-40B4-BE49-F238E27FC236}">
                        <a16:creationId xmlns:a16="http://schemas.microsoft.com/office/drawing/2014/main" id="{D55A9D11-3FA7-43A6-8CFB-539E5021091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Round Diagonal Corner Rectangle 12">
                    <a:extLst>
                      <a:ext uri="{FF2B5EF4-FFF2-40B4-BE49-F238E27FC236}">
                        <a16:creationId xmlns:a16="http://schemas.microsoft.com/office/drawing/2014/main" id="{EBF14005-871D-452E-AE0B-84A09BDA081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Round Diagonal Corner Rectangle 13">
                    <a:extLst>
                      <a:ext uri="{FF2B5EF4-FFF2-40B4-BE49-F238E27FC236}">
                        <a16:creationId xmlns:a16="http://schemas.microsoft.com/office/drawing/2014/main" id="{92506BA9-12DA-4F1A-932D-36A9E44C62F8}"/>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0" name="Double Wave 349">
                <a:extLst>
                  <a:ext uri="{FF2B5EF4-FFF2-40B4-BE49-F238E27FC236}">
                    <a16:creationId xmlns:a16="http://schemas.microsoft.com/office/drawing/2014/main" id="{32CE3006-0C27-4B0A-B759-6B4F57902D14}"/>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1" name="Group 350">
                <a:extLst>
                  <a:ext uri="{FF2B5EF4-FFF2-40B4-BE49-F238E27FC236}">
                    <a16:creationId xmlns:a16="http://schemas.microsoft.com/office/drawing/2014/main" id="{3D5376CE-4801-47B9-88E6-E74B83E55047}"/>
                  </a:ext>
                </a:extLst>
              </p:cNvPr>
              <p:cNvGrpSpPr/>
              <p:nvPr/>
            </p:nvGrpSpPr>
            <p:grpSpPr>
              <a:xfrm rot="3721982">
                <a:off x="2072705" y="1965154"/>
                <a:ext cx="1219200" cy="940256"/>
                <a:chOff x="4567827" y="970271"/>
                <a:chExt cx="1595182" cy="1230216"/>
              </a:xfrm>
            </p:grpSpPr>
            <p:grpSp>
              <p:nvGrpSpPr>
                <p:cNvPr id="417" name="Group 7">
                  <a:extLst>
                    <a:ext uri="{FF2B5EF4-FFF2-40B4-BE49-F238E27FC236}">
                      <a16:creationId xmlns:a16="http://schemas.microsoft.com/office/drawing/2014/main" id="{FAA881BD-17AB-4B1F-BE97-04AAC3EB93F4}"/>
                    </a:ext>
                  </a:extLst>
                </p:cNvPr>
                <p:cNvGrpSpPr/>
                <p:nvPr/>
              </p:nvGrpSpPr>
              <p:grpSpPr>
                <a:xfrm>
                  <a:off x="4567827" y="970271"/>
                  <a:ext cx="1176558" cy="776349"/>
                  <a:chOff x="4567827" y="970271"/>
                  <a:chExt cx="1176558" cy="776349"/>
                </a:xfrm>
                <a:solidFill>
                  <a:schemeClr val="accent3">
                    <a:lumMod val="50000"/>
                  </a:schemeClr>
                </a:solidFill>
              </p:grpSpPr>
              <p:sp>
                <p:nvSpPr>
                  <p:cNvPr id="424" name="Round Diagonal Corner Rectangle 2">
                    <a:extLst>
                      <a:ext uri="{FF2B5EF4-FFF2-40B4-BE49-F238E27FC236}">
                        <a16:creationId xmlns:a16="http://schemas.microsoft.com/office/drawing/2014/main" id="{624C6900-8A4A-4330-9F51-81542243CE0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Round Diagonal Corner Rectangle 3">
                    <a:extLst>
                      <a:ext uri="{FF2B5EF4-FFF2-40B4-BE49-F238E27FC236}">
                        <a16:creationId xmlns:a16="http://schemas.microsoft.com/office/drawing/2014/main" id="{74A4D9FC-94EC-4EF1-8394-8FCD807EB3C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ound Diagonal Corner Rectangle 4">
                    <a:extLst>
                      <a:ext uri="{FF2B5EF4-FFF2-40B4-BE49-F238E27FC236}">
                        <a16:creationId xmlns:a16="http://schemas.microsoft.com/office/drawing/2014/main" id="{E22EB7DC-32BA-4CC8-B87E-0B9B6E36F49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Round Diagonal Corner Rectangle 5">
                    <a:extLst>
                      <a:ext uri="{FF2B5EF4-FFF2-40B4-BE49-F238E27FC236}">
                        <a16:creationId xmlns:a16="http://schemas.microsoft.com/office/drawing/2014/main" id="{6FFF6729-611E-4AC4-8141-1B472F1868C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ound Diagonal Corner Rectangle 6">
                    <a:extLst>
                      <a:ext uri="{FF2B5EF4-FFF2-40B4-BE49-F238E27FC236}">
                        <a16:creationId xmlns:a16="http://schemas.microsoft.com/office/drawing/2014/main" id="{54642FC0-EDC7-4434-893A-304614726699}"/>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8" name="Group 8">
                  <a:extLst>
                    <a:ext uri="{FF2B5EF4-FFF2-40B4-BE49-F238E27FC236}">
                      <a16:creationId xmlns:a16="http://schemas.microsoft.com/office/drawing/2014/main" id="{5F759A1B-5C6E-485F-BA54-67FF98663C2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19" name="Round Diagonal Corner Rectangle 18">
                    <a:extLst>
                      <a:ext uri="{FF2B5EF4-FFF2-40B4-BE49-F238E27FC236}">
                        <a16:creationId xmlns:a16="http://schemas.microsoft.com/office/drawing/2014/main" id="{C0D94CA4-56AB-48D3-A8BD-5BA90181C45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Round Diagonal Corner Rectangle 19">
                    <a:extLst>
                      <a:ext uri="{FF2B5EF4-FFF2-40B4-BE49-F238E27FC236}">
                        <a16:creationId xmlns:a16="http://schemas.microsoft.com/office/drawing/2014/main" id="{6E9B0887-7413-410D-80EE-8EAB49B37F1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ound Diagonal Corner Rectangle 20">
                    <a:extLst>
                      <a:ext uri="{FF2B5EF4-FFF2-40B4-BE49-F238E27FC236}">
                        <a16:creationId xmlns:a16="http://schemas.microsoft.com/office/drawing/2014/main" id="{58502928-B67A-4618-BEEC-A7BC364A80E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Round Diagonal Corner Rectangle 21">
                    <a:extLst>
                      <a:ext uri="{FF2B5EF4-FFF2-40B4-BE49-F238E27FC236}">
                        <a16:creationId xmlns:a16="http://schemas.microsoft.com/office/drawing/2014/main" id="{CF6809C1-91C1-4C03-91AC-BE7D6708D81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ound Diagonal Corner Rectangle 22">
                    <a:extLst>
                      <a:ext uri="{FF2B5EF4-FFF2-40B4-BE49-F238E27FC236}">
                        <a16:creationId xmlns:a16="http://schemas.microsoft.com/office/drawing/2014/main" id="{F14CE8BE-D16D-4128-911D-5C36F7F183DF}"/>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2" name="Group 351">
                <a:extLst>
                  <a:ext uri="{FF2B5EF4-FFF2-40B4-BE49-F238E27FC236}">
                    <a16:creationId xmlns:a16="http://schemas.microsoft.com/office/drawing/2014/main" id="{B8E2F7DF-DD55-4E94-94B3-8B4DE966E07D}"/>
                  </a:ext>
                </a:extLst>
              </p:cNvPr>
              <p:cNvGrpSpPr/>
              <p:nvPr/>
            </p:nvGrpSpPr>
            <p:grpSpPr>
              <a:xfrm rot="20253845">
                <a:off x="1241184" y="1553241"/>
                <a:ext cx="1595182" cy="1230216"/>
                <a:chOff x="4567827" y="970271"/>
                <a:chExt cx="1595182" cy="1230216"/>
              </a:xfrm>
            </p:grpSpPr>
            <p:grpSp>
              <p:nvGrpSpPr>
                <p:cNvPr id="405" name="Group 7">
                  <a:extLst>
                    <a:ext uri="{FF2B5EF4-FFF2-40B4-BE49-F238E27FC236}">
                      <a16:creationId xmlns:a16="http://schemas.microsoft.com/office/drawing/2014/main" id="{529DEC12-E0A3-4A0D-AECD-E53A4D08D1BF}"/>
                    </a:ext>
                  </a:extLst>
                </p:cNvPr>
                <p:cNvGrpSpPr/>
                <p:nvPr/>
              </p:nvGrpSpPr>
              <p:grpSpPr>
                <a:xfrm>
                  <a:off x="4567827" y="970271"/>
                  <a:ext cx="1176558" cy="776349"/>
                  <a:chOff x="4567827" y="970271"/>
                  <a:chExt cx="1176558" cy="776349"/>
                </a:xfrm>
                <a:solidFill>
                  <a:schemeClr val="accent3">
                    <a:lumMod val="50000"/>
                  </a:schemeClr>
                </a:solidFill>
              </p:grpSpPr>
              <p:sp>
                <p:nvSpPr>
                  <p:cNvPr id="412" name="Round Diagonal Corner Rectangle 2">
                    <a:extLst>
                      <a:ext uri="{FF2B5EF4-FFF2-40B4-BE49-F238E27FC236}">
                        <a16:creationId xmlns:a16="http://schemas.microsoft.com/office/drawing/2014/main" id="{225E9292-F148-4DBD-8154-38435DC18F9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Round Diagonal Corner Rectangle 3">
                    <a:extLst>
                      <a:ext uri="{FF2B5EF4-FFF2-40B4-BE49-F238E27FC236}">
                        <a16:creationId xmlns:a16="http://schemas.microsoft.com/office/drawing/2014/main" id="{EBBD3C78-B643-45EA-BC07-A920C5049A7B}"/>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ound Diagonal Corner Rectangle 4">
                    <a:extLst>
                      <a:ext uri="{FF2B5EF4-FFF2-40B4-BE49-F238E27FC236}">
                        <a16:creationId xmlns:a16="http://schemas.microsoft.com/office/drawing/2014/main" id="{B1E8FEC4-B2C2-4956-BBF9-83A905A3839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ound Diagonal Corner Rectangle 5">
                    <a:extLst>
                      <a:ext uri="{FF2B5EF4-FFF2-40B4-BE49-F238E27FC236}">
                        <a16:creationId xmlns:a16="http://schemas.microsoft.com/office/drawing/2014/main" id="{113574D9-570F-4959-A1AC-236C84FA952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ound Diagonal Corner Rectangle 6">
                    <a:extLst>
                      <a:ext uri="{FF2B5EF4-FFF2-40B4-BE49-F238E27FC236}">
                        <a16:creationId xmlns:a16="http://schemas.microsoft.com/office/drawing/2014/main" id="{FB5B0527-5256-417B-95AB-B9DE869D5D76}"/>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6" name="Group 8">
                  <a:extLst>
                    <a:ext uri="{FF2B5EF4-FFF2-40B4-BE49-F238E27FC236}">
                      <a16:creationId xmlns:a16="http://schemas.microsoft.com/office/drawing/2014/main" id="{8DA25B8F-B0AE-4FC1-840B-D503250B7773}"/>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07" name="Round Diagonal Corner Rectangle 31">
                    <a:extLst>
                      <a:ext uri="{FF2B5EF4-FFF2-40B4-BE49-F238E27FC236}">
                        <a16:creationId xmlns:a16="http://schemas.microsoft.com/office/drawing/2014/main" id="{0A8A35FC-3FE4-42D3-9F6D-C64540F565F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ound Diagonal Corner Rectangle 32">
                    <a:extLst>
                      <a:ext uri="{FF2B5EF4-FFF2-40B4-BE49-F238E27FC236}">
                        <a16:creationId xmlns:a16="http://schemas.microsoft.com/office/drawing/2014/main" id="{B8E3C4FA-A4EB-4855-99E1-67087C2DA79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ound Diagonal Corner Rectangle 33">
                    <a:extLst>
                      <a:ext uri="{FF2B5EF4-FFF2-40B4-BE49-F238E27FC236}">
                        <a16:creationId xmlns:a16="http://schemas.microsoft.com/office/drawing/2014/main" id="{31F90DC6-81C4-422D-8F67-3ACD5FFF985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ound Diagonal Corner Rectangle 34">
                    <a:extLst>
                      <a:ext uri="{FF2B5EF4-FFF2-40B4-BE49-F238E27FC236}">
                        <a16:creationId xmlns:a16="http://schemas.microsoft.com/office/drawing/2014/main" id="{0FF59B40-A61C-44D4-B051-BD1234053F6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Round Diagonal Corner Rectangle 35">
                    <a:extLst>
                      <a:ext uri="{FF2B5EF4-FFF2-40B4-BE49-F238E27FC236}">
                        <a16:creationId xmlns:a16="http://schemas.microsoft.com/office/drawing/2014/main" id="{7883894B-2987-4B79-A76B-79BA259F54F1}"/>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3" name="Group 352">
                <a:extLst>
                  <a:ext uri="{FF2B5EF4-FFF2-40B4-BE49-F238E27FC236}">
                    <a16:creationId xmlns:a16="http://schemas.microsoft.com/office/drawing/2014/main" id="{7782C67C-4FD6-40C6-B6B0-5CE0887F4710}"/>
                  </a:ext>
                </a:extLst>
              </p:cNvPr>
              <p:cNvGrpSpPr/>
              <p:nvPr/>
            </p:nvGrpSpPr>
            <p:grpSpPr>
              <a:xfrm rot="8113811">
                <a:off x="1943792" y="770000"/>
                <a:ext cx="1446415" cy="1355079"/>
                <a:chOff x="4567827" y="970271"/>
                <a:chExt cx="1595182" cy="1230216"/>
              </a:xfrm>
            </p:grpSpPr>
            <p:grpSp>
              <p:nvGrpSpPr>
                <p:cNvPr id="393" name="Group 7">
                  <a:extLst>
                    <a:ext uri="{FF2B5EF4-FFF2-40B4-BE49-F238E27FC236}">
                      <a16:creationId xmlns:a16="http://schemas.microsoft.com/office/drawing/2014/main" id="{02AEEEBB-5CB7-4BE7-B329-35EA6AA9CCBF}"/>
                    </a:ext>
                  </a:extLst>
                </p:cNvPr>
                <p:cNvGrpSpPr/>
                <p:nvPr/>
              </p:nvGrpSpPr>
              <p:grpSpPr>
                <a:xfrm>
                  <a:off x="4567827" y="970271"/>
                  <a:ext cx="1176558" cy="776349"/>
                  <a:chOff x="4567827" y="970271"/>
                  <a:chExt cx="1176558" cy="776349"/>
                </a:xfrm>
                <a:solidFill>
                  <a:schemeClr val="accent3">
                    <a:lumMod val="50000"/>
                  </a:schemeClr>
                </a:solidFill>
              </p:grpSpPr>
              <p:sp>
                <p:nvSpPr>
                  <p:cNvPr id="400" name="Round Diagonal Corner Rectangle 2">
                    <a:extLst>
                      <a:ext uri="{FF2B5EF4-FFF2-40B4-BE49-F238E27FC236}">
                        <a16:creationId xmlns:a16="http://schemas.microsoft.com/office/drawing/2014/main" id="{F9A4F833-8AF9-4857-9E28-09D24EAC36BA}"/>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Round Diagonal Corner Rectangle 3">
                    <a:extLst>
                      <a:ext uri="{FF2B5EF4-FFF2-40B4-BE49-F238E27FC236}">
                        <a16:creationId xmlns:a16="http://schemas.microsoft.com/office/drawing/2014/main" id="{9938F09A-7FA3-4635-B2E2-8796D0EF0DB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ound Diagonal Corner Rectangle 4">
                    <a:extLst>
                      <a:ext uri="{FF2B5EF4-FFF2-40B4-BE49-F238E27FC236}">
                        <a16:creationId xmlns:a16="http://schemas.microsoft.com/office/drawing/2014/main" id="{D35F953D-BE27-4163-ACC7-E22F230FA9DF}"/>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ound Diagonal Corner Rectangle 5">
                    <a:extLst>
                      <a:ext uri="{FF2B5EF4-FFF2-40B4-BE49-F238E27FC236}">
                        <a16:creationId xmlns:a16="http://schemas.microsoft.com/office/drawing/2014/main" id="{E77BCD9A-8D0D-4819-A5F2-ACE540A5D97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ound Diagonal Corner Rectangle 6">
                    <a:extLst>
                      <a:ext uri="{FF2B5EF4-FFF2-40B4-BE49-F238E27FC236}">
                        <a16:creationId xmlns:a16="http://schemas.microsoft.com/office/drawing/2014/main" id="{E2D492D2-E0B0-4B2A-B818-8C2A72E50F3A}"/>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4" name="Group 8">
                  <a:extLst>
                    <a:ext uri="{FF2B5EF4-FFF2-40B4-BE49-F238E27FC236}">
                      <a16:creationId xmlns:a16="http://schemas.microsoft.com/office/drawing/2014/main" id="{6E057AAA-0CF2-47E0-8644-BC2FEC5D1B3D}"/>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395" name="Round Diagonal Corner Rectangle 44">
                    <a:extLst>
                      <a:ext uri="{FF2B5EF4-FFF2-40B4-BE49-F238E27FC236}">
                        <a16:creationId xmlns:a16="http://schemas.microsoft.com/office/drawing/2014/main" id="{12CDBB2E-DD7B-4AC7-9D99-08A57DF8E43D}"/>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Round Diagonal Corner Rectangle 45">
                    <a:extLst>
                      <a:ext uri="{FF2B5EF4-FFF2-40B4-BE49-F238E27FC236}">
                        <a16:creationId xmlns:a16="http://schemas.microsoft.com/office/drawing/2014/main" id="{BB8BF1E4-36B8-4285-B707-2E96C1A9F7A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Round Diagonal Corner Rectangle 46">
                    <a:extLst>
                      <a:ext uri="{FF2B5EF4-FFF2-40B4-BE49-F238E27FC236}">
                        <a16:creationId xmlns:a16="http://schemas.microsoft.com/office/drawing/2014/main" id="{E43CA0AA-132E-4D0B-87D4-D09989D7E530}"/>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Round Diagonal Corner Rectangle 47">
                    <a:extLst>
                      <a:ext uri="{FF2B5EF4-FFF2-40B4-BE49-F238E27FC236}">
                        <a16:creationId xmlns:a16="http://schemas.microsoft.com/office/drawing/2014/main" id="{2F4F51B1-318C-4BE3-8FB5-2DF64BDD87E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ound Diagonal Corner Rectangle 48">
                    <a:extLst>
                      <a:ext uri="{FF2B5EF4-FFF2-40B4-BE49-F238E27FC236}">
                        <a16:creationId xmlns:a16="http://schemas.microsoft.com/office/drawing/2014/main" id="{EFAC757F-758B-47D7-BC3C-C70F3188DF69}"/>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4" name="Group 353">
                <a:extLst>
                  <a:ext uri="{FF2B5EF4-FFF2-40B4-BE49-F238E27FC236}">
                    <a16:creationId xmlns:a16="http://schemas.microsoft.com/office/drawing/2014/main" id="{8C5208F6-56EA-4D3E-9E00-5628FB46F7D5}"/>
                  </a:ext>
                </a:extLst>
              </p:cNvPr>
              <p:cNvGrpSpPr/>
              <p:nvPr/>
            </p:nvGrpSpPr>
            <p:grpSpPr>
              <a:xfrm rot="8113811">
                <a:off x="1438523" y="2207715"/>
                <a:ext cx="1390153" cy="762604"/>
                <a:chOff x="4567827" y="970271"/>
                <a:chExt cx="1595182" cy="1230216"/>
              </a:xfrm>
            </p:grpSpPr>
            <p:grpSp>
              <p:nvGrpSpPr>
                <p:cNvPr id="381" name="Group 7">
                  <a:extLst>
                    <a:ext uri="{FF2B5EF4-FFF2-40B4-BE49-F238E27FC236}">
                      <a16:creationId xmlns:a16="http://schemas.microsoft.com/office/drawing/2014/main" id="{86B73DEF-C06C-486B-8B52-D55C6A330F20}"/>
                    </a:ext>
                  </a:extLst>
                </p:cNvPr>
                <p:cNvGrpSpPr/>
                <p:nvPr/>
              </p:nvGrpSpPr>
              <p:grpSpPr>
                <a:xfrm>
                  <a:off x="4567827" y="970271"/>
                  <a:ext cx="1176558" cy="776349"/>
                  <a:chOff x="4567827" y="970271"/>
                  <a:chExt cx="1176558" cy="776349"/>
                </a:xfrm>
                <a:solidFill>
                  <a:schemeClr val="accent3">
                    <a:lumMod val="50000"/>
                  </a:schemeClr>
                </a:solidFill>
              </p:grpSpPr>
              <p:sp>
                <p:nvSpPr>
                  <p:cNvPr id="388" name="Round Diagonal Corner Rectangle 2">
                    <a:extLst>
                      <a:ext uri="{FF2B5EF4-FFF2-40B4-BE49-F238E27FC236}">
                        <a16:creationId xmlns:a16="http://schemas.microsoft.com/office/drawing/2014/main" id="{E4263D93-A568-4500-9DC3-014174997BB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ound Diagonal Corner Rectangle 3">
                    <a:extLst>
                      <a:ext uri="{FF2B5EF4-FFF2-40B4-BE49-F238E27FC236}">
                        <a16:creationId xmlns:a16="http://schemas.microsoft.com/office/drawing/2014/main" id="{605D0C35-AE0D-4CFB-9695-D17B98421DB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Round Diagonal Corner Rectangle 4">
                    <a:extLst>
                      <a:ext uri="{FF2B5EF4-FFF2-40B4-BE49-F238E27FC236}">
                        <a16:creationId xmlns:a16="http://schemas.microsoft.com/office/drawing/2014/main" id="{884B76E1-3405-4BB7-9E42-F8E9BF9FA98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ound Diagonal Corner Rectangle 5">
                    <a:extLst>
                      <a:ext uri="{FF2B5EF4-FFF2-40B4-BE49-F238E27FC236}">
                        <a16:creationId xmlns:a16="http://schemas.microsoft.com/office/drawing/2014/main" id="{BE6EF1F0-ABAB-4659-93E1-AE530FD658F4}"/>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ound Diagonal Corner Rectangle 6">
                    <a:extLst>
                      <a:ext uri="{FF2B5EF4-FFF2-40B4-BE49-F238E27FC236}">
                        <a16:creationId xmlns:a16="http://schemas.microsoft.com/office/drawing/2014/main" id="{AC8C80E8-7780-42D2-B0D5-7CF4DB5CDE85}"/>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2" name="Group 8">
                  <a:extLst>
                    <a:ext uri="{FF2B5EF4-FFF2-40B4-BE49-F238E27FC236}">
                      <a16:creationId xmlns:a16="http://schemas.microsoft.com/office/drawing/2014/main" id="{525BF17A-1C69-4013-AF50-800AEF73E700}"/>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383" name="Round Diagonal Corner Rectangle 57">
                    <a:extLst>
                      <a:ext uri="{FF2B5EF4-FFF2-40B4-BE49-F238E27FC236}">
                        <a16:creationId xmlns:a16="http://schemas.microsoft.com/office/drawing/2014/main" id="{B2CD7AD3-3ACA-4EDA-B503-3DF94395026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Round Diagonal Corner Rectangle 58">
                    <a:extLst>
                      <a:ext uri="{FF2B5EF4-FFF2-40B4-BE49-F238E27FC236}">
                        <a16:creationId xmlns:a16="http://schemas.microsoft.com/office/drawing/2014/main" id="{96F97600-0E1B-4E64-8AB4-3161B5A085D1}"/>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ound Diagonal Corner Rectangle 59">
                    <a:extLst>
                      <a:ext uri="{FF2B5EF4-FFF2-40B4-BE49-F238E27FC236}">
                        <a16:creationId xmlns:a16="http://schemas.microsoft.com/office/drawing/2014/main" id="{8B0E25F6-CE01-45F3-BADA-B79479958E3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ound Diagonal Corner Rectangle 60">
                    <a:extLst>
                      <a:ext uri="{FF2B5EF4-FFF2-40B4-BE49-F238E27FC236}">
                        <a16:creationId xmlns:a16="http://schemas.microsoft.com/office/drawing/2014/main" id="{9DA8CCE9-B831-4A1C-94A9-627E8072CC9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Round Diagonal Corner Rectangle 61">
                    <a:extLst>
                      <a:ext uri="{FF2B5EF4-FFF2-40B4-BE49-F238E27FC236}">
                        <a16:creationId xmlns:a16="http://schemas.microsoft.com/office/drawing/2014/main" id="{03806C6F-8AF8-493B-98F9-AB5A55D5B317}"/>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5" name="Group 354">
                <a:extLst>
                  <a:ext uri="{FF2B5EF4-FFF2-40B4-BE49-F238E27FC236}">
                    <a16:creationId xmlns:a16="http://schemas.microsoft.com/office/drawing/2014/main" id="{BB036D83-F9DD-4773-BFB2-EFD61C6C6A68}"/>
                  </a:ext>
                </a:extLst>
              </p:cNvPr>
              <p:cNvGrpSpPr/>
              <p:nvPr/>
            </p:nvGrpSpPr>
            <p:grpSpPr>
              <a:xfrm rot="9089938">
                <a:off x="2556363" y="1661184"/>
                <a:ext cx="1090262" cy="771324"/>
                <a:chOff x="4567827" y="970271"/>
                <a:chExt cx="1595182" cy="1230216"/>
              </a:xfrm>
            </p:grpSpPr>
            <p:grpSp>
              <p:nvGrpSpPr>
                <p:cNvPr id="369" name="Group 7">
                  <a:extLst>
                    <a:ext uri="{FF2B5EF4-FFF2-40B4-BE49-F238E27FC236}">
                      <a16:creationId xmlns:a16="http://schemas.microsoft.com/office/drawing/2014/main" id="{3FD5ADC6-5223-4B0E-8740-1374F816ECD1}"/>
                    </a:ext>
                  </a:extLst>
                </p:cNvPr>
                <p:cNvGrpSpPr/>
                <p:nvPr/>
              </p:nvGrpSpPr>
              <p:grpSpPr>
                <a:xfrm>
                  <a:off x="4567827" y="970271"/>
                  <a:ext cx="1176558" cy="776349"/>
                  <a:chOff x="4567827" y="970271"/>
                  <a:chExt cx="1176558" cy="776349"/>
                </a:xfrm>
                <a:solidFill>
                  <a:schemeClr val="accent3">
                    <a:lumMod val="50000"/>
                  </a:schemeClr>
                </a:solidFill>
              </p:grpSpPr>
              <p:sp>
                <p:nvSpPr>
                  <p:cNvPr id="376" name="Round Diagonal Corner Rectangle 2">
                    <a:extLst>
                      <a:ext uri="{FF2B5EF4-FFF2-40B4-BE49-F238E27FC236}">
                        <a16:creationId xmlns:a16="http://schemas.microsoft.com/office/drawing/2014/main" id="{7D47288F-3A41-400B-95F8-0DA499C8E83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ound Diagonal Corner Rectangle 3">
                    <a:extLst>
                      <a:ext uri="{FF2B5EF4-FFF2-40B4-BE49-F238E27FC236}">
                        <a16:creationId xmlns:a16="http://schemas.microsoft.com/office/drawing/2014/main" id="{54B2E599-6F27-4CDD-8352-26E763321BD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ound Diagonal Corner Rectangle 4">
                    <a:extLst>
                      <a:ext uri="{FF2B5EF4-FFF2-40B4-BE49-F238E27FC236}">
                        <a16:creationId xmlns:a16="http://schemas.microsoft.com/office/drawing/2014/main" id="{7F1DBAF4-F5A3-4ECC-9398-AD147316706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ound Diagonal Corner Rectangle 5">
                    <a:extLst>
                      <a:ext uri="{FF2B5EF4-FFF2-40B4-BE49-F238E27FC236}">
                        <a16:creationId xmlns:a16="http://schemas.microsoft.com/office/drawing/2014/main" id="{2C35020E-5D09-4E89-A93B-AE0E8B57FB8E}"/>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Round Diagonal Corner Rectangle 6">
                    <a:extLst>
                      <a:ext uri="{FF2B5EF4-FFF2-40B4-BE49-F238E27FC236}">
                        <a16:creationId xmlns:a16="http://schemas.microsoft.com/office/drawing/2014/main" id="{6C77D723-DC3E-4F2E-B023-CD02627F933C}"/>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0" name="Group 8">
                  <a:extLst>
                    <a:ext uri="{FF2B5EF4-FFF2-40B4-BE49-F238E27FC236}">
                      <a16:creationId xmlns:a16="http://schemas.microsoft.com/office/drawing/2014/main" id="{9FE635EB-CBC2-4761-B5A9-057D6A5B1FAF}"/>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371" name="Round Diagonal Corner Rectangle 70">
                    <a:extLst>
                      <a:ext uri="{FF2B5EF4-FFF2-40B4-BE49-F238E27FC236}">
                        <a16:creationId xmlns:a16="http://schemas.microsoft.com/office/drawing/2014/main" id="{345E0246-62F9-43CB-9CC8-18D1DCCBA00C}"/>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ound Diagonal Corner Rectangle 71">
                    <a:extLst>
                      <a:ext uri="{FF2B5EF4-FFF2-40B4-BE49-F238E27FC236}">
                        <a16:creationId xmlns:a16="http://schemas.microsoft.com/office/drawing/2014/main" id="{ECE1629B-5507-4B97-8EA6-411BBA6AC04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ound Diagonal Corner Rectangle 72">
                    <a:extLst>
                      <a:ext uri="{FF2B5EF4-FFF2-40B4-BE49-F238E27FC236}">
                        <a16:creationId xmlns:a16="http://schemas.microsoft.com/office/drawing/2014/main" id="{073C54AF-8282-4EBF-9F0F-2B26308494D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ound Diagonal Corner Rectangle 73">
                    <a:extLst>
                      <a:ext uri="{FF2B5EF4-FFF2-40B4-BE49-F238E27FC236}">
                        <a16:creationId xmlns:a16="http://schemas.microsoft.com/office/drawing/2014/main" id="{DA32B4BF-5DBA-4C9E-82CA-B4512A0DB9D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ound Diagonal Corner Rectangle 74">
                    <a:extLst>
                      <a:ext uri="{FF2B5EF4-FFF2-40B4-BE49-F238E27FC236}">
                        <a16:creationId xmlns:a16="http://schemas.microsoft.com/office/drawing/2014/main" id="{33FF4541-F0AF-49CB-A431-598B8E37D983}"/>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6" name="Group 355">
                <a:extLst>
                  <a:ext uri="{FF2B5EF4-FFF2-40B4-BE49-F238E27FC236}">
                    <a16:creationId xmlns:a16="http://schemas.microsoft.com/office/drawing/2014/main" id="{FADC618C-8271-4A18-A082-8DBF72EBB392}"/>
                  </a:ext>
                </a:extLst>
              </p:cNvPr>
              <p:cNvGrpSpPr/>
              <p:nvPr/>
            </p:nvGrpSpPr>
            <p:grpSpPr>
              <a:xfrm rot="13486189" flipH="1">
                <a:off x="1389306" y="2685691"/>
                <a:ext cx="1345945" cy="1037421"/>
                <a:chOff x="4567827" y="970271"/>
                <a:chExt cx="1595182" cy="1230216"/>
              </a:xfrm>
            </p:grpSpPr>
            <p:grpSp>
              <p:nvGrpSpPr>
                <p:cNvPr id="357" name="Group 7">
                  <a:extLst>
                    <a:ext uri="{FF2B5EF4-FFF2-40B4-BE49-F238E27FC236}">
                      <a16:creationId xmlns:a16="http://schemas.microsoft.com/office/drawing/2014/main" id="{78E56D51-9125-4744-8851-889EEACED32B}"/>
                    </a:ext>
                  </a:extLst>
                </p:cNvPr>
                <p:cNvGrpSpPr/>
                <p:nvPr/>
              </p:nvGrpSpPr>
              <p:grpSpPr>
                <a:xfrm>
                  <a:off x="4567827" y="970271"/>
                  <a:ext cx="1176558" cy="776349"/>
                  <a:chOff x="4567827" y="970271"/>
                  <a:chExt cx="1176558" cy="776349"/>
                </a:xfrm>
                <a:solidFill>
                  <a:schemeClr val="accent3">
                    <a:lumMod val="50000"/>
                  </a:schemeClr>
                </a:solidFill>
              </p:grpSpPr>
              <p:sp>
                <p:nvSpPr>
                  <p:cNvPr id="364" name="Round Diagonal Corner Rectangle 2">
                    <a:extLst>
                      <a:ext uri="{FF2B5EF4-FFF2-40B4-BE49-F238E27FC236}">
                        <a16:creationId xmlns:a16="http://schemas.microsoft.com/office/drawing/2014/main" id="{F5FF56C4-D77E-4FF7-9B8E-810CBAFFEB7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ound Diagonal Corner Rectangle 3">
                    <a:extLst>
                      <a:ext uri="{FF2B5EF4-FFF2-40B4-BE49-F238E27FC236}">
                        <a16:creationId xmlns:a16="http://schemas.microsoft.com/office/drawing/2014/main" id="{FCDB33B2-343A-42AE-9F60-30A4B842897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ound Diagonal Corner Rectangle 4">
                    <a:extLst>
                      <a:ext uri="{FF2B5EF4-FFF2-40B4-BE49-F238E27FC236}">
                        <a16:creationId xmlns:a16="http://schemas.microsoft.com/office/drawing/2014/main" id="{04CB629C-7490-4D43-BEAE-CA14D781EC5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ound Diagonal Corner Rectangle 5">
                    <a:extLst>
                      <a:ext uri="{FF2B5EF4-FFF2-40B4-BE49-F238E27FC236}">
                        <a16:creationId xmlns:a16="http://schemas.microsoft.com/office/drawing/2014/main" id="{AE9B26C9-3F80-483C-99DD-3651C9A3E75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ound Diagonal Corner Rectangle 6">
                    <a:extLst>
                      <a:ext uri="{FF2B5EF4-FFF2-40B4-BE49-F238E27FC236}">
                        <a16:creationId xmlns:a16="http://schemas.microsoft.com/office/drawing/2014/main" id="{6CE94B69-04B9-46AF-9324-B54C65D1C317}"/>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8" name="Group 8">
                  <a:extLst>
                    <a:ext uri="{FF2B5EF4-FFF2-40B4-BE49-F238E27FC236}">
                      <a16:creationId xmlns:a16="http://schemas.microsoft.com/office/drawing/2014/main" id="{73A5F626-BE64-46EA-A0F1-3ADF526251AB}"/>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359" name="Round Diagonal Corner Rectangle 83">
                    <a:extLst>
                      <a:ext uri="{FF2B5EF4-FFF2-40B4-BE49-F238E27FC236}">
                        <a16:creationId xmlns:a16="http://schemas.microsoft.com/office/drawing/2014/main" id="{4D07BAD3-488F-4EEB-A23D-A4C6BB17705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ound Diagonal Corner Rectangle 84">
                    <a:extLst>
                      <a:ext uri="{FF2B5EF4-FFF2-40B4-BE49-F238E27FC236}">
                        <a16:creationId xmlns:a16="http://schemas.microsoft.com/office/drawing/2014/main" id="{11557A7F-18CB-4C4B-8807-1810BD5843E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ound Diagonal Corner Rectangle 85">
                    <a:extLst>
                      <a:ext uri="{FF2B5EF4-FFF2-40B4-BE49-F238E27FC236}">
                        <a16:creationId xmlns:a16="http://schemas.microsoft.com/office/drawing/2014/main" id="{EBDF485C-BE27-4CB1-976B-0DC84C35A71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ound Diagonal Corner Rectangle 86">
                    <a:extLst>
                      <a:ext uri="{FF2B5EF4-FFF2-40B4-BE49-F238E27FC236}">
                        <a16:creationId xmlns:a16="http://schemas.microsoft.com/office/drawing/2014/main" id="{9608C710-59B6-49B2-9940-7CADBF798566}"/>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ound Diagonal Corner Rectangle 87">
                    <a:extLst>
                      <a:ext uri="{FF2B5EF4-FFF2-40B4-BE49-F238E27FC236}">
                        <a16:creationId xmlns:a16="http://schemas.microsoft.com/office/drawing/2014/main" id="{1FE95A77-88A1-4192-91D8-C2B03F1906A2}"/>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4" name="Group 33">
              <a:extLst>
                <a:ext uri="{FF2B5EF4-FFF2-40B4-BE49-F238E27FC236}">
                  <a16:creationId xmlns:a16="http://schemas.microsoft.com/office/drawing/2014/main" id="{D2053C24-C245-45B5-835F-2CDCCA6B7711}"/>
                </a:ext>
              </a:extLst>
            </p:cNvPr>
            <p:cNvGrpSpPr/>
            <p:nvPr/>
          </p:nvGrpSpPr>
          <p:grpSpPr>
            <a:xfrm>
              <a:off x="8486520" y="3834147"/>
              <a:ext cx="384925" cy="648379"/>
              <a:chOff x="1241184" y="770000"/>
              <a:chExt cx="2405441" cy="4129562"/>
            </a:xfrm>
          </p:grpSpPr>
          <p:grpSp>
            <p:nvGrpSpPr>
              <p:cNvPr id="257" name="Group 256">
                <a:extLst>
                  <a:ext uri="{FF2B5EF4-FFF2-40B4-BE49-F238E27FC236}">
                    <a16:creationId xmlns:a16="http://schemas.microsoft.com/office/drawing/2014/main" id="{C641B05D-4D3F-4249-A52A-AF913ECDF08F}"/>
                  </a:ext>
                </a:extLst>
              </p:cNvPr>
              <p:cNvGrpSpPr/>
              <p:nvPr/>
            </p:nvGrpSpPr>
            <p:grpSpPr>
              <a:xfrm>
                <a:off x="2133600" y="2743200"/>
                <a:ext cx="1295400" cy="990600"/>
                <a:chOff x="4567827" y="970271"/>
                <a:chExt cx="1595182" cy="1230216"/>
              </a:xfrm>
            </p:grpSpPr>
            <p:grpSp>
              <p:nvGrpSpPr>
                <p:cNvPr id="337" name="Group 336">
                  <a:extLst>
                    <a:ext uri="{FF2B5EF4-FFF2-40B4-BE49-F238E27FC236}">
                      <a16:creationId xmlns:a16="http://schemas.microsoft.com/office/drawing/2014/main" id="{99A1BCBF-14F9-4EA9-AFA5-3E2CAA99A6BA}"/>
                    </a:ext>
                  </a:extLst>
                </p:cNvPr>
                <p:cNvGrpSpPr/>
                <p:nvPr/>
              </p:nvGrpSpPr>
              <p:grpSpPr>
                <a:xfrm>
                  <a:off x="4567827" y="970271"/>
                  <a:ext cx="1176558" cy="776349"/>
                  <a:chOff x="4567827" y="970271"/>
                  <a:chExt cx="1176558" cy="776349"/>
                </a:xfrm>
                <a:solidFill>
                  <a:schemeClr val="accent3">
                    <a:lumMod val="50000"/>
                  </a:schemeClr>
                </a:solidFill>
              </p:grpSpPr>
              <p:sp>
                <p:nvSpPr>
                  <p:cNvPr id="344" name="Round Diagonal Corner Rectangle 2">
                    <a:extLst>
                      <a:ext uri="{FF2B5EF4-FFF2-40B4-BE49-F238E27FC236}">
                        <a16:creationId xmlns:a16="http://schemas.microsoft.com/office/drawing/2014/main" id="{05407A56-7EB9-4400-A2FB-173C5FD267A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ound Diagonal Corner Rectangle 3">
                    <a:extLst>
                      <a:ext uri="{FF2B5EF4-FFF2-40B4-BE49-F238E27FC236}">
                        <a16:creationId xmlns:a16="http://schemas.microsoft.com/office/drawing/2014/main" id="{7BFF319A-4B1A-447A-B995-365B52EAEB9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ound Diagonal Corner Rectangle 4">
                    <a:extLst>
                      <a:ext uri="{FF2B5EF4-FFF2-40B4-BE49-F238E27FC236}">
                        <a16:creationId xmlns:a16="http://schemas.microsoft.com/office/drawing/2014/main" id="{0F2A76B0-58AB-424D-BC09-119AAE68EB4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ound Diagonal Corner Rectangle 5">
                    <a:extLst>
                      <a:ext uri="{FF2B5EF4-FFF2-40B4-BE49-F238E27FC236}">
                        <a16:creationId xmlns:a16="http://schemas.microsoft.com/office/drawing/2014/main" id="{A3425F37-1742-4C24-8876-56AC50F8E89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ound Diagonal Corner Rectangle 6">
                    <a:extLst>
                      <a:ext uri="{FF2B5EF4-FFF2-40B4-BE49-F238E27FC236}">
                        <a16:creationId xmlns:a16="http://schemas.microsoft.com/office/drawing/2014/main" id="{B57996AA-6547-4ADE-A2B1-8355D436F6AF}"/>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8" name="Group 337">
                  <a:extLst>
                    <a:ext uri="{FF2B5EF4-FFF2-40B4-BE49-F238E27FC236}">
                      <a16:creationId xmlns:a16="http://schemas.microsoft.com/office/drawing/2014/main" id="{CA5AE5DE-B882-44DD-B954-3695C72A8C58}"/>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339" name="Round Diagonal Corner Rectangle 9">
                    <a:extLst>
                      <a:ext uri="{FF2B5EF4-FFF2-40B4-BE49-F238E27FC236}">
                        <a16:creationId xmlns:a16="http://schemas.microsoft.com/office/drawing/2014/main" id="{5B035733-4EBC-4E22-8C9F-181A777BA74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ound Diagonal Corner Rectangle 10">
                    <a:extLst>
                      <a:ext uri="{FF2B5EF4-FFF2-40B4-BE49-F238E27FC236}">
                        <a16:creationId xmlns:a16="http://schemas.microsoft.com/office/drawing/2014/main" id="{AD624E31-E78C-49AF-875A-9BA38507F95C}"/>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ound Diagonal Corner Rectangle 11">
                    <a:extLst>
                      <a:ext uri="{FF2B5EF4-FFF2-40B4-BE49-F238E27FC236}">
                        <a16:creationId xmlns:a16="http://schemas.microsoft.com/office/drawing/2014/main" id="{BD235A9E-C6DA-4FE3-AC53-B0A28D1F5B6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Round Diagonal Corner Rectangle 12">
                    <a:extLst>
                      <a:ext uri="{FF2B5EF4-FFF2-40B4-BE49-F238E27FC236}">
                        <a16:creationId xmlns:a16="http://schemas.microsoft.com/office/drawing/2014/main" id="{48491D35-E357-4DAA-8A26-9688FF4FB18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ound Diagonal Corner Rectangle 13">
                    <a:extLst>
                      <a:ext uri="{FF2B5EF4-FFF2-40B4-BE49-F238E27FC236}">
                        <a16:creationId xmlns:a16="http://schemas.microsoft.com/office/drawing/2014/main" id="{92FF49B1-C816-4484-9712-4EEB99B3553B}"/>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8" name="Double Wave 257">
                <a:extLst>
                  <a:ext uri="{FF2B5EF4-FFF2-40B4-BE49-F238E27FC236}">
                    <a16:creationId xmlns:a16="http://schemas.microsoft.com/office/drawing/2014/main" id="{C7E5A891-9409-4C1D-A879-90C59D83AFE3}"/>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9" name="Group 258">
                <a:extLst>
                  <a:ext uri="{FF2B5EF4-FFF2-40B4-BE49-F238E27FC236}">
                    <a16:creationId xmlns:a16="http://schemas.microsoft.com/office/drawing/2014/main" id="{254C9798-1231-47D5-B7F7-10A63BA53D85}"/>
                  </a:ext>
                </a:extLst>
              </p:cNvPr>
              <p:cNvGrpSpPr/>
              <p:nvPr/>
            </p:nvGrpSpPr>
            <p:grpSpPr>
              <a:xfrm rot="3721982">
                <a:off x="2072705" y="1965154"/>
                <a:ext cx="1219200" cy="940256"/>
                <a:chOff x="4567827" y="970271"/>
                <a:chExt cx="1595182" cy="1230216"/>
              </a:xfrm>
            </p:grpSpPr>
            <p:grpSp>
              <p:nvGrpSpPr>
                <p:cNvPr id="325" name="Group 7">
                  <a:extLst>
                    <a:ext uri="{FF2B5EF4-FFF2-40B4-BE49-F238E27FC236}">
                      <a16:creationId xmlns:a16="http://schemas.microsoft.com/office/drawing/2014/main" id="{8FE16090-D028-4BB6-BABF-78E2420EE448}"/>
                    </a:ext>
                  </a:extLst>
                </p:cNvPr>
                <p:cNvGrpSpPr/>
                <p:nvPr/>
              </p:nvGrpSpPr>
              <p:grpSpPr>
                <a:xfrm>
                  <a:off x="4567827" y="970271"/>
                  <a:ext cx="1176558" cy="776349"/>
                  <a:chOff x="4567827" y="970271"/>
                  <a:chExt cx="1176558" cy="776349"/>
                </a:xfrm>
                <a:solidFill>
                  <a:schemeClr val="accent3">
                    <a:lumMod val="50000"/>
                  </a:schemeClr>
                </a:solidFill>
              </p:grpSpPr>
              <p:sp>
                <p:nvSpPr>
                  <p:cNvPr id="332" name="Round Diagonal Corner Rectangle 2">
                    <a:extLst>
                      <a:ext uri="{FF2B5EF4-FFF2-40B4-BE49-F238E27FC236}">
                        <a16:creationId xmlns:a16="http://schemas.microsoft.com/office/drawing/2014/main" id="{A202660D-0622-4A75-AD5A-A95A5C46A62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ound Diagonal Corner Rectangle 3">
                    <a:extLst>
                      <a:ext uri="{FF2B5EF4-FFF2-40B4-BE49-F238E27FC236}">
                        <a16:creationId xmlns:a16="http://schemas.microsoft.com/office/drawing/2014/main" id="{9927DAB3-8CC8-41E7-BBB5-6D5DAB9D327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ound Diagonal Corner Rectangle 4">
                    <a:extLst>
                      <a:ext uri="{FF2B5EF4-FFF2-40B4-BE49-F238E27FC236}">
                        <a16:creationId xmlns:a16="http://schemas.microsoft.com/office/drawing/2014/main" id="{B0BC6FB9-C9E8-4173-B684-BD05E35ED50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ound Diagonal Corner Rectangle 5">
                    <a:extLst>
                      <a:ext uri="{FF2B5EF4-FFF2-40B4-BE49-F238E27FC236}">
                        <a16:creationId xmlns:a16="http://schemas.microsoft.com/office/drawing/2014/main" id="{BCBDECD8-2CAE-433C-840B-4C9E1274E3B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ound Diagonal Corner Rectangle 6">
                    <a:extLst>
                      <a:ext uri="{FF2B5EF4-FFF2-40B4-BE49-F238E27FC236}">
                        <a16:creationId xmlns:a16="http://schemas.microsoft.com/office/drawing/2014/main" id="{A8392DCC-3484-40C2-825B-2A7F42FF9236}"/>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 name="Group 8">
                  <a:extLst>
                    <a:ext uri="{FF2B5EF4-FFF2-40B4-BE49-F238E27FC236}">
                      <a16:creationId xmlns:a16="http://schemas.microsoft.com/office/drawing/2014/main" id="{317C6882-D844-4CA0-904B-9004EF9CFB9B}"/>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327" name="Round Diagonal Corner Rectangle 18">
                    <a:extLst>
                      <a:ext uri="{FF2B5EF4-FFF2-40B4-BE49-F238E27FC236}">
                        <a16:creationId xmlns:a16="http://schemas.microsoft.com/office/drawing/2014/main" id="{914352E9-CF11-4B9B-AA1F-1408BC16449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ound Diagonal Corner Rectangle 19">
                    <a:extLst>
                      <a:ext uri="{FF2B5EF4-FFF2-40B4-BE49-F238E27FC236}">
                        <a16:creationId xmlns:a16="http://schemas.microsoft.com/office/drawing/2014/main" id="{C4D03123-C7C5-4D3E-822E-864B3C148C0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ound Diagonal Corner Rectangle 20">
                    <a:extLst>
                      <a:ext uri="{FF2B5EF4-FFF2-40B4-BE49-F238E27FC236}">
                        <a16:creationId xmlns:a16="http://schemas.microsoft.com/office/drawing/2014/main" id="{90CAB855-6C58-4B7F-B7E7-7F3EAA4247D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ound Diagonal Corner Rectangle 21">
                    <a:extLst>
                      <a:ext uri="{FF2B5EF4-FFF2-40B4-BE49-F238E27FC236}">
                        <a16:creationId xmlns:a16="http://schemas.microsoft.com/office/drawing/2014/main" id="{88DDBCB2-8E6A-4D04-9B0A-49CE5266988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ound Diagonal Corner Rectangle 22">
                    <a:extLst>
                      <a:ext uri="{FF2B5EF4-FFF2-40B4-BE49-F238E27FC236}">
                        <a16:creationId xmlns:a16="http://schemas.microsoft.com/office/drawing/2014/main" id="{86D7981F-3E07-4D25-BD0A-BA3C23AF3FC2}"/>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0" name="Group 259">
                <a:extLst>
                  <a:ext uri="{FF2B5EF4-FFF2-40B4-BE49-F238E27FC236}">
                    <a16:creationId xmlns:a16="http://schemas.microsoft.com/office/drawing/2014/main" id="{6CEAB7F9-C937-4FF9-A4B3-B959065833E4}"/>
                  </a:ext>
                </a:extLst>
              </p:cNvPr>
              <p:cNvGrpSpPr/>
              <p:nvPr/>
            </p:nvGrpSpPr>
            <p:grpSpPr>
              <a:xfrm rot="20253845">
                <a:off x="1241184" y="1553241"/>
                <a:ext cx="1595182" cy="1230216"/>
                <a:chOff x="4567827" y="970271"/>
                <a:chExt cx="1595182" cy="1230216"/>
              </a:xfrm>
            </p:grpSpPr>
            <p:grpSp>
              <p:nvGrpSpPr>
                <p:cNvPr id="313" name="Group 7">
                  <a:extLst>
                    <a:ext uri="{FF2B5EF4-FFF2-40B4-BE49-F238E27FC236}">
                      <a16:creationId xmlns:a16="http://schemas.microsoft.com/office/drawing/2014/main" id="{58053971-0A06-4081-8D8E-EB90E57F50F9}"/>
                    </a:ext>
                  </a:extLst>
                </p:cNvPr>
                <p:cNvGrpSpPr/>
                <p:nvPr/>
              </p:nvGrpSpPr>
              <p:grpSpPr>
                <a:xfrm>
                  <a:off x="4567827" y="970271"/>
                  <a:ext cx="1176558" cy="776349"/>
                  <a:chOff x="4567827" y="970271"/>
                  <a:chExt cx="1176558" cy="776349"/>
                </a:xfrm>
                <a:solidFill>
                  <a:schemeClr val="accent3">
                    <a:lumMod val="50000"/>
                  </a:schemeClr>
                </a:solidFill>
              </p:grpSpPr>
              <p:sp>
                <p:nvSpPr>
                  <p:cNvPr id="320" name="Round Diagonal Corner Rectangle 2">
                    <a:extLst>
                      <a:ext uri="{FF2B5EF4-FFF2-40B4-BE49-F238E27FC236}">
                        <a16:creationId xmlns:a16="http://schemas.microsoft.com/office/drawing/2014/main" id="{3D0E7977-398E-4308-B840-3DD3084E4C4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ound Diagonal Corner Rectangle 3">
                    <a:extLst>
                      <a:ext uri="{FF2B5EF4-FFF2-40B4-BE49-F238E27FC236}">
                        <a16:creationId xmlns:a16="http://schemas.microsoft.com/office/drawing/2014/main" id="{F17D104C-53BE-4428-885C-FCBAC2321937}"/>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ound Diagonal Corner Rectangle 4">
                    <a:extLst>
                      <a:ext uri="{FF2B5EF4-FFF2-40B4-BE49-F238E27FC236}">
                        <a16:creationId xmlns:a16="http://schemas.microsoft.com/office/drawing/2014/main" id="{79621935-9D28-4E92-9580-1790D820E33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ound Diagonal Corner Rectangle 5">
                    <a:extLst>
                      <a:ext uri="{FF2B5EF4-FFF2-40B4-BE49-F238E27FC236}">
                        <a16:creationId xmlns:a16="http://schemas.microsoft.com/office/drawing/2014/main" id="{19167EB8-2578-4807-AA9A-A30160A17C4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ound Diagonal Corner Rectangle 6">
                    <a:extLst>
                      <a:ext uri="{FF2B5EF4-FFF2-40B4-BE49-F238E27FC236}">
                        <a16:creationId xmlns:a16="http://schemas.microsoft.com/office/drawing/2014/main" id="{D1E2BBE0-7941-4CCD-9243-A96806E4D7B0}"/>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4" name="Group 8">
                  <a:extLst>
                    <a:ext uri="{FF2B5EF4-FFF2-40B4-BE49-F238E27FC236}">
                      <a16:creationId xmlns:a16="http://schemas.microsoft.com/office/drawing/2014/main" id="{AA4410D1-31C9-4A72-9D0B-8A7E5D4BE53A}"/>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315" name="Round Diagonal Corner Rectangle 31">
                    <a:extLst>
                      <a:ext uri="{FF2B5EF4-FFF2-40B4-BE49-F238E27FC236}">
                        <a16:creationId xmlns:a16="http://schemas.microsoft.com/office/drawing/2014/main" id="{1C2911AE-03D9-4621-8C34-2A3C602EC0E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ound Diagonal Corner Rectangle 32">
                    <a:extLst>
                      <a:ext uri="{FF2B5EF4-FFF2-40B4-BE49-F238E27FC236}">
                        <a16:creationId xmlns:a16="http://schemas.microsoft.com/office/drawing/2014/main" id="{B5CCD822-89A4-4BAF-AAB3-8CF072E4134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ound Diagonal Corner Rectangle 33">
                    <a:extLst>
                      <a:ext uri="{FF2B5EF4-FFF2-40B4-BE49-F238E27FC236}">
                        <a16:creationId xmlns:a16="http://schemas.microsoft.com/office/drawing/2014/main" id="{1F94BCA1-493D-4B38-8FDA-F127899DB02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ound Diagonal Corner Rectangle 34">
                    <a:extLst>
                      <a:ext uri="{FF2B5EF4-FFF2-40B4-BE49-F238E27FC236}">
                        <a16:creationId xmlns:a16="http://schemas.microsoft.com/office/drawing/2014/main" id="{7BCFEA4A-919F-49B5-BA90-B565D91F010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ound Diagonal Corner Rectangle 35">
                    <a:extLst>
                      <a:ext uri="{FF2B5EF4-FFF2-40B4-BE49-F238E27FC236}">
                        <a16:creationId xmlns:a16="http://schemas.microsoft.com/office/drawing/2014/main" id="{90B31666-DB0F-44BD-BEAE-8EC00ADB551E}"/>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1" name="Group 260">
                <a:extLst>
                  <a:ext uri="{FF2B5EF4-FFF2-40B4-BE49-F238E27FC236}">
                    <a16:creationId xmlns:a16="http://schemas.microsoft.com/office/drawing/2014/main" id="{E649098D-1DB4-448D-9504-6BB9888D5A1E}"/>
                  </a:ext>
                </a:extLst>
              </p:cNvPr>
              <p:cNvGrpSpPr/>
              <p:nvPr/>
            </p:nvGrpSpPr>
            <p:grpSpPr>
              <a:xfrm rot="8113811">
                <a:off x="1943792" y="770000"/>
                <a:ext cx="1446415" cy="1355079"/>
                <a:chOff x="4567827" y="970271"/>
                <a:chExt cx="1595182" cy="1230216"/>
              </a:xfrm>
            </p:grpSpPr>
            <p:grpSp>
              <p:nvGrpSpPr>
                <p:cNvPr id="301" name="Group 7">
                  <a:extLst>
                    <a:ext uri="{FF2B5EF4-FFF2-40B4-BE49-F238E27FC236}">
                      <a16:creationId xmlns:a16="http://schemas.microsoft.com/office/drawing/2014/main" id="{84101F81-85D7-4B74-89BE-44B611F14A5A}"/>
                    </a:ext>
                  </a:extLst>
                </p:cNvPr>
                <p:cNvGrpSpPr/>
                <p:nvPr/>
              </p:nvGrpSpPr>
              <p:grpSpPr>
                <a:xfrm>
                  <a:off x="4567827" y="970271"/>
                  <a:ext cx="1176558" cy="776349"/>
                  <a:chOff x="4567827" y="970271"/>
                  <a:chExt cx="1176558" cy="776349"/>
                </a:xfrm>
                <a:solidFill>
                  <a:schemeClr val="accent3">
                    <a:lumMod val="50000"/>
                  </a:schemeClr>
                </a:solidFill>
              </p:grpSpPr>
              <p:sp>
                <p:nvSpPr>
                  <p:cNvPr id="308" name="Round Diagonal Corner Rectangle 2">
                    <a:extLst>
                      <a:ext uri="{FF2B5EF4-FFF2-40B4-BE49-F238E27FC236}">
                        <a16:creationId xmlns:a16="http://schemas.microsoft.com/office/drawing/2014/main" id="{5A4B1D6B-EA66-4395-B3A9-536E24A7E83C}"/>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ound Diagonal Corner Rectangle 3">
                    <a:extLst>
                      <a:ext uri="{FF2B5EF4-FFF2-40B4-BE49-F238E27FC236}">
                        <a16:creationId xmlns:a16="http://schemas.microsoft.com/office/drawing/2014/main" id="{34EC0409-F152-404D-B168-26DA34834C9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ound Diagonal Corner Rectangle 4">
                    <a:extLst>
                      <a:ext uri="{FF2B5EF4-FFF2-40B4-BE49-F238E27FC236}">
                        <a16:creationId xmlns:a16="http://schemas.microsoft.com/office/drawing/2014/main" id="{B15EE1C6-BECB-418E-B2C0-AF2D59D14F88}"/>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ound Diagonal Corner Rectangle 5">
                    <a:extLst>
                      <a:ext uri="{FF2B5EF4-FFF2-40B4-BE49-F238E27FC236}">
                        <a16:creationId xmlns:a16="http://schemas.microsoft.com/office/drawing/2014/main" id="{D137838C-3603-488E-AB2E-5865124DC5E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ound Diagonal Corner Rectangle 6">
                    <a:extLst>
                      <a:ext uri="{FF2B5EF4-FFF2-40B4-BE49-F238E27FC236}">
                        <a16:creationId xmlns:a16="http://schemas.microsoft.com/office/drawing/2014/main" id="{4E9BCFA4-6210-4DC5-A8F4-28CA1F3F5C7D}"/>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8">
                  <a:extLst>
                    <a:ext uri="{FF2B5EF4-FFF2-40B4-BE49-F238E27FC236}">
                      <a16:creationId xmlns:a16="http://schemas.microsoft.com/office/drawing/2014/main" id="{49363533-9AED-4059-B787-4CBB8A141EF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303" name="Round Diagonal Corner Rectangle 44">
                    <a:extLst>
                      <a:ext uri="{FF2B5EF4-FFF2-40B4-BE49-F238E27FC236}">
                        <a16:creationId xmlns:a16="http://schemas.microsoft.com/office/drawing/2014/main" id="{4DF5D394-B10B-421D-AF3F-51FD19C46E3D}"/>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ound Diagonal Corner Rectangle 45">
                    <a:extLst>
                      <a:ext uri="{FF2B5EF4-FFF2-40B4-BE49-F238E27FC236}">
                        <a16:creationId xmlns:a16="http://schemas.microsoft.com/office/drawing/2014/main" id="{8A35B69C-E043-4F2D-A5A9-25C89C5DB54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ound Diagonal Corner Rectangle 46">
                    <a:extLst>
                      <a:ext uri="{FF2B5EF4-FFF2-40B4-BE49-F238E27FC236}">
                        <a16:creationId xmlns:a16="http://schemas.microsoft.com/office/drawing/2014/main" id="{D0E858E4-EC13-416F-B96C-3B571EBB59FF}"/>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ound Diagonal Corner Rectangle 47">
                    <a:extLst>
                      <a:ext uri="{FF2B5EF4-FFF2-40B4-BE49-F238E27FC236}">
                        <a16:creationId xmlns:a16="http://schemas.microsoft.com/office/drawing/2014/main" id="{AA611982-55AA-4DA6-B5A0-402A5BE0AA8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ound Diagonal Corner Rectangle 48">
                    <a:extLst>
                      <a:ext uri="{FF2B5EF4-FFF2-40B4-BE49-F238E27FC236}">
                        <a16:creationId xmlns:a16="http://schemas.microsoft.com/office/drawing/2014/main" id="{EBA2B09F-2D19-4B09-9270-D88566CF7E6E}"/>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2" name="Group 261">
                <a:extLst>
                  <a:ext uri="{FF2B5EF4-FFF2-40B4-BE49-F238E27FC236}">
                    <a16:creationId xmlns:a16="http://schemas.microsoft.com/office/drawing/2014/main" id="{8336B810-136D-4D3D-BC90-7333C4115863}"/>
                  </a:ext>
                </a:extLst>
              </p:cNvPr>
              <p:cNvGrpSpPr/>
              <p:nvPr/>
            </p:nvGrpSpPr>
            <p:grpSpPr>
              <a:xfrm rot="8113811">
                <a:off x="1438523" y="2207715"/>
                <a:ext cx="1390153" cy="762604"/>
                <a:chOff x="4567827" y="970271"/>
                <a:chExt cx="1595182" cy="1230216"/>
              </a:xfrm>
            </p:grpSpPr>
            <p:grpSp>
              <p:nvGrpSpPr>
                <p:cNvPr id="289" name="Group 7">
                  <a:extLst>
                    <a:ext uri="{FF2B5EF4-FFF2-40B4-BE49-F238E27FC236}">
                      <a16:creationId xmlns:a16="http://schemas.microsoft.com/office/drawing/2014/main" id="{D57A00AC-DA7C-4C80-B6FE-F03D379130FE}"/>
                    </a:ext>
                  </a:extLst>
                </p:cNvPr>
                <p:cNvGrpSpPr/>
                <p:nvPr/>
              </p:nvGrpSpPr>
              <p:grpSpPr>
                <a:xfrm>
                  <a:off x="4567827" y="970271"/>
                  <a:ext cx="1176558" cy="776349"/>
                  <a:chOff x="4567827" y="970271"/>
                  <a:chExt cx="1176558" cy="776349"/>
                </a:xfrm>
                <a:solidFill>
                  <a:schemeClr val="accent3">
                    <a:lumMod val="50000"/>
                  </a:schemeClr>
                </a:solidFill>
              </p:grpSpPr>
              <p:sp>
                <p:nvSpPr>
                  <p:cNvPr id="296" name="Round Diagonal Corner Rectangle 2">
                    <a:extLst>
                      <a:ext uri="{FF2B5EF4-FFF2-40B4-BE49-F238E27FC236}">
                        <a16:creationId xmlns:a16="http://schemas.microsoft.com/office/drawing/2014/main" id="{6C2F4235-0AF8-43AC-92FB-9AE637150B4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ound Diagonal Corner Rectangle 3">
                    <a:extLst>
                      <a:ext uri="{FF2B5EF4-FFF2-40B4-BE49-F238E27FC236}">
                        <a16:creationId xmlns:a16="http://schemas.microsoft.com/office/drawing/2014/main" id="{B4C78AEE-4B4B-4B58-8B79-9A51D51230A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ound Diagonal Corner Rectangle 4">
                    <a:extLst>
                      <a:ext uri="{FF2B5EF4-FFF2-40B4-BE49-F238E27FC236}">
                        <a16:creationId xmlns:a16="http://schemas.microsoft.com/office/drawing/2014/main" id="{E6A38F46-E89C-42CE-B81A-8C2D343F4AF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 Diagonal Corner Rectangle 5">
                    <a:extLst>
                      <a:ext uri="{FF2B5EF4-FFF2-40B4-BE49-F238E27FC236}">
                        <a16:creationId xmlns:a16="http://schemas.microsoft.com/office/drawing/2014/main" id="{469151C2-3C05-4C65-A9A8-82026E732E1A}"/>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ound Diagonal Corner Rectangle 6">
                    <a:extLst>
                      <a:ext uri="{FF2B5EF4-FFF2-40B4-BE49-F238E27FC236}">
                        <a16:creationId xmlns:a16="http://schemas.microsoft.com/office/drawing/2014/main" id="{81ACFEA5-A0C1-44CF-9E16-C49171104FD0}"/>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 name="Group 8">
                  <a:extLst>
                    <a:ext uri="{FF2B5EF4-FFF2-40B4-BE49-F238E27FC236}">
                      <a16:creationId xmlns:a16="http://schemas.microsoft.com/office/drawing/2014/main" id="{A8B7CDA8-33FD-4BB3-B532-89270CE254E3}"/>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291" name="Round Diagonal Corner Rectangle 57">
                    <a:extLst>
                      <a:ext uri="{FF2B5EF4-FFF2-40B4-BE49-F238E27FC236}">
                        <a16:creationId xmlns:a16="http://schemas.microsoft.com/office/drawing/2014/main" id="{FABA12E2-7684-4353-8452-23AE8A3BD2A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ound Diagonal Corner Rectangle 58">
                    <a:extLst>
                      <a:ext uri="{FF2B5EF4-FFF2-40B4-BE49-F238E27FC236}">
                        <a16:creationId xmlns:a16="http://schemas.microsoft.com/office/drawing/2014/main" id="{F658FFFC-4519-4657-9EA0-59260E179CBA}"/>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ound Diagonal Corner Rectangle 59">
                    <a:extLst>
                      <a:ext uri="{FF2B5EF4-FFF2-40B4-BE49-F238E27FC236}">
                        <a16:creationId xmlns:a16="http://schemas.microsoft.com/office/drawing/2014/main" id="{901B40F6-DAA6-4C45-967C-C20D8606683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ound Diagonal Corner Rectangle 60">
                    <a:extLst>
                      <a:ext uri="{FF2B5EF4-FFF2-40B4-BE49-F238E27FC236}">
                        <a16:creationId xmlns:a16="http://schemas.microsoft.com/office/drawing/2014/main" id="{709DCC1A-6139-4273-B6CD-F60503BD281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ound Diagonal Corner Rectangle 61">
                    <a:extLst>
                      <a:ext uri="{FF2B5EF4-FFF2-40B4-BE49-F238E27FC236}">
                        <a16:creationId xmlns:a16="http://schemas.microsoft.com/office/drawing/2014/main" id="{9623D034-1117-4635-8E52-F0A4A33E8F5F}"/>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3" name="Group 262">
                <a:extLst>
                  <a:ext uri="{FF2B5EF4-FFF2-40B4-BE49-F238E27FC236}">
                    <a16:creationId xmlns:a16="http://schemas.microsoft.com/office/drawing/2014/main" id="{6A4F1C61-622A-4B34-BC0F-84ED9E975679}"/>
                  </a:ext>
                </a:extLst>
              </p:cNvPr>
              <p:cNvGrpSpPr/>
              <p:nvPr/>
            </p:nvGrpSpPr>
            <p:grpSpPr>
              <a:xfrm rot="9089938">
                <a:off x="2556363" y="1661184"/>
                <a:ext cx="1090262" cy="771324"/>
                <a:chOff x="4567827" y="970271"/>
                <a:chExt cx="1595182" cy="1230216"/>
              </a:xfrm>
            </p:grpSpPr>
            <p:grpSp>
              <p:nvGrpSpPr>
                <p:cNvPr id="277" name="Group 7">
                  <a:extLst>
                    <a:ext uri="{FF2B5EF4-FFF2-40B4-BE49-F238E27FC236}">
                      <a16:creationId xmlns:a16="http://schemas.microsoft.com/office/drawing/2014/main" id="{0D09EB6E-6A15-42FB-AF0D-B8EDB2F3C6FF}"/>
                    </a:ext>
                  </a:extLst>
                </p:cNvPr>
                <p:cNvGrpSpPr/>
                <p:nvPr/>
              </p:nvGrpSpPr>
              <p:grpSpPr>
                <a:xfrm>
                  <a:off x="4567827" y="970271"/>
                  <a:ext cx="1176558" cy="776349"/>
                  <a:chOff x="4567827" y="970271"/>
                  <a:chExt cx="1176558" cy="776349"/>
                </a:xfrm>
                <a:solidFill>
                  <a:schemeClr val="accent3">
                    <a:lumMod val="50000"/>
                  </a:schemeClr>
                </a:solidFill>
              </p:grpSpPr>
              <p:sp>
                <p:nvSpPr>
                  <p:cNvPr id="284" name="Round Diagonal Corner Rectangle 2">
                    <a:extLst>
                      <a:ext uri="{FF2B5EF4-FFF2-40B4-BE49-F238E27FC236}">
                        <a16:creationId xmlns:a16="http://schemas.microsoft.com/office/drawing/2014/main" id="{F18EF20F-1630-410B-B48D-79D6B32F3BE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ound Diagonal Corner Rectangle 3">
                    <a:extLst>
                      <a:ext uri="{FF2B5EF4-FFF2-40B4-BE49-F238E27FC236}">
                        <a16:creationId xmlns:a16="http://schemas.microsoft.com/office/drawing/2014/main" id="{EF57B3F5-0FEA-4FD2-95F9-27B465B2109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ound Diagonal Corner Rectangle 4">
                    <a:extLst>
                      <a:ext uri="{FF2B5EF4-FFF2-40B4-BE49-F238E27FC236}">
                        <a16:creationId xmlns:a16="http://schemas.microsoft.com/office/drawing/2014/main" id="{B3AC6BC8-80F5-463A-AB19-6C286D57134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ound Diagonal Corner Rectangle 5">
                    <a:extLst>
                      <a:ext uri="{FF2B5EF4-FFF2-40B4-BE49-F238E27FC236}">
                        <a16:creationId xmlns:a16="http://schemas.microsoft.com/office/drawing/2014/main" id="{A6E9F007-D177-49F0-B984-1D52A7E06930}"/>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ound Diagonal Corner Rectangle 6">
                    <a:extLst>
                      <a:ext uri="{FF2B5EF4-FFF2-40B4-BE49-F238E27FC236}">
                        <a16:creationId xmlns:a16="http://schemas.microsoft.com/office/drawing/2014/main" id="{D3247D13-B4FC-47D0-9977-554FA2FD30A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8">
                  <a:extLst>
                    <a:ext uri="{FF2B5EF4-FFF2-40B4-BE49-F238E27FC236}">
                      <a16:creationId xmlns:a16="http://schemas.microsoft.com/office/drawing/2014/main" id="{0F6FD395-D017-4055-B2ED-9BAB14111232}"/>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279" name="Round Diagonal Corner Rectangle 70">
                    <a:extLst>
                      <a:ext uri="{FF2B5EF4-FFF2-40B4-BE49-F238E27FC236}">
                        <a16:creationId xmlns:a16="http://schemas.microsoft.com/office/drawing/2014/main" id="{6EC5720E-C7F5-4225-B07C-C3399A74AE64}"/>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ound Diagonal Corner Rectangle 71">
                    <a:extLst>
                      <a:ext uri="{FF2B5EF4-FFF2-40B4-BE49-F238E27FC236}">
                        <a16:creationId xmlns:a16="http://schemas.microsoft.com/office/drawing/2014/main" id="{4BF00258-C6C0-4E76-BA13-0EB7C6CE578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ound Diagonal Corner Rectangle 72">
                    <a:extLst>
                      <a:ext uri="{FF2B5EF4-FFF2-40B4-BE49-F238E27FC236}">
                        <a16:creationId xmlns:a16="http://schemas.microsoft.com/office/drawing/2014/main" id="{F3784357-79CE-4B9F-B20F-7263E9E067F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ound Diagonal Corner Rectangle 73">
                    <a:extLst>
                      <a:ext uri="{FF2B5EF4-FFF2-40B4-BE49-F238E27FC236}">
                        <a16:creationId xmlns:a16="http://schemas.microsoft.com/office/drawing/2014/main" id="{52AEAF2F-987F-45CE-95EF-D3AED462DB7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ound Diagonal Corner Rectangle 74">
                    <a:extLst>
                      <a:ext uri="{FF2B5EF4-FFF2-40B4-BE49-F238E27FC236}">
                        <a16:creationId xmlns:a16="http://schemas.microsoft.com/office/drawing/2014/main" id="{4B02ECFD-3169-492E-BD78-11558C6D075A}"/>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4" name="Group 263">
                <a:extLst>
                  <a:ext uri="{FF2B5EF4-FFF2-40B4-BE49-F238E27FC236}">
                    <a16:creationId xmlns:a16="http://schemas.microsoft.com/office/drawing/2014/main" id="{56ABFEA4-884B-44D6-BEF9-1A3299F3F1A2}"/>
                  </a:ext>
                </a:extLst>
              </p:cNvPr>
              <p:cNvGrpSpPr/>
              <p:nvPr/>
            </p:nvGrpSpPr>
            <p:grpSpPr>
              <a:xfrm rot="13486189" flipH="1">
                <a:off x="1389306" y="2685691"/>
                <a:ext cx="1345945" cy="1037421"/>
                <a:chOff x="4567827" y="970271"/>
                <a:chExt cx="1595182" cy="1230216"/>
              </a:xfrm>
            </p:grpSpPr>
            <p:grpSp>
              <p:nvGrpSpPr>
                <p:cNvPr id="265" name="Group 7">
                  <a:extLst>
                    <a:ext uri="{FF2B5EF4-FFF2-40B4-BE49-F238E27FC236}">
                      <a16:creationId xmlns:a16="http://schemas.microsoft.com/office/drawing/2014/main" id="{11D93EB0-772A-44E3-97BF-4723E564D461}"/>
                    </a:ext>
                  </a:extLst>
                </p:cNvPr>
                <p:cNvGrpSpPr/>
                <p:nvPr/>
              </p:nvGrpSpPr>
              <p:grpSpPr>
                <a:xfrm>
                  <a:off x="4567827" y="970271"/>
                  <a:ext cx="1176558" cy="776349"/>
                  <a:chOff x="4567827" y="970271"/>
                  <a:chExt cx="1176558" cy="776349"/>
                </a:xfrm>
                <a:solidFill>
                  <a:schemeClr val="accent3">
                    <a:lumMod val="50000"/>
                  </a:schemeClr>
                </a:solidFill>
              </p:grpSpPr>
              <p:sp>
                <p:nvSpPr>
                  <p:cNvPr id="272" name="Round Diagonal Corner Rectangle 2">
                    <a:extLst>
                      <a:ext uri="{FF2B5EF4-FFF2-40B4-BE49-F238E27FC236}">
                        <a16:creationId xmlns:a16="http://schemas.microsoft.com/office/drawing/2014/main" id="{7745648E-C151-4BBC-94CB-92D8EF4A74E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ound Diagonal Corner Rectangle 3">
                    <a:extLst>
                      <a:ext uri="{FF2B5EF4-FFF2-40B4-BE49-F238E27FC236}">
                        <a16:creationId xmlns:a16="http://schemas.microsoft.com/office/drawing/2014/main" id="{D8944A36-2FBA-4494-A733-0BE856BFA07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ound Diagonal Corner Rectangle 4">
                    <a:extLst>
                      <a:ext uri="{FF2B5EF4-FFF2-40B4-BE49-F238E27FC236}">
                        <a16:creationId xmlns:a16="http://schemas.microsoft.com/office/drawing/2014/main" id="{FA858959-CF66-453D-A3DE-0F4263A2112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ound Diagonal Corner Rectangle 5">
                    <a:extLst>
                      <a:ext uri="{FF2B5EF4-FFF2-40B4-BE49-F238E27FC236}">
                        <a16:creationId xmlns:a16="http://schemas.microsoft.com/office/drawing/2014/main" id="{FEAD627E-013A-478D-BB6C-AE4C0FB3AB0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ound Diagonal Corner Rectangle 6">
                    <a:extLst>
                      <a:ext uri="{FF2B5EF4-FFF2-40B4-BE49-F238E27FC236}">
                        <a16:creationId xmlns:a16="http://schemas.microsoft.com/office/drawing/2014/main" id="{F9387520-39C9-4443-97A5-E3BDA8C4E666}"/>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6" name="Group 8">
                  <a:extLst>
                    <a:ext uri="{FF2B5EF4-FFF2-40B4-BE49-F238E27FC236}">
                      <a16:creationId xmlns:a16="http://schemas.microsoft.com/office/drawing/2014/main" id="{8A2FA684-3689-426F-92EB-D18AEE669B4B}"/>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267" name="Round Diagonal Corner Rectangle 83">
                    <a:extLst>
                      <a:ext uri="{FF2B5EF4-FFF2-40B4-BE49-F238E27FC236}">
                        <a16:creationId xmlns:a16="http://schemas.microsoft.com/office/drawing/2014/main" id="{4B863A48-78D2-4132-BF8C-DA71285E089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ound Diagonal Corner Rectangle 84">
                    <a:extLst>
                      <a:ext uri="{FF2B5EF4-FFF2-40B4-BE49-F238E27FC236}">
                        <a16:creationId xmlns:a16="http://schemas.microsoft.com/office/drawing/2014/main" id="{F3B2CA86-CDB3-44C4-9A97-40ECB2433CE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ound Diagonal Corner Rectangle 85">
                    <a:extLst>
                      <a:ext uri="{FF2B5EF4-FFF2-40B4-BE49-F238E27FC236}">
                        <a16:creationId xmlns:a16="http://schemas.microsoft.com/office/drawing/2014/main" id="{EF962F09-ED82-4DF9-9FB0-6F822468C7B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ound Diagonal Corner Rectangle 86">
                    <a:extLst>
                      <a:ext uri="{FF2B5EF4-FFF2-40B4-BE49-F238E27FC236}">
                        <a16:creationId xmlns:a16="http://schemas.microsoft.com/office/drawing/2014/main" id="{A1BB0B85-4B97-4B10-8102-9429D760668E}"/>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ound Diagonal Corner Rectangle 87">
                    <a:extLst>
                      <a:ext uri="{FF2B5EF4-FFF2-40B4-BE49-F238E27FC236}">
                        <a16:creationId xmlns:a16="http://schemas.microsoft.com/office/drawing/2014/main" id="{6392D3F4-9CC8-4221-BC2F-99B094D978F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5" name="Group 34">
              <a:extLst>
                <a:ext uri="{FF2B5EF4-FFF2-40B4-BE49-F238E27FC236}">
                  <a16:creationId xmlns:a16="http://schemas.microsoft.com/office/drawing/2014/main" id="{5B84D30B-0192-4691-BD30-9FEBA35C8452}"/>
                </a:ext>
              </a:extLst>
            </p:cNvPr>
            <p:cNvGrpSpPr/>
            <p:nvPr/>
          </p:nvGrpSpPr>
          <p:grpSpPr>
            <a:xfrm>
              <a:off x="8879031" y="3752123"/>
              <a:ext cx="1015120" cy="696482"/>
              <a:chOff x="3480816" y="1417320"/>
              <a:chExt cx="4105975" cy="2871216"/>
            </a:xfrm>
          </p:grpSpPr>
          <p:grpSp>
            <p:nvGrpSpPr>
              <p:cNvPr id="245" name="Group 244">
                <a:extLst>
                  <a:ext uri="{FF2B5EF4-FFF2-40B4-BE49-F238E27FC236}">
                    <a16:creationId xmlns:a16="http://schemas.microsoft.com/office/drawing/2014/main" id="{DCEC4A52-AEFF-41E7-A9F3-58998BE8D06B}"/>
                  </a:ext>
                </a:extLst>
              </p:cNvPr>
              <p:cNvGrpSpPr/>
              <p:nvPr/>
            </p:nvGrpSpPr>
            <p:grpSpPr>
              <a:xfrm>
                <a:off x="4489705" y="1779294"/>
                <a:ext cx="1630864" cy="1887450"/>
                <a:chOff x="7653422" y="1435608"/>
                <a:chExt cx="2769586" cy="3757446"/>
              </a:xfrm>
            </p:grpSpPr>
            <p:sp>
              <p:nvSpPr>
                <p:cNvPr id="255" name="Rectangle 2">
                  <a:extLst>
                    <a:ext uri="{FF2B5EF4-FFF2-40B4-BE49-F238E27FC236}">
                      <a16:creationId xmlns:a16="http://schemas.microsoft.com/office/drawing/2014/main" id="{D36EC0AE-4F3D-41DD-8AA3-CD0A0087A5F5}"/>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F1D00E89-37E7-438F-9CA1-D073F222498E}"/>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46" name="Group 245">
                <a:extLst>
                  <a:ext uri="{FF2B5EF4-FFF2-40B4-BE49-F238E27FC236}">
                    <a16:creationId xmlns:a16="http://schemas.microsoft.com/office/drawing/2014/main" id="{94DC8B71-BB9C-4F64-832F-8AD7AE22E22B}"/>
                  </a:ext>
                </a:extLst>
              </p:cNvPr>
              <p:cNvGrpSpPr/>
              <p:nvPr/>
            </p:nvGrpSpPr>
            <p:grpSpPr>
              <a:xfrm>
                <a:off x="5218177" y="1636776"/>
                <a:ext cx="1822482" cy="2109216"/>
                <a:chOff x="7653422" y="1435608"/>
                <a:chExt cx="2769586" cy="3757446"/>
              </a:xfrm>
            </p:grpSpPr>
            <p:sp>
              <p:nvSpPr>
                <p:cNvPr id="253" name="Rectangle 2">
                  <a:extLst>
                    <a:ext uri="{FF2B5EF4-FFF2-40B4-BE49-F238E27FC236}">
                      <a16:creationId xmlns:a16="http://schemas.microsoft.com/office/drawing/2014/main" id="{D98F4B63-F442-44D9-9F13-9367B9743DF1}"/>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BA562C22-924D-4ACF-B97B-8461D08F7D0A}"/>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47" name="Group 246">
                <a:extLst>
                  <a:ext uri="{FF2B5EF4-FFF2-40B4-BE49-F238E27FC236}">
                    <a16:creationId xmlns:a16="http://schemas.microsoft.com/office/drawing/2014/main" id="{B9010E13-D71D-4D14-872D-180F09E1D123}"/>
                  </a:ext>
                </a:extLst>
              </p:cNvPr>
              <p:cNvGrpSpPr/>
              <p:nvPr/>
            </p:nvGrpSpPr>
            <p:grpSpPr>
              <a:xfrm>
                <a:off x="3480816" y="1417320"/>
                <a:ext cx="2162223" cy="2502408"/>
                <a:chOff x="7653422" y="1435608"/>
                <a:chExt cx="2769586" cy="3757446"/>
              </a:xfrm>
            </p:grpSpPr>
            <p:sp>
              <p:nvSpPr>
                <p:cNvPr id="251" name="Rectangle 2">
                  <a:extLst>
                    <a:ext uri="{FF2B5EF4-FFF2-40B4-BE49-F238E27FC236}">
                      <a16:creationId xmlns:a16="http://schemas.microsoft.com/office/drawing/2014/main" id="{9563C1DC-3FFD-4AEB-82AF-BF1599CBE901}"/>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FB2DB086-0425-45BE-A920-0DA848921D74}"/>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48" name="Group 247">
                <a:extLst>
                  <a:ext uri="{FF2B5EF4-FFF2-40B4-BE49-F238E27FC236}">
                    <a16:creationId xmlns:a16="http://schemas.microsoft.com/office/drawing/2014/main" id="{B2BD77A9-F738-4FD0-8FAC-B353D61FA309}"/>
                  </a:ext>
                </a:extLst>
              </p:cNvPr>
              <p:cNvGrpSpPr/>
              <p:nvPr/>
            </p:nvGrpSpPr>
            <p:grpSpPr>
              <a:xfrm>
                <a:off x="5394961" y="1751862"/>
                <a:ext cx="2191830" cy="2536674"/>
                <a:chOff x="7653422" y="1435608"/>
                <a:chExt cx="2769586" cy="3757446"/>
              </a:xfrm>
            </p:grpSpPr>
            <p:sp>
              <p:nvSpPr>
                <p:cNvPr id="249" name="Rectangle 2">
                  <a:extLst>
                    <a:ext uri="{FF2B5EF4-FFF2-40B4-BE49-F238E27FC236}">
                      <a16:creationId xmlns:a16="http://schemas.microsoft.com/office/drawing/2014/main" id="{1C7E665D-BF0E-4B73-BB62-8326223124BF}"/>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7595697B-3B55-4E1A-AB0D-7F6F64E88347}"/>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36" name="Group 35">
              <a:extLst>
                <a:ext uri="{FF2B5EF4-FFF2-40B4-BE49-F238E27FC236}">
                  <a16:creationId xmlns:a16="http://schemas.microsoft.com/office/drawing/2014/main" id="{B8943487-7EF7-47BC-832E-1E4ADE675E62}"/>
                </a:ext>
              </a:extLst>
            </p:cNvPr>
            <p:cNvGrpSpPr/>
            <p:nvPr/>
          </p:nvGrpSpPr>
          <p:grpSpPr>
            <a:xfrm>
              <a:off x="9095592" y="3869300"/>
              <a:ext cx="384925" cy="648379"/>
              <a:chOff x="1241184" y="770000"/>
              <a:chExt cx="2405441" cy="4129562"/>
            </a:xfrm>
          </p:grpSpPr>
          <p:grpSp>
            <p:nvGrpSpPr>
              <p:cNvPr id="153" name="Group 152">
                <a:extLst>
                  <a:ext uri="{FF2B5EF4-FFF2-40B4-BE49-F238E27FC236}">
                    <a16:creationId xmlns:a16="http://schemas.microsoft.com/office/drawing/2014/main" id="{13935723-950E-47F0-946D-C0D69C698104}"/>
                  </a:ext>
                </a:extLst>
              </p:cNvPr>
              <p:cNvGrpSpPr/>
              <p:nvPr/>
            </p:nvGrpSpPr>
            <p:grpSpPr>
              <a:xfrm>
                <a:off x="2133600" y="2743200"/>
                <a:ext cx="1295400" cy="990600"/>
                <a:chOff x="4567827" y="970271"/>
                <a:chExt cx="1595182" cy="1230216"/>
              </a:xfrm>
            </p:grpSpPr>
            <p:grpSp>
              <p:nvGrpSpPr>
                <p:cNvPr id="233" name="Group 232">
                  <a:extLst>
                    <a:ext uri="{FF2B5EF4-FFF2-40B4-BE49-F238E27FC236}">
                      <a16:creationId xmlns:a16="http://schemas.microsoft.com/office/drawing/2014/main" id="{F997BE68-24CA-4F74-9C8E-942B9CBD1970}"/>
                    </a:ext>
                  </a:extLst>
                </p:cNvPr>
                <p:cNvGrpSpPr/>
                <p:nvPr/>
              </p:nvGrpSpPr>
              <p:grpSpPr>
                <a:xfrm>
                  <a:off x="4567827" y="970271"/>
                  <a:ext cx="1176558" cy="776349"/>
                  <a:chOff x="4567827" y="970271"/>
                  <a:chExt cx="1176558" cy="776349"/>
                </a:xfrm>
                <a:solidFill>
                  <a:schemeClr val="accent3">
                    <a:lumMod val="50000"/>
                  </a:schemeClr>
                </a:solidFill>
              </p:grpSpPr>
              <p:sp>
                <p:nvSpPr>
                  <p:cNvPr id="240" name="Round Diagonal Corner Rectangle 2">
                    <a:extLst>
                      <a:ext uri="{FF2B5EF4-FFF2-40B4-BE49-F238E27FC236}">
                        <a16:creationId xmlns:a16="http://schemas.microsoft.com/office/drawing/2014/main" id="{18BDE4EB-781A-4A8F-B1EF-AA71045C98E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ound Diagonal Corner Rectangle 3">
                    <a:extLst>
                      <a:ext uri="{FF2B5EF4-FFF2-40B4-BE49-F238E27FC236}">
                        <a16:creationId xmlns:a16="http://schemas.microsoft.com/office/drawing/2014/main" id="{D5CADC51-8F98-437D-8932-E2BF3C108D5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ound Diagonal Corner Rectangle 4">
                    <a:extLst>
                      <a:ext uri="{FF2B5EF4-FFF2-40B4-BE49-F238E27FC236}">
                        <a16:creationId xmlns:a16="http://schemas.microsoft.com/office/drawing/2014/main" id="{82DD42A8-3B88-4ADA-A937-7F4653E217C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ound Diagonal Corner Rectangle 5">
                    <a:extLst>
                      <a:ext uri="{FF2B5EF4-FFF2-40B4-BE49-F238E27FC236}">
                        <a16:creationId xmlns:a16="http://schemas.microsoft.com/office/drawing/2014/main" id="{68F36724-4DCE-4D86-9ECB-8F103F465B8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ound Diagonal Corner Rectangle 6">
                    <a:extLst>
                      <a:ext uri="{FF2B5EF4-FFF2-40B4-BE49-F238E27FC236}">
                        <a16:creationId xmlns:a16="http://schemas.microsoft.com/office/drawing/2014/main" id="{F770F70F-AD79-481E-898F-8D5B2D5BBD0C}"/>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233">
                  <a:extLst>
                    <a:ext uri="{FF2B5EF4-FFF2-40B4-BE49-F238E27FC236}">
                      <a16:creationId xmlns:a16="http://schemas.microsoft.com/office/drawing/2014/main" id="{C356508A-7DDA-429D-87D2-82569F6F555F}"/>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235" name="Round Diagonal Corner Rectangle 9">
                    <a:extLst>
                      <a:ext uri="{FF2B5EF4-FFF2-40B4-BE49-F238E27FC236}">
                        <a16:creationId xmlns:a16="http://schemas.microsoft.com/office/drawing/2014/main" id="{3E36861A-3FE6-4BB6-966E-E446EE85198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ound Diagonal Corner Rectangle 10">
                    <a:extLst>
                      <a:ext uri="{FF2B5EF4-FFF2-40B4-BE49-F238E27FC236}">
                        <a16:creationId xmlns:a16="http://schemas.microsoft.com/office/drawing/2014/main" id="{4E4B8769-98B5-4998-AE25-0EDEE074E380}"/>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ound Diagonal Corner Rectangle 11">
                    <a:extLst>
                      <a:ext uri="{FF2B5EF4-FFF2-40B4-BE49-F238E27FC236}">
                        <a16:creationId xmlns:a16="http://schemas.microsoft.com/office/drawing/2014/main" id="{8803054C-C069-41E7-8874-FFDCB0018F7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ound Diagonal Corner Rectangle 12">
                    <a:extLst>
                      <a:ext uri="{FF2B5EF4-FFF2-40B4-BE49-F238E27FC236}">
                        <a16:creationId xmlns:a16="http://schemas.microsoft.com/office/drawing/2014/main" id="{A0C5B0DB-73EA-4B22-AF78-B8FA37251A2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 Diagonal Corner Rectangle 13">
                    <a:extLst>
                      <a:ext uri="{FF2B5EF4-FFF2-40B4-BE49-F238E27FC236}">
                        <a16:creationId xmlns:a16="http://schemas.microsoft.com/office/drawing/2014/main" id="{986EF37B-D459-4DAC-9E6D-AC4459F92ED0}"/>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4" name="Double Wave 153">
                <a:extLst>
                  <a:ext uri="{FF2B5EF4-FFF2-40B4-BE49-F238E27FC236}">
                    <a16:creationId xmlns:a16="http://schemas.microsoft.com/office/drawing/2014/main" id="{94BD6CE9-8FCF-4B15-996A-B020F5C69871}"/>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4">
                <a:extLst>
                  <a:ext uri="{FF2B5EF4-FFF2-40B4-BE49-F238E27FC236}">
                    <a16:creationId xmlns:a16="http://schemas.microsoft.com/office/drawing/2014/main" id="{E9BF1D8E-9F31-4F8C-AE31-39671C046F37}"/>
                  </a:ext>
                </a:extLst>
              </p:cNvPr>
              <p:cNvGrpSpPr/>
              <p:nvPr/>
            </p:nvGrpSpPr>
            <p:grpSpPr>
              <a:xfrm rot="3721982">
                <a:off x="2072705" y="1965154"/>
                <a:ext cx="1219200" cy="940256"/>
                <a:chOff x="4567827" y="970271"/>
                <a:chExt cx="1595182" cy="1230216"/>
              </a:xfrm>
            </p:grpSpPr>
            <p:grpSp>
              <p:nvGrpSpPr>
                <p:cNvPr id="221" name="Group 7">
                  <a:extLst>
                    <a:ext uri="{FF2B5EF4-FFF2-40B4-BE49-F238E27FC236}">
                      <a16:creationId xmlns:a16="http://schemas.microsoft.com/office/drawing/2014/main" id="{D042CBA2-428A-4D02-9CED-90ED0FCAF99A}"/>
                    </a:ext>
                  </a:extLst>
                </p:cNvPr>
                <p:cNvGrpSpPr/>
                <p:nvPr/>
              </p:nvGrpSpPr>
              <p:grpSpPr>
                <a:xfrm>
                  <a:off x="4567827" y="970271"/>
                  <a:ext cx="1176558" cy="776349"/>
                  <a:chOff x="4567827" y="970271"/>
                  <a:chExt cx="1176558" cy="776349"/>
                </a:xfrm>
                <a:solidFill>
                  <a:schemeClr val="accent3">
                    <a:lumMod val="50000"/>
                  </a:schemeClr>
                </a:solidFill>
              </p:grpSpPr>
              <p:sp>
                <p:nvSpPr>
                  <p:cNvPr id="228" name="Round Diagonal Corner Rectangle 2">
                    <a:extLst>
                      <a:ext uri="{FF2B5EF4-FFF2-40B4-BE49-F238E27FC236}">
                        <a16:creationId xmlns:a16="http://schemas.microsoft.com/office/drawing/2014/main" id="{6FE7CD42-CD5C-42C6-AB34-12BFB21283C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ound Diagonal Corner Rectangle 3">
                    <a:extLst>
                      <a:ext uri="{FF2B5EF4-FFF2-40B4-BE49-F238E27FC236}">
                        <a16:creationId xmlns:a16="http://schemas.microsoft.com/office/drawing/2014/main" id="{12E7F6F7-BCEA-4B6A-BE3E-E61E84D96F5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ound Diagonal Corner Rectangle 4">
                    <a:extLst>
                      <a:ext uri="{FF2B5EF4-FFF2-40B4-BE49-F238E27FC236}">
                        <a16:creationId xmlns:a16="http://schemas.microsoft.com/office/drawing/2014/main" id="{E1CC072C-4E9B-4C19-9971-579044B2C4C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 Diagonal Corner Rectangle 5">
                    <a:extLst>
                      <a:ext uri="{FF2B5EF4-FFF2-40B4-BE49-F238E27FC236}">
                        <a16:creationId xmlns:a16="http://schemas.microsoft.com/office/drawing/2014/main" id="{017A58AA-87E5-426F-8DB2-52ABA6ADA1E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 Diagonal Corner Rectangle 6">
                    <a:extLst>
                      <a:ext uri="{FF2B5EF4-FFF2-40B4-BE49-F238E27FC236}">
                        <a16:creationId xmlns:a16="http://schemas.microsoft.com/office/drawing/2014/main" id="{63923BDA-9563-4BD8-835F-A7525638F7D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8">
                  <a:extLst>
                    <a:ext uri="{FF2B5EF4-FFF2-40B4-BE49-F238E27FC236}">
                      <a16:creationId xmlns:a16="http://schemas.microsoft.com/office/drawing/2014/main" id="{825AE868-FE78-450B-BC51-550DA139258C}"/>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223" name="Round Diagonal Corner Rectangle 18">
                    <a:extLst>
                      <a:ext uri="{FF2B5EF4-FFF2-40B4-BE49-F238E27FC236}">
                        <a16:creationId xmlns:a16="http://schemas.microsoft.com/office/drawing/2014/main" id="{9DADD0C5-E132-456C-B120-93B2D5F0AAA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 Diagonal Corner Rectangle 19">
                    <a:extLst>
                      <a:ext uri="{FF2B5EF4-FFF2-40B4-BE49-F238E27FC236}">
                        <a16:creationId xmlns:a16="http://schemas.microsoft.com/office/drawing/2014/main" id="{18D6BAF4-C7F1-4BC5-A205-7684C65A65F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 Diagonal Corner Rectangle 20">
                    <a:extLst>
                      <a:ext uri="{FF2B5EF4-FFF2-40B4-BE49-F238E27FC236}">
                        <a16:creationId xmlns:a16="http://schemas.microsoft.com/office/drawing/2014/main" id="{DD2DF1E2-425B-4351-87D0-EB27C6D3026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 Diagonal Corner Rectangle 21">
                    <a:extLst>
                      <a:ext uri="{FF2B5EF4-FFF2-40B4-BE49-F238E27FC236}">
                        <a16:creationId xmlns:a16="http://schemas.microsoft.com/office/drawing/2014/main" id="{F0C3F5F3-C74E-4E87-9E44-D56F3FE2EC5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 Diagonal Corner Rectangle 22">
                    <a:extLst>
                      <a:ext uri="{FF2B5EF4-FFF2-40B4-BE49-F238E27FC236}">
                        <a16:creationId xmlns:a16="http://schemas.microsoft.com/office/drawing/2014/main" id="{E59C31C8-DDA2-4162-9DD5-11D91E7CCE9A}"/>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6" name="Group 155">
                <a:extLst>
                  <a:ext uri="{FF2B5EF4-FFF2-40B4-BE49-F238E27FC236}">
                    <a16:creationId xmlns:a16="http://schemas.microsoft.com/office/drawing/2014/main" id="{EC37DA94-FCC3-4D57-83D0-C00FA535AC53}"/>
                  </a:ext>
                </a:extLst>
              </p:cNvPr>
              <p:cNvGrpSpPr/>
              <p:nvPr/>
            </p:nvGrpSpPr>
            <p:grpSpPr>
              <a:xfrm rot="20253845">
                <a:off x="1241184" y="1553241"/>
                <a:ext cx="1595182" cy="1230216"/>
                <a:chOff x="4567827" y="970271"/>
                <a:chExt cx="1595182" cy="1230216"/>
              </a:xfrm>
            </p:grpSpPr>
            <p:grpSp>
              <p:nvGrpSpPr>
                <p:cNvPr id="209" name="Group 7">
                  <a:extLst>
                    <a:ext uri="{FF2B5EF4-FFF2-40B4-BE49-F238E27FC236}">
                      <a16:creationId xmlns:a16="http://schemas.microsoft.com/office/drawing/2014/main" id="{C7CA2DC8-B283-4A19-A6F1-770B897F5D44}"/>
                    </a:ext>
                  </a:extLst>
                </p:cNvPr>
                <p:cNvGrpSpPr/>
                <p:nvPr/>
              </p:nvGrpSpPr>
              <p:grpSpPr>
                <a:xfrm>
                  <a:off x="4567827" y="970271"/>
                  <a:ext cx="1176558" cy="776349"/>
                  <a:chOff x="4567827" y="970271"/>
                  <a:chExt cx="1176558" cy="776349"/>
                </a:xfrm>
                <a:solidFill>
                  <a:schemeClr val="accent3">
                    <a:lumMod val="50000"/>
                  </a:schemeClr>
                </a:solidFill>
              </p:grpSpPr>
              <p:sp>
                <p:nvSpPr>
                  <p:cNvPr id="216" name="Round Diagonal Corner Rectangle 2">
                    <a:extLst>
                      <a:ext uri="{FF2B5EF4-FFF2-40B4-BE49-F238E27FC236}">
                        <a16:creationId xmlns:a16="http://schemas.microsoft.com/office/drawing/2014/main" id="{A80E61C6-FEBE-4CB1-AB32-82EEE1FE58C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 Diagonal Corner Rectangle 3">
                    <a:extLst>
                      <a:ext uri="{FF2B5EF4-FFF2-40B4-BE49-F238E27FC236}">
                        <a16:creationId xmlns:a16="http://schemas.microsoft.com/office/drawing/2014/main" id="{979AAF72-F6B1-4F33-8B71-C53E177F7EEA}"/>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 Diagonal Corner Rectangle 4">
                    <a:extLst>
                      <a:ext uri="{FF2B5EF4-FFF2-40B4-BE49-F238E27FC236}">
                        <a16:creationId xmlns:a16="http://schemas.microsoft.com/office/drawing/2014/main" id="{DED717C5-85CE-4677-96A8-95726B16F41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ound Diagonal Corner Rectangle 5">
                    <a:extLst>
                      <a:ext uri="{FF2B5EF4-FFF2-40B4-BE49-F238E27FC236}">
                        <a16:creationId xmlns:a16="http://schemas.microsoft.com/office/drawing/2014/main" id="{5401CDD7-AF0C-4DEB-B78E-BA846F37EC9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ound Diagonal Corner Rectangle 6">
                    <a:extLst>
                      <a:ext uri="{FF2B5EF4-FFF2-40B4-BE49-F238E27FC236}">
                        <a16:creationId xmlns:a16="http://schemas.microsoft.com/office/drawing/2014/main" id="{2197B646-B31D-4374-ACC1-CF0C60F99AF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8">
                  <a:extLst>
                    <a:ext uri="{FF2B5EF4-FFF2-40B4-BE49-F238E27FC236}">
                      <a16:creationId xmlns:a16="http://schemas.microsoft.com/office/drawing/2014/main" id="{3D28945B-86D6-4502-BE94-4E7FE040351A}"/>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211" name="Round Diagonal Corner Rectangle 31">
                    <a:extLst>
                      <a:ext uri="{FF2B5EF4-FFF2-40B4-BE49-F238E27FC236}">
                        <a16:creationId xmlns:a16="http://schemas.microsoft.com/office/drawing/2014/main" id="{3267B596-7F34-4989-A942-E170302B5B6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ound Diagonal Corner Rectangle 32">
                    <a:extLst>
                      <a:ext uri="{FF2B5EF4-FFF2-40B4-BE49-F238E27FC236}">
                        <a16:creationId xmlns:a16="http://schemas.microsoft.com/office/drawing/2014/main" id="{928672C4-5DAF-4B60-B5C0-BEC718F79C7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ound Diagonal Corner Rectangle 33">
                    <a:extLst>
                      <a:ext uri="{FF2B5EF4-FFF2-40B4-BE49-F238E27FC236}">
                        <a16:creationId xmlns:a16="http://schemas.microsoft.com/office/drawing/2014/main" id="{D5BDCFEE-6B6D-41E9-814A-FCD0FCEF824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ound Diagonal Corner Rectangle 34">
                    <a:extLst>
                      <a:ext uri="{FF2B5EF4-FFF2-40B4-BE49-F238E27FC236}">
                        <a16:creationId xmlns:a16="http://schemas.microsoft.com/office/drawing/2014/main" id="{29FC4AFD-A988-4D47-8E51-725D62A62F9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ound Diagonal Corner Rectangle 35">
                    <a:extLst>
                      <a:ext uri="{FF2B5EF4-FFF2-40B4-BE49-F238E27FC236}">
                        <a16:creationId xmlns:a16="http://schemas.microsoft.com/office/drawing/2014/main" id="{02D89BA9-0AF7-4791-9DCC-837E9756FEA3}"/>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7" name="Group 156">
                <a:extLst>
                  <a:ext uri="{FF2B5EF4-FFF2-40B4-BE49-F238E27FC236}">
                    <a16:creationId xmlns:a16="http://schemas.microsoft.com/office/drawing/2014/main" id="{02DFC7CD-D54E-4974-91D5-ED4E1ED89C4B}"/>
                  </a:ext>
                </a:extLst>
              </p:cNvPr>
              <p:cNvGrpSpPr/>
              <p:nvPr/>
            </p:nvGrpSpPr>
            <p:grpSpPr>
              <a:xfrm rot="8113811">
                <a:off x="1943792" y="770000"/>
                <a:ext cx="1446415" cy="1355079"/>
                <a:chOff x="4567827" y="970271"/>
                <a:chExt cx="1595182" cy="1230216"/>
              </a:xfrm>
            </p:grpSpPr>
            <p:grpSp>
              <p:nvGrpSpPr>
                <p:cNvPr id="197" name="Group 7">
                  <a:extLst>
                    <a:ext uri="{FF2B5EF4-FFF2-40B4-BE49-F238E27FC236}">
                      <a16:creationId xmlns:a16="http://schemas.microsoft.com/office/drawing/2014/main" id="{36030804-0CD8-4085-B253-840DC14D68F6}"/>
                    </a:ext>
                  </a:extLst>
                </p:cNvPr>
                <p:cNvGrpSpPr/>
                <p:nvPr/>
              </p:nvGrpSpPr>
              <p:grpSpPr>
                <a:xfrm>
                  <a:off x="4567827" y="970271"/>
                  <a:ext cx="1176558" cy="776349"/>
                  <a:chOff x="4567827" y="970271"/>
                  <a:chExt cx="1176558" cy="776349"/>
                </a:xfrm>
                <a:solidFill>
                  <a:schemeClr val="accent3">
                    <a:lumMod val="50000"/>
                  </a:schemeClr>
                </a:solidFill>
              </p:grpSpPr>
              <p:sp>
                <p:nvSpPr>
                  <p:cNvPr id="204" name="Round Diagonal Corner Rectangle 2">
                    <a:extLst>
                      <a:ext uri="{FF2B5EF4-FFF2-40B4-BE49-F238E27FC236}">
                        <a16:creationId xmlns:a16="http://schemas.microsoft.com/office/drawing/2014/main" id="{C772FFCB-5412-4781-8C57-6A477B4B873F}"/>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ound Diagonal Corner Rectangle 3">
                    <a:extLst>
                      <a:ext uri="{FF2B5EF4-FFF2-40B4-BE49-F238E27FC236}">
                        <a16:creationId xmlns:a16="http://schemas.microsoft.com/office/drawing/2014/main" id="{44C829B2-BF40-4D52-9823-3222B23282A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ound Diagonal Corner Rectangle 4">
                    <a:extLst>
                      <a:ext uri="{FF2B5EF4-FFF2-40B4-BE49-F238E27FC236}">
                        <a16:creationId xmlns:a16="http://schemas.microsoft.com/office/drawing/2014/main" id="{ED894117-AE20-42C7-830C-BE09013A36DD}"/>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ound Diagonal Corner Rectangle 5">
                    <a:extLst>
                      <a:ext uri="{FF2B5EF4-FFF2-40B4-BE49-F238E27FC236}">
                        <a16:creationId xmlns:a16="http://schemas.microsoft.com/office/drawing/2014/main" id="{A3B11228-8663-4B52-B5EF-43DACD57CC7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ound Diagonal Corner Rectangle 6">
                    <a:extLst>
                      <a:ext uri="{FF2B5EF4-FFF2-40B4-BE49-F238E27FC236}">
                        <a16:creationId xmlns:a16="http://schemas.microsoft.com/office/drawing/2014/main" id="{836EB4AB-6ED3-4470-9FD2-5E88B09FEC79}"/>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8">
                  <a:extLst>
                    <a:ext uri="{FF2B5EF4-FFF2-40B4-BE49-F238E27FC236}">
                      <a16:creationId xmlns:a16="http://schemas.microsoft.com/office/drawing/2014/main" id="{C8F590E3-7AEA-4F90-8DCE-6CE2FAF86E6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99" name="Round Diagonal Corner Rectangle 44">
                    <a:extLst>
                      <a:ext uri="{FF2B5EF4-FFF2-40B4-BE49-F238E27FC236}">
                        <a16:creationId xmlns:a16="http://schemas.microsoft.com/office/drawing/2014/main" id="{65A62B26-7CC5-476E-A79D-53FE79DF6031}"/>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ound Diagonal Corner Rectangle 45">
                    <a:extLst>
                      <a:ext uri="{FF2B5EF4-FFF2-40B4-BE49-F238E27FC236}">
                        <a16:creationId xmlns:a16="http://schemas.microsoft.com/office/drawing/2014/main" id="{6F759450-7250-4ED1-9506-735DD9C35DB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ound Diagonal Corner Rectangle 46">
                    <a:extLst>
                      <a:ext uri="{FF2B5EF4-FFF2-40B4-BE49-F238E27FC236}">
                        <a16:creationId xmlns:a16="http://schemas.microsoft.com/office/drawing/2014/main" id="{0E5BEAC0-0BE5-4733-9703-A75971FEB81B}"/>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ound Diagonal Corner Rectangle 47">
                    <a:extLst>
                      <a:ext uri="{FF2B5EF4-FFF2-40B4-BE49-F238E27FC236}">
                        <a16:creationId xmlns:a16="http://schemas.microsoft.com/office/drawing/2014/main" id="{906CD390-E9DE-44B7-B0E1-7C16D661757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ound Diagonal Corner Rectangle 48">
                    <a:extLst>
                      <a:ext uri="{FF2B5EF4-FFF2-40B4-BE49-F238E27FC236}">
                        <a16:creationId xmlns:a16="http://schemas.microsoft.com/office/drawing/2014/main" id="{2357D30C-CD2D-4D27-B41F-4E032C480646}"/>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8" name="Group 157">
                <a:extLst>
                  <a:ext uri="{FF2B5EF4-FFF2-40B4-BE49-F238E27FC236}">
                    <a16:creationId xmlns:a16="http://schemas.microsoft.com/office/drawing/2014/main" id="{F58EE9AD-EF49-4DCC-B2C8-06DC1E78AF76}"/>
                  </a:ext>
                </a:extLst>
              </p:cNvPr>
              <p:cNvGrpSpPr/>
              <p:nvPr/>
            </p:nvGrpSpPr>
            <p:grpSpPr>
              <a:xfrm rot="8113811">
                <a:off x="1438523" y="2207715"/>
                <a:ext cx="1390153" cy="762604"/>
                <a:chOff x="4567827" y="970271"/>
                <a:chExt cx="1595182" cy="1230216"/>
              </a:xfrm>
            </p:grpSpPr>
            <p:grpSp>
              <p:nvGrpSpPr>
                <p:cNvPr id="185" name="Group 7">
                  <a:extLst>
                    <a:ext uri="{FF2B5EF4-FFF2-40B4-BE49-F238E27FC236}">
                      <a16:creationId xmlns:a16="http://schemas.microsoft.com/office/drawing/2014/main" id="{701D9560-8EFD-4394-8433-6A018E7C7DE2}"/>
                    </a:ext>
                  </a:extLst>
                </p:cNvPr>
                <p:cNvGrpSpPr/>
                <p:nvPr/>
              </p:nvGrpSpPr>
              <p:grpSpPr>
                <a:xfrm>
                  <a:off x="4567827" y="970271"/>
                  <a:ext cx="1176558" cy="776349"/>
                  <a:chOff x="4567827" y="970271"/>
                  <a:chExt cx="1176558" cy="776349"/>
                </a:xfrm>
                <a:solidFill>
                  <a:schemeClr val="accent3">
                    <a:lumMod val="50000"/>
                  </a:schemeClr>
                </a:solidFill>
              </p:grpSpPr>
              <p:sp>
                <p:nvSpPr>
                  <p:cNvPr id="192" name="Round Diagonal Corner Rectangle 2">
                    <a:extLst>
                      <a:ext uri="{FF2B5EF4-FFF2-40B4-BE49-F238E27FC236}">
                        <a16:creationId xmlns:a16="http://schemas.microsoft.com/office/drawing/2014/main" id="{6D3BD4EF-319D-4C23-AFE3-69EDEE2372C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 Diagonal Corner Rectangle 3">
                    <a:extLst>
                      <a:ext uri="{FF2B5EF4-FFF2-40B4-BE49-F238E27FC236}">
                        <a16:creationId xmlns:a16="http://schemas.microsoft.com/office/drawing/2014/main" id="{C93D042F-9A3C-42E2-B6C6-E956348249F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 Diagonal Corner Rectangle 4">
                    <a:extLst>
                      <a:ext uri="{FF2B5EF4-FFF2-40B4-BE49-F238E27FC236}">
                        <a16:creationId xmlns:a16="http://schemas.microsoft.com/office/drawing/2014/main" id="{07183110-887B-4C4E-ABBF-03F4DA52EEF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ound Diagonal Corner Rectangle 5">
                    <a:extLst>
                      <a:ext uri="{FF2B5EF4-FFF2-40B4-BE49-F238E27FC236}">
                        <a16:creationId xmlns:a16="http://schemas.microsoft.com/office/drawing/2014/main" id="{1CAE8A76-7142-4CDA-9911-E5B30C242FA3}"/>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ound Diagonal Corner Rectangle 6">
                    <a:extLst>
                      <a:ext uri="{FF2B5EF4-FFF2-40B4-BE49-F238E27FC236}">
                        <a16:creationId xmlns:a16="http://schemas.microsoft.com/office/drawing/2014/main" id="{A786DF4E-25E6-4386-9C4E-C3E2C3ED0FBE}"/>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8">
                  <a:extLst>
                    <a:ext uri="{FF2B5EF4-FFF2-40B4-BE49-F238E27FC236}">
                      <a16:creationId xmlns:a16="http://schemas.microsoft.com/office/drawing/2014/main" id="{B1856461-7148-45B0-AAC5-C9ED667384DC}"/>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87" name="Round Diagonal Corner Rectangle 57">
                    <a:extLst>
                      <a:ext uri="{FF2B5EF4-FFF2-40B4-BE49-F238E27FC236}">
                        <a16:creationId xmlns:a16="http://schemas.microsoft.com/office/drawing/2014/main" id="{5A59C01D-E364-40EE-9F65-1E49DAEEEA6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ound Diagonal Corner Rectangle 58">
                    <a:extLst>
                      <a:ext uri="{FF2B5EF4-FFF2-40B4-BE49-F238E27FC236}">
                        <a16:creationId xmlns:a16="http://schemas.microsoft.com/office/drawing/2014/main" id="{0EE34918-1D16-426A-82F9-0AB30D6B267E}"/>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ound Diagonal Corner Rectangle 59">
                    <a:extLst>
                      <a:ext uri="{FF2B5EF4-FFF2-40B4-BE49-F238E27FC236}">
                        <a16:creationId xmlns:a16="http://schemas.microsoft.com/office/drawing/2014/main" id="{A90398F2-842E-4CD7-8A49-D827129A31F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 Diagonal Corner Rectangle 60">
                    <a:extLst>
                      <a:ext uri="{FF2B5EF4-FFF2-40B4-BE49-F238E27FC236}">
                        <a16:creationId xmlns:a16="http://schemas.microsoft.com/office/drawing/2014/main" id="{9C3B8248-8267-4681-AD4D-D435538A41B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 Diagonal Corner Rectangle 61">
                    <a:extLst>
                      <a:ext uri="{FF2B5EF4-FFF2-40B4-BE49-F238E27FC236}">
                        <a16:creationId xmlns:a16="http://schemas.microsoft.com/office/drawing/2014/main" id="{7B0672AA-BFFF-45C8-855A-5AB0DE8B11AB}"/>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9" name="Group 158">
                <a:extLst>
                  <a:ext uri="{FF2B5EF4-FFF2-40B4-BE49-F238E27FC236}">
                    <a16:creationId xmlns:a16="http://schemas.microsoft.com/office/drawing/2014/main" id="{08D74877-49A8-4E0E-BA69-43AB769B9D47}"/>
                  </a:ext>
                </a:extLst>
              </p:cNvPr>
              <p:cNvGrpSpPr/>
              <p:nvPr/>
            </p:nvGrpSpPr>
            <p:grpSpPr>
              <a:xfrm rot="9089938">
                <a:off x="2556363" y="1661184"/>
                <a:ext cx="1090262" cy="771324"/>
                <a:chOff x="4567827" y="970271"/>
                <a:chExt cx="1595182" cy="1230216"/>
              </a:xfrm>
            </p:grpSpPr>
            <p:grpSp>
              <p:nvGrpSpPr>
                <p:cNvPr id="173" name="Group 7">
                  <a:extLst>
                    <a:ext uri="{FF2B5EF4-FFF2-40B4-BE49-F238E27FC236}">
                      <a16:creationId xmlns:a16="http://schemas.microsoft.com/office/drawing/2014/main" id="{6333FBD7-74A8-4702-B121-2ED3E225C52B}"/>
                    </a:ext>
                  </a:extLst>
                </p:cNvPr>
                <p:cNvGrpSpPr/>
                <p:nvPr/>
              </p:nvGrpSpPr>
              <p:grpSpPr>
                <a:xfrm>
                  <a:off x="4567827" y="970271"/>
                  <a:ext cx="1176558" cy="776349"/>
                  <a:chOff x="4567827" y="970271"/>
                  <a:chExt cx="1176558" cy="776349"/>
                </a:xfrm>
                <a:solidFill>
                  <a:schemeClr val="accent3">
                    <a:lumMod val="50000"/>
                  </a:schemeClr>
                </a:solidFill>
              </p:grpSpPr>
              <p:sp>
                <p:nvSpPr>
                  <p:cNvPr id="180" name="Round Diagonal Corner Rectangle 2">
                    <a:extLst>
                      <a:ext uri="{FF2B5EF4-FFF2-40B4-BE49-F238E27FC236}">
                        <a16:creationId xmlns:a16="http://schemas.microsoft.com/office/drawing/2014/main" id="{3FDC6511-CDCB-424C-AB82-7B3015BA26B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 Diagonal Corner Rectangle 3">
                    <a:extLst>
                      <a:ext uri="{FF2B5EF4-FFF2-40B4-BE49-F238E27FC236}">
                        <a16:creationId xmlns:a16="http://schemas.microsoft.com/office/drawing/2014/main" id="{5861B2CA-A843-4E73-979D-DB42AD8C38F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 Diagonal Corner Rectangle 4">
                    <a:extLst>
                      <a:ext uri="{FF2B5EF4-FFF2-40B4-BE49-F238E27FC236}">
                        <a16:creationId xmlns:a16="http://schemas.microsoft.com/office/drawing/2014/main" id="{9E239F34-00E8-4374-95E1-547C9A6CEDC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 Diagonal Corner Rectangle 5">
                    <a:extLst>
                      <a:ext uri="{FF2B5EF4-FFF2-40B4-BE49-F238E27FC236}">
                        <a16:creationId xmlns:a16="http://schemas.microsoft.com/office/drawing/2014/main" id="{DA441419-EEE8-499B-9DA1-A72946FC5D46}"/>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ound Diagonal Corner Rectangle 6">
                    <a:extLst>
                      <a:ext uri="{FF2B5EF4-FFF2-40B4-BE49-F238E27FC236}">
                        <a16:creationId xmlns:a16="http://schemas.microsoft.com/office/drawing/2014/main" id="{AB1A8AB8-A05E-4FCA-B44C-9BA9909E68B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8">
                  <a:extLst>
                    <a:ext uri="{FF2B5EF4-FFF2-40B4-BE49-F238E27FC236}">
                      <a16:creationId xmlns:a16="http://schemas.microsoft.com/office/drawing/2014/main" id="{00AE210B-4AD0-4741-A8D5-3B634D2F6D2A}"/>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75" name="Round Diagonal Corner Rectangle 70">
                    <a:extLst>
                      <a:ext uri="{FF2B5EF4-FFF2-40B4-BE49-F238E27FC236}">
                        <a16:creationId xmlns:a16="http://schemas.microsoft.com/office/drawing/2014/main" id="{BBD74784-76DB-44C6-A849-4C35FD756D4A}"/>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ound Diagonal Corner Rectangle 71">
                    <a:extLst>
                      <a:ext uri="{FF2B5EF4-FFF2-40B4-BE49-F238E27FC236}">
                        <a16:creationId xmlns:a16="http://schemas.microsoft.com/office/drawing/2014/main" id="{A9B93244-0CCE-45F7-B620-0CA3D8F933D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ound Diagonal Corner Rectangle 72">
                    <a:extLst>
                      <a:ext uri="{FF2B5EF4-FFF2-40B4-BE49-F238E27FC236}">
                        <a16:creationId xmlns:a16="http://schemas.microsoft.com/office/drawing/2014/main" id="{1A7FC5BC-B928-4DC9-B0E3-72E1FA232CF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 Diagonal Corner Rectangle 73">
                    <a:extLst>
                      <a:ext uri="{FF2B5EF4-FFF2-40B4-BE49-F238E27FC236}">
                        <a16:creationId xmlns:a16="http://schemas.microsoft.com/office/drawing/2014/main" id="{7E3AA07E-B096-471C-A1FA-49898067875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 Diagonal Corner Rectangle 74">
                    <a:extLst>
                      <a:ext uri="{FF2B5EF4-FFF2-40B4-BE49-F238E27FC236}">
                        <a16:creationId xmlns:a16="http://schemas.microsoft.com/office/drawing/2014/main" id="{6FC345F5-362F-493F-8C2C-248B90C1E6E6}"/>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0" name="Group 159">
                <a:extLst>
                  <a:ext uri="{FF2B5EF4-FFF2-40B4-BE49-F238E27FC236}">
                    <a16:creationId xmlns:a16="http://schemas.microsoft.com/office/drawing/2014/main" id="{A873DA38-5683-4C4E-88AD-9B7F4DDC838F}"/>
                  </a:ext>
                </a:extLst>
              </p:cNvPr>
              <p:cNvGrpSpPr/>
              <p:nvPr/>
            </p:nvGrpSpPr>
            <p:grpSpPr>
              <a:xfrm rot="13486189" flipH="1">
                <a:off x="1389306" y="2685691"/>
                <a:ext cx="1345945" cy="1037421"/>
                <a:chOff x="4567827" y="970271"/>
                <a:chExt cx="1595182" cy="1230216"/>
              </a:xfrm>
            </p:grpSpPr>
            <p:grpSp>
              <p:nvGrpSpPr>
                <p:cNvPr id="161" name="Group 7">
                  <a:extLst>
                    <a:ext uri="{FF2B5EF4-FFF2-40B4-BE49-F238E27FC236}">
                      <a16:creationId xmlns:a16="http://schemas.microsoft.com/office/drawing/2014/main" id="{CDE4CA87-B606-4E21-9073-F8231F3DE292}"/>
                    </a:ext>
                  </a:extLst>
                </p:cNvPr>
                <p:cNvGrpSpPr/>
                <p:nvPr/>
              </p:nvGrpSpPr>
              <p:grpSpPr>
                <a:xfrm>
                  <a:off x="4567827" y="970271"/>
                  <a:ext cx="1176558" cy="776349"/>
                  <a:chOff x="4567827" y="970271"/>
                  <a:chExt cx="1176558" cy="776349"/>
                </a:xfrm>
                <a:solidFill>
                  <a:schemeClr val="accent3">
                    <a:lumMod val="50000"/>
                  </a:schemeClr>
                </a:solidFill>
              </p:grpSpPr>
              <p:sp>
                <p:nvSpPr>
                  <p:cNvPr id="168" name="Round Diagonal Corner Rectangle 2">
                    <a:extLst>
                      <a:ext uri="{FF2B5EF4-FFF2-40B4-BE49-F238E27FC236}">
                        <a16:creationId xmlns:a16="http://schemas.microsoft.com/office/drawing/2014/main" id="{3797BB3B-8E51-44AE-BB80-37B137662A1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 Diagonal Corner Rectangle 3">
                    <a:extLst>
                      <a:ext uri="{FF2B5EF4-FFF2-40B4-BE49-F238E27FC236}">
                        <a16:creationId xmlns:a16="http://schemas.microsoft.com/office/drawing/2014/main" id="{FDB4541A-9B7F-411B-8678-442D9DA7C6C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 Diagonal Corner Rectangle 4">
                    <a:extLst>
                      <a:ext uri="{FF2B5EF4-FFF2-40B4-BE49-F238E27FC236}">
                        <a16:creationId xmlns:a16="http://schemas.microsoft.com/office/drawing/2014/main" id="{4A0EB13F-279E-4B46-9D82-FCE505461D6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 Diagonal Corner Rectangle 5">
                    <a:extLst>
                      <a:ext uri="{FF2B5EF4-FFF2-40B4-BE49-F238E27FC236}">
                        <a16:creationId xmlns:a16="http://schemas.microsoft.com/office/drawing/2014/main" id="{4DEE580C-7BAB-4E54-B997-105984BA9D4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 Diagonal Corner Rectangle 6">
                    <a:extLst>
                      <a:ext uri="{FF2B5EF4-FFF2-40B4-BE49-F238E27FC236}">
                        <a16:creationId xmlns:a16="http://schemas.microsoft.com/office/drawing/2014/main" id="{9E47CB83-565B-4723-A4DD-768F4CB61476}"/>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8">
                  <a:extLst>
                    <a:ext uri="{FF2B5EF4-FFF2-40B4-BE49-F238E27FC236}">
                      <a16:creationId xmlns:a16="http://schemas.microsoft.com/office/drawing/2014/main" id="{FB57BB5F-113C-44EB-B3B4-D81965AC420F}"/>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63" name="Round Diagonal Corner Rectangle 83">
                    <a:extLst>
                      <a:ext uri="{FF2B5EF4-FFF2-40B4-BE49-F238E27FC236}">
                        <a16:creationId xmlns:a16="http://schemas.microsoft.com/office/drawing/2014/main" id="{06A2C5F6-2216-491F-925A-766A34D7A8B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 Diagonal Corner Rectangle 84">
                    <a:extLst>
                      <a:ext uri="{FF2B5EF4-FFF2-40B4-BE49-F238E27FC236}">
                        <a16:creationId xmlns:a16="http://schemas.microsoft.com/office/drawing/2014/main" id="{7A4CF58E-D0DE-4F36-AD48-D78DBBD0F49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 Diagonal Corner Rectangle 85">
                    <a:extLst>
                      <a:ext uri="{FF2B5EF4-FFF2-40B4-BE49-F238E27FC236}">
                        <a16:creationId xmlns:a16="http://schemas.microsoft.com/office/drawing/2014/main" id="{7C03DFEA-ADB0-4908-BCF0-3B2762EA4AF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 Diagonal Corner Rectangle 86">
                    <a:extLst>
                      <a:ext uri="{FF2B5EF4-FFF2-40B4-BE49-F238E27FC236}">
                        <a16:creationId xmlns:a16="http://schemas.microsoft.com/office/drawing/2014/main" id="{8D4C2A68-45DB-48A6-8688-41A077935737}"/>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 Diagonal Corner Rectangle 87">
                    <a:extLst>
                      <a:ext uri="{FF2B5EF4-FFF2-40B4-BE49-F238E27FC236}">
                        <a16:creationId xmlns:a16="http://schemas.microsoft.com/office/drawing/2014/main" id="{37D976EC-2CC7-42B6-8AC4-63A58C76D7D9}"/>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7" name="Group 36">
              <a:extLst>
                <a:ext uri="{FF2B5EF4-FFF2-40B4-BE49-F238E27FC236}">
                  <a16:creationId xmlns:a16="http://schemas.microsoft.com/office/drawing/2014/main" id="{BDC9555C-75B0-4508-AA7A-932574E8DA76}"/>
                </a:ext>
              </a:extLst>
            </p:cNvPr>
            <p:cNvGrpSpPr/>
            <p:nvPr/>
          </p:nvGrpSpPr>
          <p:grpSpPr>
            <a:xfrm>
              <a:off x="7744485" y="3845865"/>
              <a:ext cx="1015120" cy="696482"/>
              <a:chOff x="3480816" y="1417320"/>
              <a:chExt cx="4105975" cy="2871216"/>
            </a:xfrm>
          </p:grpSpPr>
          <p:grpSp>
            <p:nvGrpSpPr>
              <p:cNvPr id="141" name="Group 140">
                <a:extLst>
                  <a:ext uri="{FF2B5EF4-FFF2-40B4-BE49-F238E27FC236}">
                    <a16:creationId xmlns:a16="http://schemas.microsoft.com/office/drawing/2014/main" id="{A37345C2-F6A8-4D0F-93E1-A8FBDA1D7E11}"/>
                  </a:ext>
                </a:extLst>
              </p:cNvPr>
              <p:cNvGrpSpPr/>
              <p:nvPr/>
            </p:nvGrpSpPr>
            <p:grpSpPr>
              <a:xfrm>
                <a:off x="4489705" y="1779294"/>
                <a:ext cx="1630864" cy="1887450"/>
                <a:chOff x="7653422" y="1435608"/>
                <a:chExt cx="2769586" cy="3757446"/>
              </a:xfrm>
            </p:grpSpPr>
            <p:sp>
              <p:nvSpPr>
                <p:cNvPr id="151" name="Rectangle 2">
                  <a:extLst>
                    <a:ext uri="{FF2B5EF4-FFF2-40B4-BE49-F238E27FC236}">
                      <a16:creationId xmlns:a16="http://schemas.microsoft.com/office/drawing/2014/main" id="{AEBA3D69-C057-4447-A225-14FB9C0525D4}"/>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53529833-4736-4A71-9D56-58584291AC76}"/>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2" name="Group 141">
                <a:extLst>
                  <a:ext uri="{FF2B5EF4-FFF2-40B4-BE49-F238E27FC236}">
                    <a16:creationId xmlns:a16="http://schemas.microsoft.com/office/drawing/2014/main" id="{84D525A6-2C23-4A42-912B-28BC097061E3}"/>
                  </a:ext>
                </a:extLst>
              </p:cNvPr>
              <p:cNvGrpSpPr/>
              <p:nvPr/>
            </p:nvGrpSpPr>
            <p:grpSpPr>
              <a:xfrm>
                <a:off x="5218177" y="1636776"/>
                <a:ext cx="1822482" cy="2109216"/>
                <a:chOff x="7653422" y="1435608"/>
                <a:chExt cx="2769586" cy="3757446"/>
              </a:xfrm>
            </p:grpSpPr>
            <p:sp>
              <p:nvSpPr>
                <p:cNvPr id="149" name="Rectangle 2">
                  <a:extLst>
                    <a:ext uri="{FF2B5EF4-FFF2-40B4-BE49-F238E27FC236}">
                      <a16:creationId xmlns:a16="http://schemas.microsoft.com/office/drawing/2014/main" id="{696BD78D-418C-4FF3-9E93-424BDF6B5365}"/>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C3E60215-F390-45B3-A5D9-C8B5BD199C4B}"/>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3" name="Group 142">
                <a:extLst>
                  <a:ext uri="{FF2B5EF4-FFF2-40B4-BE49-F238E27FC236}">
                    <a16:creationId xmlns:a16="http://schemas.microsoft.com/office/drawing/2014/main" id="{F23BE515-A892-47D4-BE7F-9646870FE81E}"/>
                  </a:ext>
                </a:extLst>
              </p:cNvPr>
              <p:cNvGrpSpPr/>
              <p:nvPr/>
            </p:nvGrpSpPr>
            <p:grpSpPr>
              <a:xfrm>
                <a:off x="3480816" y="1417320"/>
                <a:ext cx="2162223" cy="2502408"/>
                <a:chOff x="7653422" y="1435608"/>
                <a:chExt cx="2769586" cy="3757446"/>
              </a:xfrm>
            </p:grpSpPr>
            <p:sp>
              <p:nvSpPr>
                <p:cNvPr id="147" name="Rectangle 2">
                  <a:extLst>
                    <a:ext uri="{FF2B5EF4-FFF2-40B4-BE49-F238E27FC236}">
                      <a16:creationId xmlns:a16="http://schemas.microsoft.com/office/drawing/2014/main" id="{EEE8F4AC-8B03-4B89-9312-AAE61959F44E}"/>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7F7BF38A-1B30-466A-B5D0-B254275FF62A}"/>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4" name="Group 143">
                <a:extLst>
                  <a:ext uri="{FF2B5EF4-FFF2-40B4-BE49-F238E27FC236}">
                    <a16:creationId xmlns:a16="http://schemas.microsoft.com/office/drawing/2014/main" id="{3C0456F3-0B1E-4475-A1F0-45FBFB621DE1}"/>
                  </a:ext>
                </a:extLst>
              </p:cNvPr>
              <p:cNvGrpSpPr/>
              <p:nvPr/>
            </p:nvGrpSpPr>
            <p:grpSpPr>
              <a:xfrm>
                <a:off x="5394961" y="1751862"/>
                <a:ext cx="2191830" cy="2536674"/>
                <a:chOff x="7653422" y="1435608"/>
                <a:chExt cx="2769586" cy="3757446"/>
              </a:xfrm>
            </p:grpSpPr>
            <p:sp>
              <p:nvSpPr>
                <p:cNvPr id="145" name="Rectangle 2">
                  <a:extLst>
                    <a:ext uri="{FF2B5EF4-FFF2-40B4-BE49-F238E27FC236}">
                      <a16:creationId xmlns:a16="http://schemas.microsoft.com/office/drawing/2014/main" id="{FE0EFBC6-9EC9-4B61-BC61-6227080843C8}"/>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A2236960-D822-4B9E-9B7C-6A425E877345}"/>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38" name="Group 37">
              <a:extLst>
                <a:ext uri="{FF2B5EF4-FFF2-40B4-BE49-F238E27FC236}">
                  <a16:creationId xmlns:a16="http://schemas.microsoft.com/office/drawing/2014/main" id="{CD2D9502-40A0-4785-A0B0-C45574CF0485}"/>
                </a:ext>
              </a:extLst>
            </p:cNvPr>
            <p:cNvGrpSpPr/>
            <p:nvPr/>
          </p:nvGrpSpPr>
          <p:grpSpPr>
            <a:xfrm>
              <a:off x="7961046" y="3963042"/>
              <a:ext cx="384925" cy="648379"/>
              <a:chOff x="1241184" y="770000"/>
              <a:chExt cx="2405441" cy="4129562"/>
            </a:xfrm>
          </p:grpSpPr>
          <p:grpSp>
            <p:nvGrpSpPr>
              <p:cNvPr id="49" name="Group 48">
                <a:extLst>
                  <a:ext uri="{FF2B5EF4-FFF2-40B4-BE49-F238E27FC236}">
                    <a16:creationId xmlns:a16="http://schemas.microsoft.com/office/drawing/2014/main" id="{89AF17D5-CE8E-4AA5-9AD0-396D990F1DB8}"/>
                  </a:ext>
                </a:extLst>
              </p:cNvPr>
              <p:cNvGrpSpPr/>
              <p:nvPr/>
            </p:nvGrpSpPr>
            <p:grpSpPr>
              <a:xfrm>
                <a:off x="2133600" y="2743200"/>
                <a:ext cx="1295400" cy="990600"/>
                <a:chOff x="4567827" y="970271"/>
                <a:chExt cx="1595182" cy="1230216"/>
              </a:xfrm>
            </p:grpSpPr>
            <p:grpSp>
              <p:nvGrpSpPr>
                <p:cNvPr id="129" name="Group 128">
                  <a:extLst>
                    <a:ext uri="{FF2B5EF4-FFF2-40B4-BE49-F238E27FC236}">
                      <a16:creationId xmlns:a16="http://schemas.microsoft.com/office/drawing/2014/main" id="{10B285FE-D4B6-414F-961E-30D62FCEF55E}"/>
                    </a:ext>
                  </a:extLst>
                </p:cNvPr>
                <p:cNvGrpSpPr/>
                <p:nvPr/>
              </p:nvGrpSpPr>
              <p:grpSpPr>
                <a:xfrm>
                  <a:off x="4567827" y="970271"/>
                  <a:ext cx="1176558" cy="776349"/>
                  <a:chOff x="4567827" y="970271"/>
                  <a:chExt cx="1176558" cy="776349"/>
                </a:xfrm>
                <a:solidFill>
                  <a:schemeClr val="accent3">
                    <a:lumMod val="50000"/>
                  </a:schemeClr>
                </a:solidFill>
              </p:grpSpPr>
              <p:sp>
                <p:nvSpPr>
                  <p:cNvPr id="136" name="Round Diagonal Corner Rectangle 2">
                    <a:extLst>
                      <a:ext uri="{FF2B5EF4-FFF2-40B4-BE49-F238E27FC236}">
                        <a16:creationId xmlns:a16="http://schemas.microsoft.com/office/drawing/2014/main" id="{7F901814-64F6-4312-BBAF-39D2A54ED65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 Diagonal Corner Rectangle 3">
                    <a:extLst>
                      <a:ext uri="{FF2B5EF4-FFF2-40B4-BE49-F238E27FC236}">
                        <a16:creationId xmlns:a16="http://schemas.microsoft.com/office/drawing/2014/main" id="{BA7C498C-3209-4E9C-AE61-D1FE04E28D2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 Diagonal Corner Rectangle 4">
                    <a:extLst>
                      <a:ext uri="{FF2B5EF4-FFF2-40B4-BE49-F238E27FC236}">
                        <a16:creationId xmlns:a16="http://schemas.microsoft.com/office/drawing/2014/main" id="{0372606C-DEDE-49F6-A72C-60B91F34E2F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 Diagonal Corner Rectangle 5">
                    <a:extLst>
                      <a:ext uri="{FF2B5EF4-FFF2-40B4-BE49-F238E27FC236}">
                        <a16:creationId xmlns:a16="http://schemas.microsoft.com/office/drawing/2014/main" id="{9227D755-4111-4CBA-A7BF-E37EA591781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 Diagonal Corner Rectangle 6">
                    <a:extLst>
                      <a:ext uri="{FF2B5EF4-FFF2-40B4-BE49-F238E27FC236}">
                        <a16:creationId xmlns:a16="http://schemas.microsoft.com/office/drawing/2014/main" id="{601BE9BA-3196-4F8F-A431-102E359E04F6}"/>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a:extLst>
                    <a:ext uri="{FF2B5EF4-FFF2-40B4-BE49-F238E27FC236}">
                      <a16:creationId xmlns:a16="http://schemas.microsoft.com/office/drawing/2014/main" id="{25BC3E17-9959-4860-BA5A-2E20C8A81CE2}"/>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31" name="Round Diagonal Corner Rectangle 9">
                    <a:extLst>
                      <a:ext uri="{FF2B5EF4-FFF2-40B4-BE49-F238E27FC236}">
                        <a16:creationId xmlns:a16="http://schemas.microsoft.com/office/drawing/2014/main" id="{BCCE75F5-F038-4D38-90CA-8E9AD1D8224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 Diagonal Corner Rectangle 10">
                    <a:extLst>
                      <a:ext uri="{FF2B5EF4-FFF2-40B4-BE49-F238E27FC236}">
                        <a16:creationId xmlns:a16="http://schemas.microsoft.com/office/drawing/2014/main" id="{28D92D59-BF0B-417E-B917-04D30F191352}"/>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 Diagonal Corner Rectangle 11">
                    <a:extLst>
                      <a:ext uri="{FF2B5EF4-FFF2-40B4-BE49-F238E27FC236}">
                        <a16:creationId xmlns:a16="http://schemas.microsoft.com/office/drawing/2014/main" id="{7BBE3E04-F928-42C7-9836-D94499F1E09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 Diagonal Corner Rectangle 12">
                    <a:extLst>
                      <a:ext uri="{FF2B5EF4-FFF2-40B4-BE49-F238E27FC236}">
                        <a16:creationId xmlns:a16="http://schemas.microsoft.com/office/drawing/2014/main" id="{BCA3B7D8-B325-460A-8799-5A2780FA3C2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 Diagonal Corner Rectangle 13">
                    <a:extLst>
                      <a:ext uri="{FF2B5EF4-FFF2-40B4-BE49-F238E27FC236}">
                        <a16:creationId xmlns:a16="http://schemas.microsoft.com/office/drawing/2014/main" id="{AE4B95C5-034F-4011-B9A0-9C985E310723}"/>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0" name="Double Wave 49">
                <a:extLst>
                  <a:ext uri="{FF2B5EF4-FFF2-40B4-BE49-F238E27FC236}">
                    <a16:creationId xmlns:a16="http://schemas.microsoft.com/office/drawing/2014/main" id="{3A1EB546-23AF-4889-9767-F4A1485E541F}"/>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0A290BD4-1758-4EBD-BB65-2DDEFC0E0BC1}"/>
                  </a:ext>
                </a:extLst>
              </p:cNvPr>
              <p:cNvGrpSpPr/>
              <p:nvPr/>
            </p:nvGrpSpPr>
            <p:grpSpPr>
              <a:xfrm rot="3721982">
                <a:off x="2072705" y="1965154"/>
                <a:ext cx="1219200" cy="940256"/>
                <a:chOff x="4567827" y="970271"/>
                <a:chExt cx="1595182" cy="1230216"/>
              </a:xfrm>
            </p:grpSpPr>
            <p:grpSp>
              <p:nvGrpSpPr>
                <p:cNvPr id="117" name="Group 7">
                  <a:extLst>
                    <a:ext uri="{FF2B5EF4-FFF2-40B4-BE49-F238E27FC236}">
                      <a16:creationId xmlns:a16="http://schemas.microsoft.com/office/drawing/2014/main" id="{CCC62146-30D5-4E92-8A06-4F7708F618B4}"/>
                    </a:ext>
                  </a:extLst>
                </p:cNvPr>
                <p:cNvGrpSpPr/>
                <p:nvPr/>
              </p:nvGrpSpPr>
              <p:grpSpPr>
                <a:xfrm>
                  <a:off x="4567827" y="970271"/>
                  <a:ext cx="1176558" cy="776349"/>
                  <a:chOff x="4567827" y="970271"/>
                  <a:chExt cx="1176558" cy="776349"/>
                </a:xfrm>
                <a:solidFill>
                  <a:schemeClr val="accent3">
                    <a:lumMod val="50000"/>
                  </a:schemeClr>
                </a:solidFill>
              </p:grpSpPr>
              <p:sp>
                <p:nvSpPr>
                  <p:cNvPr id="124" name="Round Diagonal Corner Rectangle 2">
                    <a:extLst>
                      <a:ext uri="{FF2B5EF4-FFF2-40B4-BE49-F238E27FC236}">
                        <a16:creationId xmlns:a16="http://schemas.microsoft.com/office/drawing/2014/main" id="{3C1182AD-E719-4287-8980-2D2031554A3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 Diagonal Corner Rectangle 3">
                    <a:extLst>
                      <a:ext uri="{FF2B5EF4-FFF2-40B4-BE49-F238E27FC236}">
                        <a16:creationId xmlns:a16="http://schemas.microsoft.com/office/drawing/2014/main" id="{709B8842-4FFB-4A0C-A0A7-C57E33B3154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 Diagonal Corner Rectangle 4">
                    <a:extLst>
                      <a:ext uri="{FF2B5EF4-FFF2-40B4-BE49-F238E27FC236}">
                        <a16:creationId xmlns:a16="http://schemas.microsoft.com/office/drawing/2014/main" id="{D22720D9-E85E-4309-A0BB-87897E12122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 Diagonal Corner Rectangle 5">
                    <a:extLst>
                      <a:ext uri="{FF2B5EF4-FFF2-40B4-BE49-F238E27FC236}">
                        <a16:creationId xmlns:a16="http://schemas.microsoft.com/office/drawing/2014/main" id="{2FCC067D-F9AD-480B-812D-D33B5489907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 Diagonal Corner Rectangle 6">
                    <a:extLst>
                      <a:ext uri="{FF2B5EF4-FFF2-40B4-BE49-F238E27FC236}">
                        <a16:creationId xmlns:a16="http://schemas.microsoft.com/office/drawing/2014/main" id="{E09A22B6-66FA-4BE1-BDC3-A187C56BDC0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8">
                  <a:extLst>
                    <a:ext uri="{FF2B5EF4-FFF2-40B4-BE49-F238E27FC236}">
                      <a16:creationId xmlns:a16="http://schemas.microsoft.com/office/drawing/2014/main" id="{C0D14679-658D-49CD-A608-64488A2D1545}"/>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19" name="Round Diagonal Corner Rectangle 18">
                    <a:extLst>
                      <a:ext uri="{FF2B5EF4-FFF2-40B4-BE49-F238E27FC236}">
                        <a16:creationId xmlns:a16="http://schemas.microsoft.com/office/drawing/2014/main" id="{9B60A8DC-4E0B-41B6-815B-6160358250C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 Diagonal Corner Rectangle 19">
                    <a:extLst>
                      <a:ext uri="{FF2B5EF4-FFF2-40B4-BE49-F238E27FC236}">
                        <a16:creationId xmlns:a16="http://schemas.microsoft.com/office/drawing/2014/main" id="{AD94F2B1-35B8-47C0-B154-668CCAB59ED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 Diagonal Corner Rectangle 20">
                    <a:extLst>
                      <a:ext uri="{FF2B5EF4-FFF2-40B4-BE49-F238E27FC236}">
                        <a16:creationId xmlns:a16="http://schemas.microsoft.com/office/drawing/2014/main" id="{2DCF1DAE-9CC5-4AA9-B6E4-832C873DD1C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 Diagonal Corner Rectangle 21">
                    <a:extLst>
                      <a:ext uri="{FF2B5EF4-FFF2-40B4-BE49-F238E27FC236}">
                        <a16:creationId xmlns:a16="http://schemas.microsoft.com/office/drawing/2014/main" id="{258F9451-DA0D-4EE5-99F7-87B44816274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 Diagonal Corner Rectangle 22">
                    <a:extLst>
                      <a:ext uri="{FF2B5EF4-FFF2-40B4-BE49-F238E27FC236}">
                        <a16:creationId xmlns:a16="http://schemas.microsoft.com/office/drawing/2014/main" id="{DEA7968F-CD9B-4BDD-974A-36F099B905C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DB751635-74D3-4B2B-8AF4-F618F44CE0E5}"/>
                  </a:ext>
                </a:extLst>
              </p:cNvPr>
              <p:cNvGrpSpPr/>
              <p:nvPr/>
            </p:nvGrpSpPr>
            <p:grpSpPr>
              <a:xfrm rot="20253845">
                <a:off x="1241184" y="1553241"/>
                <a:ext cx="1595182" cy="1230216"/>
                <a:chOff x="4567827" y="970271"/>
                <a:chExt cx="1595182" cy="1230216"/>
              </a:xfrm>
            </p:grpSpPr>
            <p:grpSp>
              <p:nvGrpSpPr>
                <p:cNvPr id="105" name="Group 7">
                  <a:extLst>
                    <a:ext uri="{FF2B5EF4-FFF2-40B4-BE49-F238E27FC236}">
                      <a16:creationId xmlns:a16="http://schemas.microsoft.com/office/drawing/2014/main" id="{6BB680C3-0F0C-45D5-AF1C-BE7285593AA3}"/>
                    </a:ext>
                  </a:extLst>
                </p:cNvPr>
                <p:cNvGrpSpPr/>
                <p:nvPr/>
              </p:nvGrpSpPr>
              <p:grpSpPr>
                <a:xfrm>
                  <a:off x="4567827" y="970271"/>
                  <a:ext cx="1176558" cy="776349"/>
                  <a:chOff x="4567827" y="970271"/>
                  <a:chExt cx="1176558" cy="776349"/>
                </a:xfrm>
                <a:solidFill>
                  <a:schemeClr val="accent3">
                    <a:lumMod val="50000"/>
                  </a:schemeClr>
                </a:solidFill>
              </p:grpSpPr>
              <p:sp>
                <p:nvSpPr>
                  <p:cNvPr id="112" name="Round Diagonal Corner Rectangle 2">
                    <a:extLst>
                      <a:ext uri="{FF2B5EF4-FFF2-40B4-BE49-F238E27FC236}">
                        <a16:creationId xmlns:a16="http://schemas.microsoft.com/office/drawing/2014/main" id="{38B07FEC-8264-4525-AD81-03C0240DE33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 Diagonal Corner Rectangle 3">
                    <a:extLst>
                      <a:ext uri="{FF2B5EF4-FFF2-40B4-BE49-F238E27FC236}">
                        <a16:creationId xmlns:a16="http://schemas.microsoft.com/office/drawing/2014/main" id="{B9EAB02E-AEDD-45E5-ACBA-182B5ED37396}"/>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 Diagonal Corner Rectangle 4">
                    <a:extLst>
                      <a:ext uri="{FF2B5EF4-FFF2-40B4-BE49-F238E27FC236}">
                        <a16:creationId xmlns:a16="http://schemas.microsoft.com/office/drawing/2014/main" id="{8FE2F715-C08F-4E05-B8E0-49582E602DF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 Diagonal Corner Rectangle 5">
                    <a:extLst>
                      <a:ext uri="{FF2B5EF4-FFF2-40B4-BE49-F238E27FC236}">
                        <a16:creationId xmlns:a16="http://schemas.microsoft.com/office/drawing/2014/main" id="{71EF76D2-52B7-433C-BF10-EA2509730CE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 Diagonal Corner Rectangle 6">
                    <a:extLst>
                      <a:ext uri="{FF2B5EF4-FFF2-40B4-BE49-F238E27FC236}">
                        <a16:creationId xmlns:a16="http://schemas.microsoft.com/office/drawing/2014/main" id="{1EE20689-8509-413D-82D3-E6BF89B16B1E}"/>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8">
                  <a:extLst>
                    <a:ext uri="{FF2B5EF4-FFF2-40B4-BE49-F238E27FC236}">
                      <a16:creationId xmlns:a16="http://schemas.microsoft.com/office/drawing/2014/main" id="{CD61D1B1-73F1-4651-82FA-93CF8D090654}"/>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7" name="Round Diagonal Corner Rectangle 31">
                    <a:extLst>
                      <a:ext uri="{FF2B5EF4-FFF2-40B4-BE49-F238E27FC236}">
                        <a16:creationId xmlns:a16="http://schemas.microsoft.com/office/drawing/2014/main" id="{32E64549-E060-43D2-9D98-D18D7F8B8EE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 Diagonal Corner Rectangle 32">
                    <a:extLst>
                      <a:ext uri="{FF2B5EF4-FFF2-40B4-BE49-F238E27FC236}">
                        <a16:creationId xmlns:a16="http://schemas.microsoft.com/office/drawing/2014/main" id="{1C4580F1-ED2C-4087-BA02-E7B1C6819DD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 Diagonal Corner Rectangle 33">
                    <a:extLst>
                      <a:ext uri="{FF2B5EF4-FFF2-40B4-BE49-F238E27FC236}">
                        <a16:creationId xmlns:a16="http://schemas.microsoft.com/office/drawing/2014/main" id="{43AA473B-19D6-4AB8-A410-02C73DF1C2B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 Diagonal Corner Rectangle 34">
                    <a:extLst>
                      <a:ext uri="{FF2B5EF4-FFF2-40B4-BE49-F238E27FC236}">
                        <a16:creationId xmlns:a16="http://schemas.microsoft.com/office/drawing/2014/main" id="{11DE0CCE-7618-4518-A308-ED62C78F406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 Diagonal Corner Rectangle 35">
                    <a:extLst>
                      <a:ext uri="{FF2B5EF4-FFF2-40B4-BE49-F238E27FC236}">
                        <a16:creationId xmlns:a16="http://schemas.microsoft.com/office/drawing/2014/main" id="{544154B5-2B79-46A1-8D3A-8A00A0DBC21F}"/>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 name="Group 52">
                <a:extLst>
                  <a:ext uri="{FF2B5EF4-FFF2-40B4-BE49-F238E27FC236}">
                    <a16:creationId xmlns:a16="http://schemas.microsoft.com/office/drawing/2014/main" id="{E1A0B24F-C424-456B-AC9D-8CFA74C7A92A}"/>
                  </a:ext>
                </a:extLst>
              </p:cNvPr>
              <p:cNvGrpSpPr/>
              <p:nvPr/>
            </p:nvGrpSpPr>
            <p:grpSpPr>
              <a:xfrm rot="8113811">
                <a:off x="1943792" y="770000"/>
                <a:ext cx="1446415" cy="1355079"/>
                <a:chOff x="4567827" y="970271"/>
                <a:chExt cx="1595182" cy="1230216"/>
              </a:xfrm>
            </p:grpSpPr>
            <p:grpSp>
              <p:nvGrpSpPr>
                <p:cNvPr id="93" name="Group 7">
                  <a:extLst>
                    <a:ext uri="{FF2B5EF4-FFF2-40B4-BE49-F238E27FC236}">
                      <a16:creationId xmlns:a16="http://schemas.microsoft.com/office/drawing/2014/main" id="{7028CC34-7A27-4036-81FC-3ACE6DDFF624}"/>
                    </a:ext>
                  </a:extLst>
                </p:cNvPr>
                <p:cNvGrpSpPr/>
                <p:nvPr/>
              </p:nvGrpSpPr>
              <p:grpSpPr>
                <a:xfrm>
                  <a:off x="4567827" y="970271"/>
                  <a:ext cx="1176558" cy="776349"/>
                  <a:chOff x="4567827" y="970271"/>
                  <a:chExt cx="1176558" cy="776349"/>
                </a:xfrm>
                <a:solidFill>
                  <a:schemeClr val="accent3">
                    <a:lumMod val="50000"/>
                  </a:schemeClr>
                </a:solidFill>
              </p:grpSpPr>
              <p:sp>
                <p:nvSpPr>
                  <p:cNvPr id="100" name="Round Diagonal Corner Rectangle 2">
                    <a:extLst>
                      <a:ext uri="{FF2B5EF4-FFF2-40B4-BE49-F238E27FC236}">
                        <a16:creationId xmlns:a16="http://schemas.microsoft.com/office/drawing/2014/main" id="{7F61935D-0160-4C91-9DA4-FC3C4C68ED2B}"/>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 Diagonal Corner Rectangle 3">
                    <a:extLst>
                      <a:ext uri="{FF2B5EF4-FFF2-40B4-BE49-F238E27FC236}">
                        <a16:creationId xmlns:a16="http://schemas.microsoft.com/office/drawing/2014/main" id="{BB091016-DF79-4814-B809-B3DDC8F8F37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 Diagonal Corner Rectangle 4">
                    <a:extLst>
                      <a:ext uri="{FF2B5EF4-FFF2-40B4-BE49-F238E27FC236}">
                        <a16:creationId xmlns:a16="http://schemas.microsoft.com/office/drawing/2014/main" id="{85619004-9BF8-4B4B-8FD2-C2997F60DDD5}"/>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 Diagonal Corner Rectangle 5">
                    <a:extLst>
                      <a:ext uri="{FF2B5EF4-FFF2-40B4-BE49-F238E27FC236}">
                        <a16:creationId xmlns:a16="http://schemas.microsoft.com/office/drawing/2014/main" id="{956D7BCC-051E-47C0-87D9-48E6F769719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 Diagonal Corner Rectangle 6">
                    <a:extLst>
                      <a:ext uri="{FF2B5EF4-FFF2-40B4-BE49-F238E27FC236}">
                        <a16:creationId xmlns:a16="http://schemas.microsoft.com/office/drawing/2014/main" id="{E776FA00-5914-46BB-A735-57168CA63140}"/>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8">
                  <a:extLst>
                    <a:ext uri="{FF2B5EF4-FFF2-40B4-BE49-F238E27FC236}">
                      <a16:creationId xmlns:a16="http://schemas.microsoft.com/office/drawing/2014/main" id="{8BC010DE-1871-42D4-98A4-2875D6277935}"/>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5" name="Round Diagonal Corner Rectangle 44">
                    <a:extLst>
                      <a:ext uri="{FF2B5EF4-FFF2-40B4-BE49-F238E27FC236}">
                        <a16:creationId xmlns:a16="http://schemas.microsoft.com/office/drawing/2014/main" id="{1614B93B-04D7-449F-AC13-5BC2791CF18F}"/>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Diagonal Corner Rectangle 45">
                    <a:extLst>
                      <a:ext uri="{FF2B5EF4-FFF2-40B4-BE49-F238E27FC236}">
                        <a16:creationId xmlns:a16="http://schemas.microsoft.com/office/drawing/2014/main" id="{E52DF705-19E5-4608-8FCD-C467828D4AF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 Diagonal Corner Rectangle 46">
                    <a:extLst>
                      <a:ext uri="{FF2B5EF4-FFF2-40B4-BE49-F238E27FC236}">
                        <a16:creationId xmlns:a16="http://schemas.microsoft.com/office/drawing/2014/main" id="{417B57C1-20D8-4761-BECE-376BCFF81032}"/>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 Diagonal Corner Rectangle 47">
                    <a:extLst>
                      <a:ext uri="{FF2B5EF4-FFF2-40B4-BE49-F238E27FC236}">
                        <a16:creationId xmlns:a16="http://schemas.microsoft.com/office/drawing/2014/main" id="{AA5D803E-5C24-4732-A110-2D731731C35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 Diagonal Corner Rectangle 48">
                    <a:extLst>
                      <a:ext uri="{FF2B5EF4-FFF2-40B4-BE49-F238E27FC236}">
                        <a16:creationId xmlns:a16="http://schemas.microsoft.com/office/drawing/2014/main" id="{C89A1BBD-F33E-4375-AB0A-7C8402D1590D}"/>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 name="Group 53">
                <a:extLst>
                  <a:ext uri="{FF2B5EF4-FFF2-40B4-BE49-F238E27FC236}">
                    <a16:creationId xmlns:a16="http://schemas.microsoft.com/office/drawing/2014/main" id="{930DEBF9-7C42-46B7-9D08-ADCAD4163D22}"/>
                  </a:ext>
                </a:extLst>
              </p:cNvPr>
              <p:cNvGrpSpPr/>
              <p:nvPr/>
            </p:nvGrpSpPr>
            <p:grpSpPr>
              <a:xfrm rot="8113811">
                <a:off x="1438523" y="2207715"/>
                <a:ext cx="1390153" cy="762604"/>
                <a:chOff x="4567827" y="970271"/>
                <a:chExt cx="1595182" cy="1230216"/>
              </a:xfrm>
            </p:grpSpPr>
            <p:grpSp>
              <p:nvGrpSpPr>
                <p:cNvPr id="81" name="Group 7">
                  <a:extLst>
                    <a:ext uri="{FF2B5EF4-FFF2-40B4-BE49-F238E27FC236}">
                      <a16:creationId xmlns:a16="http://schemas.microsoft.com/office/drawing/2014/main" id="{602CEE62-C325-4080-B688-FA08DDD33B85}"/>
                    </a:ext>
                  </a:extLst>
                </p:cNvPr>
                <p:cNvGrpSpPr/>
                <p:nvPr/>
              </p:nvGrpSpPr>
              <p:grpSpPr>
                <a:xfrm>
                  <a:off x="4567827" y="970271"/>
                  <a:ext cx="1176558" cy="776349"/>
                  <a:chOff x="4567827" y="970271"/>
                  <a:chExt cx="1176558" cy="776349"/>
                </a:xfrm>
                <a:solidFill>
                  <a:schemeClr val="accent3">
                    <a:lumMod val="50000"/>
                  </a:schemeClr>
                </a:solidFill>
              </p:grpSpPr>
              <p:sp>
                <p:nvSpPr>
                  <p:cNvPr id="88" name="Round Diagonal Corner Rectangle 2">
                    <a:extLst>
                      <a:ext uri="{FF2B5EF4-FFF2-40B4-BE49-F238E27FC236}">
                        <a16:creationId xmlns:a16="http://schemas.microsoft.com/office/drawing/2014/main" id="{5FA7B439-6ED8-4C0B-88BF-31BC83B8101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 Diagonal Corner Rectangle 3">
                    <a:extLst>
                      <a:ext uri="{FF2B5EF4-FFF2-40B4-BE49-F238E27FC236}">
                        <a16:creationId xmlns:a16="http://schemas.microsoft.com/office/drawing/2014/main" id="{813410C4-EF80-4A2B-9867-88F90AC69F7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 Diagonal Corner Rectangle 4">
                    <a:extLst>
                      <a:ext uri="{FF2B5EF4-FFF2-40B4-BE49-F238E27FC236}">
                        <a16:creationId xmlns:a16="http://schemas.microsoft.com/office/drawing/2014/main" id="{28A90E04-B176-4876-8083-B65F4EDD4D2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 Diagonal Corner Rectangle 5">
                    <a:extLst>
                      <a:ext uri="{FF2B5EF4-FFF2-40B4-BE49-F238E27FC236}">
                        <a16:creationId xmlns:a16="http://schemas.microsoft.com/office/drawing/2014/main" id="{A77BED36-9BA9-4C6F-8E81-D918CE9E6C49}"/>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 Diagonal Corner Rectangle 6">
                    <a:extLst>
                      <a:ext uri="{FF2B5EF4-FFF2-40B4-BE49-F238E27FC236}">
                        <a16:creationId xmlns:a16="http://schemas.microsoft.com/office/drawing/2014/main" id="{CC20201E-4C7F-4401-B917-C787F8BF79BF}"/>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
                  <a:extLst>
                    <a:ext uri="{FF2B5EF4-FFF2-40B4-BE49-F238E27FC236}">
                      <a16:creationId xmlns:a16="http://schemas.microsoft.com/office/drawing/2014/main" id="{F30F4B49-6A92-4375-9E5A-647B216D1724}"/>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3" name="Round Diagonal Corner Rectangle 57">
                    <a:extLst>
                      <a:ext uri="{FF2B5EF4-FFF2-40B4-BE49-F238E27FC236}">
                        <a16:creationId xmlns:a16="http://schemas.microsoft.com/office/drawing/2014/main" id="{BC856A96-BA3F-480D-9AA5-E4B7EDED68A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 Diagonal Corner Rectangle 58">
                    <a:extLst>
                      <a:ext uri="{FF2B5EF4-FFF2-40B4-BE49-F238E27FC236}">
                        <a16:creationId xmlns:a16="http://schemas.microsoft.com/office/drawing/2014/main" id="{4727DB80-BFBF-4AB7-A48C-1D6AA2A923CF}"/>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 Diagonal Corner Rectangle 59">
                    <a:extLst>
                      <a:ext uri="{FF2B5EF4-FFF2-40B4-BE49-F238E27FC236}">
                        <a16:creationId xmlns:a16="http://schemas.microsoft.com/office/drawing/2014/main" id="{4F870ADB-DF00-45B5-ACC7-18D40FA76E8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 Diagonal Corner Rectangle 60">
                    <a:extLst>
                      <a:ext uri="{FF2B5EF4-FFF2-40B4-BE49-F238E27FC236}">
                        <a16:creationId xmlns:a16="http://schemas.microsoft.com/office/drawing/2014/main" id="{217107B6-6488-4D3A-88DD-104F77EE244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 Diagonal Corner Rectangle 61">
                    <a:extLst>
                      <a:ext uri="{FF2B5EF4-FFF2-40B4-BE49-F238E27FC236}">
                        <a16:creationId xmlns:a16="http://schemas.microsoft.com/office/drawing/2014/main" id="{D6CB91D8-4043-4C8D-A36E-524826521690}"/>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 name="Group 54">
                <a:extLst>
                  <a:ext uri="{FF2B5EF4-FFF2-40B4-BE49-F238E27FC236}">
                    <a16:creationId xmlns:a16="http://schemas.microsoft.com/office/drawing/2014/main" id="{E582CBD7-258F-4DDC-86A7-2AAE30F0A38E}"/>
                  </a:ext>
                </a:extLst>
              </p:cNvPr>
              <p:cNvGrpSpPr/>
              <p:nvPr/>
            </p:nvGrpSpPr>
            <p:grpSpPr>
              <a:xfrm rot="9089938">
                <a:off x="2556363" y="1661184"/>
                <a:ext cx="1090262" cy="771324"/>
                <a:chOff x="4567827" y="970271"/>
                <a:chExt cx="1595182" cy="1230216"/>
              </a:xfrm>
            </p:grpSpPr>
            <p:grpSp>
              <p:nvGrpSpPr>
                <p:cNvPr id="69" name="Group 7">
                  <a:extLst>
                    <a:ext uri="{FF2B5EF4-FFF2-40B4-BE49-F238E27FC236}">
                      <a16:creationId xmlns:a16="http://schemas.microsoft.com/office/drawing/2014/main" id="{ECDCAC85-FAD4-42F4-8903-F2C3D6B76AED}"/>
                    </a:ext>
                  </a:extLst>
                </p:cNvPr>
                <p:cNvGrpSpPr/>
                <p:nvPr/>
              </p:nvGrpSpPr>
              <p:grpSpPr>
                <a:xfrm>
                  <a:off x="4567827" y="970271"/>
                  <a:ext cx="1176558" cy="776349"/>
                  <a:chOff x="4567827" y="970271"/>
                  <a:chExt cx="1176558" cy="776349"/>
                </a:xfrm>
                <a:solidFill>
                  <a:schemeClr val="accent3">
                    <a:lumMod val="50000"/>
                  </a:schemeClr>
                </a:solidFill>
              </p:grpSpPr>
              <p:sp>
                <p:nvSpPr>
                  <p:cNvPr id="76" name="Round Diagonal Corner Rectangle 2">
                    <a:extLst>
                      <a:ext uri="{FF2B5EF4-FFF2-40B4-BE49-F238E27FC236}">
                        <a16:creationId xmlns:a16="http://schemas.microsoft.com/office/drawing/2014/main" id="{BD3EF0B7-31F0-4337-8592-FB1FD6FCDC2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 Diagonal Corner Rectangle 3">
                    <a:extLst>
                      <a:ext uri="{FF2B5EF4-FFF2-40B4-BE49-F238E27FC236}">
                        <a16:creationId xmlns:a16="http://schemas.microsoft.com/office/drawing/2014/main" id="{E93C8967-EA4F-4476-BA3F-B5BD89A1922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 Diagonal Corner Rectangle 4">
                    <a:extLst>
                      <a:ext uri="{FF2B5EF4-FFF2-40B4-BE49-F238E27FC236}">
                        <a16:creationId xmlns:a16="http://schemas.microsoft.com/office/drawing/2014/main" id="{55FAEF83-4B40-48F5-833B-302877C1E4D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 Diagonal Corner Rectangle 5">
                    <a:extLst>
                      <a:ext uri="{FF2B5EF4-FFF2-40B4-BE49-F238E27FC236}">
                        <a16:creationId xmlns:a16="http://schemas.microsoft.com/office/drawing/2014/main" id="{A16130ED-2D47-4349-A704-F3345A794AD3}"/>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 Diagonal Corner Rectangle 6">
                    <a:extLst>
                      <a:ext uri="{FF2B5EF4-FFF2-40B4-BE49-F238E27FC236}">
                        <a16:creationId xmlns:a16="http://schemas.microsoft.com/office/drawing/2014/main" id="{083AFB8F-73E7-47C0-84ED-2D2FEFFCD73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8">
                  <a:extLst>
                    <a:ext uri="{FF2B5EF4-FFF2-40B4-BE49-F238E27FC236}">
                      <a16:creationId xmlns:a16="http://schemas.microsoft.com/office/drawing/2014/main" id="{31FD4B2B-956D-4580-AA52-548FAE3A4689}"/>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1" name="Round Diagonal Corner Rectangle 70">
                    <a:extLst>
                      <a:ext uri="{FF2B5EF4-FFF2-40B4-BE49-F238E27FC236}">
                        <a16:creationId xmlns:a16="http://schemas.microsoft.com/office/drawing/2014/main" id="{3131EB95-7F6D-4E5E-9F7A-E1A6DB669B1E}"/>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 Diagonal Corner Rectangle 71">
                    <a:extLst>
                      <a:ext uri="{FF2B5EF4-FFF2-40B4-BE49-F238E27FC236}">
                        <a16:creationId xmlns:a16="http://schemas.microsoft.com/office/drawing/2014/main" id="{22234E14-D295-4301-90DA-07B5584360C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 Diagonal Corner Rectangle 72">
                    <a:extLst>
                      <a:ext uri="{FF2B5EF4-FFF2-40B4-BE49-F238E27FC236}">
                        <a16:creationId xmlns:a16="http://schemas.microsoft.com/office/drawing/2014/main" id="{25D89A4E-850B-44B8-AE37-5B57E7F512A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 Diagonal Corner Rectangle 73">
                    <a:extLst>
                      <a:ext uri="{FF2B5EF4-FFF2-40B4-BE49-F238E27FC236}">
                        <a16:creationId xmlns:a16="http://schemas.microsoft.com/office/drawing/2014/main" id="{4A75F322-DB7B-41B9-A857-8872C27C61F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 Diagonal Corner Rectangle 74">
                    <a:extLst>
                      <a:ext uri="{FF2B5EF4-FFF2-40B4-BE49-F238E27FC236}">
                        <a16:creationId xmlns:a16="http://schemas.microsoft.com/office/drawing/2014/main" id="{BB4F0B0B-9F99-47F2-8B9B-A0621F86253F}"/>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 name="Group 55">
                <a:extLst>
                  <a:ext uri="{FF2B5EF4-FFF2-40B4-BE49-F238E27FC236}">
                    <a16:creationId xmlns:a16="http://schemas.microsoft.com/office/drawing/2014/main" id="{89E31C2F-E1F5-4D85-A8C2-030D7AAFCC95}"/>
                  </a:ext>
                </a:extLst>
              </p:cNvPr>
              <p:cNvGrpSpPr/>
              <p:nvPr/>
            </p:nvGrpSpPr>
            <p:grpSpPr>
              <a:xfrm rot="13486189" flipH="1">
                <a:off x="1389306" y="2685691"/>
                <a:ext cx="1345945" cy="1037421"/>
                <a:chOff x="4567827" y="970271"/>
                <a:chExt cx="1595182" cy="1230216"/>
              </a:xfrm>
            </p:grpSpPr>
            <p:grpSp>
              <p:nvGrpSpPr>
                <p:cNvPr id="57" name="Group 7">
                  <a:extLst>
                    <a:ext uri="{FF2B5EF4-FFF2-40B4-BE49-F238E27FC236}">
                      <a16:creationId xmlns:a16="http://schemas.microsoft.com/office/drawing/2014/main" id="{6CDCB6B9-759A-4A9B-983C-9DB7474CC04A}"/>
                    </a:ext>
                  </a:extLst>
                </p:cNvPr>
                <p:cNvGrpSpPr/>
                <p:nvPr/>
              </p:nvGrpSpPr>
              <p:grpSpPr>
                <a:xfrm>
                  <a:off x="4567827" y="970271"/>
                  <a:ext cx="1176558" cy="776349"/>
                  <a:chOff x="4567827" y="970271"/>
                  <a:chExt cx="1176558" cy="776349"/>
                </a:xfrm>
                <a:solidFill>
                  <a:schemeClr val="accent3">
                    <a:lumMod val="50000"/>
                  </a:schemeClr>
                </a:solidFill>
              </p:grpSpPr>
              <p:sp>
                <p:nvSpPr>
                  <p:cNvPr id="64" name="Round Diagonal Corner Rectangle 2">
                    <a:extLst>
                      <a:ext uri="{FF2B5EF4-FFF2-40B4-BE49-F238E27FC236}">
                        <a16:creationId xmlns:a16="http://schemas.microsoft.com/office/drawing/2014/main" id="{017880B6-25BE-4B62-BB09-0E9C9A97547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 Diagonal Corner Rectangle 3">
                    <a:extLst>
                      <a:ext uri="{FF2B5EF4-FFF2-40B4-BE49-F238E27FC236}">
                        <a16:creationId xmlns:a16="http://schemas.microsoft.com/office/drawing/2014/main" id="{647DAA53-7F58-471D-B6F7-9B79ABA33A8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 Diagonal Corner Rectangle 4">
                    <a:extLst>
                      <a:ext uri="{FF2B5EF4-FFF2-40B4-BE49-F238E27FC236}">
                        <a16:creationId xmlns:a16="http://schemas.microsoft.com/office/drawing/2014/main" id="{472B1783-B0AB-4C0F-BB08-1900B49105C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 Diagonal Corner Rectangle 5">
                    <a:extLst>
                      <a:ext uri="{FF2B5EF4-FFF2-40B4-BE49-F238E27FC236}">
                        <a16:creationId xmlns:a16="http://schemas.microsoft.com/office/drawing/2014/main" id="{8CC6B1A3-60CB-45EA-96CF-93E04F59B01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 Diagonal Corner Rectangle 6">
                    <a:extLst>
                      <a:ext uri="{FF2B5EF4-FFF2-40B4-BE49-F238E27FC236}">
                        <a16:creationId xmlns:a16="http://schemas.microsoft.com/office/drawing/2014/main" id="{2AFCC126-B0F8-40BF-8546-11E5F1BAB17C}"/>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8">
                  <a:extLst>
                    <a:ext uri="{FF2B5EF4-FFF2-40B4-BE49-F238E27FC236}">
                      <a16:creationId xmlns:a16="http://schemas.microsoft.com/office/drawing/2014/main" id="{4EE3A9B3-4DE6-4995-AFF9-A29074ED4B26}"/>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9" name="Round Diagonal Corner Rectangle 83">
                    <a:extLst>
                      <a:ext uri="{FF2B5EF4-FFF2-40B4-BE49-F238E27FC236}">
                        <a16:creationId xmlns:a16="http://schemas.microsoft.com/office/drawing/2014/main" id="{8898678D-8F5A-449D-8520-517F8436AAE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 Diagonal Corner Rectangle 84">
                    <a:extLst>
                      <a:ext uri="{FF2B5EF4-FFF2-40B4-BE49-F238E27FC236}">
                        <a16:creationId xmlns:a16="http://schemas.microsoft.com/office/drawing/2014/main" id="{5B1A43F7-86C0-4E82-BB4E-CCE9A5630E2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 Diagonal Corner Rectangle 85">
                    <a:extLst>
                      <a:ext uri="{FF2B5EF4-FFF2-40B4-BE49-F238E27FC236}">
                        <a16:creationId xmlns:a16="http://schemas.microsoft.com/office/drawing/2014/main" id="{F653BAA5-B017-42F7-A343-8BCE5114ED9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 Diagonal Corner Rectangle 86">
                    <a:extLst>
                      <a:ext uri="{FF2B5EF4-FFF2-40B4-BE49-F238E27FC236}">
                        <a16:creationId xmlns:a16="http://schemas.microsoft.com/office/drawing/2014/main" id="{E0BB1478-2B27-4BF1-B1EC-FF6F75B2F74D}"/>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 Diagonal Corner Rectangle 87">
                    <a:extLst>
                      <a:ext uri="{FF2B5EF4-FFF2-40B4-BE49-F238E27FC236}">
                        <a16:creationId xmlns:a16="http://schemas.microsoft.com/office/drawing/2014/main" id="{F9BB76B8-9AA2-421B-AE1C-AF46C3E89DB9}"/>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79A80C73-94EC-4572-AB81-47CB3AE59BB5}"/>
                </a:ext>
              </a:extLst>
            </p:cNvPr>
            <p:cNvGrpSpPr/>
            <p:nvPr/>
          </p:nvGrpSpPr>
          <p:grpSpPr>
            <a:xfrm>
              <a:off x="8519386" y="3770205"/>
              <a:ext cx="765692" cy="643248"/>
              <a:chOff x="4489705" y="1636776"/>
              <a:chExt cx="3097086" cy="2651760"/>
            </a:xfrm>
          </p:grpSpPr>
          <p:grpSp>
            <p:nvGrpSpPr>
              <p:cNvPr id="40" name="Group 39">
                <a:extLst>
                  <a:ext uri="{FF2B5EF4-FFF2-40B4-BE49-F238E27FC236}">
                    <a16:creationId xmlns:a16="http://schemas.microsoft.com/office/drawing/2014/main" id="{C8804B95-CF52-4145-B7FB-4887D3AB9937}"/>
                  </a:ext>
                </a:extLst>
              </p:cNvPr>
              <p:cNvGrpSpPr/>
              <p:nvPr/>
            </p:nvGrpSpPr>
            <p:grpSpPr>
              <a:xfrm>
                <a:off x="4489705" y="1779294"/>
                <a:ext cx="1630864" cy="1887450"/>
                <a:chOff x="7653422" y="1435608"/>
                <a:chExt cx="2769586" cy="3757446"/>
              </a:xfrm>
            </p:grpSpPr>
            <p:sp>
              <p:nvSpPr>
                <p:cNvPr id="47" name="Rectangle 2">
                  <a:extLst>
                    <a:ext uri="{FF2B5EF4-FFF2-40B4-BE49-F238E27FC236}">
                      <a16:creationId xmlns:a16="http://schemas.microsoft.com/office/drawing/2014/main" id="{8C01B1DC-6F3F-4DAA-B194-D358458FD083}"/>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7B7BA8B-F928-4310-94D8-A941952BD760}"/>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1" name="Group 40">
                <a:extLst>
                  <a:ext uri="{FF2B5EF4-FFF2-40B4-BE49-F238E27FC236}">
                    <a16:creationId xmlns:a16="http://schemas.microsoft.com/office/drawing/2014/main" id="{9C77CA04-BB03-4C43-B590-9E9F8314BBA3}"/>
                  </a:ext>
                </a:extLst>
              </p:cNvPr>
              <p:cNvGrpSpPr/>
              <p:nvPr/>
            </p:nvGrpSpPr>
            <p:grpSpPr>
              <a:xfrm>
                <a:off x="5218177" y="1636776"/>
                <a:ext cx="1822482" cy="2109216"/>
                <a:chOff x="7653422" y="1435608"/>
                <a:chExt cx="2769586" cy="3757446"/>
              </a:xfrm>
            </p:grpSpPr>
            <p:sp>
              <p:nvSpPr>
                <p:cNvPr id="45" name="Rectangle 2">
                  <a:extLst>
                    <a:ext uri="{FF2B5EF4-FFF2-40B4-BE49-F238E27FC236}">
                      <a16:creationId xmlns:a16="http://schemas.microsoft.com/office/drawing/2014/main" id="{B46F8EAE-C5D5-42D5-B15D-5AC94D3C6A1A}"/>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1B8A4341-DD17-4B9E-AD80-D62687DC6B6C}"/>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2" name="Group 41">
                <a:extLst>
                  <a:ext uri="{FF2B5EF4-FFF2-40B4-BE49-F238E27FC236}">
                    <a16:creationId xmlns:a16="http://schemas.microsoft.com/office/drawing/2014/main" id="{15A5BE23-C767-4B18-8575-82972698F831}"/>
                  </a:ext>
                </a:extLst>
              </p:cNvPr>
              <p:cNvGrpSpPr/>
              <p:nvPr/>
            </p:nvGrpSpPr>
            <p:grpSpPr>
              <a:xfrm>
                <a:off x="5394961" y="1751862"/>
                <a:ext cx="2191830" cy="2536674"/>
                <a:chOff x="7653422" y="1435608"/>
                <a:chExt cx="2769586" cy="3757446"/>
              </a:xfrm>
            </p:grpSpPr>
            <p:sp>
              <p:nvSpPr>
                <p:cNvPr id="43" name="Rectangle 2">
                  <a:extLst>
                    <a:ext uri="{FF2B5EF4-FFF2-40B4-BE49-F238E27FC236}">
                      <a16:creationId xmlns:a16="http://schemas.microsoft.com/office/drawing/2014/main" id="{C5E34D43-ADC2-42CB-9EE3-99FFCDFFE63D}"/>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288AF408-E364-4153-BF16-CB8C8331191C}"/>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765" name="Arrow: Down 764">
            <a:extLst>
              <a:ext uri="{FF2B5EF4-FFF2-40B4-BE49-F238E27FC236}">
                <a16:creationId xmlns:a16="http://schemas.microsoft.com/office/drawing/2014/main" id="{9070CE57-E7B7-4BDF-A07E-A4E499FC72DD}"/>
              </a:ext>
            </a:extLst>
          </p:cNvPr>
          <p:cNvSpPr/>
          <p:nvPr/>
        </p:nvSpPr>
        <p:spPr>
          <a:xfrm rot="10800000">
            <a:off x="5084941" y="4204180"/>
            <a:ext cx="271603" cy="88724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TextBox 765">
            <a:extLst>
              <a:ext uri="{FF2B5EF4-FFF2-40B4-BE49-F238E27FC236}">
                <a16:creationId xmlns:a16="http://schemas.microsoft.com/office/drawing/2014/main" id="{D23B12FD-FAD1-4C7B-AC40-94FD4576069D}"/>
              </a:ext>
            </a:extLst>
          </p:cNvPr>
          <p:cNvSpPr txBox="1"/>
          <p:nvPr/>
        </p:nvSpPr>
        <p:spPr>
          <a:xfrm>
            <a:off x="4528546" y="4866701"/>
            <a:ext cx="863946" cy="338555"/>
          </a:xfrm>
          <a:prstGeom prst="rect">
            <a:avLst/>
          </a:prstGeom>
          <a:noFill/>
        </p:spPr>
        <p:txBody>
          <a:bodyPr wrap="square" rtlCol="0">
            <a:spAutoFit/>
          </a:bodyPr>
          <a:lstStyle/>
          <a:p>
            <a:r>
              <a:rPr lang="en-US" sz="1600" dirty="0">
                <a:solidFill>
                  <a:schemeClr val="bg1"/>
                </a:solidFill>
              </a:rPr>
              <a:t>North</a:t>
            </a:r>
          </a:p>
        </p:txBody>
      </p:sp>
      <p:grpSp>
        <p:nvGrpSpPr>
          <p:cNvPr id="767" name="Group 766">
            <a:extLst>
              <a:ext uri="{FF2B5EF4-FFF2-40B4-BE49-F238E27FC236}">
                <a16:creationId xmlns:a16="http://schemas.microsoft.com/office/drawing/2014/main" id="{E63365AC-C5AB-43ED-A5C8-FA4A93D66FAD}"/>
              </a:ext>
            </a:extLst>
          </p:cNvPr>
          <p:cNvGrpSpPr/>
          <p:nvPr/>
        </p:nvGrpSpPr>
        <p:grpSpPr>
          <a:xfrm>
            <a:off x="2133018" y="5205920"/>
            <a:ext cx="707019" cy="461062"/>
            <a:chOff x="7948094" y="4661026"/>
            <a:chExt cx="707019" cy="461062"/>
          </a:xfrm>
        </p:grpSpPr>
        <p:sp>
          <p:nvSpPr>
            <p:cNvPr id="768" name="TextBox 767">
              <a:extLst>
                <a:ext uri="{FF2B5EF4-FFF2-40B4-BE49-F238E27FC236}">
                  <a16:creationId xmlns:a16="http://schemas.microsoft.com/office/drawing/2014/main" id="{BF8573EB-6ED3-4837-9538-EC159093C2B2}"/>
                </a:ext>
              </a:extLst>
            </p:cNvPr>
            <p:cNvSpPr txBox="1"/>
            <p:nvPr/>
          </p:nvSpPr>
          <p:spPr>
            <a:xfrm>
              <a:off x="7948094" y="4783533"/>
              <a:ext cx="707019" cy="338555"/>
            </a:xfrm>
            <a:prstGeom prst="rect">
              <a:avLst/>
            </a:prstGeom>
            <a:noFill/>
          </p:spPr>
          <p:txBody>
            <a:bodyPr wrap="square" rtlCol="0">
              <a:spAutoFit/>
            </a:bodyPr>
            <a:lstStyle/>
            <a:p>
              <a:r>
                <a:rPr lang="en-US" sz="1600" dirty="0">
                  <a:solidFill>
                    <a:schemeClr val="bg1"/>
                  </a:solidFill>
                </a:rPr>
                <a:t>Nephi</a:t>
              </a:r>
            </a:p>
          </p:txBody>
        </p:sp>
        <p:sp>
          <p:nvSpPr>
            <p:cNvPr id="769" name="Star: 5 Points 768">
              <a:extLst>
                <a:ext uri="{FF2B5EF4-FFF2-40B4-BE49-F238E27FC236}">
                  <a16:creationId xmlns:a16="http://schemas.microsoft.com/office/drawing/2014/main" id="{5AE871FC-7FEB-4A91-9558-0BB571687A85}"/>
                </a:ext>
              </a:extLst>
            </p:cNvPr>
            <p:cNvSpPr/>
            <p:nvPr/>
          </p:nvSpPr>
          <p:spPr>
            <a:xfrm>
              <a:off x="8155663" y="4661026"/>
              <a:ext cx="204765" cy="22633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0" name="TextBox 769">
            <a:extLst>
              <a:ext uri="{FF2B5EF4-FFF2-40B4-BE49-F238E27FC236}">
                <a16:creationId xmlns:a16="http://schemas.microsoft.com/office/drawing/2014/main" id="{B054D457-AAF4-4781-B706-8E25FF28ADD6}"/>
              </a:ext>
            </a:extLst>
          </p:cNvPr>
          <p:cNvSpPr txBox="1"/>
          <p:nvPr/>
        </p:nvSpPr>
        <p:spPr>
          <a:xfrm>
            <a:off x="1298588" y="2004297"/>
            <a:ext cx="1269843" cy="338554"/>
          </a:xfrm>
          <a:prstGeom prst="rect">
            <a:avLst/>
          </a:prstGeom>
          <a:noFill/>
        </p:spPr>
        <p:txBody>
          <a:bodyPr wrap="square" rtlCol="0">
            <a:spAutoFit/>
          </a:bodyPr>
          <a:lstStyle/>
          <a:p>
            <a:r>
              <a:rPr lang="en-US" sz="1600" dirty="0" err="1">
                <a:solidFill>
                  <a:schemeClr val="bg1"/>
                </a:solidFill>
              </a:rPr>
              <a:t>Ammonihah</a:t>
            </a:r>
            <a:endParaRPr lang="en-US" sz="1600" dirty="0">
              <a:solidFill>
                <a:schemeClr val="bg1"/>
              </a:solidFill>
            </a:endParaRPr>
          </a:p>
        </p:txBody>
      </p:sp>
      <p:grpSp>
        <p:nvGrpSpPr>
          <p:cNvPr id="771" name="Group 770">
            <a:extLst>
              <a:ext uri="{FF2B5EF4-FFF2-40B4-BE49-F238E27FC236}">
                <a16:creationId xmlns:a16="http://schemas.microsoft.com/office/drawing/2014/main" id="{0C311DC8-E3D5-43A8-AA13-979C2A814ADD}"/>
              </a:ext>
            </a:extLst>
          </p:cNvPr>
          <p:cNvGrpSpPr/>
          <p:nvPr/>
        </p:nvGrpSpPr>
        <p:grpSpPr>
          <a:xfrm>
            <a:off x="1871459" y="2933500"/>
            <a:ext cx="1086271" cy="510329"/>
            <a:chOff x="7605055" y="2777904"/>
            <a:chExt cx="1086271" cy="510329"/>
          </a:xfrm>
        </p:grpSpPr>
        <p:sp>
          <p:nvSpPr>
            <p:cNvPr id="772" name="TextBox 771">
              <a:extLst>
                <a:ext uri="{FF2B5EF4-FFF2-40B4-BE49-F238E27FC236}">
                  <a16:creationId xmlns:a16="http://schemas.microsoft.com/office/drawing/2014/main" id="{78B307CB-3A8B-4EA4-AAE9-2CBCC640F1AF}"/>
                </a:ext>
              </a:extLst>
            </p:cNvPr>
            <p:cNvSpPr txBox="1"/>
            <p:nvPr/>
          </p:nvSpPr>
          <p:spPr>
            <a:xfrm>
              <a:off x="7605055" y="2949678"/>
              <a:ext cx="1086271" cy="338555"/>
            </a:xfrm>
            <a:prstGeom prst="rect">
              <a:avLst/>
            </a:prstGeom>
            <a:noFill/>
          </p:spPr>
          <p:txBody>
            <a:bodyPr wrap="square" rtlCol="0">
              <a:spAutoFit/>
            </a:bodyPr>
            <a:lstStyle/>
            <a:p>
              <a:r>
                <a:rPr lang="en-US" sz="1600" dirty="0">
                  <a:solidFill>
                    <a:schemeClr val="bg1"/>
                  </a:solidFill>
                </a:rPr>
                <a:t>Zarahemla</a:t>
              </a:r>
            </a:p>
          </p:txBody>
        </p:sp>
        <p:sp>
          <p:nvSpPr>
            <p:cNvPr id="773" name="Star: 5 Points 772">
              <a:extLst>
                <a:ext uri="{FF2B5EF4-FFF2-40B4-BE49-F238E27FC236}">
                  <a16:creationId xmlns:a16="http://schemas.microsoft.com/office/drawing/2014/main" id="{65135957-E885-46AA-B197-42C626B82479}"/>
                </a:ext>
              </a:extLst>
            </p:cNvPr>
            <p:cNvSpPr/>
            <p:nvPr/>
          </p:nvSpPr>
          <p:spPr>
            <a:xfrm>
              <a:off x="7965540" y="2777904"/>
              <a:ext cx="235390" cy="22633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4" name="Freeform: Shape 773">
            <a:extLst>
              <a:ext uri="{FF2B5EF4-FFF2-40B4-BE49-F238E27FC236}">
                <a16:creationId xmlns:a16="http://schemas.microsoft.com/office/drawing/2014/main" id="{1F69E2FB-7487-4EA7-A85A-B9F93646C153}"/>
              </a:ext>
            </a:extLst>
          </p:cNvPr>
          <p:cNvSpPr/>
          <p:nvPr/>
        </p:nvSpPr>
        <p:spPr>
          <a:xfrm>
            <a:off x="3292709" y="1015675"/>
            <a:ext cx="1665839" cy="3268301"/>
          </a:xfrm>
          <a:custGeom>
            <a:avLst/>
            <a:gdLst>
              <a:gd name="connsiteX0" fmla="*/ 29051 w 1215090"/>
              <a:gd name="connsiteY0" fmla="*/ 2136618 h 2136618"/>
              <a:gd name="connsiteX1" fmla="*/ 10944 w 1215090"/>
              <a:gd name="connsiteY1" fmla="*/ 1421394 h 2136618"/>
              <a:gd name="connsiteX2" fmla="*/ 19997 w 1215090"/>
              <a:gd name="connsiteY2" fmla="*/ 1167897 h 2136618"/>
              <a:gd name="connsiteX3" fmla="*/ 38104 w 1215090"/>
              <a:gd name="connsiteY3" fmla="*/ 1077362 h 2136618"/>
              <a:gd name="connsiteX4" fmla="*/ 47158 w 1215090"/>
              <a:gd name="connsiteY4" fmla="*/ 1050202 h 2136618"/>
              <a:gd name="connsiteX5" fmla="*/ 65265 w 1215090"/>
              <a:gd name="connsiteY5" fmla="*/ 1023041 h 2136618"/>
              <a:gd name="connsiteX6" fmla="*/ 74318 w 1215090"/>
              <a:gd name="connsiteY6" fmla="*/ 995881 h 2136618"/>
              <a:gd name="connsiteX7" fmla="*/ 110532 w 1215090"/>
              <a:gd name="connsiteY7" fmla="*/ 932507 h 2136618"/>
              <a:gd name="connsiteX8" fmla="*/ 128639 w 1215090"/>
              <a:gd name="connsiteY8" fmla="*/ 878186 h 2136618"/>
              <a:gd name="connsiteX9" fmla="*/ 164853 w 1215090"/>
              <a:gd name="connsiteY9" fmla="*/ 814812 h 2136618"/>
              <a:gd name="connsiteX10" fmla="*/ 192013 w 1215090"/>
              <a:gd name="connsiteY10" fmla="*/ 751437 h 2136618"/>
              <a:gd name="connsiteX11" fmla="*/ 201067 w 1215090"/>
              <a:gd name="connsiteY11" fmla="*/ 724277 h 2136618"/>
              <a:gd name="connsiteX12" fmla="*/ 228227 w 1215090"/>
              <a:gd name="connsiteY12" fmla="*/ 715223 h 2136618"/>
              <a:gd name="connsiteX13" fmla="*/ 282548 w 1215090"/>
              <a:gd name="connsiteY13" fmla="*/ 679010 h 2136618"/>
              <a:gd name="connsiteX14" fmla="*/ 345922 w 1215090"/>
              <a:gd name="connsiteY14" fmla="*/ 651849 h 2136618"/>
              <a:gd name="connsiteX15" fmla="*/ 400243 w 1215090"/>
              <a:gd name="connsiteY15" fmla="*/ 624689 h 2136618"/>
              <a:gd name="connsiteX16" fmla="*/ 481724 w 1215090"/>
              <a:gd name="connsiteY16" fmla="*/ 561315 h 2136618"/>
              <a:gd name="connsiteX17" fmla="*/ 508884 w 1215090"/>
              <a:gd name="connsiteY17" fmla="*/ 543208 h 2136618"/>
              <a:gd name="connsiteX18" fmla="*/ 536045 w 1215090"/>
              <a:gd name="connsiteY18" fmla="*/ 525101 h 2136618"/>
              <a:gd name="connsiteX19" fmla="*/ 617526 w 1215090"/>
              <a:gd name="connsiteY19" fmla="*/ 452673 h 2136618"/>
              <a:gd name="connsiteX20" fmla="*/ 635633 w 1215090"/>
              <a:gd name="connsiteY20" fmla="*/ 425513 h 2136618"/>
              <a:gd name="connsiteX21" fmla="*/ 689954 w 1215090"/>
              <a:gd name="connsiteY21" fmla="*/ 398352 h 2136618"/>
              <a:gd name="connsiteX22" fmla="*/ 717114 w 1215090"/>
              <a:gd name="connsiteY22" fmla="*/ 380245 h 2136618"/>
              <a:gd name="connsiteX23" fmla="*/ 762382 w 1215090"/>
              <a:gd name="connsiteY23" fmla="*/ 371192 h 2136618"/>
              <a:gd name="connsiteX24" fmla="*/ 816702 w 1215090"/>
              <a:gd name="connsiteY24" fmla="*/ 353085 h 2136618"/>
              <a:gd name="connsiteX25" fmla="*/ 898184 w 1215090"/>
              <a:gd name="connsiteY25" fmla="*/ 289711 h 2136618"/>
              <a:gd name="connsiteX26" fmla="*/ 925344 w 1215090"/>
              <a:gd name="connsiteY26" fmla="*/ 271604 h 2136618"/>
              <a:gd name="connsiteX27" fmla="*/ 952504 w 1215090"/>
              <a:gd name="connsiteY27" fmla="*/ 253497 h 2136618"/>
              <a:gd name="connsiteX28" fmla="*/ 979665 w 1215090"/>
              <a:gd name="connsiteY28" fmla="*/ 226336 h 2136618"/>
              <a:gd name="connsiteX29" fmla="*/ 1033985 w 1215090"/>
              <a:gd name="connsiteY29" fmla="*/ 208229 h 2136618"/>
              <a:gd name="connsiteX30" fmla="*/ 1115467 w 1215090"/>
              <a:gd name="connsiteY30" fmla="*/ 172016 h 2136618"/>
              <a:gd name="connsiteX31" fmla="*/ 1142627 w 1215090"/>
              <a:gd name="connsiteY31" fmla="*/ 162962 h 2136618"/>
              <a:gd name="connsiteX32" fmla="*/ 1169787 w 1215090"/>
              <a:gd name="connsiteY32" fmla="*/ 135802 h 2136618"/>
              <a:gd name="connsiteX33" fmla="*/ 1178841 w 1215090"/>
              <a:gd name="connsiteY33" fmla="*/ 108641 h 2136618"/>
              <a:gd name="connsiteX34" fmla="*/ 1196948 w 1215090"/>
              <a:gd name="connsiteY34" fmla="*/ 36214 h 2136618"/>
              <a:gd name="connsiteX35" fmla="*/ 1215055 w 1215090"/>
              <a:gd name="connsiteY35" fmla="*/ 0 h 2136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15090" h="2136618">
                <a:moveTo>
                  <a:pt x="29051" y="2136618"/>
                </a:moveTo>
                <a:cubicBezTo>
                  <a:pt x="-23167" y="1875539"/>
                  <a:pt x="10944" y="2060434"/>
                  <a:pt x="10944" y="1421394"/>
                </a:cubicBezTo>
                <a:cubicBezTo>
                  <a:pt x="10944" y="1336841"/>
                  <a:pt x="15032" y="1252304"/>
                  <a:pt x="19997" y="1167897"/>
                </a:cubicBezTo>
                <a:cubicBezTo>
                  <a:pt x="21314" y="1145509"/>
                  <a:pt x="31230" y="1101420"/>
                  <a:pt x="38104" y="1077362"/>
                </a:cubicBezTo>
                <a:cubicBezTo>
                  <a:pt x="40726" y="1068186"/>
                  <a:pt x="42890" y="1058738"/>
                  <a:pt x="47158" y="1050202"/>
                </a:cubicBezTo>
                <a:cubicBezTo>
                  <a:pt x="52024" y="1040470"/>
                  <a:pt x="59229" y="1032095"/>
                  <a:pt x="65265" y="1023041"/>
                </a:cubicBezTo>
                <a:cubicBezTo>
                  <a:pt x="68283" y="1013988"/>
                  <a:pt x="70050" y="1004417"/>
                  <a:pt x="74318" y="995881"/>
                </a:cubicBezTo>
                <a:cubicBezTo>
                  <a:pt x="106985" y="930547"/>
                  <a:pt x="78785" y="1011874"/>
                  <a:pt x="110532" y="932507"/>
                </a:cubicBezTo>
                <a:cubicBezTo>
                  <a:pt x="117621" y="914786"/>
                  <a:pt x="118052" y="894067"/>
                  <a:pt x="128639" y="878186"/>
                </a:cubicBezTo>
                <a:cubicBezTo>
                  <a:pt x="154232" y="839796"/>
                  <a:pt x="141880" y="860757"/>
                  <a:pt x="164853" y="814812"/>
                </a:cubicBezTo>
                <a:cubicBezTo>
                  <a:pt x="183693" y="739449"/>
                  <a:pt x="160753" y="813955"/>
                  <a:pt x="192013" y="751437"/>
                </a:cubicBezTo>
                <a:cubicBezTo>
                  <a:pt x="196281" y="742901"/>
                  <a:pt x="194319" y="731025"/>
                  <a:pt x="201067" y="724277"/>
                </a:cubicBezTo>
                <a:cubicBezTo>
                  <a:pt x="207815" y="717529"/>
                  <a:pt x="219885" y="719858"/>
                  <a:pt x="228227" y="715223"/>
                </a:cubicBezTo>
                <a:cubicBezTo>
                  <a:pt x="247250" y="704655"/>
                  <a:pt x="261903" y="685892"/>
                  <a:pt x="282548" y="679010"/>
                </a:cubicBezTo>
                <a:cubicBezTo>
                  <a:pt x="313018" y="668853"/>
                  <a:pt x="314598" y="669748"/>
                  <a:pt x="345922" y="651849"/>
                </a:cubicBezTo>
                <a:cubicBezTo>
                  <a:pt x="395062" y="623769"/>
                  <a:pt x="350448" y="641287"/>
                  <a:pt x="400243" y="624689"/>
                </a:cubicBezTo>
                <a:cubicBezTo>
                  <a:pt x="442792" y="582139"/>
                  <a:pt x="416748" y="604632"/>
                  <a:pt x="481724" y="561315"/>
                </a:cubicBezTo>
                <a:lnTo>
                  <a:pt x="508884" y="543208"/>
                </a:lnTo>
                <a:cubicBezTo>
                  <a:pt x="517938" y="537172"/>
                  <a:pt x="528351" y="532795"/>
                  <a:pt x="536045" y="525101"/>
                </a:cubicBezTo>
                <a:cubicBezTo>
                  <a:pt x="598060" y="463086"/>
                  <a:pt x="569060" y="484984"/>
                  <a:pt x="617526" y="452673"/>
                </a:cubicBezTo>
                <a:cubicBezTo>
                  <a:pt x="623562" y="443620"/>
                  <a:pt x="627939" y="433207"/>
                  <a:pt x="635633" y="425513"/>
                </a:cubicBezTo>
                <a:cubicBezTo>
                  <a:pt x="661579" y="399567"/>
                  <a:pt x="660500" y="413079"/>
                  <a:pt x="689954" y="398352"/>
                </a:cubicBezTo>
                <a:cubicBezTo>
                  <a:pt x="699686" y="393486"/>
                  <a:pt x="706926" y="384065"/>
                  <a:pt x="717114" y="380245"/>
                </a:cubicBezTo>
                <a:cubicBezTo>
                  <a:pt x="731522" y="374842"/>
                  <a:pt x="747536" y="375241"/>
                  <a:pt x="762382" y="371192"/>
                </a:cubicBezTo>
                <a:cubicBezTo>
                  <a:pt x="780796" y="366170"/>
                  <a:pt x="816702" y="353085"/>
                  <a:pt x="816702" y="353085"/>
                </a:cubicBezTo>
                <a:cubicBezTo>
                  <a:pt x="859252" y="310535"/>
                  <a:pt x="833207" y="333028"/>
                  <a:pt x="898184" y="289711"/>
                </a:cubicBezTo>
                <a:lnTo>
                  <a:pt x="925344" y="271604"/>
                </a:lnTo>
                <a:cubicBezTo>
                  <a:pt x="934397" y="265568"/>
                  <a:pt x="944810" y="261191"/>
                  <a:pt x="952504" y="253497"/>
                </a:cubicBezTo>
                <a:cubicBezTo>
                  <a:pt x="961558" y="244443"/>
                  <a:pt x="968472" y="232554"/>
                  <a:pt x="979665" y="226336"/>
                </a:cubicBezTo>
                <a:cubicBezTo>
                  <a:pt x="996349" y="217067"/>
                  <a:pt x="1018104" y="218816"/>
                  <a:pt x="1033985" y="208229"/>
                </a:cubicBezTo>
                <a:cubicBezTo>
                  <a:pt x="1077028" y="179536"/>
                  <a:pt x="1050822" y="193565"/>
                  <a:pt x="1115467" y="172016"/>
                </a:cubicBezTo>
                <a:lnTo>
                  <a:pt x="1142627" y="162962"/>
                </a:lnTo>
                <a:cubicBezTo>
                  <a:pt x="1151680" y="153909"/>
                  <a:pt x="1162685" y="146455"/>
                  <a:pt x="1169787" y="135802"/>
                </a:cubicBezTo>
                <a:cubicBezTo>
                  <a:pt x="1175081" y="127861"/>
                  <a:pt x="1176330" y="117848"/>
                  <a:pt x="1178841" y="108641"/>
                </a:cubicBezTo>
                <a:cubicBezTo>
                  <a:pt x="1185389" y="84633"/>
                  <a:pt x="1183144" y="56920"/>
                  <a:pt x="1196948" y="36214"/>
                </a:cubicBezTo>
                <a:cubicBezTo>
                  <a:pt x="1216729" y="6542"/>
                  <a:pt x="1215055" y="19934"/>
                  <a:pt x="1215055" y="0"/>
                </a:cubicBezTo>
              </a:path>
            </a:pathLst>
          </a:custGeom>
          <a:no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TextBox 774">
            <a:extLst>
              <a:ext uri="{FF2B5EF4-FFF2-40B4-BE49-F238E27FC236}">
                <a16:creationId xmlns:a16="http://schemas.microsoft.com/office/drawing/2014/main" id="{02BA72E7-EB36-4870-9D83-6BF0C59313A8}"/>
              </a:ext>
            </a:extLst>
          </p:cNvPr>
          <p:cNvSpPr txBox="1"/>
          <p:nvPr/>
        </p:nvSpPr>
        <p:spPr>
          <a:xfrm>
            <a:off x="3316180" y="2671325"/>
            <a:ext cx="843443" cy="461665"/>
          </a:xfrm>
          <a:prstGeom prst="rect">
            <a:avLst/>
          </a:prstGeom>
          <a:noFill/>
        </p:spPr>
        <p:txBody>
          <a:bodyPr wrap="square" rtlCol="0">
            <a:spAutoFit/>
          </a:bodyPr>
          <a:lstStyle/>
          <a:p>
            <a:pPr algn="ctr"/>
            <a:r>
              <a:rPr lang="en-US" sz="1200" dirty="0">
                <a:solidFill>
                  <a:schemeClr val="bg1"/>
                </a:solidFill>
              </a:rPr>
              <a:t>Valley of Gideon</a:t>
            </a:r>
          </a:p>
        </p:txBody>
      </p:sp>
      <p:sp>
        <p:nvSpPr>
          <p:cNvPr id="776" name="TextBox 775">
            <a:extLst>
              <a:ext uri="{FF2B5EF4-FFF2-40B4-BE49-F238E27FC236}">
                <a16:creationId xmlns:a16="http://schemas.microsoft.com/office/drawing/2014/main" id="{B65B52D4-DC64-4420-B7AB-4EE5637EB44F}"/>
              </a:ext>
            </a:extLst>
          </p:cNvPr>
          <p:cNvSpPr txBox="1"/>
          <p:nvPr/>
        </p:nvSpPr>
        <p:spPr>
          <a:xfrm>
            <a:off x="4594495" y="3711408"/>
            <a:ext cx="793028" cy="276999"/>
          </a:xfrm>
          <a:prstGeom prst="rect">
            <a:avLst/>
          </a:prstGeom>
          <a:noFill/>
        </p:spPr>
        <p:txBody>
          <a:bodyPr wrap="square" rtlCol="0">
            <a:spAutoFit/>
          </a:bodyPr>
          <a:lstStyle/>
          <a:p>
            <a:r>
              <a:rPr lang="en-US" sz="1200" dirty="0">
                <a:solidFill>
                  <a:schemeClr val="bg1"/>
                </a:solidFill>
              </a:rPr>
              <a:t>Moroni</a:t>
            </a:r>
          </a:p>
        </p:txBody>
      </p:sp>
      <p:sp>
        <p:nvSpPr>
          <p:cNvPr id="777" name="TextBox 776">
            <a:extLst>
              <a:ext uri="{FF2B5EF4-FFF2-40B4-BE49-F238E27FC236}">
                <a16:creationId xmlns:a16="http://schemas.microsoft.com/office/drawing/2014/main" id="{5A6A793A-D790-4CB1-A2CB-8267DDA9D36F}"/>
              </a:ext>
            </a:extLst>
          </p:cNvPr>
          <p:cNvSpPr txBox="1"/>
          <p:nvPr/>
        </p:nvSpPr>
        <p:spPr>
          <a:xfrm>
            <a:off x="2798447" y="4065468"/>
            <a:ext cx="584798" cy="276999"/>
          </a:xfrm>
          <a:prstGeom prst="rect">
            <a:avLst/>
          </a:prstGeom>
          <a:noFill/>
        </p:spPr>
        <p:txBody>
          <a:bodyPr wrap="square" rtlCol="0">
            <a:spAutoFit/>
          </a:bodyPr>
          <a:lstStyle/>
          <a:p>
            <a:r>
              <a:rPr lang="en-US" sz="1200" dirty="0">
                <a:solidFill>
                  <a:schemeClr val="bg1"/>
                </a:solidFill>
              </a:rPr>
              <a:t>Manti</a:t>
            </a:r>
          </a:p>
        </p:txBody>
      </p:sp>
      <p:sp>
        <p:nvSpPr>
          <p:cNvPr id="778" name="TextBox 777">
            <a:extLst>
              <a:ext uri="{FF2B5EF4-FFF2-40B4-BE49-F238E27FC236}">
                <a16:creationId xmlns:a16="http://schemas.microsoft.com/office/drawing/2014/main" id="{8A1EE147-5983-4B26-9D54-73F75AD1E66B}"/>
              </a:ext>
            </a:extLst>
          </p:cNvPr>
          <p:cNvSpPr txBox="1"/>
          <p:nvPr/>
        </p:nvSpPr>
        <p:spPr>
          <a:xfrm>
            <a:off x="4121228" y="3379626"/>
            <a:ext cx="997619" cy="276999"/>
          </a:xfrm>
          <a:prstGeom prst="rect">
            <a:avLst/>
          </a:prstGeom>
          <a:noFill/>
        </p:spPr>
        <p:txBody>
          <a:bodyPr wrap="square" rtlCol="0">
            <a:spAutoFit/>
          </a:bodyPr>
          <a:lstStyle/>
          <a:p>
            <a:r>
              <a:rPr lang="en-US" sz="1200" dirty="0" err="1">
                <a:solidFill>
                  <a:schemeClr val="bg1"/>
                </a:solidFill>
              </a:rPr>
              <a:t>Nephihah</a:t>
            </a:r>
            <a:endParaRPr lang="en-US" sz="1200" dirty="0">
              <a:solidFill>
                <a:schemeClr val="bg1"/>
              </a:solidFill>
            </a:endParaRPr>
          </a:p>
        </p:txBody>
      </p:sp>
      <p:sp>
        <p:nvSpPr>
          <p:cNvPr id="779" name="TextBox 778">
            <a:extLst>
              <a:ext uri="{FF2B5EF4-FFF2-40B4-BE49-F238E27FC236}">
                <a16:creationId xmlns:a16="http://schemas.microsoft.com/office/drawing/2014/main" id="{6EFC62C0-8748-4D69-A365-9DA642D7FF72}"/>
              </a:ext>
            </a:extLst>
          </p:cNvPr>
          <p:cNvSpPr txBox="1"/>
          <p:nvPr/>
        </p:nvSpPr>
        <p:spPr>
          <a:xfrm>
            <a:off x="4084216" y="3981059"/>
            <a:ext cx="812643" cy="276999"/>
          </a:xfrm>
          <a:prstGeom prst="rect">
            <a:avLst/>
          </a:prstGeom>
          <a:noFill/>
        </p:spPr>
        <p:txBody>
          <a:bodyPr wrap="square" rtlCol="0">
            <a:spAutoFit/>
          </a:bodyPr>
          <a:lstStyle/>
          <a:p>
            <a:r>
              <a:rPr lang="en-US" sz="1200" dirty="0" err="1">
                <a:solidFill>
                  <a:schemeClr val="bg1"/>
                </a:solidFill>
              </a:rPr>
              <a:t>Antionum</a:t>
            </a:r>
            <a:endParaRPr lang="en-US" sz="1200" dirty="0">
              <a:solidFill>
                <a:schemeClr val="bg1"/>
              </a:solidFill>
            </a:endParaRPr>
          </a:p>
        </p:txBody>
      </p:sp>
      <p:sp>
        <p:nvSpPr>
          <p:cNvPr id="785" name="TextBox 784">
            <a:extLst>
              <a:ext uri="{FF2B5EF4-FFF2-40B4-BE49-F238E27FC236}">
                <a16:creationId xmlns:a16="http://schemas.microsoft.com/office/drawing/2014/main" id="{46000E27-55CB-43BE-A75A-582C205CFDEA}"/>
              </a:ext>
            </a:extLst>
          </p:cNvPr>
          <p:cNvSpPr txBox="1"/>
          <p:nvPr/>
        </p:nvSpPr>
        <p:spPr>
          <a:xfrm>
            <a:off x="4598133" y="1712101"/>
            <a:ext cx="843443" cy="276999"/>
          </a:xfrm>
          <a:prstGeom prst="rect">
            <a:avLst/>
          </a:prstGeom>
          <a:noFill/>
        </p:spPr>
        <p:txBody>
          <a:bodyPr wrap="square" rtlCol="0">
            <a:spAutoFit/>
          </a:bodyPr>
          <a:lstStyle/>
          <a:p>
            <a:pPr algn="ctr"/>
            <a:r>
              <a:rPr lang="en-US" sz="1200" dirty="0" err="1">
                <a:solidFill>
                  <a:schemeClr val="bg1"/>
                </a:solidFill>
              </a:rPr>
              <a:t>Gid</a:t>
            </a:r>
            <a:endParaRPr lang="en-US" sz="1200" dirty="0">
              <a:solidFill>
                <a:schemeClr val="bg1"/>
              </a:solidFill>
            </a:endParaRPr>
          </a:p>
        </p:txBody>
      </p:sp>
      <p:sp>
        <p:nvSpPr>
          <p:cNvPr id="786" name="TextBox 785">
            <a:extLst>
              <a:ext uri="{FF2B5EF4-FFF2-40B4-BE49-F238E27FC236}">
                <a16:creationId xmlns:a16="http://schemas.microsoft.com/office/drawing/2014/main" id="{64B54708-8806-414E-8440-7BF0B2BF3B50}"/>
              </a:ext>
            </a:extLst>
          </p:cNvPr>
          <p:cNvSpPr txBox="1"/>
          <p:nvPr/>
        </p:nvSpPr>
        <p:spPr>
          <a:xfrm>
            <a:off x="4391945" y="1416266"/>
            <a:ext cx="843443" cy="276999"/>
          </a:xfrm>
          <a:prstGeom prst="rect">
            <a:avLst/>
          </a:prstGeom>
          <a:noFill/>
        </p:spPr>
        <p:txBody>
          <a:bodyPr wrap="square" rtlCol="0">
            <a:spAutoFit/>
          </a:bodyPr>
          <a:lstStyle/>
          <a:p>
            <a:pPr algn="ctr"/>
            <a:r>
              <a:rPr lang="en-US" sz="1200" dirty="0" err="1">
                <a:solidFill>
                  <a:schemeClr val="bg1"/>
                </a:solidFill>
              </a:rPr>
              <a:t>Mulek</a:t>
            </a:r>
            <a:endParaRPr lang="en-US" sz="1200" dirty="0">
              <a:solidFill>
                <a:schemeClr val="bg1"/>
              </a:solidFill>
            </a:endParaRPr>
          </a:p>
        </p:txBody>
      </p:sp>
    </p:spTree>
    <p:extLst>
      <p:ext uri="{BB962C8B-B14F-4D97-AF65-F5344CB8AC3E}">
        <p14:creationId xmlns:p14="http://schemas.microsoft.com/office/powerpoint/2010/main" val="383734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D7B730BE-C7D1-40D9-8351-A0ECF5B25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7" name="TextBox 66"/>
          <p:cNvSpPr txBox="1"/>
          <p:nvPr/>
        </p:nvSpPr>
        <p:spPr>
          <a:xfrm>
            <a:off x="1676400" y="1"/>
            <a:ext cx="8839200" cy="769441"/>
          </a:xfrm>
          <a:prstGeom prst="rect">
            <a:avLst/>
          </a:prstGeom>
          <a:noFill/>
        </p:spPr>
        <p:txBody>
          <a:bodyPr wrap="square" rtlCol="0">
            <a:spAutoFit/>
          </a:bodyPr>
          <a:lstStyle/>
          <a:p>
            <a:pPr algn="ctr"/>
            <a:r>
              <a:rPr lang="en-US" sz="4400" dirty="0" err="1">
                <a:solidFill>
                  <a:schemeClr val="bg1"/>
                </a:solidFill>
                <a:latin typeface="Arial" panose="020B0604020202020204" pitchFamily="34" charset="0"/>
              </a:rPr>
              <a:t>Moronihah</a:t>
            </a:r>
            <a:endParaRPr lang="en-US" sz="4400" dirty="0">
              <a:solidFill>
                <a:schemeClr val="bg1"/>
              </a:solidFill>
              <a:latin typeface="Arial" panose="020B0604020202020204" pitchFamily="34" charset="0"/>
            </a:endParaRPr>
          </a:p>
        </p:txBody>
      </p:sp>
      <p:sp>
        <p:nvSpPr>
          <p:cNvPr id="68" name="Rectangle 67"/>
          <p:cNvSpPr/>
          <p:nvPr/>
        </p:nvSpPr>
        <p:spPr>
          <a:xfrm>
            <a:off x="286870" y="1017494"/>
            <a:ext cx="7732059" cy="5016758"/>
          </a:xfrm>
          <a:prstGeom prst="rect">
            <a:avLst/>
          </a:prstGeom>
        </p:spPr>
        <p:txBody>
          <a:bodyPr wrap="square">
            <a:spAutoFit/>
          </a:bodyPr>
          <a:lstStyle/>
          <a:p>
            <a:pPr fontAlgn="base"/>
            <a:r>
              <a:rPr lang="en-US" sz="1600" dirty="0">
                <a:solidFill>
                  <a:schemeClr val="bg1"/>
                </a:solidFill>
              </a:rPr>
              <a:t>He was the son of Captain Moroni</a:t>
            </a:r>
          </a:p>
          <a:p>
            <a:pPr fontAlgn="base"/>
            <a:endParaRPr lang="en-US" sz="1600" dirty="0">
              <a:solidFill>
                <a:schemeClr val="bg1"/>
              </a:solidFill>
            </a:endParaRPr>
          </a:p>
          <a:p>
            <a:pPr fontAlgn="base"/>
            <a:r>
              <a:rPr lang="en-US" sz="1600" dirty="0">
                <a:solidFill>
                  <a:schemeClr val="bg1"/>
                </a:solidFill>
              </a:rPr>
              <a:t>He succeeded his father as commander of the Nephite armed forces around 60 BC</a:t>
            </a:r>
          </a:p>
          <a:p>
            <a:pPr fontAlgn="base"/>
            <a:endParaRPr lang="en-US" sz="1600" dirty="0">
              <a:solidFill>
                <a:schemeClr val="bg1"/>
              </a:solidFill>
            </a:endParaRPr>
          </a:p>
          <a:p>
            <a:pPr fontAlgn="base"/>
            <a:r>
              <a:rPr lang="en-US" sz="1600" dirty="0">
                <a:solidFill>
                  <a:schemeClr val="bg1"/>
                </a:solidFill>
              </a:rPr>
              <a:t>He received superior training from his father—in strategy, leadership, and love of God and liberty.</a:t>
            </a:r>
          </a:p>
          <a:p>
            <a:pPr fontAlgn="base"/>
            <a:endParaRPr lang="en-US" sz="1600" dirty="0">
              <a:solidFill>
                <a:schemeClr val="bg1"/>
              </a:solidFill>
            </a:endParaRPr>
          </a:p>
          <a:p>
            <a:pPr fontAlgn="base"/>
            <a:r>
              <a:rPr lang="en-US" sz="1600" dirty="0">
                <a:solidFill>
                  <a:schemeClr val="bg1"/>
                </a:solidFill>
              </a:rPr>
              <a:t>His initial battle came when the Lamanites under the Nephite dissenter </a:t>
            </a:r>
            <a:r>
              <a:rPr lang="en-US" sz="1600" dirty="0" err="1">
                <a:solidFill>
                  <a:schemeClr val="bg1"/>
                </a:solidFill>
              </a:rPr>
              <a:t>Coriantum</a:t>
            </a:r>
            <a:r>
              <a:rPr lang="en-US" sz="1600" dirty="0">
                <a:solidFill>
                  <a:schemeClr val="bg1"/>
                </a:solidFill>
              </a:rPr>
              <a:t> succeeded in overpowering the capital city of Zarahemla in the year 51 BC</a:t>
            </a:r>
          </a:p>
          <a:p>
            <a:pPr fontAlgn="base"/>
            <a:endParaRPr lang="en-US" sz="1600" dirty="0">
              <a:solidFill>
                <a:schemeClr val="bg1"/>
              </a:solidFill>
            </a:endParaRPr>
          </a:p>
          <a:p>
            <a:pPr fontAlgn="base"/>
            <a:r>
              <a:rPr lang="en-US" sz="1600" dirty="0">
                <a:solidFill>
                  <a:schemeClr val="bg1"/>
                </a:solidFill>
              </a:rPr>
              <a:t>He and Lehi were able to repel the Lamanites and expel them from the land, </a:t>
            </a:r>
            <a:r>
              <a:rPr lang="en-US" sz="1600" dirty="0" err="1">
                <a:solidFill>
                  <a:schemeClr val="bg1"/>
                </a:solidFill>
              </a:rPr>
              <a:t>Coriantum</a:t>
            </a:r>
            <a:r>
              <a:rPr lang="en-US" sz="1600" dirty="0">
                <a:solidFill>
                  <a:schemeClr val="bg1"/>
                </a:solidFill>
              </a:rPr>
              <a:t> was killed during this time</a:t>
            </a:r>
          </a:p>
          <a:p>
            <a:pPr fontAlgn="base"/>
            <a:endParaRPr lang="en-US" sz="1600" dirty="0">
              <a:solidFill>
                <a:schemeClr val="bg1"/>
              </a:solidFill>
            </a:endParaRPr>
          </a:p>
          <a:p>
            <a:pPr fontAlgn="base"/>
            <a:r>
              <a:rPr lang="en-US" sz="1600" dirty="0">
                <a:solidFill>
                  <a:schemeClr val="bg1"/>
                </a:solidFill>
              </a:rPr>
              <a:t>In 34 BC , again the dissenters and the Lamanites started to battle and forced </a:t>
            </a:r>
            <a:r>
              <a:rPr lang="en-US" sz="1600" dirty="0" err="1">
                <a:solidFill>
                  <a:schemeClr val="bg1"/>
                </a:solidFill>
              </a:rPr>
              <a:t>Moronihah</a:t>
            </a:r>
            <a:r>
              <a:rPr lang="en-US" sz="1600" dirty="0">
                <a:solidFill>
                  <a:schemeClr val="bg1"/>
                </a:solidFill>
              </a:rPr>
              <a:t> upward toward Bountiful</a:t>
            </a:r>
          </a:p>
          <a:p>
            <a:pPr fontAlgn="base"/>
            <a:endParaRPr lang="en-US" sz="1600" dirty="0">
              <a:solidFill>
                <a:schemeClr val="bg1"/>
              </a:solidFill>
            </a:endParaRPr>
          </a:p>
          <a:p>
            <a:pPr fontAlgn="base"/>
            <a:r>
              <a:rPr lang="en-US" sz="1600" dirty="0">
                <a:solidFill>
                  <a:schemeClr val="bg1"/>
                </a:solidFill>
              </a:rPr>
              <a:t>The Nephites were able to regain half of their cities</a:t>
            </a:r>
          </a:p>
          <a:p>
            <a:pPr fontAlgn="base"/>
            <a:endParaRPr lang="en-US" sz="1600" dirty="0">
              <a:solidFill>
                <a:schemeClr val="bg1"/>
              </a:solidFill>
            </a:endParaRPr>
          </a:p>
          <a:p>
            <a:pPr fontAlgn="base"/>
            <a:r>
              <a:rPr lang="en-US" sz="1600" dirty="0">
                <a:solidFill>
                  <a:schemeClr val="bg1"/>
                </a:solidFill>
              </a:rPr>
              <a:t>He and the sons of Helaman, Nephi and Lehi preached repentance to the people---there was a decline of spirituality and faith among the Nephites</a:t>
            </a:r>
          </a:p>
        </p:txBody>
      </p:sp>
      <p:sp>
        <p:nvSpPr>
          <p:cNvPr id="69" name="TextBox 68"/>
          <p:cNvSpPr txBox="1"/>
          <p:nvPr/>
        </p:nvSpPr>
        <p:spPr>
          <a:xfrm>
            <a:off x="9354671" y="6488668"/>
            <a:ext cx="2514600" cy="369332"/>
          </a:xfrm>
          <a:prstGeom prst="rect">
            <a:avLst/>
          </a:prstGeom>
          <a:noFill/>
        </p:spPr>
        <p:txBody>
          <a:bodyPr wrap="square" rtlCol="0">
            <a:spAutoFit/>
          </a:bodyPr>
          <a:lstStyle/>
          <a:p>
            <a:pPr algn="r"/>
            <a:r>
              <a:rPr lang="en-US" dirty="0">
                <a:solidFill>
                  <a:schemeClr val="bg1"/>
                </a:solidFill>
              </a:rPr>
              <a:t>Who’s Who</a:t>
            </a:r>
          </a:p>
        </p:txBody>
      </p:sp>
      <p:grpSp>
        <p:nvGrpSpPr>
          <p:cNvPr id="71" name="Group 70">
            <a:extLst>
              <a:ext uri="{FF2B5EF4-FFF2-40B4-BE49-F238E27FC236}">
                <a16:creationId xmlns:a16="http://schemas.microsoft.com/office/drawing/2014/main" id="{E56764FA-81E1-4D10-B8F9-FF9CEEBF0E01}"/>
              </a:ext>
            </a:extLst>
          </p:cNvPr>
          <p:cNvGrpSpPr/>
          <p:nvPr/>
        </p:nvGrpSpPr>
        <p:grpSpPr>
          <a:xfrm>
            <a:off x="8803341" y="1488140"/>
            <a:ext cx="1836281" cy="4356847"/>
            <a:chOff x="7467600" y="1066800"/>
            <a:chExt cx="1220409" cy="2895600"/>
          </a:xfrm>
        </p:grpSpPr>
        <p:grpSp>
          <p:nvGrpSpPr>
            <p:cNvPr id="72" name="Group 47">
              <a:extLst>
                <a:ext uri="{FF2B5EF4-FFF2-40B4-BE49-F238E27FC236}">
                  <a16:creationId xmlns:a16="http://schemas.microsoft.com/office/drawing/2014/main" id="{02B0E74B-68C8-4420-8330-0A13CF290FA2}"/>
                </a:ext>
              </a:extLst>
            </p:cNvPr>
            <p:cNvGrpSpPr/>
            <p:nvPr/>
          </p:nvGrpSpPr>
          <p:grpSpPr>
            <a:xfrm>
              <a:off x="8024836" y="3593399"/>
              <a:ext cx="297530" cy="369001"/>
              <a:chOff x="6106804" y="4039302"/>
              <a:chExt cx="666047" cy="774146"/>
            </a:xfrm>
          </p:grpSpPr>
          <p:sp>
            <p:nvSpPr>
              <p:cNvPr id="133" name="Oval 132">
                <a:extLst>
                  <a:ext uri="{FF2B5EF4-FFF2-40B4-BE49-F238E27FC236}">
                    <a16:creationId xmlns:a16="http://schemas.microsoft.com/office/drawing/2014/main" id="{5BBA36FF-94F5-42D6-A2CA-9727FD3AF86B}"/>
                  </a:ext>
                </a:extLst>
              </p:cNvPr>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D9013F1A-401B-494D-AFF2-8B194685F49E}"/>
                  </a:ext>
                </a:extLst>
              </p:cNvPr>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EF0E3D28-6DDB-4CDB-8EE9-40CC38CEAA46}"/>
                  </a:ext>
                </a:extLst>
              </p:cNvPr>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47">
              <a:extLst>
                <a:ext uri="{FF2B5EF4-FFF2-40B4-BE49-F238E27FC236}">
                  <a16:creationId xmlns:a16="http://schemas.microsoft.com/office/drawing/2014/main" id="{E5F2A4FD-8EE6-49AC-8E5E-C4BDEB589425}"/>
                </a:ext>
              </a:extLst>
            </p:cNvPr>
            <p:cNvGrpSpPr/>
            <p:nvPr/>
          </p:nvGrpSpPr>
          <p:grpSpPr>
            <a:xfrm rot="2613352">
              <a:off x="7796672" y="3534812"/>
              <a:ext cx="297530" cy="369001"/>
              <a:chOff x="6106804" y="4039302"/>
              <a:chExt cx="666047" cy="774146"/>
            </a:xfrm>
          </p:grpSpPr>
          <p:sp>
            <p:nvSpPr>
              <p:cNvPr id="130" name="Oval 129">
                <a:extLst>
                  <a:ext uri="{FF2B5EF4-FFF2-40B4-BE49-F238E27FC236}">
                    <a16:creationId xmlns:a16="http://schemas.microsoft.com/office/drawing/2014/main" id="{15791B12-5815-48A7-97C4-69F511FFF1EB}"/>
                  </a:ext>
                </a:extLst>
              </p:cNvPr>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AD8439B3-5ABA-463E-93D8-0E5F5ADB9E55}"/>
                  </a:ext>
                </a:extLst>
              </p:cNvPr>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4C19D18B-8186-467A-9AF9-6088F27D9093}"/>
                  </a:ext>
                </a:extLst>
              </p:cNvPr>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rapezoid 73">
              <a:extLst>
                <a:ext uri="{FF2B5EF4-FFF2-40B4-BE49-F238E27FC236}">
                  <a16:creationId xmlns:a16="http://schemas.microsoft.com/office/drawing/2014/main" id="{A7F6D52D-64E0-493B-AF9B-BC6382258D44}"/>
                </a:ext>
              </a:extLst>
            </p:cNvPr>
            <p:cNvSpPr/>
            <p:nvPr/>
          </p:nvSpPr>
          <p:spPr>
            <a:xfrm>
              <a:off x="7608416" y="2788642"/>
              <a:ext cx="953102" cy="985715"/>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5">
              <a:extLst>
                <a:ext uri="{FF2B5EF4-FFF2-40B4-BE49-F238E27FC236}">
                  <a16:creationId xmlns:a16="http://schemas.microsoft.com/office/drawing/2014/main" id="{C2F9364C-14EF-4E14-AFCC-A3EFEECA8EBD}"/>
                </a:ext>
              </a:extLst>
            </p:cNvPr>
            <p:cNvSpPr/>
            <p:nvPr/>
          </p:nvSpPr>
          <p:spPr>
            <a:xfrm>
              <a:off x="7684443" y="1201995"/>
              <a:ext cx="850983" cy="653780"/>
            </a:xfrm>
            <a:prstGeom prst="roundRect">
              <a:avLst>
                <a:gd name="adj" fmla="val 3196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54">
              <a:extLst>
                <a:ext uri="{FF2B5EF4-FFF2-40B4-BE49-F238E27FC236}">
                  <a16:creationId xmlns:a16="http://schemas.microsoft.com/office/drawing/2014/main" id="{CDBEEA0A-5517-4D80-8A5F-8FB3103E7BA9}"/>
                </a:ext>
              </a:extLst>
            </p:cNvPr>
            <p:cNvGrpSpPr/>
            <p:nvPr/>
          </p:nvGrpSpPr>
          <p:grpSpPr>
            <a:xfrm>
              <a:off x="7467600" y="1788789"/>
              <a:ext cx="1220409" cy="1354821"/>
              <a:chOff x="4543778" y="2060454"/>
              <a:chExt cx="2731990" cy="2857579"/>
            </a:xfrm>
          </p:grpSpPr>
          <p:sp>
            <p:nvSpPr>
              <p:cNvPr id="124" name="Oval 123">
                <a:extLst>
                  <a:ext uri="{FF2B5EF4-FFF2-40B4-BE49-F238E27FC236}">
                    <a16:creationId xmlns:a16="http://schemas.microsoft.com/office/drawing/2014/main" id="{921B6E70-B3AF-4244-8467-1B5294FD8938}"/>
                  </a:ext>
                </a:extLst>
              </p:cNvPr>
              <p:cNvSpPr/>
              <p:nvPr/>
            </p:nvSpPr>
            <p:spPr>
              <a:xfrm>
                <a:off x="6825327" y="3648474"/>
                <a:ext cx="450441" cy="8444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EF471249-197D-4F42-8490-5D7C8337D872}"/>
                  </a:ext>
                </a:extLst>
              </p:cNvPr>
              <p:cNvSpPr/>
              <p:nvPr/>
            </p:nvSpPr>
            <p:spPr>
              <a:xfrm>
                <a:off x="4543778" y="3560250"/>
                <a:ext cx="450444" cy="8444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rapezoid 125">
                <a:extLst>
                  <a:ext uri="{FF2B5EF4-FFF2-40B4-BE49-F238E27FC236}">
                    <a16:creationId xmlns:a16="http://schemas.microsoft.com/office/drawing/2014/main" id="{29F4C74F-DDB6-44C4-B703-C9757C19D74A}"/>
                  </a:ext>
                </a:extLst>
              </p:cNvPr>
              <p:cNvSpPr/>
              <p:nvPr/>
            </p:nvSpPr>
            <p:spPr>
              <a:xfrm rot="20102191">
                <a:off x="6267526" y="2091421"/>
                <a:ext cx="990600" cy="2115430"/>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rapezoid 126">
                <a:extLst>
                  <a:ext uri="{FF2B5EF4-FFF2-40B4-BE49-F238E27FC236}">
                    <a16:creationId xmlns:a16="http://schemas.microsoft.com/office/drawing/2014/main" id="{848083F0-F54F-4D27-805F-4F7D60C10A0D}"/>
                  </a:ext>
                </a:extLst>
              </p:cNvPr>
              <p:cNvSpPr/>
              <p:nvPr/>
            </p:nvSpPr>
            <p:spPr>
              <a:xfrm rot="1327004">
                <a:off x="4648115" y="2060454"/>
                <a:ext cx="990600" cy="2115430"/>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rapezoid 127">
                <a:extLst>
                  <a:ext uri="{FF2B5EF4-FFF2-40B4-BE49-F238E27FC236}">
                    <a16:creationId xmlns:a16="http://schemas.microsoft.com/office/drawing/2014/main" id="{FAD49D27-9820-4A7C-AEE0-9B54EFB2D000}"/>
                  </a:ext>
                </a:extLst>
              </p:cNvPr>
              <p:cNvSpPr/>
              <p:nvPr/>
            </p:nvSpPr>
            <p:spPr>
              <a:xfrm>
                <a:off x="4964084" y="2189276"/>
                <a:ext cx="1836163" cy="2728757"/>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Isosceles Triangle 128">
                <a:extLst>
                  <a:ext uri="{FF2B5EF4-FFF2-40B4-BE49-F238E27FC236}">
                    <a16:creationId xmlns:a16="http://schemas.microsoft.com/office/drawing/2014/main" id="{2DC0563F-633E-4517-A76D-83B7E09CC6A2}"/>
                  </a:ext>
                </a:extLst>
              </p:cNvPr>
              <p:cNvSpPr/>
              <p:nvPr/>
            </p:nvSpPr>
            <p:spPr>
              <a:xfrm rot="10800000">
                <a:off x="5638800" y="2133600"/>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453C1B23-0CD4-4627-B195-5371F366FA49}"/>
                </a:ext>
              </a:extLst>
            </p:cNvPr>
            <p:cNvGrpSpPr/>
            <p:nvPr/>
          </p:nvGrpSpPr>
          <p:grpSpPr>
            <a:xfrm>
              <a:off x="7730547" y="1811052"/>
              <a:ext cx="238814" cy="181676"/>
              <a:chOff x="5105400" y="914400"/>
              <a:chExt cx="685800" cy="569259"/>
            </a:xfrm>
          </p:grpSpPr>
          <p:sp>
            <p:nvSpPr>
              <p:cNvPr id="114" name="Rounded Rectangle 130">
                <a:extLst>
                  <a:ext uri="{FF2B5EF4-FFF2-40B4-BE49-F238E27FC236}">
                    <a16:creationId xmlns:a16="http://schemas.microsoft.com/office/drawing/2014/main" id="{263077BB-A7A2-43FD-8228-BFC7B8D51278}"/>
                  </a:ext>
                </a:extLst>
              </p:cNvPr>
              <p:cNvSpPr/>
              <p:nvPr/>
            </p:nvSpPr>
            <p:spPr>
              <a:xfrm>
                <a:off x="5105400" y="914400"/>
                <a:ext cx="685800" cy="228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7B086E4F-8D04-4C87-B0C4-1756E6CF4822}"/>
                  </a:ext>
                </a:extLst>
              </p:cNvPr>
              <p:cNvGrpSpPr/>
              <p:nvPr/>
            </p:nvGrpSpPr>
            <p:grpSpPr>
              <a:xfrm>
                <a:off x="5105400" y="1066800"/>
                <a:ext cx="228600" cy="416859"/>
                <a:chOff x="5105400" y="1066800"/>
                <a:chExt cx="228600" cy="416859"/>
              </a:xfrm>
            </p:grpSpPr>
            <p:sp>
              <p:nvSpPr>
                <p:cNvPr id="122" name="Trapezoid 121">
                  <a:extLst>
                    <a:ext uri="{FF2B5EF4-FFF2-40B4-BE49-F238E27FC236}">
                      <a16:creationId xmlns:a16="http://schemas.microsoft.com/office/drawing/2014/main" id="{B7025FEE-FA33-43FF-8A87-7501AFCD0374}"/>
                    </a:ext>
                  </a:extLst>
                </p:cNvPr>
                <p:cNvSpPr/>
                <p:nvPr/>
              </p:nvSpPr>
              <p:spPr>
                <a:xfrm>
                  <a:off x="5159188" y="1178859"/>
                  <a:ext cx="152400" cy="304800"/>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D4525036-3695-4F73-B98B-491528CD2447}"/>
                    </a:ext>
                  </a:extLst>
                </p:cNvPr>
                <p:cNvSpPr/>
                <p:nvPr/>
              </p:nvSpPr>
              <p:spPr>
                <a:xfrm>
                  <a:off x="5105400" y="1066800"/>
                  <a:ext cx="2286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34783496-D958-4B4B-9E76-874ED51ADB68}"/>
                  </a:ext>
                </a:extLst>
              </p:cNvPr>
              <p:cNvGrpSpPr/>
              <p:nvPr/>
            </p:nvGrpSpPr>
            <p:grpSpPr>
              <a:xfrm>
                <a:off x="5311589" y="1066800"/>
                <a:ext cx="228600" cy="416859"/>
                <a:chOff x="5105400" y="1066800"/>
                <a:chExt cx="228600" cy="416859"/>
              </a:xfrm>
            </p:grpSpPr>
            <p:sp>
              <p:nvSpPr>
                <p:cNvPr id="120" name="Trapezoid 119">
                  <a:extLst>
                    <a:ext uri="{FF2B5EF4-FFF2-40B4-BE49-F238E27FC236}">
                      <a16:creationId xmlns:a16="http://schemas.microsoft.com/office/drawing/2014/main" id="{F15E9106-3F64-4D16-B9CC-74C0CAD8B87C}"/>
                    </a:ext>
                  </a:extLst>
                </p:cNvPr>
                <p:cNvSpPr/>
                <p:nvPr/>
              </p:nvSpPr>
              <p:spPr>
                <a:xfrm>
                  <a:off x="5159188" y="1178859"/>
                  <a:ext cx="152400" cy="304800"/>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653015A0-7B7C-4C8F-A8B9-79A07BEF3058}"/>
                    </a:ext>
                  </a:extLst>
                </p:cNvPr>
                <p:cNvSpPr/>
                <p:nvPr/>
              </p:nvSpPr>
              <p:spPr>
                <a:xfrm>
                  <a:off x="5105400" y="1066800"/>
                  <a:ext cx="2286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94424415-0859-4905-8396-D3B398F58DCA}"/>
                  </a:ext>
                </a:extLst>
              </p:cNvPr>
              <p:cNvGrpSpPr/>
              <p:nvPr/>
            </p:nvGrpSpPr>
            <p:grpSpPr>
              <a:xfrm>
                <a:off x="5562600" y="1066800"/>
                <a:ext cx="228600" cy="416859"/>
                <a:chOff x="5105400" y="1066800"/>
                <a:chExt cx="228600" cy="416859"/>
              </a:xfrm>
            </p:grpSpPr>
            <p:sp>
              <p:nvSpPr>
                <p:cNvPr id="118" name="Trapezoid 117">
                  <a:extLst>
                    <a:ext uri="{FF2B5EF4-FFF2-40B4-BE49-F238E27FC236}">
                      <a16:creationId xmlns:a16="http://schemas.microsoft.com/office/drawing/2014/main" id="{AD31CBED-E1C5-43E5-9522-7D0F25B44EB7}"/>
                    </a:ext>
                  </a:extLst>
                </p:cNvPr>
                <p:cNvSpPr/>
                <p:nvPr/>
              </p:nvSpPr>
              <p:spPr>
                <a:xfrm>
                  <a:off x="5159188" y="1178859"/>
                  <a:ext cx="152400" cy="304800"/>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F69E533C-719C-4A0B-93D6-9C0DB5B87544}"/>
                    </a:ext>
                  </a:extLst>
                </p:cNvPr>
                <p:cNvSpPr/>
                <p:nvPr/>
              </p:nvSpPr>
              <p:spPr>
                <a:xfrm>
                  <a:off x="5105400" y="1066800"/>
                  <a:ext cx="2286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8" name="Group 77">
              <a:extLst>
                <a:ext uri="{FF2B5EF4-FFF2-40B4-BE49-F238E27FC236}">
                  <a16:creationId xmlns:a16="http://schemas.microsoft.com/office/drawing/2014/main" id="{91E466C7-5679-4CA0-BA82-162F0664A337}"/>
                </a:ext>
              </a:extLst>
            </p:cNvPr>
            <p:cNvGrpSpPr/>
            <p:nvPr/>
          </p:nvGrpSpPr>
          <p:grpSpPr>
            <a:xfrm>
              <a:off x="8212858" y="1806104"/>
              <a:ext cx="238814" cy="181676"/>
              <a:chOff x="5105400" y="914400"/>
              <a:chExt cx="685800" cy="569259"/>
            </a:xfrm>
          </p:grpSpPr>
          <p:sp>
            <p:nvSpPr>
              <p:cNvPr id="104" name="Rounded Rectangle 145">
                <a:extLst>
                  <a:ext uri="{FF2B5EF4-FFF2-40B4-BE49-F238E27FC236}">
                    <a16:creationId xmlns:a16="http://schemas.microsoft.com/office/drawing/2014/main" id="{649B2B9D-0D2F-443A-A607-FEC2B2D1B4F7}"/>
                  </a:ext>
                </a:extLst>
              </p:cNvPr>
              <p:cNvSpPr/>
              <p:nvPr/>
            </p:nvSpPr>
            <p:spPr>
              <a:xfrm>
                <a:off x="5105400" y="914400"/>
                <a:ext cx="685800" cy="228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33">
                <a:extLst>
                  <a:ext uri="{FF2B5EF4-FFF2-40B4-BE49-F238E27FC236}">
                    <a16:creationId xmlns:a16="http://schemas.microsoft.com/office/drawing/2014/main" id="{8CB1A599-0C7E-4CD2-812E-8D65DBE5D884}"/>
                  </a:ext>
                </a:extLst>
              </p:cNvPr>
              <p:cNvGrpSpPr/>
              <p:nvPr/>
            </p:nvGrpSpPr>
            <p:grpSpPr>
              <a:xfrm>
                <a:off x="5105400" y="1066800"/>
                <a:ext cx="228600" cy="416859"/>
                <a:chOff x="5105400" y="1066800"/>
                <a:chExt cx="228600" cy="416859"/>
              </a:xfrm>
            </p:grpSpPr>
            <p:sp>
              <p:nvSpPr>
                <p:cNvPr id="112" name="Trapezoid 111">
                  <a:extLst>
                    <a:ext uri="{FF2B5EF4-FFF2-40B4-BE49-F238E27FC236}">
                      <a16:creationId xmlns:a16="http://schemas.microsoft.com/office/drawing/2014/main" id="{FF7DBCBB-821B-4F7D-AC4A-19094FB46CAB}"/>
                    </a:ext>
                  </a:extLst>
                </p:cNvPr>
                <p:cNvSpPr/>
                <p:nvPr/>
              </p:nvSpPr>
              <p:spPr>
                <a:xfrm>
                  <a:off x="5159188" y="1178859"/>
                  <a:ext cx="152400" cy="304800"/>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9F6DE200-B756-4895-876E-924B3300519E}"/>
                    </a:ext>
                  </a:extLst>
                </p:cNvPr>
                <p:cNvSpPr/>
                <p:nvPr/>
              </p:nvSpPr>
              <p:spPr>
                <a:xfrm>
                  <a:off x="5105400" y="1066800"/>
                  <a:ext cx="2286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34">
                <a:extLst>
                  <a:ext uri="{FF2B5EF4-FFF2-40B4-BE49-F238E27FC236}">
                    <a16:creationId xmlns:a16="http://schemas.microsoft.com/office/drawing/2014/main" id="{565BDF16-6379-4048-9067-027C6A7EE591}"/>
                  </a:ext>
                </a:extLst>
              </p:cNvPr>
              <p:cNvGrpSpPr/>
              <p:nvPr/>
            </p:nvGrpSpPr>
            <p:grpSpPr>
              <a:xfrm>
                <a:off x="5311589" y="1066800"/>
                <a:ext cx="228600" cy="416859"/>
                <a:chOff x="5105400" y="1066800"/>
                <a:chExt cx="228600" cy="416859"/>
              </a:xfrm>
            </p:grpSpPr>
            <p:sp>
              <p:nvSpPr>
                <p:cNvPr id="110" name="Trapezoid 109">
                  <a:extLst>
                    <a:ext uri="{FF2B5EF4-FFF2-40B4-BE49-F238E27FC236}">
                      <a16:creationId xmlns:a16="http://schemas.microsoft.com/office/drawing/2014/main" id="{7773DC91-0AD3-48DB-83A6-CF7DB82D2EB7}"/>
                    </a:ext>
                  </a:extLst>
                </p:cNvPr>
                <p:cNvSpPr/>
                <p:nvPr/>
              </p:nvSpPr>
              <p:spPr>
                <a:xfrm>
                  <a:off x="5159188" y="1178859"/>
                  <a:ext cx="152400" cy="304800"/>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A0145402-EED8-4BB9-A1C5-EC226337C3DE}"/>
                    </a:ext>
                  </a:extLst>
                </p:cNvPr>
                <p:cNvSpPr/>
                <p:nvPr/>
              </p:nvSpPr>
              <p:spPr>
                <a:xfrm>
                  <a:off x="5105400" y="1066800"/>
                  <a:ext cx="2286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40">
                <a:extLst>
                  <a:ext uri="{FF2B5EF4-FFF2-40B4-BE49-F238E27FC236}">
                    <a16:creationId xmlns:a16="http://schemas.microsoft.com/office/drawing/2014/main" id="{3597F037-4605-4C18-9AE2-0CA60DCDB104}"/>
                  </a:ext>
                </a:extLst>
              </p:cNvPr>
              <p:cNvGrpSpPr/>
              <p:nvPr/>
            </p:nvGrpSpPr>
            <p:grpSpPr>
              <a:xfrm>
                <a:off x="5562600" y="1066800"/>
                <a:ext cx="228600" cy="416859"/>
                <a:chOff x="5105400" y="1066800"/>
                <a:chExt cx="228600" cy="416859"/>
              </a:xfrm>
            </p:grpSpPr>
            <p:sp>
              <p:nvSpPr>
                <p:cNvPr id="108" name="Trapezoid 107">
                  <a:extLst>
                    <a:ext uri="{FF2B5EF4-FFF2-40B4-BE49-F238E27FC236}">
                      <a16:creationId xmlns:a16="http://schemas.microsoft.com/office/drawing/2014/main" id="{DDA716EB-0EE1-4B83-ADA2-1283DC7F9891}"/>
                    </a:ext>
                  </a:extLst>
                </p:cNvPr>
                <p:cNvSpPr/>
                <p:nvPr/>
              </p:nvSpPr>
              <p:spPr>
                <a:xfrm>
                  <a:off x="5159188" y="1178859"/>
                  <a:ext cx="152400" cy="304800"/>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4104E2C3-DF5E-4612-ABBF-688AC9D6A8E2}"/>
                    </a:ext>
                  </a:extLst>
                </p:cNvPr>
                <p:cNvSpPr/>
                <p:nvPr/>
              </p:nvSpPr>
              <p:spPr>
                <a:xfrm>
                  <a:off x="5105400" y="1066800"/>
                  <a:ext cx="2286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9" name="Oval 78">
              <a:extLst>
                <a:ext uri="{FF2B5EF4-FFF2-40B4-BE49-F238E27FC236}">
                  <a16:creationId xmlns:a16="http://schemas.microsoft.com/office/drawing/2014/main" id="{F74C7322-0C92-4AB9-B41B-3C12D994CD78}"/>
                </a:ext>
              </a:extLst>
            </p:cNvPr>
            <p:cNvSpPr/>
            <p:nvPr/>
          </p:nvSpPr>
          <p:spPr>
            <a:xfrm>
              <a:off x="7786561" y="1073904"/>
              <a:ext cx="612709" cy="8181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50EDEC-CB31-4FE0-91B6-CF3C82E3102B}"/>
                </a:ext>
              </a:extLst>
            </p:cNvPr>
            <p:cNvSpPr/>
            <p:nvPr/>
          </p:nvSpPr>
          <p:spPr>
            <a:xfrm rot="15759005" flipV="1">
              <a:off x="7490671" y="1111671"/>
              <a:ext cx="1128931" cy="1039189"/>
            </a:xfrm>
            <a:custGeom>
              <a:avLst/>
              <a:gdLst>
                <a:gd name="connsiteX0" fmla="*/ 1811180 w 1832696"/>
                <a:gd name="connsiteY0" fmla="*/ 495470 h 1821694"/>
                <a:gd name="connsiteX1" fmla="*/ 1757410 w 1832696"/>
                <a:gd name="connsiteY1" fmla="*/ 389833 h 1821694"/>
                <a:gd name="connsiteX2" fmla="*/ 1714009 w 1832696"/>
                <a:gd name="connsiteY2" fmla="*/ 359054 h 1821694"/>
                <a:gd name="connsiteX3" fmla="*/ 1714009 w 1832696"/>
                <a:gd name="connsiteY3" fmla="*/ 193407 h 1821694"/>
                <a:gd name="connsiteX4" fmla="*/ 1520602 w 1832696"/>
                <a:gd name="connsiteY4" fmla="*/ 0 h 1821694"/>
                <a:gd name="connsiteX5" fmla="*/ 0 w 1832696"/>
                <a:gd name="connsiteY5" fmla="*/ 0 h 1821694"/>
                <a:gd name="connsiteX6" fmla="*/ 0 w 1832696"/>
                <a:gd name="connsiteY6" fmla="*/ 193407 h 1821694"/>
                <a:gd name="connsiteX7" fmla="*/ 193407 w 1832696"/>
                <a:gd name="connsiteY7" fmla="*/ 386814 h 1821694"/>
                <a:gd name="connsiteX8" fmla="*/ 1405084 w 1832696"/>
                <a:gd name="connsiteY8" fmla="*/ 386814 h 1821694"/>
                <a:gd name="connsiteX9" fmla="*/ 1395840 w 1832696"/>
                <a:gd name="connsiteY9" fmla="*/ 777686 h 1821694"/>
                <a:gd name="connsiteX10" fmla="*/ 1517353 w 1832696"/>
                <a:gd name="connsiteY10" fmla="*/ 970767 h 1821694"/>
                <a:gd name="connsiteX11" fmla="*/ 1519883 w 1832696"/>
                <a:gd name="connsiteY11" fmla="*/ 971619 h 1821694"/>
                <a:gd name="connsiteX12" fmla="*/ 342207 w 1832696"/>
                <a:gd name="connsiteY12" fmla="*/ 1392359 h 1821694"/>
                <a:gd name="connsiteX13" fmla="*/ 225144 w 1832696"/>
                <a:gd name="connsiteY13" fmla="*/ 1639562 h 1821694"/>
                <a:gd name="connsiteX14" fmla="*/ 290213 w 1832696"/>
                <a:gd name="connsiteY14" fmla="*/ 1821694 h 1821694"/>
                <a:gd name="connsiteX15" fmla="*/ 1704306 w 1832696"/>
                <a:gd name="connsiteY15" fmla="*/ 1316490 h 1821694"/>
                <a:gd name="connsiteX16" fmla="*/ 1821369 w 1832696"/>
                <a:gd name="connsiteY16" fmla="*/ 1069288 h 1821694"/>
                <a:gd name="connsiteX17" fmla="*/ 1794307 w 1832696"/>
                <a:gd name="connsiteY17" fmla="*/ 993539 h 1821694"/>
                <a:gd name="connsiteX18" fmla="*/ 1803590 w 1832696"/>
                <a:gd name="connsiteY18" fmla="*/ 993759 h 1821694"/>
                <a:gd name="connsiteX19" fmla="*/ 1814388 w 1832696"/>
                <a:gd name="connsiteY19" fmla="*/ 537149 h 1821694"/>
                <a:gd name="connsiteX20" fmla="*/ 1811180 w 1832696"/>
                <a:gd name="connsiteY20" fmla="*/ 495470 h 1821694"/>
                <a:gd name="connsiteX0" fmla="*/ 1811180 w 1832696"/>
                <a:gd name="connsiteY0" fmla="*/ 619428 h 1945652"/>
                <a:gd name="connsiteX1" fmla="*/ 1757410 w 1832696"/>
                <a:gd name="connsiteY1" fmla="*/ 513791 h 1945652"/>
                <a:gd name="connsiteX2" fmla="*/ 1714009 w 1832696"/>
                <a:gd name="connsiteY2" fmla="*/ 483012 h 1945652"/>
                <a:gd name="connsiteX3" fmla="*/ 1714009 w 1832696"/>
                <a:gd name="connsiteY3" fmla="*/ 317365 h 1945652"/>
                <a:gd name="connsiteX4" fmla="*/ 1520602 w 1832696"/>
                <a:gd name="connsiteY4" fmla="*/ 123958 h 1945652"/>
                <a:gd name="connsiteX5" fmla="*/ 0 w 1832696"/>
                <a:gd name="connsiteY5" fmla="*/ 123958 h 1945652"/>
                <a:gd name="connsiteX6" fmla="*/ 0 w 1832696"/>
                <a:gd name="connsiteY6" fmla="*/ 317365 h 1945652"/>
                <a:gd name="connsiteX7" fmla="*/ 193407 w 1832696"/>
                <a:gd name="connsiteY7" fmla="*/ 510772 h 1945652"/>
                <a:gd name="connsiteX8" fmla="*/ 1405084 w 1832696"/>
                <a:gd name="connsiteY8" fmla="*/ 510772 h 1945652"/>
                <a:gd name="connsiteX9" fmla="*/ 1395840 w 1832696"/>
                <a:gd name="connsiteY9" fmla="*/ 901644 h 1945652"/>
                <a:gd name="connsiteX10" fmla="*/ 1517353 w 1832696"/>
                <a:gd name="connsiteY10" fmla="*/ 1094725 h 1945652"/>
                <a:gd name="connsiteX11" fmla="*/ 1519883 w 1832696"/>
                <a:gd name="connsiteY11" fmla="*/ 1095577 h 1945652"/>
                <a:gd name="connsiteX12" fmla="*/ 342207 w 1832696"/>
                <a:gd name="connsiteY12" fmla="*/ 1516317 h 1945652"/>
                <a:gd name="connsiteX13" fmla="*/ 225144 w 1832696"/>
                <a:gd name="connsiteY13" fmla="*/ 1763520 h 1945652"/>
                <a:gd name="connsiteX14" fmla="*/ 290213 w 1832696"/>
                <a:gd name="connsiteY14" fmla="*/ 1945652 h 1945652"/>
                <a:gd name="connsiteX15" fmla="*/ 1704306 w 1832696"/>
                <a:gd name="connsiteY15" fmla="*/ 1440448 h 1945652"/>
                <a:gd name="connsiteX16" fmla="*/ 1821369 w 1832696"/>
                <a:gd name="connsiteY16" fmla="*/ 1193246 h 1945652"/>
                <a:gd name="connsiteX17" fmla="*/ 1794307 w 1832696"/>
                <a:gd name="connsiteY17" fmla="*/ 1117497 h 1945652"/>
                <a:gd name="connsiteX18" fmla="*/ 1803590 w 1832696"/>
                <a:gd name="connsiteY18" fmla="*/ 1117717 h 1945652"/>
                <a:gd name="connsiteX19" fmla="*/ 1814388 w 1832696"/>
                <a:gd name="connsiteY19" fmla="*/ 661107 h 1945652"/>
                <a:gd name="connsiteX20" fmla="*/ 1811180 w 1832696"/>
                <a:gd name="connsiteY20" fmla="*/ 619428 h 1945652"/>
                <a:gd name="connsiteX0" fmla="*/ 1811180 w 1832696"/>
                <a:gd name="connsiteY0" fmla="*/ 619428 h 1945652"/>
                <a:gd name="connsiteX1" fmla="*/ 1757410 w 1832696"/>
                <a:gd name="connsiteY1" fmla="*/ 513791 h 1945652"/>
                <a:gd name="connsiteX2" fmla="*/ 1714009 w 1832696"/>
                <a:gd name="connsiteY2" fmla="*/ 483012 h 1945652"/>
                <a:gd name="connsiteX3" fmla="*/ 1714009 w 1832696"/>
                <a:gd name="connsiteY3" fmla="*/ 317365 h 1945652"/>
                <a:gd name="connsiteX4" fmla="*/ 1520602 w 1832696"/>
                <a:gd name="connsiteY4" fmla="*/ 123958 h 1945652"/>
                <a:gd name="connsiteX5" fmla="*/ 0 w 1832696"/>
                <a:gd name="connsiteY5" fmla="*/ 123958 h 1945652"/>
                <a:gd name="connsiteX6" fmla="*/ 0 w 1832696"/>
                <a:gd name="connsiteY6" fmla="*/ 317365 h 1945652"/>
                <a:gd name="connsiteX7" fmla="*/ 193407 w 1832696"/>
                <a:gd name="connsiteY7" fmla="*/ 510772 h 1945652"/>
                <a:gd name="connsiteX8" fmla="*/ 1405084 w 1832696"/>
                <a:gd name="connsiteY8" fmla="*/ 510772 h 1945652"/>
                <a:gd name="connsiteX9" fmla="*/ 1395840 w 1832696"/>
                <a:gd name="connsiteY9" fmla="*/ 901644 h 1945652"/>
                <a:gd name="connsiteX10" fmla="*/ 1517353 w 1832696"/>
                <a:gd name="connsiteY10" fmla="*/ 1094725 h 1945652"/>
                <a:gd name="connsiteX11" fmla="*/ 1519883 w 1832696"/>
                <a:gd name="connsiteY11" fmla="*/ 1095577 h 1945652"/>
                <a:gd name="connsiteX12" fmla="*/ 342207 w 1832696"/>
                <a:gd name="connsiteY12" fmla="*/ 1516317 h 1945652"/>
                <a:gd name="connsiteX13" fmla="*/ 225144 w 1832696"/>
                <a:gd name="connsiteY13" fmla="*/ 1763520 h 1945652"/>
                <a:gd name="connsiteX14" fmla="*/ 290213 w 1832696"/>
                <a:gd name="connsiteY14" fmla="*/ 1945652 h 1945652"/>
                <a:gd name="connsiteX15" fmla="*/ 1704306 w 1832696"/>
                <a:gd name="connsiteY15" fmla="*/ 1440448 h 1945652"/>
                <a:gd name="connsiteX16" fmla="*/ 1821369 w 1832696"/>
                <a:gd name="connsiteY16" fmla="*/ 1193246 h 1945652"/>
                <a:gd name="connsiteX17" fmla="*/ 1794307 w 1832696"/>
                <a:gd name="connsiteY17" fmla="*/ 1117497 h 1945652"/>
                <a:gd name="connsiteX18" fmla="*/ 1803590 w 1832696"/>
                <a:gd name="connsiteY18" fmla="*/ 1117717 h 1945652"/>
                <a:gd name="connsiteX19" fmla="*/ 1814388 w 1832696"/>
                <a:gd name="connsiteY19" fmla="*/ 661107 h 1945652"/>
                <a:gd name="connsiteX20" fmla="*/ 1811180 w 1832696"/>
                <a:gd name="connsiteY20" fmla="*/ 619428 h 194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32696" h="1945652">
                  <a:moveTo>
                    <a:pt x="1811180" y="619428"/>
                  </a:moveTo>
                  <a:cubicBezTo>
                    <a:pt x="1803888" y="578941"/>
                    <a:pt x="1784749" y="542455"/>
                    <a:pt x="1757410" y="513791"/>
                  </a:cubicBezTo>
                  <a:lnTo>
                    <a:pt x="1714009" y="483012"/>
                  </a:lnTo>
                  <a:lnTo>
                    <a:pt x="1714009" y="317365"/>
                  </a:lnTo>
                  <a:cubicBezTo>
                    <a:pt x="1714009" y="210549"/>
                    <a:pt x="1627418" y="123958"/>
                    <a:pt x="1520602" y="123958"/>
                  </a:cubicBezTo>
                  <a:cubicBezTo>
                    <a:pt x="1094126" y="-154948"/>
                    <a:pt x="506867" y="123958"/>
                    <a:pt x="0" y="123958"/>
                  </a:cubicBezTo>
                  <a:lnTo>
                    <a:pt x="0" y="317365"/>
                  </a:lnTo>
                  <a:cubicBezTo>
                    <a:pt x="0" y="424181"/>
                    <a:pt x="86591" y="510772"/>
                    <a:pt x="193407" y="510772"/>
                  </a:cubicBezTo>
                  <a:lnTo>
                    <a:pt x="1405084" y="510772"/>
                  </a:lnTo>
                  <a:lnTo>
                    <a:pt x="1395840" y="901644"/>
                  </a:lnTo>
                  <a:cubicBezTo>
                    <a:pt x="1393819" y="987102"/>
                    <a:pt x="1444044" y="1061654"/>
                    <a:pt x="1517353" y="1094725"/>
                  </a:cubicBezTo>
                  <a:lnTo>
                    <a:pt x="1519883" y="1095577"/>
                  </a:lnTo>
                  <a:lnTo>
                    <a:pt x="342207" y="1516317"/>
                  </a:lnTo>
                  <a:cubicBezTo>
                    <a:pt x="241618" y="1552254"/>
                    <a:pt x="189207" y="1662930"/>
                    <a:pt x="225144" y="1763520"/>
                  </a:cubicBezTo>
                  <a:lnTo>
                    <a:pt x="290213" y="1945652"/>
                  </a:lnTo>
                  <a:cubicBezTo>
                    <a:pt x="761577" y="1777251"/>
                    <a:pt x="1394541" y="1820735"/>
                    <a:pt x="1704306" y="1440448"/>
                  </a:cubicBezTo>
                  <a:cubicBezTo>
                    <a:pt x="1804895" y="1404511"/>
                    <a:pt x="1857306" y="1293835"/>
                    <a:pt x="1821369" y="1193246"/>
                  </a:cubicBezTo>
                  <a:lnTo>
                    <a:pt x="1794307" y="1117497"/>
                  </a:lnTo>
                  <a:lnTo>
                    <a:pt x="1803590" y="1117717"/>
                  </a:lnTo>
                  <a:lnTo>
                    <a:pt x="1814388" y="661107"/>
                  </a:lnTo>
                  <a:cubicBezTo>
                    <a:pt x="1814725" y="646863"/>
                    <a:pt x="1813611" y="632923"/>
                    <a:pt x="1811180" y="619428"/>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Double Wave 80">
              <a:extLst>
                <a:ext uri="{FF2B5EF4-FFF2-40B4-BE49-F238E27FC236}">
                  <a16:creationId xmlns:a16="http://schemas.microsoft.com/office/drawing/2014/main" id="{6EA66186-D442-4493-90C1-25F65EE70D50}"/>
                </a:ext>
              </a:extLst>
            </p:cNvPr>
            <p:cNvSpPr/>
            <p:nvPr/>
          </p:nvSpPr>
          <p:spPr>
            <a:xfrm rot="15446824">
              <a:off x="8231296" y="1475315"/>
              <a:ext cx="546677" cy="79604"/>
            </a:xfrm>
            <a:prstGeom prst="doubleWave">
              <a:avLst>
                <a:gd name="adj1" fmla="val 8403"/>
                <a:gd name="adj2" fmla="val 10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ouble Wave 81">
              <a:extLst>
                <a:ext uri="{FF2B5EF4-FFF2-40B4-BE49-F238E27FC236}">
                  <a16:creationId xmlns:a16="http://schemas.microsoft.com/office/drawing/2014/main" id="{36BCD583-3FA7-4E6D-91A6-CBC9973D2673}"/>
                </a:ext>
              </a:extLst>
            </p:cNvPr>
            <p:cNvSpPr/>
            <p:nvPr/>
          </p:nvSpPr>
          <p:spPr>
            <a:xfrm rot="16509431">
              <a:off x="7386398" y="1475315"/>
              <a:ext cx="546677" cy="79604"/>
            </a:xfrm>
            <a:prstGeom prst="doubleWave">
              <a:avLst>
                <a:gd name="adj1" fmla="val 8403"/>
                <a:gd name="adj2" fmla="val 10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C0337DD3-96D6-47B7-9C4D-5DFD4E30EECF}"/>
                </a:ext>
              </a:extLst>
            </p:cNvPr>
            <p:cNvGrpSpPr/>
            <p:nvPr/>
          </p:nvGrpSpPr>
          <p:grpSpPr>
            <a:xfrm>
              <a:off x="7655355" y="1239662"/>
              <a:ext cx="844899" cy="93878"/>
              <a:chOff x="4572000" y="829236"/>
              <a:chExt cx="1066800" cy="322729"/>
            </a:xfrm>
          </p:grpSpPr>
          <p:sp>
            <p:nvSpPr>
              <p:cNvPr id="98" name="Rectangle 97">
                <a:extLst>
                  <a:ext uri="{FF2B5EF4-FFF2-40B4-BE49-F238E27FC236}">
                    <a16:creationId xmlns:a16="http://schemas.microsoft.com/office/drawing/2014/main" id="{C601CB7D-99A8-4385-B902-851DEDCEE43D}"/>
                  </a:ext>
                </a:extLst>
              </p:cNvPr>
              <p:cNvSpPr/>
              <p:nvPr/>
            </p:nvSpPr>
            <p:spPr>
              <a:xfrm>
                <a:off x="4572000" y="838200"/>
                <a:ext cx="1066800" cy="304800"/>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a:extLst>
                  <a:ext uri="{FF2B5EF4-FFF2-40B4-BE49-F238E27FC236}">
                    <a16:creationId xmlns:a16="http://schemas.microsoft.com/office/drawing/2014/main" id="{8B1042D6-3CFC-42C3-B901-94CDE4ACDDA6}"/>
                  </a:ext>
                </a:extLst>
              </p:cNvPr>
              <p:cNvSpPr/>
              <p:nvPr/>
            </p:nvSpPr>
            <p:spPr>
              <a:xfrm>
                <a:off x="4648200" y="838200"/>
                <a:ext cx="152400" cy="304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iamond 99">
                <a:extLst>
                  <a:ext uri="{FF2B5EF4-FFF2-40B4-BE49-F238E27FC236}">
                    <a16:creationId xmlns:a16="http://schemas.microsoft.com/office/drawing/2014/main" id="{5FBC1F82-C9D1-408E-A1A3-6BED1A24CE9E}"/>
                  </a:ext>
                </a:extLst>
              </p:cNvPr>
              <p:cNvSpPr/>
              <p:nvPr/>
            </p:nvSpPr>
            <p:spPr>
              <a:xfrm>
                <a:off x="4836459" y="829236"/>
                <a:ext cx="152400" cy="304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a:extLst>
                  <a:ext uri="{FF2B5EF4-FFF2-40B4-BE49-F238E27FC236}">
                    <a16:creationId xmlns:a16="http://schemas.microsoft.com/office/drawing/2014/main" id="{FDDC0FDC-497C-41E8-A7E8-27C897C4C538}"/>
                  </a:ext>
                </a:extLst>
              </p:cNvPr>
              <p:cNvSpPr/>
              <p:nvPr/>
            </p:nvSpPr>
            <p:spPr>
              <a:xfrm>
                <a:off x="5024718" y="838200"/>
                <a:ext cx="152400" cy="304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a:extLst>
                  <a:ext uri="{FF2B5EF4-FFF2-40B4-BE49-F238E27FC236}">
                    <a16:creationId xmlns:a16="http://schemas.microsoft.com/office/drawing/2014/main" id="{96C92B58-BE32-4283-A58C-CC899EB02171}"/>
                  </a:ext>
                </a:extLst>
              </p:cNvPr>
              <p:cNvSpPr/>
              <p:nvPr/>
            </p:nvSpPr>
            <p:spPr>
              <a:xfrm>
                <a:off x="5195047" y="847165"/>
                <a:ext cx="152400" cy="304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a:extLst>
                  <a:ext uri="{FF2B5EF4-FFF2-40B4-BE49-F238E27FC236}">
                    <a16:creationId xmlns:a16="http://schemas.microsoft.com/office/drawing/2014/main" id="{C2802C6E-39D7-4053-A555-EF3BAE1A830E}"/>
                  </a:ext>
                </a:extLst>
              </p:cNvPr>
              <p:cNvSpPr/>
              <p:nvPr/>
            </p:nvSpPr>
            <p:spPr>
              <a:xfrm>
                <a:off x="5356412" y="838200"/>
                <a:ext cx="152400" cy="304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97600B9B-5744-4361-84CE-64A503F8912D}"/>
                </a:ext>
              </a:extLst>
            </p:cNvPr>
            <p:cNvGrpSpPr/>
            <p:nvPr/>
          </p:nvGrpSpPr>
          <p:grpSpPr>
            <a:xfrm>
              <a:off x="8001000" y="2514600"/>
              <a:ext cx="533400" cy="1154941"/>
              <a:chOff x="7359938" y="5006236"/>
              <a:chExt cx="620669" cy="1343900"/>
            </a:xfrm>
          </p:grpSpPr>
          <p:sp>
            <p:nvSpPr>
              <p:cNvPr id="96" name="Pentagon 211">
                <a:extLst>
                  <a:ext uri="{FF2B5EF4-FFF2-40B4-BE49-F238E27FC236}">
                    <a16:creationId xmlns:a16="http://schemas.microsoft.com/office/drawing/2014/main" id="{9B40A5CF-A462-41E1-80C8-841A4B919BA2}"/>
                  </a:ext>
                </a:extLst>
              </p:cNvPr>
              <p:cNvSpPr/>
              <p:nvPr/>
            </p:nvSpPr>
            <p:spPr>
              <a:xfrm rot="3832538">
                <a:off x="7391793" y="5761322"/>
                <a:ext cx="1038571" cy="139057"/>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97" name="Cross 96">
                <a:extLst>
                  <a:ext uri="{FF2B5EF4-FFF2-40B4-BE49-F238E27FC236}">
                    <a16:creationId xmlns:a16="http://schemas.microsoft.com/office/drawing/2014/main" id="{BF733ADF-A575-433E-8DD7-4A31513C7B09}"/>
                  </a:ext>
                </a:extLst>
              </p:cNvPr>
              <p:cNvSpPr/>
              <p:nvPr/>
            </p:nvSpPr>
            <p:spPr>
              <a:xfrm rot="19756258">
                <a:off x="7359938" y="5006236"/>
                <a:ext cx="450945" cy="386959"/>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85" name="Group 84">
              <a:extLst>
                <a:ext uri="{FF2B5EF4-FFF2-40B4-BE49-F238E27FC236}">
                  <a16:creationId xmlns:a16="http://schemas.microsoft.com/office/drawing/2014/main" id="{6E098B2A-7845-46BD-8EDD-55AEE8E792AB}"/>
                </a:ext>
              </a:extLst>
            </p:cNvPr>
            <p:cNvGrpSpPr/>
            <p:nvPr/>
          </p:nvGrpSpPr>
          <p:grpSpPr>
            <a:xfrm>
              <a:off x="7690745" y="2713935"/>
              <a:ext cx="796047" cy="84104"/>
              <a:chOff x="4572000" y="829236"/>
              <a:chExt cx="1066800" cy="322729"/>
            </a:xfrm>
          </p:grpSpPr>
          <p:sp>
            <p:nvSpPr>
              <p:cNvPr id="90" name="Rectangle 89">
                <a:extLst>
                  <a:ext uri="{FF2B5EF4-FFF2-40B4-BE49-F238E27FC236}">
                    <a16:creationId xmlns:a16="http://schemas.microsoft.com/office/drawing/2014/main" id="{E7513253-C9DE-42F3-8BAF-F39F1A7D490C}"/>
                  </a:ext>
                </a:extLst>
              </p:cNvPr>
              <p:cNvSpPr/>
              <p:nvPr/>
            </p:nvSpPr>
            <p:spPr>
              <a:xfrm>
                <a:off x="4572000" y="838200"/>
                <a:ext cx="1066800" cy="304800"/>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a:extLst>
                  <a:ext uri="{FF2B5EF4-FFF2-40B4-BE49-F238E27FC236}">
                    <a16:creationId xmlns:a16="http://schemas.microsoft.com/office/drawing/2014/main" id="{2E3B3B7F-FFE4-4730-B8B0-0581A70D6320}"/>
                  </a:ext>
                </a:extLst>
              </p:cNvPr>
              <p:cNvSpPr/>
              <p:nvPr/>
            </p:nvSpPr>
            <p:spPr>
              <a:xfrm>
                <a:off x="4648200" y="838200"/>
                <a:ext cx="152400" cy="304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91">
                <a:extLst>
                  <a:ext uri="{FF2B5EF4-FFF2-40B4-BE49-F238E27FC236}">
                    <a16:creationId xmlns:a16="http://schemas.microsoft.com/office/drawing/2014/main" id="{E04552E9-16EE-4929-848C-6E5560E5570F}"/>
                  </a:ext>
                </a:extLst>
              </p:cNvPr>
              <p:cNvSpPr/>
              <p:nvPr/>
            </p:nvSpPr>
            <p:spPr>
              <a:xfrm>
                <a:off x="4836459" y="829236"/>
                <a:ext cx="152400" cy="304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92">
                <a:extLst>
                  <a:ext uri="{FF2B5EF4-FFF2-40B4-BE49-F238E27FC236}">
                    <a16:creationId xmlns:a16="http://schemas.microsoft.com/office/drawing/2014/main" id="{0451D91E-B0EA-4BE6-BD25-E338E4B0308B}"/>
                  </a:ext>
                </a:extLst>
              </p:cNvPr>
              <p:cNvSpPr/>
              <p:nvPr/>
            </p:nvSpPr>
            <p:spPr>
              <a:xfrm>
                <a:off x="5024718" y="838200"/>
                <a:ext cx="152400" cy="304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a:extLst>
                  <a:ext uri="{FF2B5EF4-FFF2-40B4-BE49-F238E27FC236}">
                    <a16:creationId xmlns:a16="http://schemas.microsoft.com/office/drawing/2014/main" id="{45B0A41A-8B02-4EA5-BCBA-9E6E640C9BC0}"/>
                  </a:ext>
                </a:extLst>
              </p:cNvPr>
              <p:cNvSpPr/>
              <p:nvPr/>
            </p:nvSpPr>
            <p:spPr>
              <a:xfrm>
                <a:off x="5195047" y="847165"/>
                <a:ext cx="152400" cy="304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a:extLst>
                  <a:ext uri="{FF2B5EF4-FFF2-40B4-BE49-F238E27FC236}">
                    <a16:creationId xmlns:a16="http://schemas.microsoft.com/office/drawing/2014/main" id="{32BC85CC-15B4-47C1-8C87-BBA9158CBB7C}"/>
                  </a:ext>
                </a:extLst>
              </p:cNvPr>
              <p:cNvSpPr/>
              <p:nvPr/>
            </p:nvSpPr>
            <p:spPr>
              <a:xfrm>
                <a:off x="5356412" y="838200"/>
                <a:ext cx="152400" cy="304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a:extLst>
                <a:ext uri="{FF2B5EF4-FFF2-40B4-BE49-F238E27FC236}">
                  <a16:creationId xmlns:a16="http://schemas.microsoft.com/office/drawing/2014/main" id="{C8C71F14-4979-4FEE-9F6C-B4D58BDE9104}"/>
                </a:ext>
              </a:extLst>
            </p:cNvPr>
            <p:cNvGrpSpPr/>
            <p:nvPr/>
          </p:nvGrpSpPr>
          <p:grpSpPr>
            <a:xfrm>
              <a:off x="7690745" y="2713935"/>
              <a:ext cx="174685" cy="591335"/>
              <a:chOff x="5943600" y="4648200"/>
              <a:chExt cx="334427" cy="1071521"/>
            </a:xfrm>
          </p:grpSpPr>
          <p:sp>
            <p:nvSpPr>
              <p:cNvPr id="87" name="Double Wave 86">
                <a:extLst>
                  <a:ext uri="{FF2B5EF4-FFF2-40B4-BE49-F238E27FC236}">
                    <a16:creationId xmlns:a16="http://schemas.microsoft.com/office/drawing/2014/main" id="{D8B347A2-8F74-40E6-A690-23A0AB51428B}"/>
                  </a:ext>
                </a:extLst>
              </p:cNvPr>
              <p:cNvSpPr/>
              <p:nvPr/>
            </p:nvSpPr>
            <p:spPr>
              <a:xfrm rot="16200000">
                <a:off x="5524501" y="5143500"/>
                <a:ext cx="990600" cy="152399"/>
              </a:xfrm>
              <a:prstGeom prst="doubleWave">
                <a:avLst>
                  <a:gd name="adj1" fmla="val 8403"/>
                  <a:gd name="adj2" fmla="val 10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ouble Wave 87">
                <a:extLst>
                  <a:ext uri="{FF2B5EF4-FFF2-40B4-BE49-F238E27FC236}">
                    <a16:creationId xmlns:a16="http://schemas.microsoft.com/office/drawing/2014/main" id="{27FB06D1-CCEE-4163-9895-9B9B345C2CDC}"/>
                  </a:ext>
                </a:extLst>
              </p:cNvPr>
              <p:cNvSpPr/>
              <p:nvPr/>
            </p:nvSpPr>
            <p:spPr>
              <a:xfrm rot="15446824">
                <a:off x="5706528" y="5148221"/>
                <a:ext cx="990600" cy="152399"/>
              </a:xfrm>
              <a:prstGeom prst="doubleWave">
                <a:avLst>
                  <a:gd name="adj1" fmla="val 8403"/>
                  <a:gd name="adj2" fmla="val 10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169">
                <a:extLst>
                  <a:ext uri="{FF2B5EF4-FFF2-40B4-BE49-F238E27FC236}">
                    <a16:creationId xmlns:a16="http://schemas.microsoft.com/office/drawing/2014/main" id="{42F0CC03-93CE-499E-B28A-22777F7DB4DC}"/>
                  </a:ext>
                </a:extLst>
              </p:cNvPr>
              <p:cNvSpPr/>
              <p:nvPr/>
            </p:nvSpPr>
            <p:spPr>
              <a:xfrm>
                <a:off x="5943600" y="4648200"/>
                <a:ext cx="228600" cy="228600"/>
              </a:xfrm>
              <a:prstGeom prst="round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83434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1"/>
                                        </p:tgtEl>
                                        <p:attrNameLst>
                                          <p:attrName>style.visibility</p:attrName>
                                        </p:attrNameLst>
                                      </p:cBhvr>
                                      <p:to>
                                        <p:strVal val="visible"/>
                                      </p:to>
                                    </p:set>
                                    <p:animEffect transition="in" filter="wipe(down)">
                                      <p:cBhvr>
                                        <p:cTn id="9" dur="580">
                                          <p:stCondLst>
                                            <p:cond delay="0"/>
                                          </p:stCondLst>
                                        </p:cTn>
                                        <p:tgtEl>
                                          <p:spTgt spid="71"/>
                                        </p:tgtEl>
                                      </p:cBhvr>
                                    </p:animEffect>
                                    <p:anim calcmode="lin" valueType="num">
                                      <p:cBhvr>
                                        <p:cTn id="10"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15" dur="26">
                                          <p:stCondLst>
                                            <p:cond delay="650"/>
                                          </p:stCondLst>
                                        </p:cTn>
                                        <p:tgtEl>
                                          <p:spTgt spid="71"/>
                                        </p:tgtEl>
                                      </p:cBhvr>
                                      <p:to x="100000" y="60000"/>
                                    </p:animScale>
                                    <p:animScale>
                                      <p:cBhvr>
                                        <p:cTn id="16" dur="166" decel="50000">
                                          <p:stCondLst>
                                            <p:cond delay="676"/>
                                          </p:stCondLst>
                                        </p:cTn>
                                        <p:tgtEl>
                                          <p:spTgt spid="71"/>
                                        </p:tgtEl>
                                      </p:cBhvr>
                                      <p:to x="100000" y="100000"/>
                                    </p:animScale>
                                    <p:animScale>
                                      <p:cBhvr>
                                        <p:cTn id="17" dur="26">
                                          <p:stCondLst>
                                            <p:cond delay="1312"/>
                                          </p:stCondLst>
                                        </p:cTn>
                                        <p:tgtEl>
                                          <p:spTgt spid="71"/>
                                        </p:tgtEl>
                                      </p:cBhvr>
                                      <p:to x="100000" y="80000"/>
                                    </p:animScale>
                                    <p:animScale>
                                      <p:cBhvr>
                                        <p:cTn id="18" dur="166" decel="50000">
                                          <p:stCondLst>
                                            <p:cond delay="1338"/>
                                          </p:stCondLst>
                                        </p:cTn>
                                        <p:tgtEl>
                                          <p:spTgt spid="71"/>
                                        </p:tgtEl>
                                      </p:cBhvr>
                                      <p:to x="100000" y="100000"/>
                                    </p:animScale>
                                    <p:animScale>
                                      <p:cBhvr>
                                        <p:cTn id="19" dur="26">
                                          <p:stCondLst>
                                            <p:cond delay="1642"/>
                                          </p:stCondLst>
                                        </p:cTn>
                                        <p:tgtEl>
                                          <p:spTgt spid="71"/>
                                        </p:tgtEl>
                                      </p:cBhvr>
                                      <p:to x="100000" y="90000"/>
                                    </p:animScale>
                                    <p:animScale>
                                      <p:cBhvr>
                                        <p:cTn id="20" dur="166" decel="50000">
                                          <p:stCondLst>
                                            <p:cond delay="1668"/>
                                          </p:stCondLst>
                                        </p:cTn>
                                        <p:tgtEl>
                                          <p:spTgt spid="71"/>
                                        </p:tgtEl>
                                      </p:cBhvr>
                                      <p:to x="100000" y="100000"/>
                                    </p:animScale>
                                    <p:animScale>
                                      <p:cBhvr>
                                        <p:cTn id="21" dur="26">
                                          <p:stCondLst>
                                            <p:cond delay="1808"/>
                                          </p:stCondLst>
                                        </p:cTn>
                                        <p:tgtEl>
                                          <p:spTgt spid="71"/>
                                        </p:tgtEl>
                                      </p:cBhvr>
                                      <p:to x="100000" y="95000"/>
                                    </p:animScale>
                                    <p:animScale>
                                      <p:cBhvr>
                                        <p:cTn id="22" dur="166" decel="50000">
                                          <p:stCondLst>
                                            <p:cond delay="1834"/>
                                          </p:stCondLst>
                                        </p:cTn>
                                        <p:tgtEl>
                                          <p:spTgt spid="71"/>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8">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8">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0B8A6F23-B194-4CC3-94B4-40E2F6464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TextBox 19"/>
          <p:cNvSpPr txBox="1"/>
          <p:nvPr/>
        </p:nvSpPr>
        <p:spPr>
          <a:xfrm>
            <a:off x="412376" y="1268506"/>
            <a:ext cx="7619999" cy="4708981"/>
          </a:xfrm>
          <a:prstGeom prst="rect">
            <a:avLst/>
          </a:prstGeom>
          <a:noFill/>
        </p:spPr>
        <p:txBody>
          <a:bodyPr wrap="square" rtlCol="0">
            <a:spAutoFit/>
          </a:bodyPr>
          <a:lstStyle/>
          <a:p>
            <a:r>
              <a:rPr lang="en-US" sz="2000" dirty="0">
                <a:solidFill>
                  <a:schemeClr val="bg1"/>
                </a:solidFill>
              </a:rPr>
              <a:t>He was a Nephite who migrated with 4,400 men women and children north around 56 BC</a:t>
            </a:r>
          </a:p>
          <a:p>
            <a:endParaRPr lang="en-US" sz="2000" dirty="0">
              <a:solidFill>
                <a:schemeClr val="bg1"/>
              </a:solidFill>
            </a:endParaRPr>
          </a:p>
          <a:p>
            <a:r>
              <a:rPr lang="en-US" sz="2000" dirty="0">
                <a:solidFill>
                  <a:schemeClr val="bg1"/>
                </a:solidFill>
              </a:rPr>
              <a:t>He built a large ship on the borders of the land Bountiful by the land Desolation and launched it forth into the west sea</a:t>
            </a:r>
          </a:p>
          <a:p>
            <a:endParaRPr lang="en-US" sz="2000" dirty="0">
              <a:solidFill>
                <a:schemeClr val="bg1"/>
              </a:solidFill>
            </a:endParaRPr>
          </a:p>
          <a:p>
            <a:r>
              <a:rPr lang="en-US" sz="2000" dirty="0">
                <a:solidFill>
                  <a:schemeClr val="bg1"/>
                </a:solidFill>
              </a:rPr>
              <a:t>Many Nephites set sail northward on this ship, carrying abundant provisions.</a:t>
            </a:r>
          </a:p>
          <a:p>
            <a:endParaRPr lang="en-US" sz="2000" dirty="0">
              <a:solidFill>
                <a:schemeClr val="bg1"/>
              </a:solidFill>
            </a:endParaRPr>
          </a:p>
          <a:p>
            <a:r>
              <a:rPr lang="en-US" sz="2000" dirty="0">
                <a:solidFill>
                  <a:schemeClr val="bg1"/>
                </a:solidFill>
              </a:rPr>
              <a:t>1 year later he built other ships and carried many more people northward but was not heard from again. </a:t>
            </a:r>
          </a:p>
          <a:p>
            <a:endParaRPr lang="en-US" sz="2000" dirty="0">
              <a:solidFill>
                <a:schemeClr val="bg1"/>
              </a:solidFill>
            </a:endParaRPr>
          </a:p>
          <a:p>
            <a:r>
              <a:rPr lang="en-US" sz="2000" dirty="0">
                <a:solidFill>
                  <a:schemeClr val="bg1"/>
                </a:solidFill>
              </a:rPr>
              <a:t>It is not clear that he was among the passengers of the ships he built</a:t>
            </a:r>
          </a:p>
          <a:p>
            <a:endParaRPr lang="en-US" sz="2000" dirty="0">
              <a:solidFill>
                <a:schemeClr val="bg1"/>
              </a:solidFill>
            </a:endParaRPr>
          </a:p>
          <a:p>
            <a:endParaRPr lang="en-US" sz="2000" dirty="0">
              <a:solidFill>
                <a:schemeClr val="bg1"/>
              </a:solidFill>
            </a:endParaRPr>
          </a:p>
        </p:txBody>
      </p:sp>
      <p:grpSp>
        <p:nvGrpSpPr>
          <p:cNvPr id="65" name="Group 64"/>
          <p:cNvGrpSpPr/>
          <p:nvPr/>
        </p:nvGrpSpPr>
        <p:grpSpPr>
          <a:xfrm>
            <a:off x="8467165" y="1160930"/>
            <a:ext cx="2362200" cy="4572000"/>
            <a:chOff x="6172200" y="1752600"/>
            <a:chExt cx="2362200" cy="4572000"/>
          </a:xfrm>
        </p:grpSpPr>
        <p:sp>
          <p:nvSpPr>
            <p:cNvPr id="64" name="Rounded Rectangle 63"/>
            <p:cNvSpPr/>
            <p:nvPr/>
          </p:nvSpPr>
          <p:spPr>
            <a:xfrm>
              <a:off x="6172200" y="1752600"/>
              <a:ext cx="2362200" cy="457200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6400800" y="1981200"/>
              <a:ext cx="1905000" cy="4232494"/>
              <a:chOff x="6400800" y="1981200"/>
              <a:chExt cx="1905000" cy="4232494"/>
            </a:xfrm>
          </p:grpSpPr>
          <p:sp>
            <p:nvSpPr>
              <p:cNvPr id="5" name="Cloud 4"/>
              <p:cNvSpPr/>
              <p:nvPr/>
            </p:nvSpPr>
            <p:spPr>
              <a:xfrm>
                <a:off x="6553200" y="1981200"/>
                <a:ext cx="1752600" cy="2362200"/>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912520" flipH="1">
                <a:off x="6400800" y="4114800"/>
                <a:ext cx="457200" cy="990600"/>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20324239" flipH="1">
                <a:off x="7862849" y="4073967"/>
                <a:ext cx="381000" cy="990600"/>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493575">
                <a:off x="7073202" y="5723090"/>
                <a:ext cx="870848" cy="490604"/>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20106425" flipH="1">
                <a:off x="6576612" y="5713260"/>
                <a:ext cx="870848" cy="490604"/>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rot="1501479" flipH="1">
                <a:off x="6451997" y="3289525"/>
                <a:ext cx="655139" cy="1515458"/>
              </a:xfrm>
              <a:prstGeom prst="trapezoid">
                <a:avLst>
                  <a:gd name="adj" fmla="val 32035"/>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20419538" flipH="1">
                <a:off x="7518238" y="3369245"/>
                <a:ext cx="743523" cy="1371600"/>
              </a:xfrm>
              <a:prstGeom prst="trapezoid">
                <a:avLst>
                  <a:gd name="adj" fmla="val 32035"/>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0800000" flipH="1">
                <a:off x="6553200" y="3505200"/>
                <a:ext cx="1616529" cy="1346272"/>
              </a:xfrm>
              <a:prstGeom prst="trapezoid">
                <a:avLst>
                  <a:gd name="adj" fmla="val 2684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rot="10800000" flipH="1">
                <a:off x="7148078" y="3286938"/>
                <a:ext cx="476250" cy="838200"/>
              </a:xfrm>
              <a:prstGeom prst="triangl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flipH="1">
                <a:off x="6740978" y="2209800"/>
                <a:ext cx="1292679" cy="1524000"/>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a:off x="6705600" y="2057400"/>
                <a:ext cx="1295400" cy="609600"/>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rot="18134786">
                <a:off x="6225847" y="2380375"/>
                <a:ext cx="1295400" cy="609600"/>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rot="4327093">
                <a:off x="7351525" y="2467783"/>
                <a:ext cx="1295400" cy="609600"/>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flipH="1">
                <a:off x="6476999" y="4648200"/>
                <a:ext cx="1707776" cy="1346272"/>
              </a:xfrm>
              <a:prstGeom prst="trapezoid">
                <a:avLst>
                  <a:gd name="adj" fmla="val 26844"/>
                </a:avLst>
              </a:prstGeom>
              <a:solidFill>
                <a:srgbClr val="C86D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412949" flipH="1">
                <a:off x="6631943" y="4599110"/>
                <a:ext cx="533401" cy="1346272"/>
              </a:xfrm>
              <a:prstGeom prst="trapezoid">
                <a:avLst>
                  <a:gd name="adj" fmla="val 26844"/>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21403268" flipH="1">
                <a:off x="6954672" y="4617040"/>
                <a:ext cx="533401" cy="1346272"/>
              </a:xfrm>
              <a:prstGeom prst="trapezoid">
                <a:avLst>
                  <a:gd name="adj" fmla="val 26844"/>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20952197" flipH="1">
                <a:off x="7549996" y="4612876"/>
                <a:ext cx="533401" cy="1346272"/>
              </a:xfrm>
              <a:prstGeom prst="trapezoid">
                <a:avLst>
                  <a:gd name="adj" fmla="val 26844"/>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flipH="1">
                <a:off x="7160861" y="4634970"/>
                <a:ext cx="533401" cy="1346272"/>
              </a:xfrm>
              <a:prstGeom prst="trapezoid">
                <a:avLst>
                  <a:gd name="adj" fmla="val 26844"/>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87"/>
              <p:cNvGrpSpPr/>
              <p:nvPr/>
            </p:nvGrpSpPr>
            <p:grpSpPr>
              <a:xfrm>
                <a:off x="6781800" y="4495800"/>
                <a:ext cx="1066800" cy="228600"/>
                <a:chOff x="6172200" y="1219200"/>
                <a:chExt cx="2438400" cy="609600"/>
              </a:xfrm>
            </p:grpSpPr>
            <p:sp>
              <p:nvSpPr>
                <p:cNvPr id="49" name="Rounded Rectangle 48"/>
                <p:cNvSpPr/>
                <p:nvPr/>
              </p:nvSpPr>
              <p:spPr>
                <a:xfrm>
                  <a:off x="6172200" y="1219200"/>
                  <a:ext cx="2438400" cy="6096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hevron 49"/>
                <p:cNvSpPr/>
                <p:nvPr/>
              </p:nvSpPr>
              <p:spPr>
                <a:xfrm flipH="1">
                  <a:off x="7239000" y="1219200"/>
                  <a:ext cx="457200" cy="609600"/>
                </a:xfrm>
                <a:prstGeom prst="chevron">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Chevron 50"/>
                <p:cNvSpPr/>
                <p:nvPr/>
              </p:nvSpPr>
              <p:spPr>
                <a:xfrm flipH="1">
                  <a:off x="7696200" y="1219200"/>
                  <a:ext cx="457200" cy="609600"/>
                </a:xfrm>
                <a:prstGeom prst="chevron">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Cross 51"/>
                <p:cNvSpPr/>
                <p:nvPr/>
              </p:nvSpPr>
              <p:spPr>
                <a:xfrm>
                  <a:off x="6176682" y="1416424"/>
                  <a:ext cx="261257" cy="228600"/>
                </a:xfrm>
                <a:prstGeom prst="plus">
                  <a:avLst>
                    <a:gd name="adj" fmla="val 35084"/>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ross 52"/>
                <p:cNvSpPr/>
                <p:nvPr/>
              </p:nvSpPr>
              <p:spPr>
                <a:xfrm>
                  <a:off x="6580094" y="1416424"/>
                  <a:ext cx="261257" cy="228600"/>
                </a:xfrm>
                <a:prstGeom prst="plus">
                  <a:avLst>
                    <a:gd name="adj" fmla="val 35084"/>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ross 53"/>
                <p:cNvSpPr/>
                <p:nvPr/>
              </p:nvSpPr>
              <p:spPr>
                <a:xfrm>
                  <a:off x="6983505" y="1407459"/>
                  <a:ext cx="261257" cy="228600"/>
                </a:xfrm>
                <a:prstGeom prst="plus">
                  <a:avLst>
                    <a:gd name="adj" fmla="val 35084"/>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ross 54"/>
                <p:cNvSpPr/>
                <p:nvPr/>
              </p:nvSpPr>
              <p:spPr>
                <a:xfrm>
                  <a:off x="6409765" y="1228165"/>
                  <a:ext cx="261257" cy="228600"/>
                </a:xfrm>
                <a:prstGeom prst="plus">
                  <a:avLst>
                    <a:gd name="adj" fmla="val 35084"/>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ross 55"/>
                <p:cNvSpPr/>
                <p:nvPr/>
              </p:nvSpPr>
              <p:spPr>
                <a:xfrm>
                  <a:off x="6777317" y="1237130"/>
                  <a:ext cx="261257" cy="228600"/>
                </a:xfrm>
                <a:prstGeom prst="plus">
                  <a:avLst>
                    <a:gd name="adj" fmla="val 35084"/>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ross 56"/>
                <p:cNvSpPr/>
                <p:nvPr/>
              </p:nvSpPr>
              <p:spPr>
                <a:xfrm>
                  <a:off x="6776892" y="1565835"/>
                  <a:ext cx="261257" cy="228600"/>
                </a:xfrm>
                <a:prstGeom prst="plus">
                  <a:avLst>
                    <a:gd name="adj" fmla="val 35084"/>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ross 57"/>
                <p:cNvSpPr/>
                <p:nvPr/>
              </p:nvSpPr>
              <p:spPr>
                <a:xfrm>
                  <a:off x="6355549" y="1538941"/>
                  <a:ext cx="261257" cy="228600"/>
                </a:xfrm>
                <a:prstGeom prst="plus">
                  <a:avLst>
                    <a:gd name="adj" fmla="val 35084"/>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186"/>
                <p:cNvGrpSpPr/>
                <p:nvPr/>
              </p:nvGrpSpPr>
              <p:grpSpPr>
                <a:xfrm>
                  <a:off x="8077200" y="1371600"/>
                  <a:ext cx="479899" cy="304800"/>
                  <a:chOff x="6781800" y="2590800"/>
                  <a:chExt cx="663389" cy="421341"/>
                </a:xfrm>
              </p:grpSpPr>
              <p:sp>
                <p:nvSpPr>
                  <p:cNvPr id="60" name="Rectangle 59"/>
                  <p:cNvSpPr/>
                  <p:nvPr/>
                </p:nvSpPr>
                <p:spPr>
                  <a:xfrm>
                    <a:off x="6781800" y="2590800"/>
                    <a:ext cx="457200" cy="1524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987989" y="2729754"/>
                    <a:ext cx="457200" cy="1524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808694" y="2859741"/>
                    <a:ext cx="457200" cy="1524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82"/>
              <p:cNvGrpSpPr/>
              <p:nvPr/>
            </p:nvGrpSpPr>
            <p:grpSpPr>
              <a:xfrm>
                <a:off x="7086599" y="3657600"/>
                <a:ext cx="609601" cy="744569"/>
                <a:chOff x="7010400" y="3505200"/>
                <a:chExt cx="790281" cy="744569"/>
              </a:xfrm>
            </p:grpSpPr>
            <p:cxnSp>
              <p:nvCxnSpPr>
                <p:cNvPr id="42" name="Straight Connector 41"/>
                <p:cNvCxnSpPr/>
                <p:nvPr/>
              </p:nvCxnSpPr>
              <p:spPr>
                <a:xfrm>
                  <a:off x="7010400" y="3505200"/>
                  <a:ext cx="259976" cy="47512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7543800" y="3505200"/>
                  <a:ext cx="256881" cy="51044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 name="Group 257"/>
                <p:cNvGrpSpPr/>
                <p:nvPr/>
              </p:nvGrpSpPr>
              <p:grpSpPr>
                <a:xfrm>
                  <a:off x="7239000" y="3886200"/>
                  <a:ext cx="327212" cy="363569"/>
                  <a:chOff x="7162800" y="533400"/>
                  <a:chExt cx="685800" cy="762000"/>
                </a:xfrm>
              </p:grpSpPr>
              <p:sp>
                <p:nvSpPr>
                  <p:cNvPr id="45" name="Oval 44"/>
                  <p:cNvSpPr/>
                  <p:nvPr/>
                </p:nvSpPr>
                <p:spPr>
                  <a:xfrm>
                    <a:off x="7162800" y="533400"/>
                    <a:ext cx="685800" cy="762000"/>
                  </a:xfrm>
                  <a:prstGeom prst="ellipse">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315200" y="685800"/>
                    <a:ext cx="304800" cy="338667"/>
                  </a:xfrm>
                  <a:prstGeom prst="ellipse">
                    <a:avLst/>
                  </a:prstGeom>
                  <a:solidFill>
                    <a:srgbClr val="E854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476565" y="699247"/>
                    <a:ext cx="304800" cy="338667"/>
                  </a:xfrm>
                  <a:prstGeom prst="ellipse">
                    <a:avLst/>
                  </a:prstGeom>
                  <a:solidFill>
                    <a:srgbClr val="E854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324165" y="878541"/>
                    <a:ext cx="304800" cy="338667"/>
                  </a:xfrm>
                  <a:prstGeom prst="ellipse">
                    <a:avLst/>
                  </a:prstGeom>
                  <a:solidFill>
                    <a:srgbClr val="E854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7"/>
              <p:cNvGrpSpPr/>
              <p:nvPr/>
            </p:nvGrpSpPr>
            <p:grpSpPr>
              <a:xfrm>
                <a:off x="6705600" y="2362200"/>
                <a:ext cx="1524000" cy="228600"/>
                <a:chOff x="6172200" y="1219200"/>
                <a:chExt cx="2438400" cy="609600"/>
              </a:xfrm>
            </p:grpSpPr>
            <p:sp>
              <p:nvSpPr>
                <p:cNvPr id="28" name="Rounded Rectangle 27"/>
                <p:cNvSpPr/>
                <p:nvPr/>
              </p:nvSpPr>
              <p:spPr>
                <a:xfrm>
                  <a:off x="6172200" y="1219200"/>
                  <a:ext cx="2438400" cy="6096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hevron 28"/>
                <p:cNvSpPr/>
                <p:nvPr/>
              </p:nvSpPr>
              <p:spPr>
                <a:xfrm flipH="1">
                  <a:off x="7239000" y="1219200"/>
                  <a:ext cx="457200" cy="609600"/>
                </a:xfrm>
                <a:prstGeom prst="chevron">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hevron 29"/>
                <p:cNvSpPr/>
                <p:nvPr/>
              </p:nvSpPr>
              <p:spPr>
                <a:xfrm flipH="1">
                  <a:off x="7696200" y="1219200"/>
                  <a:ext cx="457200" cy="609600"/>
                </a:xfrm>
                <a:prstGeom prst="chevron">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ross 30"/>
                <p:cNvSpPr/>
                <p:nvPr/>
              </p:nvSpPr>
              <p:spPr>
                <a:xfrm>
                  <a:off x="6176682" y="1416424"/>
                  <a:ext cx="261257" cy="228600"/>
                </a:xfrm>
                <a:prstGeom prst="plus">
                  <a:avLst>
                    <a:gd name="adj" fmla="val 35084"/>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ross 31"/>
                <p:cNvSpPr/>
                <p:nvPr/>
              </p:nvSpPr>
              <p:spPr>
                <a:xfrm>
                  <a:off x="6580094" y="1416424"/>
                  <a:ext cx="261257" cy="228600"/>
                </a:xfrm>
                <a:prstGeom prst="plus">
                  <a:avLst>
                    <a:gd name="adj" fmla="val 35084"/>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ross 32"/>
                <p:cNvSpPr/>
                <p:nvPr/>
              </p:nvSpPr>
              <p:spPr>
                <a:xfrm>
                  <a:off x="6983505" y="1407459"/>
                  <a:ext cx="261257" cy="228600"/>
                </a:xfrm>
                <a:prstGeom prst="plus">
                  <a:avLst>
                    <a:gd name="adj" fmla="val 35084"/>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ross 33"/>
                <p:cNvSpPr/>
                <p:nvPr/>
              </p:nvSpPr>
              <p:spPr>
                <a:xfrm>
                  <a:off x="6409765" y="1228165"/>
                  <a:ext cx="261257" cy="228600"/>
                </a:xfrm>
                <a:prstGeom prst="plus">
                  <a:avLst>
                    <a:gd name="adj" fmla="val 35084"/>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ross 34"/>
                <p:cNvSpPr/>
                <p:nvPr/>
              </p:nvSpPr>
              <p:spPr>
                <a:xfrm>
                  <a:off x="6777317" y="1237130"/>
                  <a:ext cx="261257" cy="228600"/>
                </a:xfrm>
                <a:prstGeom prst="plus">
                  <a:avLst>
                    <a:gd name="adj" fmla="val 35084"/>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ross 35"/>
                <p:cNvSpPr/>
                <p:nvPr/>
              </p:nvSpPr>
              <p:spPr>
                <a:xfrm>
                  <a:off x="6776892" y="1565835"/>
                  <a:ext cx="261257" cy="228600"/>
                </a:xfrm>
                <a:prstGeom prst="plus">
                  <a:avLst>
                    <a:gd name="adj" fmla="val 35084"/>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ross 36"/>
                <p:cNvSpPr/>
                <p:nvPr/>
              </p:nvSpPr>
              <p:spPr>
                <a:xfrm>
                  <a:off x="6355549" y="1538941"/>
                  <a:ext cx="261257" cy="228600"/>
                </a:xfrm>
                <a:prstGeom prst="plus">
                  <a:avLst>
                    <a:gd name="adj" fmla="val 35084"/>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186"/>
                <p:cNvGrpSpPr/>
                <p:nvPr/>
              </p:nvGrpSpPr>
              <p:grpSpPr>
                <a:xfrm>
                  <a:off x="8077200" y="1371600"/>
                  <a:ext cx="479899" cy="304800"/>
                  <a:chOff x="6781800" y="2590800"/>
                  <a:chExt cx="663389" cy="421341"/>
                </a:xfrm>
              </p:grpSpPr>
              <p:sp>
                <p:nvSpPr>
                  <p:cNvPr id="39" name="Rectangle 38"/>
                  <p:cNvSpPr/>
                  <p:nvPr/>
                </p:nvSpPr>
                <p:spPr>
                  <a:xfrm>
                    <a:off x="6781800" y="2590800"/>
                    <a:ext cx="457200" cy="1524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987989" y="2729754"/>
                    <a:ext cx="457200" cy="1524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808694" y="2859741"/>
                    <a:ext cx="457200" cy="1524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63" name="TextBox 62"/>
          <p:cNvSpPr txBox="1"/>
          <p:nvPr/>
        </p:nvSpPr>
        <p:spPr>
          <a:xfrm>
            <a:off x="1676400" y="1"/>
            <a:ext cx="8991600" cy="769441"/>
          </a:xfrm>
          <a:prstGeom prst="rect">
            <a:avLst/>
          </a:prstGeom>
          <a:noFill/>
        </p:spPr>
        <p:txBody>
          <a:bodyPr wrap="square" rtlCol="0">
            <a:spAutoFit/>
          </a:bodyPr>
          <a:lstStyle/>
          <a:p>
            <a:pPr algn="ctr"/>
            <a:r>
              <a:rPr lang="en-US" sz="4400" dirty="0" err="1">
                <a:solidFill>
                  <a:schemeClr val="bg1"/>
                </a:solidFill>
                <a:latin typeface="Arial" panose="020B0604020202020204" pitchFamily="34" charset="0"/>
              </a:rPr>
              <a:t>Hagoth</a:t>
            </a:r>
            <a:endParaRPr lang="en-US" sz="4400" dirty="0">
              <a:solidFill>
                <a:schemeClr val="bg1"/>
              </a:solidFill>
              <a:latin typeface="Arial" panose="020B0604020202020204" pitchFamily="34" charset="0"/>
            </a:endParaRPr>
          </a:p>
        </p:txBody>
      </p:sp>
      <p:sp>
        <p:nvSpPr>
          <p:cNvPr id="66" name="TextBox 65"/>
          <p:cNvSpPr txBox="1"/>
          <p:nvPr/>
        </p:nvSpPr>
        <p:spPr>
          <a:xfrm>
            <a:off x="9426388" y="6488668"/>
            <a:ext cx="2514600" cy="369332"/>
          </a:xfrm>
          <a:prstGeom prst="rect">
            <a:avLst/>
          </a:prstGeom>
          <a:noFill/>
        </p:spPr>
        <p:txBody>
          <a:bodyPr wrap="square" rtlCol="0">
            <a:spAutoFit/>
          </a:bodyPr>
          <a:lstStyle/>
          <a:p>
            <a:pPr algn="r"/>
            <a:r>
              <a:rPr lang="en-US" dirty="0">
                <a:solidFill>
                  <a:schemeClr val="bg1"/>
                </a:solidFill>
              </a:rPr>
              <a:t>Who’s Who</a:t>
            </a:r>
          </a:p>
        </p:txBody>
      </p:sp>
    </p:spTree>
    <p:extLst>
      <p:ext uri="{BB962C8B-B14F-4D97-AF65-F5344CB8AC3E}">
        <p14:creationId xmlns:p14="http://schemas.microsoft.com/office/powerpoint/2010/main" val="37042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5"/>
                                        </p:tgtEl>
                                        <p:attrNameLst>
                                          <p:attrName>style.visibility</p:attrName>
                                        </p:attrNameLst>
                                      </p:cBhvr>
                                      <p:to>
                                        <p:strVal val="visible"/>
                                      </p:to>
                                    </p:set>
                                    <p:animEffect transition="in" filter="wipe(down)">
                                      <p:cBhvr>
                                        <p:cTn id="9" dur="580">
                                          <p:stCondLst>
                                            <p:cond delay="0"/>
                                          </p:stCondLst>
                                        </p:cTn>
                                        <p:tgtEl>
                                          <p:spTgt spid="65"/>
                                        </p:tgtEl>
                                      </p:cBhvr>
                                    </p:animEffect>
                                    <p:anim calcmode="lin" valueType="num">
                                      <p:cBhvr>
                                        <p:cTn id="10"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15" dur="26">
                                          <p:stCondLst>
                                            <p:cond delay="650"/>
                                          </p:stCondLst>
                                        </p:cTn>
                                        <p:tgtEl>
                                          <p:spTgt spid="65"/>
                                        </p:tgtEl>
                                      </p:cBhvr>
                                      <p:to x="100000" y="60000"/>
                                    </p:animScale>
                                    <p:animScale>
                                      <p:cBhvr>
                                        <p:cTn id="16" dur="166" decel="50000">
                                          <p:stCondLst>
                                            <p:cond delay="676"/>
                                          </p:stCondLst>
                                        </p:cTn>
                                        <p:tgtEl>
                                          <p:spTgt spid="65"/>
                                        </p:tgtEl>
                                      </p:cBhvr>
                                      <p:to x="100000" y="100000"/>
                                    </p:animScale>
                                    <p:animScale>
                                      <p:cBhvr>
                                        <p:cTn id="17" dur="26">
                                          <p:stCondLst>
                                            <p:cond delay="1312"/>
                                          </p:stCondLst>
                                        </p:cTn>
                                        <p:tgtEl>
                                          <p:spTgt spid="65"/>
                                        </p:tgtEl>
                                      </p:cBhvr>
                                      <p:to x="100000" y="80000"/>
                                    </p:animScale>
                                    <p:animScale>
                                      <p:cBhvr>
                                        <p:cTn id="18" dur="166" decel="50000">
                                          <p:stCondLst>
                                            <p:cond delay="1338"/>
                                          </p:stCondLst>
                                        </p:cTn>
                                        <p:tgtEl>
                                          <p:spTgt spid="65"/>
                                        </p:tgtEl>
                                      </p:cBhvr>
                                      <p:to x="100000" y="100000"/>
                                    </p:animScale>
                                    <p:animScale>
                                      <p:cBhvr>
                                        <p:cTn id="19" dur="26">
                                          <p:stCondLst>
                                            <p:cond delay="1642"/>
                                          </p:stCondLst>
                                        </p:cTn>
                                        <p:tgtEl>
                                          <p:spTgt spid="65"/>
                                        </p:tgtEl>
                                      </p:cBhvr>
                                      <p:to x="100000" y="90000"/>
                                    </p:animScale>
                                    <p:animScale>
                                      <p:cBhvr>
                                        <p:cTn id="20" dur="166" decel="50000">
                                          <p:stCondLst>
                                            <p:cond delay="1668"/>
                                          </p:stCondLst>
                                        </p:cTn>
                                        <p:tgtEl>
                                          <p:spTgt spid="65"/>
                                        </p:tgtEl>
                                      </p:cBhvr>
                                      <p:to x="100000" y="100000"/>
                                    </p:animScale>
                                    <p:animScale>
                                      <p:cBhvr>
                                        <p:cTn id="21" dur="26">
                                          <p:stCondLst>
                                            <p:cond delay="1808"/>
                                          </p:stCondLst>
                                        </p:cTn>
                                        <p:tgtEl>
                                          <p:spTgt spid="65"/>
                                        </p:tgtEl>
                                      </p:cBhvr>
                                      <p:to x="100000" y="95000"/>
                                    </p:animScale>
                                    <p:animScale>
                                      <p:cBhvr>
                                        <p:cTn id="22" dur="166" decel="50000">
                                          <p:stCondLst>
                                            <p:cond delay="1834"/>
                                          </p:stCondLst>
                                        </p:cTn>
                                        <p:tgtEl>
                                          <p:spTgt spid="65"/>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CD55E9-24E9-4534-8EA2-03DE2D24FB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295834" y="927847"/>
            <a:ext cx="6472518" cy="5016758"/>
          </a:xfrm>
          <a:prstGeom prst="rect">
            <a:avLst/>
          </a:prstGeom>
        </p:spPr>
        <p:txBody>
          <a:bodyPr wrap="square">
            <a:spAutoFit/>
          </a:bodyPr>
          <a:lstStyle/>
          <a:p>
            <a:pPr fontAlgn="base"/>
            <a:r>
              <a:rPr lang="en-US" sz="1600" dirty="0">
                <a:solidFill>
                  <a:schemeClr val="bg1"/>
                </a:solidFill>
              </a:rPr>
              <a:t>Latter-day prophets have said that </a:t>
            </a:r>
            <a:r>
              <a:rPr lang="en-US" sz="1600" dirty="0" err="1">
                <a:solidFill>
                  <a:schemeClr val="bg1"/>
                </a:solidFill>
              </a:rPr>
              <a:t>Hagoth’s</a:t>
            </a:r>
            <a:r>
              <a:rPr lang="en-US" sz="1600" dirty="0">
                <a:solidFill>
                  <a:schemeClr val="bg1"/>
                </a:solidFill>
              </a:rPr>
              <a:t> people settled on the islands that are now known as New Zealand.</a:t>
            </a:r>
          </a:p>
          <a:p>
            <a:pPr fontAlgn="base"/>
            <a:endParaRPr lang="en-US" sz="1600" dirty="0">
              <a:solidFill>
                <a:schemeClr val="bg1"/>
              </a:solidFill>
            </a:endParaRPr>
          </a:p>
          <a:p>
            <a:pPr fontAlgn="base"/>
            <a:r>
              <a:rPr lang="en-US" sz="1600" dirty="0">
                <a:solidFill>
                  <a:schemeClr val="bg1"/>
                </a:solidFill>
              </a:rPr>
              <a:t>To Saints in New Zealand:</a:t>
            </a:r>
          </a:p>
          <a:p>
            <a:pPr fontAlgn="base"/>
            <a:r>
              <a:rPr lang="en-US" sz="1600" dirty="0">
                <a:solidFill>
                  <a:schemeClr val="bg1"/>
                </a:solidFill>
              </a:rPr>
              <a:t> “You brothers and sisters from New Zealand, I want you to know that you are from the people of </a:t>
            </a:r>
            <a:r>
              <a:rPr lang="en-US" sz="1600" dirty="0" err="1">
                <a:solidFill>
                  <a:schemeClr val="bg1"/>
                </a:solidFill>
              </a:rPr>
              <a:t>Hagoth</a:t>
            </a:r>
            <a:r>
              <a:rPr lang="en-US" sz="1600" dirty="0">
                <a:solidFill>
                  <a:schemeClr val="bg1"/>
                </a:solidFill>
              </a:rPr>
              <a:t>” </a:t>
            </a:r>
          </a:p>
          <a:p>
            <a:pPr fontAlgn="base"/>
            <a:r>
              <a:rPr lang="en-US" sz="1600" dirty="0">
                <a:solidFill>
                  <a:schemeClr val="bg1"/>
                </a:solidFill>
              </a:rPr>
              <a:t>Joseph F. Smith</a:t>
            </a:r>
          </a:p>
          <a:p>
            <a:pPr fontAlgn="base"/>
            <a:endParaRPr lang="en-US" sz="1600" dirty="0">
              <a:solidFill>
                <a:schemeClr val="bg1"/>
              </a:solidFill>
            </a:endParaRPr>
          </a:p>
          <a:p>
            <a:pPr fontAlgn="base"/>
            <a:r>
              <a:rPr lang="en-US" sz="1600" dirty="0">
                <a:solidFill>
                  <a:schemeClr val="bg1"/>
                </a:solidFill>
              </a:rPr>
              <a:t>In the dedicatory prayer for the Hamilton New Zealand Temple: “We express gratitude that to these fertile Islands Thou didst guide descendants of Father Lehi, and hast enabled them to prosper” </a:t>
            </a:r>
          </a:p>
          <a:p>
            <a:pPr fontAlgn="base"/>
            <a:r>
              <a:rPr lang="en-US" sz="1600" dirty="0">
                <a:solidFill>
                  <a:schemeClr val="bg1"/>
                </a:solidFill>
              </a:rPr>
              <a:t>President David O. McKay</a:t>
            </a:r>
          </a:p>
          <a:p>
            <a:pPr fontAlgn="base"/>
            <a:endParaRPr lang="en-US" sz="1600" dirty="0">
              <a:solidFill>
                <a:schemeClr val="bg1"/>
              </a:solidFill>
            </a:endParaRPr>
          </a:p>
          <a:p>
            <a:pPr fontAlgn="base"/>
            <a:endParaRPr lang="en-US" sz="1600" dirty="0">
              <a:solidFill>
                <a:schemeClr val="bg1"/>
              </a:solidFill>
            </a:endParaRPr>
          </a:p>
          <a:p>
            <a:pPr fontAlgn="base"/>
            <a:r>
              <a:rPr lang="en-US" sz="1600" dirty="0">
                <a:solidFill>
                  <a:schemeClr val="bg1"/>
                </a:solidFill>
              </a:rPr>
              <a:t>“It is reasonable to conclude that </a:t>
            </a:r>
            <a:r>
              <a:rPr lang="en-US" sz="1600" dirty="0" err="1">
                <a:solidFill>
                  <a:schemeClr val="bg1"/>
                </a:solidFill>
              </a:rPr>
              <a:t>Hagoth</a:t>
            </a:r>
            <a:r>
              <a:rPr lang="en-US" sz="1600" dirty="0">
                <a:solidFill>
                  <a:schemeClr val="bg1"/>
                </a:solidFill>
              </a:rPr>
              <a:t> and his associates were about nineteen centuries on the islands, from about 55 B.C. to 1854 before the gospel began to reach them. They had lost all the plain and precious things which the Savior brought to the earth, for they were likely on the islands when the Christ was born in Jerusalem.” </a:t>
            </a:r>
          </a:p>
          <a:p>
            <a:pPr fontAlgn="base"/>
            <a:r>
              <a:rPr lang="en-US" sz="1600" dirty="0">
                <a:solidFill>
                  <a:schemeClr val="bg1"/>
                </a:solidFill>
              </a:rPr>
              <a:t>President Spencer W. Kimball </a:t>
            </a:r>
          </a:p>
        </p:txBody>
      </p:sp>
      <p:sp>
        <p:nvSpPr>
          <p:cNvPr id="4" name="TextBox 3"/>
          <p:cNvSpPr txBox="1"/>
          <p:nvPr/>
        </p:nvSpPr>
        <p:spPr>
          <a:xfrm>
            <a:off x="0" y="6488668"/>
            <a:ext cx="2514600" cy="369332"/>
          </a:xfrm>
          <a:prstGeom prst="rect">
            <a:avLst/>
          </a:prstGeom>
          <a:noFill/>
        </p:spPr>
        <p:txBody>
          <a:bodyPr wrap="square" rtlCol="0">
            <a:spAutoFit/>
          </a:bodyPr>
          <a:lstStyle/>
          <a:p>
            <a:r>
              <a:rPr lang="en-US" dirty="0">
                <a:solidFill>
                  <a:schemeClr val="bg1"/>
                </a:solidFill>
              </a:rPr>
              <a:t>Alma 63:4-10</a:t>
            </a:r>
          </a:p>
        </p:txBody>
      </p:sp>
      <p:sp>
        <p:nvSpPr>
          <p:cNvPr id="5" name="TextBox 4"/>
          <p:cNvSpPr txBox="1"/>
          <p:nvPr/>
        </p:nvSpPr>
        <p:spPr>
          <a:xfrm>
            <a:off x="1676400" y="1"/>
            <a:ext cx="8991600" cy="769441"/>
          </a:xfrm>
          <a:prstGeom prst="rect">
            <a:avLst/>
          </a:prstGeom>
          <a:noFill/>
        </p:spPr>
        <p:txBody>
          <a:bodyPr wrap="square" rtlCol="0">
            <a:spAutoFit/>
          </a:bodyPr>
          <a:lstStyle/>
          <a:p>
            <a:pPr algn="ctr"/>
            <a:r>
              <a:rPr lang="en-US" sz="4400" dirty="0" err="1">
                <a:solidFill>
                  <a:schemeClr val="bg1"/>
                </a:solidFill>
                <a:latin typeface="Arial" panose="020B0604020202020204" pitchFamily="34" charset="0"/>
              </a:rPr>
              <a:t>Hagoth</a:t>
            </a:r>
            <a:r>
              <a:rPr lang="en-US" sz="4400" dirty="0">
                <a:solidFill>
                  <a:schemeClr val="bg1"/>
                </a:solidFill>
                <a:latin typeface="Arial" panose="020B0604020202020204" pitchFamily="34" charset="0"/>
              </a:rPr>
              <a:t> and His Descendant</a:t>
            </a:r>
          </a:p>
        </p:txBody>
      </p:sp>
      <p:pic>
        <p:nvPicPr>
          <p:cNvPr id="7" name="Picture 6">
            <a:extLst>
              <a:ext uri="{FF2B5EF4-FFF2-40B4-BE49-F238E27FC236}">
                <a16:creationId xmlns:a16="http://schemas.microsoft.com/office/drawing/2014/main" id="{9F09BF9A-8317-4657-80A7-24852EFA0D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3754" y="760509"/>
            <a:ext cx="1844207" cy="2650609"/>
          </a:xfrm>
          <a:prstGeom prst="rect">
            <a:avLst/>
          </a:prstGeom>
        </p:spPr>
      </p:pic>
      <p:pic>
        <p:nvPicPr>
          <p:cNvPr id="10" name="Picture 9">
            <a:extLst>
              <a:ext uri="{FF2B5EF4-FFF2-40B4-BE49-F238E27FC236}">
                <a16:creationId xmlns:a16="http://schemas.microsoft.com/office/drawing/2014/main" id="{3A2A4344-00E7-4EBD-AEB9-AF4D4192DA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1883" y="2323197"/>
            <a:ext cx="2066176" cy="2287280"/>
          </a:xfrm>
          <a:prstGeom prst="rect">
            <a:avLst/>
          </a:prstGeom>
        </p:spPr>
      </p:pic>
      <p:pic>
        <p:nvPicPr>
          <p:cNvPr id="12" name="Picture 11">
            <a:extLst>
              <a:ext uri="{FF2B5EF4-FFF2-40B4-BE49-F238E27FC236}">
                <a16:creationId xmlns:a16="http://schemas.microsoft.com/office/drawing/2014/main" id="{0330A627-7258-4F96-BABB-3306BA37CE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4212" y="4971547"/>
            <a:ext cx="4955202" cy="1689471"/>
          </a:xfrm>
          <a:prstGeom prst="rect">
            <a:avLst/>
          </a:prstGeom>
        </p:spPr>
      </p:pic>
      <p:pic>
        <p:nvPicPr>
          <p:cNvPr id="14" name="Picture 13">
            <a:extLst>
              <a:ext uri="{FF2B5EF4-FFF2-40B4-BE49-F238E27FC236}">
                <a16:creationId xmlns:a16="http://schemas.microsoft.com/office/drawing/2014/main" id="{F2F19388-3D03-401F-9EE5-63B139CBA4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08657" y="154193"/>
            <a:ext cx="927669" cy="1232713"/>
          </a:xfrm>
          <a:prstGeom prst="rect">
            <a:avLst/>
          </a:prstGeom>
        </p:spPr>
      </p:pic>
      <p:pic>
        <p:nvPicPr>
          <p:cNvPr id="16" name="Picture 15">
            <a:extLst>
              <a:ext uri="{FF2B5EF4-FFF2-40B4-BE49-F238E27FC236}">
                <a16:creationId xmlns:a16="http://schemas.microsoft.com/office/drawing/2014/main" id="{0C31489C-C69F-40CE-864E-D47ED3CA29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04288" y="163223"/>
            <a:ext cx="911968" cy="1219451"/>
          </a:xfrm>
          <a:prstGeom prst="rect">
            <a:avLst/>
          </a:prstGeom>
        </p:spPr>
      </p:pic>
      <p:pic>
        <p:nvPicPr>
          <p:cNvPr id="18" name="Picture 17">
            <a:extLst>
              <a:ext uri="{FF2B5EF4-FFF2-40B4-BE49-F238E27FC236}">
                <a16:creationId xmlns:a16="http://schemas.microsoft.com/office/drawing/2014/main" id="{3D09E3A3-812F-462B-9622-76817C4C6C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05683" y="1494890"/>
            <a:ext cx="1008665" cy="1438382"/>
          </a:xfrm>
          <a:prstGeom prst="rect">
            <a:avLst/>
          </a:prstGeom>
        </p:spPr>
      </p:pic>
    </p:spTree>
    <p:extLst>
      <p:ext uri="{BB962C8B-B14F-4D97-AF65-F5344CB8AC3E}">
        <p14:creationId xmlns:p14="http://schemas.microsoft.com/office/powerpoint/2010/main" val="427958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 name="Picture 318">
            <a:extLst>
              <a:ext uri="{FF2B5EF4-FFF2-40B4-BE49-F238E27FC236}">
                <a16:creationId xmlns:a16="http://schemas.microsoft.com/office/drawing/2014/main" id="{1D396A13-87B6-4D3A-BCBF-7A1C4749DD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555811" y="959224"/>
            <a:ext cx="6297706" cy="1815882"/>
          </a:xfrm>
          <a:prstGeom prst="rect">
            <a:avLst/>
          </a:prstGeom>
        </p:spPr>
        <p:txBody>
          <a:bodyPr wrap="square">
            <a:spAutoFit/>
          </a:bodyPr>
          <a:lstStyle/>
          <a:p>
            <a:pPr fontAlgn="base"/>
            <a:r>
              <a:rPr lang="en-US" sz="1600" dirty="0">
                <a:solidFill>
                  <a:schemeClr val="bg1"/>
                </a:solidFill>
              </a:rPr>
              <a:t>Many people went forth into the land northward.</a:t>
            </a:r>
          </a:p>
          <a:p>
            <a:pPr fontAlgn="base"/>
            <a:endParaRPr lang="en-US" sz="1600" dirty="0">
              <a:solidFill>
                <a:schemeClr val="bg1"/>
              </a:solidFill>
            </a:endParaRPr>
          </a:p>
          <a:p>
            <a:pPr fontAlgn="base"/>
            <a:r>
              <a:rPr lang="en-US" sz="1600" dirty="0" err="1">
                <a:solidFill>
                  <a:schemeClr val="bg1"/>
                </a:solidFill>
              </a:rPr>
              <a:t>Shiblon</a:t>
            </a:r>
            <a:r>
              <a:rPr lang="en-US" sz="1600" dirty="0">
                <a:solidFill>
                  <a:schemeClr val="bg1"/>
                </a:solidFill>
              </a:rPr>
              <a:t> died</a:t>
            </a:r>
          </a:p>
          <a:p>
            <a:pPr fontAlgn="base"/>
            <a:endParaRPr lang="en-US" sz="1600" dirty="0">
              <a:solidFill>
                <a:schemeClr val="bg1"/>
              </a:solidFill>
            </a:endParaRPr>
          </a:p>
          <a:p>
            <a:pPr fontAlgn="base"/>
            <a:r>
              <a:rPr lang="en-US" sz="1600" dirty="0" err="1">
                <a:solidFill>
                  <a:schemeClr val="bg1"/>
                </a:solidFill>
              </a:rPr>
              <a:t>Corianton</a:t>
            </a:r>
            <a:r>
              <a:rPr lang="en-US" sz="1600" dirty="0">
                <a:solidFill>
                  <a:schemeClr val="bg1"/>
                </a:solidFill>
              </a:rPr>
              <a:t> had gone northward also in a ship carrying provisions</a:t>
            </a:r>
          </a:p>
          <a:p>
            <a:pPr fontAlgn="base"/>
            <a:endParaRPr lang="en-US" sz="1600" dirty="0">
              <a:solidFill>
                <a:schemeClr val="bg1"/>
              </a:solidFill>
            </a:endParaRPr>
          </a:p>
          <a:p>
            <a:pPr fontAlgn="base"/>
            <a:r>
              <a:rPr lang="en-US" sz="1600" dirty="0">
                <a:solidFill>
                  <a:schemeClr val="bg1"/>
                </a:solidFill>
              </a:rPr>
              <a:t>There were numerous wars against the people of </a:t>
            </a:r>
            <a:r>
              <a:rPr lang="en-US" sz="1600" dirty="0" err="1">
                <a:solidFill>
                  <a:schemeClr val="bg1"/>
                </a:solidFill>
              </a:rPr>
              <a:t>Moronihah</a:t>
            </a:r>
            <a:endParaRPr lang="en-US" sz="1600" dirty="0">
              <a:solidFill>
                <a:schemeClr val="bg1"/>
              </a:solidFill>
            </a:endParaRPr>
          </a:p>
        </p:txBody>
      </p:sp>
      <p:sp>
        <p:nvSpPr>
          <p:cNvPr id="4" name="TextBox 3"/>
          <p:cNvSpPr txBox="1"/>
          <p:nvPr/>
        </p:nvSpPr>
        <p:spPr>
          <a:xfrm>
            <a:off x="98612" y="6488668"/>
            <a:ext cx="2514600" cy="369332"/>
          </a:xfrm>
          <a:prstGeom prst="rect">
            <a:avLst/>
          </a:prstGeom>
          <a:noFill/>
        </p:spPr>
        <p:txBody>
          <a:bodyPr wrap="square" rtlCol="0">
            <a:spAutoFit/>
          </a:bodyPr>
          <a:lstStyle/>
          <a:p>
            <a:r>
              <a:rPr lang="en-US" dirty="0">
                <a:solidFill>
                  <a:schemeClr val="bg1"/>
                </a:solidFill>
              </a:rPr>
              <a:t>Alma 63:9-17</a:t>
            </a:r>
          </a:p>
        </p:txBody>
      </p:sp>
      <p:sp>
        <p:nvSpPr>
          <p:cNvPr id="5" name="TextBox 4"/>
          <p:cNvSpPr txBox="1"/>
          <p:nvPr/>
        </p:nvSpPr>
        <p:spPr>
          <a:xfrm>
            <a:off x="1676400" y="1"/>
            <a:ext cx="8991600" cy="769441"/>
          </a:xfrm>
          <a:prstGeom prst="rect">
            <a:avLst/>
          </a:prstGeom>
          <a:noFill/>
        </p:spPr>
        <p:txBody>
          <a:bodyPr wrap="square" rtlCol="0">
            <a:spAutoFit/>
          </a:bodyPr>
          <a:lstStyle/>
          <a:p>
            <a:pPr algn="ctr"/>
            <a:r>
              <a:rPr lang="en-US" sz="4400" dirty="0">
                <a:solidFill>
                  <a:schemeClr val="bg1"/>
                </a:solidFill>
                <a:latin typeface="Arial" panose="020B0604020202020204" pitchFamily="34" charset="0"/>
              </a:rPr>
              <a:t>The End of the Account of Alma</a:t>
            </a:r>
          </a:p>
        </p:txBody>
      </p:sp>
      <p:grpSp>
        <p:nvGrpSpPr>
          <p:cNvPr id="10" name="Group 11"/>
          <p:cNvGrpSpPr/>
          <p:nvPr/>
        </p:nvGrpSpPr>
        <p:grpSpPr>
          <a:xfrm>
            <a:off x="1828800" y="3276601"/>
            <a:ext cx="1295400" cy="2895601"/>
            <a:chOff x="4701266" y="2590799"/>
            <a:chExt cx="2034737" cy="4217313"/>
          </a:xfrm>
        </p:grpSpPr>
        <p:sp>
          <p:nvSpPr>
            <p:cNvPr id="25" name="Oval 24"/>
            <p:cNvSpPr/>
            <p:nvPr/>
          </p:nvSpPr>
          <p:spPr>
            <a:xfrm rot="649721" flipH="1">
              <a:off x="5746727" y="6416500"/>
              <a:ext cx="568191" cy="39161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649721" flipH="1">
              <a:off x="5289528" y="6416500"/>
              <a:ext cx="568191" cy="39161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flipH="1">
              <a:off x="5099154" y="5621310"/>
              <a:ext cx="1301646" cy="1008089"/>
            </a:xfrm>
            <a:prstGeom prst="trapezoi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9151953">
              <a:off x="4701266" y="5247198"/>
              <a:ext cx="568191" cy="4267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3335437" flipH="1">
              <a:off x="6234905" y="5245410"/>
              <a:ext cx="568191" cy="43400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1217087" flipH="1">
              <a:off x="5005369" y="4023940"/>
              <a:ext cx="508929" cy="1443043"/>
            </a:xfrm>
            <a:prstGeom prst="trapezoid">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20382913">
              <a:off x="6024655" y="4210879"/>
              <a:ext cx="553998" cy="1302569"/>
            </a:xfrm>
            <a:prstGeom prst="trapezoid">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p:cNvSpPr/>
            <p:nvPr/>
          </p:nvSpPr>
          <p:spPr>
            <a:xfrm rot="671737">
              <a:off x="4851529" y="3159253"/>
              <a:ext cx="715151" cy="1494971"/>
            </a:xfrm>
            <a:prstGeom prst="clou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p:cNvSpPr/>
            <p:nvPr/>
          </p:nvSpPr>
          <p:spPr>
            <a:xfrm rot="20706537">
              <a:off x="5937539" y="3224299"/>
              <a:ext cx="770051" cy="1329983"/>
            </a:xfrm>
            <a:prstGeom prst="clou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flipH="1">
              <a:off x="5132714" y="4151853"/>
              <a:ext cx="1231208" cy="2171565"/>
            </a:xfrm>
            <a:prstGeom prst="trapezoid">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rot="10800000" flipH="1">
              <a:off x="5543117" y="4364290"/>
              <a:ext cx="410403" cy="637307"/>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flipH="1">
              <a:off x="5229330" y="2877241"/>
              <a:ext cx="1134592" cy="159326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loud 36"/>
            <p:cNvSpPr/>
            <p:nvPr/>
          </p:nvSpPr>
          <p:spPr>
            <a:xfrm rot="16200000">
              <a:off x="5355663" y="2349749"/>
              <a:ext cx="863563" cy="1345663"/>
            </a:xfrm>
            <a:prstGeom prst="clou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177"/>
            <p:cNvGrpSpPr/>
            <p:nvPr/>
          </p:nvGrpSpPr>
          <p:grpSpPr>
            <a:xfrm>
              <a:off x="5029200" y="2971800"/>
              <a:ext cx="1383043" cy="381000"/>
              <a:chOff x="5017757" y="3048000"/>
              <a:chExt cx="1646535" cy="421433"/>
            </a:xfrm>
          </p:grpSpPr>
          <p:sp>
            <p:nvSpPr>
              <p:cNvPr id="59" name="Rounded Rectangle 58"/>
              <p:cNvSpPr/>
              <p:nvPr/>
            </p:nvSpPr>
            <p:spPr>
              <a:xfrm>
                <a:off x="5017757" y="3048000"/>
                <a:ext cx="1646535" cy="421433"/>
              </a:xfrm>
              <a:prstGeom prst="roundRect">
                <a:avLst>
                  <a:gd name="adj" fmla="val 25101"/>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153"/>
              <p:cNvGrpSpPr/>
              <p:nvPr/>
            </p:nvGrpSpPr>
            <p:grpSpPr>
              <a:xfrm>
                <a:off x="5105400" y="3048000"/>
                <a:ext cx="1524000" cy="392243"/>
                <a:chOff x="7162800" y="4789357"/>
                <a:chExt cx="2676993" cy="1001843"/>
              </a:xfrm>
            </p:grpSpPr>
            <p:grpSp>
              <p:nvGrpSpPr>
                <p:cNvPr id="61" name="Group 146"/>
                <p:cNvGrpSpPr/>
                <p:nvPr/>
              </p:nvGrpSpPr>
              <p:grpSpPr>
                <a:xfrm>
                  <a:off x="7162800" y="4800600"/>
                  <a:ext cx="838200" cy="990600"/>
                  <a:chOff x="7162800" y="4800600"/>
                  <a:chExt cx="838200" cy="990600"/>
                </a:xfrm>
              </p:grpSpPr>
              <p:sp>
                <p:nvSpPr>
                  <p:cNvPr id="68" name="Cross 67"/>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147"/>
                <p:cNvGrpSpPr/>
                <p:nvPr/>
              </p:nvGrpSpPr>
              <p:grpSpPr>
                <a:xfrm>
                  <a:off x="8077200" y="4800600"/>
                  <a:ext cx="838200" cy="990600"/>
                  <a:chOff x="7162800" y="4800600"/>
                  <a:chExt cx="838200" cy="990600"/>
                </a:xfrm>
              </p:grpSpPr>
              <p:sp>
                <p:nvSpPr>
                  <p:cNvPr id="66" name="Cross 54"/>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55"/>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150"/>
                <p:cNvGrpSpPr/>
                <p:nvPr/>
              </p:nvGrpSpPr>
              <p:grpSpPr>
                <a:xfrm>
                  <a:off x="9001593" y="4789357"/>
                  <a:ext cx="838200" cy="990600"/>
                  <a:chOff x="7162800" y="4800600"/>
                  <a:chExt cx="838200" cy="990600"/>
                </a:xfrm>
              </p:grpSpPr>
              <p:sp>
                <p:nvSpPr>
                  <p:cNvPr id="64" name="Cross 52"/>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53"/>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157"/>
            <p:cNvGrpSpPr/>
            <p:nvPr/>
          </p:nvGrpSpPr>
          <p:grpSpPr>
            <a:xfrm>
              <a:off x="5257800" y="4953000"/>
              <a:ext cx="990600" cy="457199"/>
              <a:chOff x="7162800" y="4789357"/>
              <a:chExt cx="2676993" cy="1001843"/>
            </a:xfrm>
          </p:grpSpPr>
          <p:grpSp>
            <p:nvGrpSpPr>
              <p:cNvPr id="50" name="Group 146"/>
              <p:cNvGrpSpPr/>
              <p:nvPr/>
            </p:nvGrpSpPr>
            <p:grpSpPr>
              <a:xfrm>
                <a:off x="7162800" y="4800600"/>
                <a:ext cx="838200" cy="990600"/>
                <a:chOff x="7162800" y="4800600"/>
                <a:chExt cx="838200" cy="990600"/>
              </a:xfrm>
            </p:grpSpPr>
            <p:sp>
              <p:nvSpPr>
                <p:cNvPr id="57" name="Cross 56"/>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147"/>
              <p:cNvGrpSpPr/>
              <p:nvPr/>
            </p:nvGrpSpPr>
            <p:grpSpPr>
              <a:xfrm>
                <a:off x="8077200" y="4800600"/>
                <a:ext cx="838200" cy="990600"/>
                <a:chOff x="7162800" y="4800600"/>
                <a:chExt cx="838200" cy="990600"/>
              </a:xfrm>
            </p:grpSpPr>
            <p:sp>
              <p:nvSpPr>
                <p:cNvPr id="55" name="Cross 43"/>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44"/>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150"/>
              <p:cNvGrpSpPr/>
              <p:nvPr/>
            </p:nvGrpSpPr>
            <p:grpSpPr>
              <a:xfrm>
                <a:off x="9001593" y="4789357"/>
                <a:ext cx="838200" cy="990600"/>
                <a:chOff x="7162800" y="4800600"/>
                <a:chExt cx="838200" cy="990600"/>
              </a:xfrm>
            </p:grpSpPr>
            <p:sp>
              <p:nvSpPr>
                <p:cNvPr id="53" name="Cross 52"/>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42"/>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 name="Group 167"/>
            <p:cNvGrpSpPr/>
            <p:nvPr/>
          </p:nvGrpSpPr>
          <p:grpSpPr>
            <a:xfrm>
              <a:off x="5257800" y="5562600"/>
              <a:ext cx="1023079" cy="457199"/>
              <a:chOff x="7162800" y="4789357"/>
              <a:chExt cx="2676993" cy="1001843"/>
            </a:xfrm>
          </p:grpSpPr>
          <p:grpSp>
            <p:nvGrpSpPr>
              <p:cNvPr id="41" name="Group 146"/>
              <p:cNvGrpSpPr/>
              <p:nvPr/>
            </p:nvGrpSpPr>
            <p:grpSpPr>
              <a:xfrm>
                <a:off x="7162800" y="4800600"/>
                <a:ext cx="838200" cy="990600"/>
                <a:chOff x="7162800" y="4800600"/>
                <a:chExt cx="838200" cy="990600"/>
              </a:xfrm>
            </p:grpSpPr>
            <p:sp>
              <p:nvSpPr>
                <p:cNvPr id="48" name="Cross 47"/>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147"/>
              <p:cNvGrpSpPr/>
              <p:nvPr/>
            </p:nvGrpSpPr>
            <p:grpSpPr>
              <a:xfrm>
                <a:off x="8077200" y="4800600"/>
                <a:ext cx="838200" cy="990600"/>
                <a:chOff x="7162800" y="4800600"/>
                <a:chExt cx="838200" cy="990600"/>
              </a:xfrm>
            </p:grpSpPr>
            <p:sp>
              <p:nvSpPr>
                <p:cNvPr id="46" name="Cross 34"/>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35"/>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150"/>
              <p:cNvGrpSpPr/>
              <p:nvPr/>
            </p:nvGrpSpPr>
            <p:grpSpPr>
              <a:xfrm>
                <a:off x="9001593" y="4789357"/>
                <a:ext cx="838200" cy="990600"/>
                <a:chOff x="7162800" y="4800600"/>
                <a:chExt cx="838200" cy="990600"/>
              </a:xfrm>
            </p:grpSpPr>
            <p:sp>
              <p:nvSpPr>
                <p:cNvPr id="44" name="Cross 32"/>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33"/>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0" name="Group 69"/>
          <p:cNvGrpSpPr/>
          <p:nvPr/>
        </p:nvGrpSpPr>
        <p:grpSpPr>
          <a:xfrm>
            <a:off x="3200400" y="3581400"/>
            <a:ext cx="1371600" cy="2590800"/>
            <a:chOff x="5181600" y="457201"/>
            <a:chExt cx="1904282" cy="3276599"/>
          </a:xfrm>
        </p:grpSpPr>
        <p:sp>
          <p:nvSpPr>
            <p:cNvPr id="71" name="Oval 70"/>
            <p:cNvSpPr/>
            <p:nvPr/>
          </p:nvSpPr>
          <p:spPr>
            <a:xfrm rot="649721" flipH="1">
              <a:off x="6094507" y="3397014"/>
              <a:ext cx="529005" cy="33678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649721" flipH="1">
              <a:off x="5683027" y="3397014"/>
              <a:ext cx="529005" cy="33678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loud 72"/>
            <p:cNvSpPr/>
            <p:nvPr/>
          </p:nvSpPr>
          <p:spPr>
            <a:xfrm rot="671737">
              <a:off x="5332272" y="743955"/>
              <a:ext cx="539412" cy="674331"/>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loud 73"/>
            <p:cNvSpPr/>
            <p:nvPr/>
          </p:nvSpPr>
          <p:spPr>
            <a:xfrm rot="20706537">
              <a:off x="6302782" y="802413"/>
              <a:ext cx="616594" cy="613153"/>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18905227">
              <a:off x="5181600" y="2505517"/>
              <a:ext cx="529005" cy="29764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2323083" flipH="1">
              <a:off x="6556877" y="2572328"/>
              <a:ext cx="529005" cy="28679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flipH="1">
              <a:off x="5528611" y="1603110"/>
              <a:ext cx="1146297" cy="1867546"/>
            </a:xfrm>
            <a:prstGeom prst="trapezoid">
              <a:avLst/>
            </a:prstGeom>
            <a:solidFill>
              <a:srgbClr val="977C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rot="1217087" flipH="1">
              <a:off x="5410049" y="1493105"/>
              <a:ext cx="473830" cy="1241017"/>
            </a:xfrm>
            <a:prstGeom prst="trapezoid">
              <a:avLst/>
            </a:prstGeom>
            <a:solidFill>
              <a:srgbClr val="977C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rot="20382913">
              <a:off x="6359039" y="1653872"/>
              <a:ext cx="515791" cy="1120209"/>
            </a:xfrm>
            <a:prstGeom prst="trapezoid">
              <a:avLst/>
            </a:prstGeom>
            <a:solidFill>
              <a:srgbClr val="977C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rot="10800000" flipH="1">
              <a:off x="5910711" y="1785806"/>
              <a:ext cx="382099" cy="54808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flipH="1">
              <a:off x="5618564" y="506944"/>
              <a:ext cx="1056344" cy="137021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loud 81"/>
            <p:cNvSpPr/>
            <p:nvPr/>
          </p:nvSpPr>
          <p:spPr>
            <a:xfrm rot="16200000">
              <a:off x="5865154" y="103805"/>
              <a:ext cx="546068" cy="1252859"/>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271"/>
            <p:cNvGrpSpPr/>
            <p:nvPr/>
          </p:nvGrpSpPr>
          <p:grpSpPr>
            <a:xfrm>
              <a:off x="5410200" y="685800"/>
              <a:ext cx="1447800" cy="381000"/>
              <a:chOff x="7086600" y="914400"/>
              <a:chExt cx="1828800" cy="472130"/>
            </a:xfrm>
          </p:grpSpPr>
          <p:sp>
            <p:nvSpPr>
              <p:cNvPr id="109" name="Rounded Rectangle 108"/>
              <p:cNvSpPr/>
              <p:nvPr/>
            </p:nvSpPr>
            <p:spPr>
              <a:xfrm>
                <a:off x="7086600" y="990600"/>
                <a:ext cx="1828800" cy="304800"/>
              </a:xfrm>
              <a:prstGeom prst="roundRect">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269"/>
              <p:cNvGrpSpPr/>
              <p:nvPr/>
            </p:nvGrpSpPr>
            <p:grpSpPr>
              <a:xfrm>
                <a:off x="7086600" y="914400"/>
                <a:ext cx="1828800" cy="472130"/>
                <a:chOff x="1578077" y="297425"/>
                <a:chExt cx="3603523" cy="958646"/>
              </a:xfrm>
            </p:grpSpPr>
            <p:grpSp>
              <p:nvGrpSpPr>
                <p:cNvPr id="111" name="Group 259"/>
                <p:cNvGrpSpPr/>
                <p:nvPr/>
              </p:nvGrpSpPr>
              <p:grpSpPr>
                <a:xfrm>
                  <a:off x="3352800" y="304800"/>
                  <a:ext cx="1828800" cy="951271"/>
                  <a:chOff x="3352800" y="304800"/>
                  <a:chExt cx="1828800" cy="951271"/>
                </a:xfrm>
              </p:grpSpPr>
              <p:grpSp>
                <p:nvGrpSpPr>
                  <p:cNvPr id="121" name="Group 256"/>
                  <p:cNvGrpSpPr/>
                  <p:nvPr/>
                </p:nvGrpSpPr>
                <p:grpSpPr>
                  <a:xfrm>
                    <a:off x="4267200" y="341671"/>
                    <a:ext cx="914400" cy="914400"/>
                    <a:chOff x="3352800" y="304800"/>
                    <a:chExt cx="914400" cy="914400"/>
                  </a:xfrm>
                </p:grpSpPr>
                <p:sp>
                  <p:nvSpPr>
                    <p:cNvPr id="126" name="Quad Arrow Callout 125"/>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Quad Arrow 126"/>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254"/>
                  <p:cNvGrpSpPr/>
                  <p:nvPr/>
                </p:nvGrpSpPr>
                <p:grpSpPr>
                  <a:xfrm>
                    <a:off x="3352800" y="304800"/>
                    <a:ext cx="914400" cy="914400"/>
                    <a:chOff x="3352800" y="304800"/>
                    <a:chExt cx="914400" cy="914400"/>
                  </a:xfrm>
                </p:grpSpPr>
                <p:sp>
                  <p:nvSpPr>
                    <p:cNvPr id="124" name="Quad Arrow Callout 123"/>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Quad Arrow 124"/>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Quad Arrow 122"/>
                  <p:cNvSpPr/>
                  <p:nvPr/>
                </p:nvSpPr>
                <p:spPr>
                  <a:xfrm>
                    <a:off x="41148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260"/>
                <p:cNvGrpSpPr/>
                <p:nvPr/>
              </p:nvGrpSpPr>
              <p:grpSpPr>
                <a:xfrm>
                  <a:off x="1578077" y="297425"/>
                  <a:ext cx="1828800" cy="951271"/>
                  <a:chOff x="3352800" y="304800"/>
                  <a:chExt cx="1828800" cy="951271"/>
                </a:xfrm>
              </p:grpSpPr>
              <p:grpSp>
                <p:nvGrpSpPr>
                  <p:cNvPr id="114" name="Group 256"/>
                  <p:cNvGrpSpPr/>
                  <p:nvPr/>
                </p:nvGrpSpPr>
                <p:grpSpPr>
                  <a:xfrm>
                    <a:off x="4267200" y="341671"/>
                    <a:ext cx="914400" cy="914400"/>
                    <a:chOff x="3352800" y="304800"/>
                    <a:chExt cx="914400" cy="914400"/>
                  </a:xfrm>
                </p:grpSpPr>
                <p:sp>
                  <p:nvSpPr>
                    <p:cNvPr id="119" name="Quad Arrow Callout 118"/>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Quad Arrow 119"/>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254"/>
                  <p:cNvGrpSpPr/>
                  <p:nvPr/>
                </p:nvGrpSpPr>
                <p:grpSpPr>
                  <a:xfrm>
                    <a:off x="3352800" y="304800"/>
                    <a:ext cx="914400" cy="914400"/>
                    <a:chOff x="3352800" y="304800"/>
                    <a:chExt cx="914400" cy="914400"/>
                  </a:xfrm>
                </p:grpSpPr>
                <p:sp>
                  <p:nvSpPr>
                    <p:cNvPr id="117" name="Quad Arrow Callout 116"/>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Quad Arrow 117"/>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Quad Arrow 115"/>
                  <p:cNvSpPr/>
                  <p:nvPr/>
                </p:nvSpPr>
                <p:spPr>
                  <a:xfrm>
                    <a:off x="41148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Quad Arrow 112"/>
                <p:cNvSpPr/>
                <p:nvPr/>
              </p:nvSpPr>
              <p:spPr>
                <a:xfrm>
                  <a:off x="3220065" y="528484"/>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 name="Group 269"/>
            <p:cNvGrpSpPr/>
            <p:nvPr/>
          </p:nvGrpSpPr>
          <p:grpSpPr>
            <a:xfrm>
              <a:off x="5562600" y="3124200"/>
              <a:ext cx="1066800" cy="304800"/>
              <a:chOff x="1578077" y="297425"/>
              <a:chExt cx="3603523" cy="958646"/>
            </a:xfrm>
          </p:grpSpPr>
          <p:grpSp>
            <p:nvGrpSpPr>
              <p:cNvPr id="92" name="Group 259"/>
              <p:cNvGrpSpPr/>
              <p:nvPr/>
            </p:nvGrpSpPr>
            <p:grpSpPr>
              <a:xfrm>
                <a:off x="3352800" y="304800"/>
                <a:ext cx="1828800" cy="951271"/>
                <a:chOff x="3352800" y="304800"/>
                <a:chExt cx="1828800" cy="951271"/>
              </a:xfrm>
            </p:grpSpPr>
            <p:grpSp>
              <p:nvGrpSpPr>
                <p:cNvPr id="102" name="Group 256"/>
                <p:cNvGrpSpPr/>
                <p:nvPr/>
              </p:nvGrpSpPr>
              <p:grpSpPr>
                <a:xfrm>
                  <a:off x="4267200" y="341671"/>
                  <a:ext cx="914400" cy="914400"/>
                  <a:chOff x="3352800" y="304800"/>
                  <a:chExt cx="914400" cy="914400"/>
                </a:xfrm>
              </p:grpSpPr>
              <p:sp>
                <p:nvSpPr>
                  <p:cNvPr id="107" name="Quad Arrow Callout 106"/>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Quad Arrow 107"/>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254"/>
                <p:cNvGrpSpPr/>
                <p:nvPr/>
              </p:nvGrpSpPr>
              <p:grpSpPr>
                <a:xfrm>
                  <a:off x="3352800" y="304800"/>
                  <a:ext cx="914400" cy="914400"/>
                  <a:chOff x="3352800" y="304800"/>
                  <a:chExt cx="914400" cy="914400"/>
                </a:xfrm>
              </p:grpSpPr>
              <p:sp>
                <p:nvSpPr>
                  <p:cNvPr id="105" name="Quad Arrow Callout 104"/>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Quad Arrow 105"/>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Quad Arrow 103"/>
                <p:cNvSpPr/>
                <p:nvPr/>
              </p:nvSpPr>
              <p:spPr>
                <a:xfrm>
                  <a:off x="41148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260"/>
              <p:cNvGrpSpPr/>
              <p:nvPr/>
            </p:nvGrpSpPr>
            <p:grpSpPr>
              <a:xfrm>
                <a:off x="1578077" y="297425"/>
                <a:ext cx="1828800" cy="951271"/>
                <a:chOff x="3352800" y="304800"/>
                <a:chExt cx="1828800" cy="951271"/>
              </a:xfrm>
            </p:grpSpPr>
            <p:grpSp>
              <p:nvGrpSpPr>
                <p:cNvPr id="95" name="Group 256"/>
                <p:cNvGrpSpPr/>
                <p:nvPr/>
              </p:nvGrpSpPr>
              <p:grpSpPr>
                <a:xfrm>
                  <a:off x="4267200" y="341671"/>
                  <a:ext cx="914400" cy="914400"/>
                  <a:chOff x="3352800" y="304800"/>
                  <a:chExt cx="914400" cy="914400"/>
                </a:xfrm>
              </p:grpSpPr>
              <p:sp>
                <p:nvSpPr>
                  <p:cNvPr id="100" name="Quad Arrow Callout 99"/>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Quad Arrow 100"/>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254"/>
                <p:cNvGrpSpPr/>
                <p:nvPr/>
              </p:nvGrpSpPr>
              <p:grpSpPr>
                <a:xfrm>
                  <a:off x="3352800" y="304800"/>
                  <a:ext cx="914400" cy="914400"/>
                  <a:chOff x="3352800" y="304800"/>
                  <a:chExt cx="914400" cy="914400"/>
                </a:xfrm>
              </p:grpSpPr>
              <p:sp>
                <p:nvSpPr>
                  <p:cNvPr id="98" name="Quad Arrow Callout 97"/>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Quad Arrow 98"/>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Quad Arrow 96"/>
                <p:cNvSpPr/>
                <p:nvPr/>
              </p:nvSpPr>
              <p:spPr>
                <a:xfrm>
                  <a:off x="41148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Quad Arrow 93"/>
              <p:cNvSpPr/>
              <p:nvPr/>
            </p:nvSpPr>
            <p:spPr>
              <a:xfrm>
                <a:off x="3220065" y="528484"/>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Moon 84"/>
            <p:cNvSpPr/>
            <p:nvPr/>
          </p:nvSpPr>
          <p:spPr>
            <a:xfrm rot="16200000">
              <a:off x="5910416" y="1861984"/>
              <a:ext cx="381000" cy="619432"/>
            </a:xfrm>
            <a:prstGeom prst="moon">
              <a:avLst>
                <a:gd name="adj" fmla="val 61693"/>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293"/>
            <p:cNvGrpSpPr/>
            <p:nvPr/>
          </p:nvGrpSpPr>
          <p:grpSpPr>
            <a:xfrm>
              <a:off x="5715000" y="1828800"/>
              <a:ext cx="228600" cy="304800"/>
              <a:chOff x="3352800" y="304800"/>
              <a:chExt cx="914400" cy="914400"/>
            </a:xfrm>
          </p:grpSpPr>
          <p:sp>
            <p:nvSpPr>
              <p:cNvPr id="90" name="Quad Arrow Callout 89"/>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Quad Arrow 90"/>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296"/>
            <p:cNvGrpSpPr/>
            <p:nvPr/>
          </p:nvGrpSpPr>
          <p:grpSpPr>
            <a:xfrm>
              <a:off x="6248400" y="1828800"/>
              <a:ext cx="228600" cy="304800"/>
              <a:chOff x="3352800" y="304800"/>
              <a:chExt cx="914400" cy="914400"/>
            </a:xfrm>
          </p:grpSpPr>
          <p:sp>
            <p:nvSpPr>
              <p:cNvPr id="88" name="Quad Arrow Callout 87"/>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Quad Arrow 88"/>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2" name="Rectangle 191"/>
          <p:cNvSpPr/>
          <p:nvPr/>
        </p:nvSpPr>
        <p:spPr>
          <a:xfrm>
            <a:off x="7543800" y="609601"/>
            <a:ext cx="2971800" cy="954107"/>
          </a:xfrm>
          <a:prstGeom prst="rect">
            <a:avLst/>
          </a:prstGeom>
        </p:spPr>
        <p:txBody>
          <a:bodyPr wrap="square">
            <a:spAutoFit/>
          </a:bodyPr>
          <a:lstStyle/>
          <a:p>
            <a:pPr algn="ctr" fontAlgn="base"/>
            <a:r>
              <a:rPr lang="en-US" sz="2800" dirty="0">
                <a:solidFill>
                  <a:srgbClr val="FFFF00"/>
                </a:solidFill>
              </a:rPr>
              <a:t>39</a:t>
            </a:r>
            <a:r>
              <a:rPr lang="en-US" sz="2800" baseline="30000" dirty="0">
                <a:solidFill>
                  <a:srgbClr val="FFFF00"/>
                </a:solidFill>
              </a:rPr>
              <a:t>th</a:t>
            </a:r>
            <a:r>
              <a:rPr lang="en-US" sz="2800" dirty="0">
                <a:solidFill>
                  <a:srgbClr val="FFFF00"/>
                </a:solidFill>
              </a:rPr>
              <a:t> Year of the Reign of the Judges</a:t>
            </a:r>
          </a:p>
        </p:txBody>
      </p:sp>
      <p:sp>
        <p:nvSpPr>
          <p:cNvPr id="194" name="Rectangle 193"/>
          <p:cNvSpPr/>
          <p:nvPr/>
        </p:nvSpPr>
        <p:spPr>
          <a:xfrm>
            <a:off x="7010400" y="1828801"/>
            <a:ext cx="2971800" cy="1200329"/>
          </a:xfrm>
          <a:prstGeom prst="rect">
            <a:avLst/>
          </a:prstGeom>
        </p:spPr>
        <p:txBody>
          <a:bodyPr wrap="square">
            <a:spAutoFit/>
          </a:bodyPr>
          <a:lstStyle/>
          <a:p>
            <a:r>
              <a:rPr lang="en-US" dirty="0">
                <a:solidFill>
                  <a:schemeClr val="bg1"/>
                </a:solidFill>
              </a:rPr>
              <a:t>“And thus ended the account of Alma, and Helaman his son, and also </a:t>
            </a:r>
            <a:r>
              <a:rPr lang="en-US" dirty="0" err="1">
                <a:solidFill>
                  <a:schemeClr val="bg1"/>
                </a:solidFill>
              </a:rPr>
              <a:t>Shiblon</a:t>
            </a:r>
            <a:r>
              <a:rPr lang="en-US" dirty="0">
                <a:solidFill>
                  <a:schemeClr val="bg1"/>
                </a:solidFill>
              </a:rPr>
              <a:t>, who was his son.”</a:t>
            </a:r>
          </a:p>
        </p:txBody>
      </p:sp>
      <p:grpSp>
        <p:nvGrpSpPr>
          <p:cNvPr id="195" name="Group 194"/>
          <p:cNvGrpSpPr/>
          <p:nvPr/>
        </p:nvGrpSpPr>
        <p:grpSpPr>
          <a:xfrm>
            <a:off x="6477000" y="3124200"/>
            <a:ext cx="1219200" cy="3124200"/>
            <a:chOff x="3429000" y="1066800"/>
            <a:chExt cx="1524000" cy="3766449"/>
          </a:xfrm>
        </p:grpSpPr>
        <p:grpSp>
          <p:nvGrpSpPr>
            <p:cNvPr id="196" name="Group 49"/>
            <p:cNvGrpSpPr/>
            <p:nvPr/>
          </p:nvGrpSpPr>
          <p:grpSpPr>
            <a:xfrm rot="9550070">
              <a:off x="4213978" y="4219465"/>
              <a:ext cx="304800" cy="613784"/>
              <a:chOff x="1295400" y="4546730"/>
              <a:chExt cx="409568" cy="689984"/>
            </a:xfrm>
          </p:grpSpPr>
          <p:sp>
            <p:nvSpPr>
              <p:cNvPr id="244" name="Oval 243"/>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42"/>
            <p:cNvGrpSpPr/>
            <p:nvPr/>
          </p:nvGrpSpPr>
          <p:grpSpPr>
            <a:xfrm rot="15885139">
              <a:off x="3977145" y="4210668"/>
              <a:ext cx="304800" cy="613784"/>
              <a:chOff x="1295400" y="4546730"/>
              <a:chExt cx="409568" cy="689984"/>
            </a:xfrm>
          </p:grpSpPr>
          <p:sp>
            <p:nvSpPr>
              <p:cNvPr id="242" name="Oval 5"/>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Trapezoid 197"/>
            <p:cNvSpPr/>
            <p:nvPr/>
          </p:nvSpPr>
          <p:spPr>
            <a:xfrm>
              <a:off x="3685309" y="33840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47244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34290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rapezoid 200"/>
            <p:cNvSpPr/>
            <p:nvPr/>
          </p:nvSpPr>
          <p:spPr>
            <a:xfrm>
              <a:off x="3657600" y="20517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3886200" y="2127930"/>
              <a:ext cx="685800" cy="52590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3909291" y="1867002"/>
              <a:ext cx="609600" cy="5259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rapezoid 203"/>
            <p:cNvSpPr/>
            <p:nvPr/>
          </p:nvSpPr>
          <p:spPr>
            <a:xfrm rot="20397331">
              <a:off x="4372636" y="2187397"/>
              <a:ext cx="551541" cy="1157352"/>
            </a:xfrm>
            <a:prstGeom prst="trapezoid">
              <a:avLst>
                <a:gd name="adj" fmla="val 35984"/>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rapezoid 204"/>
            <p:cNvSpPr/>
            <p:nvPr/>
          </p:nvSpPr>
          <p:spPr>
            <a:xfrm rot="1296214">
              <a:off x="3544730" y="2182303"/>
              <a:ext cx="511448" cy="1132587"/>
            </a:xfrm>
            <a:prstGeom prst="trapezoid">
              <a:avLst>
                <a:gd name="adj" fmla="val 32075"/>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rapezoid 205"/>
            <p:cNvSpPr/>
            <p:nvPr/>
          </p:nvSpPr>
          <p:spPr>
            <a:xfrm rot="287694">
              <a:off x="3726428" y="21257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rapezoid 206"/>
            <p:cNvSpPr/>
            <p:nvPr/>
          </p:nvSpPr>
          <p:spPr>
            <a:xfrm rot="21293170">
              <a:off x="4267801" y="21451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8" name="Group 31"/>
            <p:cNvGrpSpPr/>
            <p:nvPr/>
          </p:nvGrpSpPr>
          <p:grpSpPr>
            <a:xfrm rot="21151532">
              <a:off x="4409671" y="1410436"/>
              <a:ext cx="343204" cy="757299"/>
              <a:chOff x="1434718" y="4935165"/>
              <a:chExt cx="343204" cy="757299"/>
            </a:xfrm>
          </p:grpSpPr>
          <p:sp>
            <p:nvSpPr>
              <p:cNvPr id="239" name="Moon 238"/>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Moon 239"/>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Moon 240"/>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29"/>
            <p:cNvGrpSpPr/>
            <p:nvPr/>
          </p:nvGrpSpPr>
          <p:grpSpPr>
            <a:xfrm rot="1653802">
              <a:off x="3690953" y="1480868"/>
              <a:ext cx="343204" cy="757299"/>
              <a:chOff x="1434718" y="4935165"/>
              <a:chExt cx="343204" cy="757299"/>
            </a:xfrm>
          </p:grpSpPr>
          <p:sp>
            <p:nvSpPr>
              <p:cNvPr id="236" name="Moon 235"/>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Moon 27"/>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Moon 28"/>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0" name="Oval 14"/>
            <p:cNvSpPr/>
            <p:nvPr/>
          </p:nvSpPr>
          <p:spPr>
            <a:xfrm>
              <a:off x="3810000" y="110652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210"/>
            <p:cNvSpPr/>
            <p:nvPr/>
          </p:nvSpPr>
          <p:spPr>
            <a:xfrm rot="5412568">
              <a:off x="4013458" y="828675"/>
              <a:ext cx="381000" cy="85725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oon 211"/>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oon 212"/>
            <p:cNvSpPr/>
            <p:nvPr/>
          </p:nvSpPr>
          <p:spPr>
            <a:xfrm rot="5412568">
              <a:off x="4065610" y="757058"/>
              <a:ext cx="223255" cy="85197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Moon 213"/>
            <p:cNvSpPr/>
            <p:nvPr/>
          </p:nvSpPr>
          <p:spPr>
            <a:xfrm rot="5412568">
              <a:off x="3889596" y="983038"/>
              <a:ext cx="217103" cy="48848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Moon 214"/>
            <p:cNvSpPr/>
            <p:nvPr/>
          </p:nvSpPr>
          <p:spPr>
            <a:xfrm rot="5412568">
              <a:off x="4351905" y="1006711"/>
              <a:ext cx="188274" cy="42361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215"/>
            <p:cNvSpPr/>
            <p:nvPr/>
          </p:nvSpPr>
          <p:spPr>
            <a:xfrm rot="14214603">
              <a:off x="4128820" y="1096021"/>
              <a:ext cx="233489"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216"/>
            <p:cNvSpPr/>
            <p:nvPr/>
          </p:nvSpPr>
          <p:spPr>
            <a:xfrm rot="14214603">
              <a:off x="4125101" y="1103909"/>
              <a:ext cx="128959" cy="29015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17"/>
            <p:cNvSpPr/>
            <p:nvPr/>
          </p:nvSpPr>
          <p:spPr>
            <a:xfrm rot="14214603">
              <a:off x="3941218" y="1069196"/>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p:cNvSpPr/>
            <p:nvPr/>
          </p:nvSpPr>
          <p:spPr>
            <a:xfrm rot="3904094">
              <a:off x="4052332" y="929465"/>
              <a:ext cx="95325" cy="45237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oon 219"/>
            <p:cNvSpPr/>
            <p:nvPr/>
          </p:nvSpPr>
          <p:spPr>
            <a:xfrm rot="20210230">
              <a:off x="4404440" y="1144891"/>
              <a:ext cx="106521" cy="33219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 name="Group 48"/>
            <p:cNvGrpSpPr/>
            <p:nvPr/>
          </p:nvGrpSpPr>
          <p:grpSpPr>
            <a:xfrm>
              <a:off x="3890818" y="3982130"/>
              <a:ext cx="609600" cy="164123"/>
              <a:chOff x="553453" y="4798401"/>
              <a:chExt cx="1858183" cy="519282"/>
            </a:xfrm>
          </p:grpSpPr>
          <p:sp>
            <p:nvSpPr>
              <p:cNvPr id="231" name="Frame 230"/>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2" name="Frame 231"/>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3" name="Frame 232"/>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4" name="Frame 233"/>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5" name="Frame 234"/>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2" name="Group 53"/>
            <p:cNvGrpSpPr/>
            <p:nvPr/>
          </p:nvGrpSpPr>
          <p:grpSpPr>
            <a:xfrm rot="1653802">
              <a:off x="3691791" y="1315553"/>
              <a:ext cx="243277" cy="536804"/>
              <a:chOff x="1434718" y="4935165"/>
              <a:chExt cx="343204" cy="757299"/>
            </a:xfrm>
          </p:grpSpPr>
          <p:sp>
            <p:nvSpPr>
              <p:cNvPr id="228" name="Moon 227"/>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oon 228"/>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Moon 229"/>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57"/>
            <p:cNvGrpSpPr/>
            <p:nvPr/>
          </p:nvGrpSpPr>
          <p:grpSpPr>
            <a:xfrm rot="20849912">
              <a:off x="4551016" y="1309696"/>
              <a:ext cx="243277" cy="536804"/>
              <a:chOff x="1434718" y="4935165"/>
              <a:chExt cx="343204" cy="757299"/>
            </a:xfrm>
          </p:grpSpPr>
          <p:sp>
            <p:nvSpPr>
              <p:cNvPr id="225" name="Moon 224"/>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225"/>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oon 226"/>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4" name="Rounded Rectangle 223"/>
            <p:cNvSpPr/>
            <p:nvPr/>
          </p:nvSpPr>
          <p:spPr>
            <a:xfrm>
              <a:off x="3733800" y="1289729"/>
              <a:ext cx="990600" cy="7620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245"/>
          <p:cNvGrpSpPr/>
          <p:nvPr/>
        </p:nvGrpSpPr>
        <p:grpSpPr>
          <a:xfrm>
            <a:off x="8001000" y="2743200"/>
            <a:ext cx="1621960" cy="3505200"/>
            <a:chOff x="1143000" y="1219200"/>
            <a:chExt cx="2203010" cy="4760902"/>
          </a:xfrm>
        </p:grpSpPr>
        <p:grpSp>
          <p:nvGrpSpPr>
            <p:cNvPr id="247" name="Group 39"/>
            <p:cNvGrpSpPr/>
            <p:nvPr/>
          </p:nvGrpSpPr>
          <p:grpSpPr>
            <a:xfrm rot="20172554">
              <a:off x="2130838" y="5085804"/>
              <a:ext cx="457200" cy="838200"/>
              <a:chOff x="3352800" y="2667000"/>
              <a:chExt cx="457200" cy="838200"/>
            </a:xfrm>
          </p:grpSpPr>
          <p:sp>
            <p:nvSpPr>
              <p:cNvPr id="317" name="Oval 40"/>
              <p:cNvSpPr/>
              <p:nvPr/>
            </p:nvSpPr>
            <p:spPr>
              <a:xfrm>
                <a:off x="3352800" y="2819400"/>
                <a:ext cx="457200" cy="6858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gular Pentagon 41"/>
              <p:cNvSpPr/>
              <p:nvPr/>
            </p:nvSpPr>
            <p:spPr>
              <a:xfrm rot="10800000">
                <a:off x="3429000" y="2667000"/>
                <a:ext cx="304800" cy="685800"/>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38"/>
            <p:cNvGrpSpPr/>
            <p:nvPr/>
          </p:nvGrpSpPr>
          <p:grpSpPr>
            <a:xfrm rot="2289593">
              <a:off x="1689496" y="5227970"/>
              <a:ext cx="410254" cy="752132"/>
              <a:chOff x="3352800" y="2667000"/>
              <a:chExt cx="457200" cy="838200"/>
            </a:xfrm>
          </p:grpSpPr>
          <p:sp>
            <p:nvSpPr>
              <p:cNvPr id="315" name="Oval 36"/>
              <p:cNvSpPr/>
              <p:nvPr/>
            </p:nvSpPr>
            <p:spPr>
              <a:xfrm>
                <a:off x="3352800" y="2819400"/>
                <a:ext cx="457200" cy="6858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gular Pentagon 37"/>
              <p:cNvSpPr/>
              <p:nvPr/>
            </p:nvSpPr>
            <p:spPr>
              <a:xfrm rot="10800000">
                <a:off x="3429000" y="2667000"/>
                <a:ext cx="304800" cy="685800"/>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9" name="Cloud 248"/>
            <p:cNvSpPr/>
            <p:nvPr/>
          </p:nvSpPr>
          <p:spPr>
            <a:xfrm rot="4934802">
              <a:off x="2200154" y="2774821"/>
              <a:ext cx="756701" cy="641187"/>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1143000" y="3886200"/>
              <a:ext cx="336884"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Trapezoid 250"/>
            <p:cNvSpPr/>
            <p:nvPr/>
          </p:nvSpPr>
          <p:spPr>
            <a:xfrm rot="1477580">
              <a:off x="1269761" y="3195489"/>
              <a:ext cx="582550" cy="1101298"/>
            </a:xfrm>
            <a:prstGeom prst="trapezoid">
              <a:avLst>
                <a:gd name="adj" fmla="val 31348"/>
              </a:avLst>
            </a:prstGeom>
            <a:solidFill>
              <a:srgbClr val="738A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2743201" y="3886200"/>
              <a:ext cx="3810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Trapezoid 252"/>
            <p:cNvSpPr/>
            <p:nvPr/>
          </p:nvSpPr>
          <p:spPr>
            <a:xfrm rot="20129341">
              <a:off x="2479523" y="3195346"/>
              <a:ext cx="582550" cy="1101298"/>
            </a:xfrm>
            <a:prstGeom prst="trapezoid">
              <a:avLst>
                <a:gd name="adj" fmla="val 31348"/>
              </a:avLst>
            </a:prstGeom>
            <a:solidFill>
              <a:srgbClr val="738A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rapezoid 253"/>
            <p:cNvSpPr/>
            <p:nvPr/>
          </p:nvSpPr>
          <p:spPr>
            <a:xfrm>
              <a:off x="1600200" y="4343400"/>
              <a:ext cx="1066800" cy="1219200"/>
            </a:xfrm>
            <a:prstGeom prst="trapezoid">
              <a:avLst>
                <a:gd name="adj" fmla="val 1209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rapezoid 254"/>
            <p:cNvSpPr/>
            <p:nvPr/>
          </p:nvSpPr>
          <p:spPr>
            <a:xfrm rot="10800000">
              <a:off x="1654277" y="3217606"/>
              <a:ext cx="990600" cy="1219200"/>
            </a:xfrm>
            <a:prstGeom prst="trapezoid">
              <a:avLst>
                <a:gd name="adj" fmla="val 6142"/>
              </a:avLst>
            </a:prstGeom>
            <a:solidFill>
              <a:srgbClr val="738A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6" name="Group 12"/>
            <p:cNvGrpSpPr/>
            <p:nvPr/>
          </p:nvGrpSpPr>
          <p:grpSpPr>
            <a:xfrm>
              <a:off x="1609209" y="3134032"/>
              <a:ext cx="1089745" cy="641448"/>
              <a:chOff x="1066800" y="3441504"/>
              <a:chExt cx="2133600" cy="1435296"/>
            </a:xfrm>
          </p:grpSpPr>
          <p:sp>
            <p:nvSpPr>
              <p:cNvPr id="305" name="Moon 11"/>
              <p:cNvSpPr/>
              <p:nvPr/>
            </p:nvSpPr>
            <p:spPr>
              <a:xfrm rot="16200000">
                <a:off x="1524000" y="3200400"/>
                <a:ext cx="1219200" cy="2133600"/>
              </a:xfrm>
              <a:prstGeom prst="moon">
                <a:avLst>
                  <a:gd name="adj" fmla="val 68859"/>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Trapezoid 2"/>
              <p:cNvSpPr/>
              <p:nvPr/>
            </p:nvSpPr>
            <p:spPr>
              <a:xfrm rot="3542795">
                <a:off x="1230885" y="3418950"/>
                <a:ext cx="381000" cy="575911"/>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Trapezoid 3"/>
              <p:cNvSpPr/>
              <p:nvPr/>
            </p:nvSpPr>
            <p:spPr>
              <a:xfrm rot="2603598">
                <a:off x="1340097" y="3520311"/>
                <a:ext cx="381000" cy="685125"/>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Trapezoid 4"/>
              <p:cNvSpPr/>
              <p:nvPr/>
            </p:nvSpPr>
            <p:spPr>
              <a:xfrm rot="18001276">
                <a:off x="2713295" y="3369235"/>
                <a:ext cx="381000" cy="525538"/>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rapezoid 5"/>
              <p:cNvSpPr/>
              <p:nvPr/>
            </p:nvSpPr>
            <p:spPr>
              <a:xfrm rot="18514807">
                <a:off x="2613085" y="3459290"/>
                <a:ext cx="381000" cy="630360"/>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Trapezoid 6"/>
              <p:cNvSpPr/>
              <p:nvPr/>
            </p:nvSpPr>
            <p:spPr>
              <a:xfrm rot="1670667">
                <a:off x="1533099" y="3614497"/>
                <a:ext cx="333644" cy="774240"/>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Trapezoid 7"/>
              <p:cNvSpPr/>
              <p:nvPr/>
            </p:nvSpPr>
            <p:spPr>
              <a:xfrm rot="19700909">
                <a:off x="2491107" y="3605358"/>
                <a:ext cx="319972" cy="731362"/>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Trapezoid 8"/>
              <p:cNvSpPr/>
              <p:nvPr/>
            </p:nvSpPr>
            <p:spPr>
              <a:xfrm rot="623602">
                <a:off x="1748881" y="3685091"/>
                <a:ext cx="381000" cy="838200"/>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rapezoid 9"/>
              <p:cNvSpPr/>
              <p:nvPr/>
            </p:nvSpPr>
            <p:spPr>
              <a:xfrm rot="20671516">
                <a:off x="2238515" y="3693235"/>
                <a:ext cx="381000" cy="838200"/>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Trapezoid 10"/>
              <p:cNvSpPr/>
              <p:nvPr/>
            </p:nvSpPr>
            <p:spPr>
              <a:xfrm>
                <a:off x="1981200" y="3733800"/>
                <a:ext cx="381000" cy="838200"/>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7" name="Regular Pentagon 256"/>
            <p:cNvSpPr/>
            <p:nvPr/>
          </p:nvSpPr>
          <p:spPr>
            <a:xfrm rot="11112827">
              <a:off x="1891149" y="2886780"/>
              <a:ext cx="587566" cy="533400"/>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Cloud 257"/>
            <p:cNvSpPr/>
            <p:nvPr/>
          </p:nvSpPr>
          <p:spPr>
            <a:xfrm rot="4934802">
              <a:off x="1531673" y="1750212"/>
              <a:ext cx="1353992" cy="1104904"/>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1752600" y="1676400"/>
              <a:ext cx="914400" cy="1447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Moon 259"/>
            <p:cNvSpPr/>
            <p:nvPr/>
          </p:nvSpPr>
          <p:spPr>
            <a:xfrm>
              <a:off x="1981200" y="1600200"/>
              <a:ext cx="301121" cy="500078"/>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Moon 260"/>
            <p:cNvSpPr/>
            <p:nvPr/>
          </p:nvSpPr>
          <p:spPr>
            <a:xfrm>
              <a:off x="2133600" y="1600200"/>
              <a:ext cx="301121" cy="500078"/>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Moon 261"/>
            <p:cNvSpPr/>
            <p:nvPr/>
          </p:nvSpPr>
          <p:spPr>
            <a:xfrm>
              <a:off x="2286000" y="1600200"/>
              <a:ext cx="301121" cy="500078"/>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3" name="Group 17"/>
            <p:cNvGrpSpPr/>
            <p:nvPr/>
          </p:nvGrpSpPr>
          <p:grpSpPr>
            <a:xfrm>
              <a:off x="1799303" y="1580535"/>
              <a:ext cx="914400" cy="476865"/>
              <a:chOff x="1321514" y="1295400"/>
              <a:chExt cx="1301944" cy="1057417"/>
            </a:xfrm>
          </p:grpSpPr>
          <p:sp>
            <p:nvSpPr>
              <p:cNvPr id="302" name="Teardrop 301"/>
              <p:cNvSpPr/>
              <p:nvPr/>
            </p:nvSpPr>
            <p:spPr>
              <a:xfrm rot="20352811" flipH="1">
                <a:off x="1934455" y="1295400"/>
                <a:ext cx="68900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Teardrop 302"/>
              <p:cNvSpPr/>
              <p:nvPr/>
            </p:nvSpPr>
            <p:spPr>
              <a:xfrm rot="5053131" flipH="1">
                <a:off x="1321335" y="1422500"/>
                <a:ext cx="771683" cy="771325"/>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flipH="1">
                <a:off x="1853433" y="1371598"/>
                <a:ext cx="703527" cy="981219"/>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Oval 263"/>
            <p:cNvSpPr/>
            <p:nvPr/>
          </p:nvSpPr>
          <p:spPr>
            <a:xfrm flipH="1">
              <a:off x="2590797" y="2743200"/>
              <a:ext cx="152402" cy="304800"/>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5" name="Group 47"/>
            <p:cNvGrpSpPr/>
            <p:nvPr/>
          </p:nvGrpSpPr>
          <p:grpSpPr>
            <a:xfrm>
              <a:off x="1676400" y="4419600"/>
              <a:ext cx="914400" cy="946905"/>
              <a:chOff x="3505200" y="4643217"/>
              <a:chExt cx="712203" cy="1106281"/>
            </a:xfrm>
          </p:grpSpPr>
          <p:sp>
            <p:nvSpPr>
              <p:cNvPr id="297" name="Trapezoid 296"/>
              <p:cNvSpPr/>
              <p:nvPr/>
            </p:nvSpPr>
            <p:spPr>
              <a:xfrm>
                <a:off x="3631197" y="4643217"/>
                <a:ext cx="255003" cy="1101298"/>
              </a:xfrm>
              <a:prstGeom prst="trapezoid">
                <a:avLst>
                  <a:gd name="adj" fmla="val 3134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Trapezoid 297"/>
              <p:cNvSpPr/>
              <p:nvPr/>
            </p:nvSpPr>
            <p:spPr>
              <a:xfrm>
                <a:off x="3810000" y="4648200"/>
                <a:ext cx="255003" cy="1101298"/>
              </a:xfrm>
              <a:prstGeom prst="trapezoid">
                <a:avLst>
                  <a:gd name="adj" fmla="val 3134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Trapezoid 298"/>
              <p:cNvSpPr/>
              <p:nvPr/>
            </p:nvSpPr>
            <p:spPr>
              <a:xfrm rot="21175091">
                <a:off x="3962400" y="4648200"/>
                <a:ext cx="255003" cy="1101298"/>
              </a:xfrm>
              <a:prstGeom prst="trapezoid">
                <a:avLst>
                  <a:gd name="adj" fmla="val 3134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Trapezoid 299"/>
              <p:cNvSpPr/>
              <p:nvPr/>
            </p:nvSpPr>
            <p:spPr>
              <a:xfrm rot="166085">
                <a:off x="3505200" y="4648200"/>
                <a:ext cx="255003" cy="1101298"/>
              </a:xfrm>
              <a:prstGeom prst="trapezoid">
                <a:avLst>
                  <a:gd name="adj" fmla="val 3134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Trapezoid 300"/>
              <p:cNvSpPr/>
              <p:nvPr/>
            </p:nvSpPr>
            <p:spPr>
              <a:xfrm>
                <a:off x="3733800" y="4648200"/>
                <a:ext cx="255003" cy="1101298"/>
              </a:xfrm>
              <a:prstGeom prst="trapezoid">
                <a:avLst>
                  <a:gd name="adj" fmla="val 3134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6" name="Trapezoid 265"/>
            <p:cNvSpPr/>
            <p:nvPr/>
          </p:nvSpPr>
          <p:spPr>
            <a:xfrm rot="5615113">
              <a:off x="1806712" y="4161090"/>
              <a:ext cx="205413" cy="445062"/>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Trapezoid 266"/>
            <p:cNvSpPr/>
            <p:nvPr/>
          </p:nvSpPr>
          <p:spPr>
            <a:xfrm rot="15984887" flipH="1">
              <a:off x="2259411" y="4161090"/>
              <a:ext cx="205413" cy="445062"/>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ounded Rectangle 267"/>
            <p:cNvSpPr/>
            <p:nvPr/>
          </p:nvSpPr>
          <p:spPr>
            <a:xfrm>
              <a:off x="2047567" y="4257368"/>
              <a:ext cx="228600" cy="304800"/>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9" name="Group 127"/>
            <p:cNvGrpSpPr/>
            <p:nvPr/>
          </p:nvGrpSpPr>
          <p:grpSpPr>
            <a:xfrm>
              <a:off x="1676400" y="1219200"/>
              <a:ext cx="1143000" cy="1066801"/>
              <a:chOff x="3047999" y="533400"/>
              <a:chExt cx="838201" cy="1066801"/>
            </a:xfrm>
          </p:grpSpPr>
          <p:sp>
            <p:nvSpPr>
              <p:cNvPr id="289" name="Moon 288"/>
              <p:cNvSpPr/>
              <p:nvPr/>
            </p:nvSpPr>
            <p:spPr>
              <a:xfrm rot="11575000">
                <a:off x="3374734" y="625777"/>
                <a:ext cx="317013" cy="750848"/>
              </a:xfrm>
              <a:prstGeom prst="moon">
                <a:avLst>
                  <a:gd name="adj" fmla="val 57356"/>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Moon 289"/>
              <p:cNvSpPr/>
              <p:nvPr/>
            </p:nvSpPr>
            <p:spPr>
              <a:xfrm rot="12577107">
                <a:off x="3441193" y="816531"/>
                <a:ext cx="317013" cy="596636"/>
              </a:xfrm>
              <a:prstGeom prst="moon">
                <a:avLst>
                  <a:gd name="adj" fmla="val 57356"/>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Moon 290"/>
              <p:cNvSpPr/>
              <p:nvPr/>
            </p:nvSpPr>
            <p:spPr>
              <a:xfrm rot="10800000">
                <a:off x="3217596" y="533400"/>
                <a:ext cx="317013" cy="825236"/>
              </a:xfrm>
              <a:prstGeom prst="moon">
                <a:avLst>
                  <a:gd name="adj" fmla="val 57356"/>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291"/>
              <p:cNvSpPr/>
              <p:nvPr/>
            </p:nvSpPr>
            <p:spPr>
              <a:xfrm rot="10800000">
                <a:off x="3352800" y="685800"/>
                <a:ext cx="152400" cy="559096"/>
              </a:xfrm>
              <a:prstGeom prst="moon">
                <a:avLst>
                  <a:gd name="adj" fmla="val 57356"/>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Moon 292"/>
              <p:cNvSpPr/>
              <p:nvPr/>
            </p:nvSpPr>
            <p:spPr>
              <a:xfrm rot="10456809">
                <a:off x="3229503" y="773085"/>
                <a:ext cx="252260" cy="596636"/>
              </a:xfrm>
              <a:prstGeom prst="moon">
                <a:avLst>
                  <a:gd name="adj" fmla="val 87500"/>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ounded Rectangle 293"/>
              <p:cNvSpPr/>
              <p:nvPr/>
            </p:nvSpPr>
            <p:spPr>
              <a:xfrm rot="5400000">
                <a:off x="3611033" y="1325033"/>
                <a:ext cx="381000" cy="169333"/>
              </a:xfrm>
              <a:prstGeom prst="roundRect">
                <a:avLst>
                  <a:gd name="adj" fmla="val 50000"/>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ounded Rectangle 294"/>
              <p:cNvSpPr/>
              <p:nvPr/>
            </p:nvSpPr>
            <p:spPr>
              <a:xfrm rot="5400000">
                <a:off x="2942166" y="1325034"/>
                <a:ext cx="381000" cy="169333"/>
              </a:xfrm>
              <a:prstGeom prst="roundRect">
                <a:avLst>
                  <a:gd name="adj" fmla="val 50000"/>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ounded Rectangle 295"/>
              <p:cNvSpPr/>
              <p:nvPr/>
            </p:nvSpPr>
            <p:spPr>
              <a:xfrm>
                <a:off x="3048000" y="1143000"/>
                <a:ext cx="838200" cy="304800"/>
              </a:xfrm>
              <a:prstGeom prst="roundRect">
                <a:avLst>
                  <a:gd name="adj" fmla="val 50000"/>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0" name="Trapezoid 269"/>
            <p:cNvSpPr/>
            <p:nvPr/>
          </p:nvSpPr>
          <p:spPr>
            <a:xfrm rot="10115727">
              <a:off x="1867183" y="1728204"/>
              <a:ext cx="191729" cy="407368"/>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Trapezoid 270"/>
            <p:cNvSpPr/>
            <p:nvPr/>
          </p:nvSpPr>
          <p:spPr>
            <a:xfrm rot="10800000">
              <a:off x="2145890" y="1649361"/>
              <a:ext cx="191729" cy="490806"/>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Trapezoid 271"/>
            <p:cNvSpPr/>
            <p:nvPr/>
          </p:nvSpPr>
          <p:spPr>
            <a:xfrm rot="11326737">
              <a:off x="2405236" y="1720540"/>
              <a:ext cx="191729" cy="417624"/>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3" name="Group 133"/>
            <p:cNvGrpSpPr/>
            <p:nvPr/>
          </p:nvGrpSpPr>
          <p:grpSpPr>
            <a:xfrm>
              <a:off x="2819400" y="1524000"/>
              <a:ext cx="526610" cy="4290291"/>
              <a:chOff x="4132973" y="1752600"/>
              <a:chExt cx="526610" cy="4290291"/>
            </a:xfrm>
          </p:grpSpPr>
          <p:sp>
            <p:nvSpPr>
              <p:cNvPr id="275" name="Rectangle 274"/>
              <p:cNvSpPr/>
              <p:nvPr/>
            </p:nvSpPr>
            <p:spPr>
              <a:xfrm>
                <a:off x="4343400" y="2209800"/>
                <a:ext cx="76200" cy="2895600"/>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p:cNvSpPr/>
              <p:nvPr/>
            </p:nvSpPr>
            <p:spPr>
              <a:xfrm>
                <a:off x="4343400" y="3147291"/>
                <a:ext cx="76200" cy="2895600"/>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7" name="Group 210"/>
              <p:cNvGrpSpPr/>
              <p:nvPr/>
            </p:nvGrpSpPr>
            <p:grpSpPr>
              <a:xfrm rot="14240719">
                <a:off x="4138261" y="3120138"/>
                <a:ext cx="582298" cy="460347"/>
                <a:chOff x="1077041" y="3083173"/>
                <a:chExt cx="1451068" cy="1576735"/>
              </a:xfrm>
              <a:solidFill>
                <a:srgbClr val="C00000"/>
              </a:solidFill>
            </p:grpSpPr>
            <p:sp>
              <p:nvSpPr>
                <p:cNvPr id="287" name="Moon 286"/>
                <p:cNvSpPr/>
                <p:nvPr/>
              </p:nvSpPr>
              <p:spPr>
                <a:xfrm rot="15564222">
                  <a:off x="1558954" y="3683209"/>
                  <a:ext cx="487241" cy="1451068"/>
                </a:xfrm>
                <a:prstGeom prst="moon">
                  <a:avLst>
                    <a:gd name="adj" fmla="val 5141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Moon 287"/>
                <p:cNvSpPr/>
                <p:nvPr/>
              </p:nvSpPr>
              <p:spPr>
                <a:xfrm rot="8599183">
                  <a:off x="1956781" y="3083173"/>
                  <a:ext cx="385316" cy="1576735"/>
                </a:xfrm>
                <a:prstGeom prst="moon">
                  <a:avLst>
                    <a:gd name="adj" fmla="val 5735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8" name="Moon 277"/>
              <p:cNvSpPr/>
              <p:nvPr/>
            </p:nvSpPr>
            <p:spPr>
              <a:xfrm rot="1702267">
                <a:off x="4132973" y="2979380"/>
                <a:ext cx="192253" cy="766528"/>
              </a:xfrm>
              <a:prstGeom prst="moon">
                <a:avLst>
                  <a:gd name="adj" fmla="val 28987"/>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9" name="Group 215"/>
              <p:cNvGrpSpPr/>
              <p:nvPr/>
            </p:nvGrpSpPr>
            <p:grpSpPr>
              <a:xfrm>
                <a:off x="4343398" y="2842914"/>
                <a:ext cx="309754" cy="328802"/>
                <a:chOff x="2465395" y="1637223"/>
                <a:chExt cx="533400" cy="655781"/>
              </a:xfrm>
            </p:grpSpPr>
            <p:sp>
              <p:nvSpPr>
                <p:cNvPr id="285" name="Trapezoid 284"/>
                <p:cNvSpPr/>
                <p:nvPr/>
              </p:nvSpPr>
              <p:spPr>
                <a:xfrm rot="6014075">
                  <a:off x="2594704" y="1584114"/>
                  <a:ext cx="350982" cy="457200"/>
                </a:xfrm>
                <a:prstGeom prst="trapezoid">
                  <a:avLst>
                    <a:gd name="adj" fmla="val 15909"/>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Trapezoid 285"/>
                <p:cNvSpPr/>
                <p:nvPr/>
              </p:nvSpPr>
              <p:spPr>
                <a:xfrm rot="5999871">
                  <a:off x="2518504" y="1888913"/>
                  <a:ext cx="350982" cy="457200"/>
                </a:xfrm>
                <a:prstGeom prst="trapezoid">
                  <a:avLst>
                    <a:gd name="adj" fmla="val 15909"/>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0" name="Group 216"/>
              <p:cNvGrpSpPr/>
              <p:nvPr/>
            </p:nvGrpSpPr>
            <p:grpSpPr>
              <a:xfrm flipH="1">
                <a:off x="4159053" y="2842914"/>
                <a:ext cx="309754" cy="328802"/>
                <a:chOff x="2465395" y="1637223"/>
                <a:chExt cx="533400" cy="655781"/>
              </a:xfrm>
            </p:grpSpPr>
            <p:sp>
              <p:nvSpPr>
                <p:cNvPr id="283" name="Trapezoid 282"/>
                <p:cNvSpPr/>
                <p:nvPr/>
              </p:nvSpPr>
              <p:spPr>
                <a:xfrm rot="6014075">
                  <a:off x="2594704" y="1584114"/>
                  <a:ext cx="350982" cy="457200"/>
                </a:xfrm>
                <a:prstGeom prst="trapezoid">
                  <a:avLst>
                    <a:gd name="adj" fmla="val 15909"/>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Trapezoid 283"/>
                <p:cNvSpPr/>
                <p:nvPr/>
              </p:nvSpPr>
              <p:spPr>
                <a:xfrm rot="5999871">
                  <a:off x="2518504" y="1888913"/>
                  <a:ext cx="350982" cy="457200"/>
                </a:xfrm>
                <a:prstGeom prst="trapezoid">
                  <a:avLst>
                    <a:gd name="adj" fmla="val 15909"/>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1" name="Trapezoid 280"/>
              <p:cNvSpPr/>
              <p:nvPr/>
            </p:nvSpPr>
            <p:spPr>
              <a:xfrm rot="10800000">
                <a:off x="4221018" y="2819400"/>
                <a:ext cx="350982" cy="304800"/>
              </a:xfrm>
              <a:prstGeom prst="trapezoid">
                <a:avLst>
                  <a:gd name="adj" fmla="val 15909"/>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lowchart: Extract 281"/>
              <p:cNvSpPr/>
              <p:nvPr/>
            </p:nvSpPr>
            <p:spPr>
              <a:xfrm>
                <a:off x="4343400" y="1752600"/>
                <a:ext cx="76200" cy="457200"/>
              </a:xfrm>
              <a:prstGeom prst="flowChartExtra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4" name="Oval 273"/>
            <p:cNvSpPr/>
            <p:nvPr/>
          </p:nvSpPr>
          <p:spPr>
            <a:xfrm>
              <a:off x="2971800" y="4114801"/>
              <a:ext cx="228600" cy="228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0" name="Group 319">
            <a:extLst>
              <a:ext uri="{FF2B5EF4-FFF2-40B4-BE49-F238E27FC236}">
                <a16:creationId xmlns:a16="http://schemas.microsoft.com/office/drawing/2014/main" id="{414A5769-ACE7-42E3-AB83-7989AE94D568}"/>
              </a:ext>
            </a:extLst>
          </p:cNvPr>
          <p:cNvGrpSpPr/>
          <p:nvPr/>
        </p:nvGrpSpPr>
        <p:grpSpPr>
          <a:xfrm>
            <a:off x="4876800" y="3370729"/>
            <a:ext cx="1335741" cy="3021106"/>
            <a:chOff x="7467600" y="1066800"/>
            <a:chExt cx="1220409" cy="2895600"/>
          </a:xfrm>
        </p:grpSpPr>
        <p:grpSp>
          <p:nvGrpSpPr>
            <p:cNvPr id="321" name="Group 47">
              <a:extLst>
                <a:ext uri="{FF2B5EF4-FFF2-40B4-BE49-F238E27FC236}">
                  <a16:creationId xmlns:a16="http://schemas.microsoft.com/office/drawing/2014/main" id="{8C3609AC-5A30-4FC6-A0A5-603BD3147B35}"/>
                </a:ext>
              </a:extLst>
            </p:cNvPr>
            <p:cNvGrpSpPr/>
            <p:nvPr/>
          </p:nvGrpSpPr>
          <p:grpSpPr>
            <a:xfrm>
              <a:off x="8024836" y="3593399"/>
              <a:ext cx="297530" cy="369001"/>
              <a:chOff x="6106804" y="4039302"/>
              <a:chExt cx="666047" cy="774146"/>
            </a:xfrm>
          </p:grpSpPr>
          <p:sp>
            <p:nvSpPr>
              <p:cNvPr id="382" name="Oval 381">
                <a:extLst>
                  <a:ext uri="{FF2B5EF4-FFF2-40B4-BE49-F238E27FC236}">
                    <a16:creationId xmlns:a16="http://schemas.microsoft.com/office/drawing/2014/main" id="{0C7EB087-50C3-48A9-91B2-96794E90A34E}"/>
                  </a:ext>
                </a:extLst>
              </p:cNvPr>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a:extLst>
                  <a:ext uri="{FF2B5EF4-FFF2-40B4-BE49-F238E27FC236}">
                    <a16:creationId xmlns:a16="http://schemas.microsoft.com/office/drawing/2014/main" id="{90A23445-9BEC-42E4-8B7C-22BC119F574D}"/>
                  </a:ext>
                </a:extLst>
              </p:cNvPr>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a:extLst>
                  <a:ext uri="{FF2B5EF4-FFF2-40B4-BE49-F238E27FC236}">
                    <a16:creationId xmlns:a16="http://schemas.microsoft.com/office/drawing/2014/main" id="{CA32A30F-FD4A-46C7-80E8-C4C925C1D333}"/>
                  </a:ext>
                </a:extLst>
              </p:cNvPr>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 name="Group 47">
              <a:extLst>
                <a:ext uri="{FF2B5EF4-FFF2-40B4-BE49-F238E27FC236}">
                  <a16:creationId xmlns:a16="http://schemas.microsoft.com/office/drawing/2014/main" id="{B7F7530B-AE64-42BC-82A4-F9E8DCFC4032}"/>
                </a:ext>
              </a:extLst>
            </p:cNvPr>
            <p:cNvGrpSpPr/>
            <p:nvPr/>
          </p:nvGrpSpPr>
          <p:grpSpPr>
            <a:xfrm rot="2613352">
              <a:off x="7796672" y="3534812"/>
              <a:ext cx="297530" cy="369001"/>
              <a:chOff x="6106804" y="4039302"/>
              <a:chExt cx="666047" cy="774146"/>
            </a:xfrm>
          </p:grpSpPr>
          <p:sp>
            <p:nvSpPr>
              <p:cNvPr id="379" name="Oval 378">
                <a:extLst>
                  <a:ext uri="{FF2B5EF4-FFF2-40B4-BE49-F238E27FC236}">
                    <a16:creationId xmlns:a16="http://schemas.microsoft.com/office/drawing/2014/main" id="{1AC2CC77-4BCF-4792-AD45-176F7E1ACD1B}"/>
                  </a:ext>
                </a:extLst>
              </p:cNvPr>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a:extLst>
                  <a:ext uri="{FF2B5EF4-FFF2-40B4-BE49-F238E27FC236}">
                    <a16:creationId xmlns:a16="http://schemas.microsoft.com/office/drawing/2014/main" id="{96DD7124-FB7C-4406-93A8-C3527A75E0D2}"/>
                  </a:ext>
                </a:extLst>
              </p:cNvPr>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a:extLst>
                  <a:ext uri="{FF2B5EF4-FFF2-40B4-BE49-F238E27FC236}">
                    <a16:creationId xmlns:a16="http://schemas.microsoft.com/office/drawing/2014/main" id="{59951AA4-770B-4641-BA80-831BBA3D6F5D}"/>
                  </a:ext>
                </a:extLst>
              </p:cNvPr>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3" name="Trapezoid 322">
              <a:extLst>
                <a:ext uri="{FF2B5EF4-FFF2-40B4-BE49-F238E27FC236}">
                  <a16:creationId xmlns:a16="http://schemas.microsoft.com/office/drawing/2014/main" id="{34B92217-067A-4070-9FBF-94E91BA518C3}"/>
                </a:ext>
              </a:extLst>
            </p:cNvPr>
            <p:cNvSpPr/>
            <p:nvPr/>
          </p:nvSpPr>
          <p:spPr>
            <a:xfrm>
              <a:off x="7608416" y="2788642"/>
              <a:ext cx="953102" cy="985715"/>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ounded Rectangle 75">
              <a:extLst>
                <a:ext uri="{FF2B5EF4-FFF2-40B4-BE49-F238E27FC236}">
                  <a16:creationId xmlns:a16="http://schemas.microsoft.com/office/drawing/2014/main" id="{61A1157B-FC15-4257-9DA0-9C95128928A4}"/>
                </a:ext>
              </a:extLst>
            </p:cNvPr>
            <p:cNvSpPr/>
            <p:nvPr/>
          </p:nvSpPr>
          <p:spPr>
            <a:xfrm>
              <a:off x="7684443" y="1201995"/>
              <a:ext cx="850983" cy="653780"/>
            </a:xfrm>
            <a:prstGeom prst="roundRect">
              <a:avLst>
                <a:gd name="adj" fmla="val 3196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5" name="Group 54">
              <a:extLst>
                <a:ext uri="{FF2B5EF4-FFF2-40B4-BE49-F238E27FC236}">
                  <a16:creationId xmlns:a16="http://schemas.microsoft.com/office/drawing/2014/main" id="{913F1E71-999C-4A84-8551-7920CB1F2351}"/>
                </a:ext>
              </a:extLst>
            </p:cNvPr>
            <p:cNvGrpSpPr/>
            <p:nvPr/>
          </p:nvGrpSpPr>
          <p:grpSpPr>
            <a:xfrm>
              <a:off x="7467600" y="1788789"/>
              <a:ext cx="1220409" cy="1354821"/>
              <a:chOff x="4543778" y="2060454"/>
              <a:chExt cx="2731990" cy="2857579"/>
            </a:xfrm>
          </p:grpSpPr>
          <p:sp>
            <p:nvSpPr>
              <p:cNvPr id="373" name="Oval 372">
                <a:extLst>
                  <a:ext uri="{FF2B5EF4-FFF2-40B4-BE49-F238E27FC236}">
                    <a16:creationId xmlns:a16="http://schemas.microsoft.com/office/drawing/2014/main" id="{0BF6F7CE-3EC6-4F33-9A84-1AD0DC3D1F83}"/>
                  </a:ext>
                </a:extLst>
              </p:cNvPr>
              <p:cNvSpPr/>
              <p:nvPr/>
            </p:nvSpPr>
            <p:spPr>
              <a:xfrm>
                <a:off x="6825327" y="3648474"/>
                <a:ext cx="450441" cy="8444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a:extLst>
                  <a:ext uri="{FF2B5EF4-FFF2-40B4-BE49-F238E27FC236}">
                    <a16:creationId xmlns:a16="http://schemas.microsoft.com/office/drawing/2014/main" id="{F1829ABC-7E21-430D-A1FF-F4E9995B2087}"/>
                  </a:ext>
                </a:extLst>
              </p:cNvPr>
              <p:cNvSpPr/>
              <p:nvPr/>
            </p:nvSpPr>
            <p:spPr>
              <a:xfrm>
                <a:off x="4543778" y="3560250"/>
                <a:ext cx="450444" cy="8444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Trapezoid 374">
                <a:extLst>
                  <a:ext uri="{FF2B5EF4-FFF2-40B4-BE49-F238E27FC236}">
                    <a16:creationId xmlns:a16="http://schemas.microsoft.com/office/drawing/2014/main" id="{EC9C87B8-2896-41C6-92CF-5C98616CE688}"/>
                  </a:ext>
                </a:extLst>
              </p:cNvPr>
              <p:cNvSpPr/>
              <p:nvPr/>
            </p:nvSpPr>
            <p:spPr>
              <a:xfrm rot="20102191">
                <a:off x="6267526" y="2091421"/>
                <a:ext cx="990600" cy="2115430"/>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Trapezoid 375">
                <a:extLst>
                  <a:ext uri="{FF2B5EF4-FFF2-40B4-BE49-F238E27FC236}">
                    <a16:creationId xmlns:a16="http://schemas.microsoft.com/office/drawing/2014/main" id="{875580BE-2A65-424D-A294-793BFD3391C5}"/>
                  </a:ext>
                </a:extLst>
              </p:cNvPr>
              <p:cNvSpPr/>
              <p:nvPr/>
            </p:nvSpPr>
            <p:spPr>
              <a:xfrm rot="1327004">
                <a:off x="4648115" y="2060454"/>
                <a:ext cx="990600" cy="2115430"/>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Trapezoid 376">
                <a:extLst>
                  <a:ext uri="{FF2B5EF4-FFF2-40B4-BE49-F238E27FC236}">
                    <a16:creationId xmlns:a16="http://schemas.microsoft.com/office/drawing/2014/main" id="{8912B520-80EC-4C1C-A93C-2C2377877DAC}"/>
                  </a:ext>
                </a:extLst>
              </p:cNvPr>
              <p:cNvSpPr/>
              <p:nvPr/>
            </p:nvSpPr>
            <p:spPr>
              <a:xfrm>
                <a:off x="4964084" y="2189276"/>
                <a:ext cx="1836163" cy="2728757"/>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Isosceles Triangle 377">
                <a:extLst>
                  <a:ext uri="{FF2B5EF4-FFF2-40B4-BE49-F238E27FC236}">
                    <a16:creationId xmlns:a16="http://schemas.microsoft.com/office/drawing/2014/main" id="{6AEB5AF2-96D3-438D-B2CC-548446019152}"/>
                  </a:ext>
                </a:extLst>
              </p:cNvPr>
              <p:cNvSpPr/>
              <p:nvPr/>
            </p:nvSpPr>
            <p:spPr>
              <a:xfrm rot="10800000">
                <a:off x="5638800" y="2133600"/>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 name="Group 325">
              <a:extLst>
                <a:ext uri="{FF2B5EF4-FFF2-40B4-BE49-F238E27FC236}">
                  <a16:creationId xmlns:a16="http://schemas.microsoft.com/office/drawing/2014/main" id="{E43603C0-1A75-44E6-861A-E0D0ECD86D1A}"/>
                </a:ext>
              </a:extLst>
            </p:cNvPr>
            <p:cNvGrpSpPr/>
            <p:nvPr/>
          </p:nvGrpSpPr>
          <p:grpSpPr>
            <a:xfrm>
              <a:off x="7730547" y="1811052"/>
              <a:ext cx="238814" cy="181676"/>
              <a:chOff x="5105400" y="914400"/>
              <a:chExt cx="685800" cy="569259"/>
            </a:xfrm>
          </p:grpSpPr>
          <p:sp>
            <p:nvSpPr>
              <p:cNvPr id="363" name="Rounded Rectangle 130">
                <a:extLst>
                  <a:ext uri="{FF2B5EF4-FFF2-40B4-BE49-F238E27FC236}">
                    <a16:creationId xmlns:a16="http://schemas.microsoft.com/office/drawing/2014/main" id="{3BC59B23-10A2-4CC2-BC28-16036A7B2C31}"/>
                  </a:ext>
                </a:extLst>
              </p:cNvPr>
              <p:cNvSpPr/>
              <p:nvPr/>
            </p:nvSpPr>
            <p:spPr>
              <a:xfrm>
                <a:off x="5105400" y="914400"/>
                <a:ext cx="685800" cy="228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4" name="Group 363">
                <a:extLst>
                  <a:ext uri="{FF2B5EF4-FFF2-40B4-BE49-F238E27FC236}">
                    <a16:creationId xmlns:a16="http://schemas.microsoft.com/office/drawing/2014/main" id="{4BE923B2-EE67-42D7-89E9-AE1A2389AE0E}"/>
                  </a:ext>
                </a:extLst>
              </p:cNvPr>
              <p:cNvGrpSpPr/>
              <p:nvPr/>
            </p:nvGrpSpPr>
            <p:grpSpPr>
              <a:xfrm>
                <a:off x="5105400" y="1066800"/>
                <a:ext cx="228600" cy="416859"/>
                <a:chOff x="5105400" y="1066800"/>
                <a:chExt cx="228600" cy="416859"/>
              </a:xfrm>
            </p:grpSpPr>
            <p:sp>
              <p:nvSpPr>
                <p:cNvPr id="371" name="Trapezoid 370">
                  <a:extLst>
                    <a:ext uri="{FF2B5EF4-FFF2-40B4-BE49-F238E27FC236}">
                      <a16:creationId xmlns:a16="http://schemas.microsoft.com/office/drawing/2014/main" id="{C5D96D5D-5DB4-4789-B2DA-AF35DD2EAA60}"/>
                    </a:ext>
                  </a:extLst>
                </p:cNvPr>
                <p:cNvSpPr/>
                <p:nvPr/>
              </p:nvSpPr>
              <p:spPr>
                <a:xfrm>
                  <a:off x="5159188" y="1178859"/>
                  <a:ext cx="152400" cy="304800"/>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a:extLst>
                    <a:ext uri="{FF2B5EF4-FFF2-40B4-BE49-F238E27FC236}">
                      <a16:creationId xmlns:a16="http://schemas.microsoft.com/office/drawing/2014/main" id="{332FD30C-86A5-4E03-AA6F-41A8C9D01834}"/>
                    </a:ext>
                  </a:extLst>
                </p:cNvPr>
                <p:cNvSpPr/>
                <p:nvPr/>
              </p:nvSpPr>
              <p:spPr>
                <a:xfrm>
                  <a:off x="5105400" y="1066800"/>
                  <a:ext cx="2286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5" name="Group 364">
                <a:extLst>
                  <a:ext uri="{FF2B5EF4-FFF2-40B4-BE49-F238E27FC236}">
                    <a16:creationId xmlns:a16="http://schemas.microsoft.com/office/drawing/2014/main" id="{73B2E470-B21F-41F9-8278-79D7A19E74E7}"/>
                  </a:ext>
                </a:extLst>
              </p:cNvPr>
              <p:cNvGrpSpPr/>
              <p:nvPr/>
            </p:nvGrpSpPr>
            <p:grpSpPr>
              <a:xfrm>
                <a:off x="5311589" y="1066800"/>
                <a:ext cx="228600" cy="416859"/>
                <a:chOff x="5105400" y="1066800"/>
                <a:chExt cx="228600" cy="416859"/>
              </a:xfrm>
            </p:grpSpPr>
            <p:sp>
              <p:nvSpPr>
                <p:cNvPr id="369" name="Trapezoid 368">
                  <a:extLst>
                    <a:ext uri="{FF2B5EF4-FFF2-40B4-BE49-F238E27FC236}">
                      <a16:creationId xmlns:a16="http://schemas.microsoft.com/office/drawing/2014/main" id="{5D410271-DD3A-40AA-ADD0-4C7F1E3EA128}"/>
                    </a:ext>
                  </a:extLst>
                </p:cNvPr>
                <p:cNvSpPr/>
                <p:nvPr/>
              </p:nvSpPr>
              <p:spPr>
                <a:xfrm>
                  <a:off x="5159188" y="1178859"/>
                  <a:ext cx="152400" cy="304800"/>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a:extLst>
                    <a:ext uri="{FF2B5EF4-FFF2-40B4-BE49-F238E27FC236}">
                      <a16:creationId xmlns:a16="http://schemas.microsoft.com/office/drawing/2014/main" id="{E0CC8966-3828-4CFE-9791-F6D0924BE556}"/>
                    </a:ext>
                  </a:extLst>
                </p:cNvPr>
                <p:cNvSpPr/>
                <p:nvPr/>
              </p:nvSpPr>
              <p:spPr>
                <a:xfrm>
                  <a:off x="5105400" y="1066800"/>
                  <a:ext cx="2286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6" name="Group 365">
                <a:extLst>
                  <a:ext uri="{FF2B5EF4-FFF2-40B4-BE49-F238E27FC236}">
                    <a16:creationId xmlns:a16="http://schemas.microsoft.com/office/drawing/2014/main" id="{1F17D8F8-F449-42E6-9AF2-5B5A000320E7}"/>
                  </a:ext>
                </a:extLst>
              </p:cNvPr>
              <p:cNvGrpSpPr/>
              <p:nvPr/>
            </p:nvGrpSpPr>
            <p:grpSpPr>
              <a:xfrm>
                <a:off x="5562600" y="1066800"/>
                <a:ext cx="228600" cy="416859"/>
                <a:chOff x="5105400" y="1066800"/>
                <a:chExt cx="228600" cy="416859"/>
              </a:xfrm>
            </p:grpSpPr>
            <p:sp>
              <p:nvSpPr>
                <p:cNvPr id="367" name="Trapezoid 366">
                  <a:extLst>
                    <a:ext uri="{FF2B5EF4-FFF2-40B4-BE49-F238E27FC236}">
                      <a16:creationId xmlns:a16="http://schemas.microsoft.com/office/drawing/2014/main" id="{7C7744AD-163F-4093-8F22-75D3BCA7F93D}"/>
                    </a:ext>
                  </a:extLst>
                </p:cNvPr>
                <p:cNvSpPr/>
                <p:nvPr/>
              </p:nvSpPr>
              <p:spPr>
                <a:xfrm>
                  <a:off x="5159188" y="1178859"/>
                  <a:ext cx="152400" cy="304800"/>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a:extLst>
                    <a:ext uri="{FF2B5EF4-FFF2-40B4-BE49-F238E27FC236}">
                      <a16:creationId xmlns:a16="http://schemas.microsoft.com/office/drawing/2014/main" id="{DF2358BE-8EAD-485B-8FCF-73072010F9FC}"/>
                    </a:ext>
                  </a:extLst>
                </p:cNvPr>
                <p:cNvSpPr/>
                <p:nvPr/>
              </p:nvSpPr>
              <p:spPr>
                <a:xfrm>
                  <a:off x="5105400" y="1066800"/>
                  <a:ext cx="2286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7" name="Group 326">
              <a:extLst>
                <a:ext uri="{FF2B5EF4-FFF2-40B4-BE49-F238E27FC236}">
                  <a16:creationId xmlns:a16="http://schemas.microsoft.com/office/drawing/2014/main" id="{B60A576A-7A26-4B36-B5F5-DAABC2C2190F}"/>
                </a:ext>
              </a:extLst>
            </p:cNvPr>
            <p:cNvGrpSpPr/>
            <p:nvPr/>
          </p:nvGrpSpPr>
          <p:grpSpPr>
            <a:xfrm>
              <a:off x="8212858" y="1806104"/>
              <a:ext cx="238814" cy="181676"/>
              <a:chOff x="5105400" y="914400"/>
              <a:chExt cx="685800" cy="569259"/>
            </a:xfrm>
          </p:grpSpPr>
          <p:sp>
            <p:nvSpPr>
              <p:cNvPr id="353" name="Rounded Rectangle 145">
                <a:extLst>
                  <a:ext uri="{FF2B5EF4-FFF2-40B4-BE49-F238E27FC236}">
                    <a16:creationId xmlns:a16="http://schemas.microsoft.com/office/drawing/2014/main" id="{FE68C473-EC95-42B7-AEFB-02179D6ECC87}"/>
                  </a:ext>
                </a:extLst>
              </p:cNvPr>
              <p:cNvSpPr/>
              <p:nvPr/>
            </p:nvSpPr>
            <p:spPr>
              <a:xfrm>
                <a:off x="5105400" y="914400"/>
                <a:ext cx="685800" cy="228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4" name="Group 133">
                <a:extLst>
                  <a:ext uri="{FF2B5EF4-FFF2-40B4-BE49-F238E27FC236}">
                    <a16:creationId xmlns:a16="http://schemas.microsoft.com/office/drawing/2014/main" id="{A8B54F25-82A5-4F12-A71B-EAE48720892A}"/>
                  </a:ext>
                </a:extLst>
              </p:cNvPr>
              <p:cNvGrpSpPr/>
              <p:nvPr/>
            </p:nvGrpSpPr>
            <p:grpSpPr>
              <a:xfrm>
                <a:off x="5105400" y="1066800"/>
                <a:ext cx="228600" cy="416859"/>
                <a:chOff x="5105400" y="1066800"/>
                <a:chExt cx="228600" cy="416859"/>
              </a:xfrm>
            </p:grpSpPr>
            <p:sp>
              <p:nvSpPr>
                <p:cNvPr id="361" name="Trapezoid 360">
                  <a:extLst>
                    <a:ext uri="{FF2B5EF4-FFF2-40B4-BE49-F238E27FC236}">
                      <a16:creationId xmlns:a16="http://schemas.microsoft.com/office/drawing/2014/main" id="{05031A03-F399-4960-B784-6BC370A5A5B8}"/>
                    </a:ext>
                  </a:extLst>
                </p:cNvPr>
                <p:cNvSpPr/>
                <p:nvPr/>
              </p:nvSpPr>
              <p:spPr>
                <a:xfrm>
                  <a:off x="5159188" y="1178859"/>
                  <a:ext cx="152400" cy="304800"/>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a:extLst>
                    <a:ext uri="{FF2B5EF4-FFF2-40B4-BE49-F238E27FC236}">
                      <a16:creationId xmlns:a16="http://schemas.microsoft.com/office/drawing/2014/main" id="{770A3985-B6F7-4CD0-B991-5621563B4360}"/>
                    </a:ext>
                  </a:extLst>
                </p:cNvPr>
                <p:cNvSpPr/>
                <p:nvPr/>
              </p:nvSpPr>
              <p:spPr>
                <a:xfrm>
                  <a:off x="5105400" y="1066800"/>
                  <a:ext cx="2286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 name="Group 134">
                <a:extLst>
                  <a:ext uri="{FF2B5EF4-FFF2-40B4-BE49-F238E27FC236}">
                    <a16:creationId xmlns:a16="http://schemas.microsoft.com/office/drawing/2014/main" id="{FBE02878-8323-4721-A1D3-C281C1708151}"/>
                  </a:ext>
                </a:extLst>
              </p:cNvPr>
              <p:cNvGrpSpPr/>
              <p:nvPr/>
            </p:nvGrpSpPr>
            <p:grpSpPr>
              <a:xfrm>
                <a:off x="5311589" y="1066800"/>
                <a:ext cx="228600" cy="416859"/>
                <a:chOff x="5105400" y="1066800"/>
                <a:chExt cx="228600" cy="416859"/>
              </a:xfrm>
            </p:grpSpPr>
            <p:sp>
              <p:nvSpPr>
                <p:cNvPr id="359" name="Trapezoid 358">
                  <a:extLst>
                    <a:ext uri="{FF2B5EF4-FFF2-40B4-BE49-F238E27FC236}">
                      <a16:creationId xmlns:a16="http://schemas.microsoft.com/office/drawing/2014/main" id="{EFE11E5F-3E65-44EB-BD5B-5198E5779886}"/>
                    </a:ext>
                  </a:extLst>
                </p:cNvPr>
                <p:cNvSpPr/>
                <p:nvPr/>
              </p:nvSpPr>
              <p:spPr>
                <a:xfrm>
                  <a:off x="5159188" y="1178859"/>
                  <a:ext cx="152400" cy="304800"/>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a:extLst>
                    <a:ext uri="{FF2B5EF4-FFF2-40B4-BE49-F238E27FC236}">
                      <a16:creationId xmlns:a16="http://schemas.microsoft.com/office/drawing/2014/main" id="{C216B9A0-1089-44EF-8F8E-74C561D3F8E8}"/>
                    </a:ext>
                  </a:extLst>
                </p:cNvPr>
                <p:cNvSpPr/>
                <p:nvPr/>
              </p:nvSpPr>
              <p:spPr>
                <a:xfrm>
                  <a:off x="5105400" y="1066800"/>
                  <a:ext cx="2286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6" name="Group 140">
                <a:extLst>
                  <a:ext uri="{FF2B5EF4-FFF2-40B4-BE49-F238E27FC236}">
                    <a16:creationId xmlns:a16="http://schemas.microsoft.com/office/drawing/2014/main" id="{99F3CC28-3C4E-4C6C-9ECD-DE4FBA709A21}"/>
                  </a:ext>
                </a:extLst>
              </p:cNvPr>
              <p:cNvGrpSpPr/>
              <p:nvPr/>
            </p:nvGrpSpPr>
            <p:grpSpPr>
              <a:xfrm>
                <a:off x="5562600" y="1066800"/>
                <a:ext cx="228600" cy="416859"/>
                <a:chOff x="5105400" y="1066800"/>
                <a:chExt cx="228600" cy="416859"/>
              </a:xfrm>
            </p:grpSpPr>
            <p:sp>
              <p:nvSpPr>
                <p:cNvPr id="357" name="Trapezoid 356">
                  <a:extLst>
                    <a:ext uri="{FF2B5EF4-FFF2-40B4-BE49-F238E27FC236}">
                      <a16:creationId xmlns:a16="http://schemas.microsoft.com/office/drawing/2014/main" id="{F3CB24B7-A064-44F4-B8F4-11C2E6653B30}"/>
                    </a:ext>
                  </a:extLst>
                </p:cNvPr>
                <p:cNvSpPr/>
                <p:nvPr/>
              </p:nvSpPr>
              <p:spPr>
                <a:xfrm>
                  <a:off x="5159188" y="1178859"/>
                  <a:ext cx="152400" cy="304800"/>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a:extLst>
                    <a:ext uri="{FF2B5EF4-FFF2-40B4-BE49-F238E27FC236}">
                      <a16:creationId xmlns:a16="http://schemas.microsoft.com/office/drawing/2014/main" id="{E4340DAB-D585-4B97-9731-983DF4E97567}"/>
                    </a:ext>
                  </a:extLst>
                </p:cNvPr>
                <p:cNvSpPr/>
                <p:nvPr/>
              </p:nvSpPr>
              <p:spPr>
                <a:xfrm>
                  <a:off x="5105400" y="1066800"/>
                  <a:ext cx="2286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8" name="Oval 327">
              <a:extLst>
                <a:ext uri="{FF2B5EF4-FFF2-40B4-BE49-F238E27FC236}">
                  <a16:creationId xmlns:a16="http://schemas.microsoft.com/office/drawing/2014/main" id="{F6B38A45-CD3C-4BA4-BCFF-6EF04F59E1A6}"/>
                </a:ext>
              </a:extLst>
            </p:cNvPr>
            <p:cNvSpPr/>
            <p:nvPr/>
          </p:nvSpPr>
          <p:spPr>
            <a:xfrm>
              <a:off x="7786561" y="1073904"/>
              <a:ext cx="612709" cy="8181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5B49A7EC-2DE0-4FC9-9296-FA76BA1FD433}"/>
                </a:ext>
              </a:extLst>
            </p:cNvPr>
            <p:cNvSpPr/>
            <p:nvPr/>
          </p:nvSpPr>
          <p:spPr>
            <a:xfrm rot="15759005" flipV="1">
              <a:off x="7490671" y="1111671"/>
              <a:ext cx="1128931" cy="1039189"/>
            </a:xfrm>
            <a:custGeom>
              <a:avLst/>
              <a:gdLst>
                <a:gd name="connsiteX0" fmla="*/ 1811180 w 1832696"/>
                <a:gd name="connsiteY0" fmla="*/ 495470 h 1821694"/>
                <a:gd name="connsiteX1" fmla="*/ 1757410 w 1832696"/>
                <a:gd name="connsiteY1" fmla="*/ 389833 h 1821694"/>
                <a:gd name="connsiteX2" fmla="*/ 1714009 w 1832696"/>
                <a:gd name="connsiteY2" fmla="*/ 359054 h 1821694"/>
                <a:gd name="connsiteX3" fmla="*/ 1714009 w 1832696"/>
                <a:gd name="connsiteY3" fmla="*/ 193407 h 1821694"/>
                <a:gd name="connsiteX4" fmla="*/ 1520602 w 1832696"/>
                <a:gd name="connsiteY4" fmla="*/ 0 h 1821694"/>
                <a:gd name="connsiteX5" fmla="*/ 0 w 1832696"/>
                <a:gd name="connsiteY5" fmla="*/ 0 h 1821694"/>
                <a:gd name="connsiteX6" fmla="*/ 0 w 1832696"/>
                <a:gd name="connsiteY6" fmla="*/ 193407 h 1821694"/>
                <a:gd name="connsiteX7" fmla="*/ 193407 w 1832696"/>
                <a:gd name="connsiteY7" fmla="*/ 386814 h 1821694"/>
                <a:gd name="connsiteX8" fmla="*/ 1405084 w 1832696"/>
                <a:gd name="connsiteY8" fmla="*/ 386814 h 1821694"/>
                <a:gd name="connsiteX9" fmla="*/ 1395840 w 1832696"/>
                <a:gd name="connsiteY9" fmla="*/ 777686 h 1821694"/>
                <a:gd name="connsiteX10" fmla="*/ 1517353 w 1832696"/>
                <a:gd name="connsiteY10" fmla="*/ 970767 h 1821694"/>
                <a:gd name="connsiteX11" fmla="*/ 1519883 w 1832696"/>
                <a:gd name="connsiteY11" fmla="*/ 971619 h 1821694"/>
                <a:gd name="connsiteX12" fmla="*/ 342207 w 1832696"/>
                <a:gd name="connsiteY12" fmla="*/ 1392359 h 1821694"/>
                <a:gd name="connsiteX13" fmla="*/ 225144 w 1832696"/>
                <a:gd name="connsiteY13" fmla="*/ 1639562 h 1821694"/>
                <a:gd name="connsiteX14" fmla="*/ 290213 w 1832696"/>
                <a:gd name="connsiteY14" fmla="*/ 1821694 h 1821694"/>
                <a:gd name="connsiteX15" fmla="*/ 1704306 w 1832696"/>
                <a:gd name="connsiteY15" fmla="*/ 1316490 h 1821694"/>
                <a:gd name="connsiteX16" fmla="*/ 1821369 w 1832696"/>
                <a:gd name="connsiteY16" fmla="*/ 1069288 h 1821694"/>
                <a:gd name="connsiteX17" fmla="*/ 1794307 w 1832696"/>
                <a:gd name="connsiteY17" fmla="*/ 993539 h 1821694"/>
                <a:gd name="connsiteX18" fmla="*/ 1803590 w 1832696"/>
                <a:gd name="connsiteY18" fmla="*/ 993759 h 1821694"/>
                <a:gd name="connsiteX19" fmla="*/ 1814388 w 1832696"/>
                <a:gd name="connsiteY19" fmla="*/ 537149 h 1821694"/>
                <a:gd name="connsiteX20" fmla="*/ 1811180 w 1832696"/>
                <a:gd name="connsiteY20" fmla="*/ 495470 h 1821694"/>
                <a:gd name="connsiteX0" fmla="*/ 1811180 w 1832696"/>
                <a:gd name="connsiteY0" fmla="*/ 619428 h 1945652"/>
                <a:gd name="connsiteX1" fmla="*/ 1757410 w 1832696"/>
                <a:gd name="connsiteY1" fmla="*/ 513791 h 1945652"/>
                <a:gd name="connsiteX2" fmla="*/ 1714009 w 1832696"/>
                <a:gd name="connsiteY2" fmla="*/ 483012 h 1945652"/>
                <a:gd name="connsiteX3" fmla="*/ 1714009 w 1832696"/>
                <a:gd name="connsiteY3" fmla="*/ 317365 h 1945652"/>
                <a:gd name="connsiteX4" fmla="*/ 1520602 w 1832696"/>
                <a:gd name="connsiteY4" fmla="*/ 123958 h 1945652"/>
                <a:gd name="connsiteX5" fmla="*/ 0 w 1832696"/>
                <a:gd name="connsiteY5" fmla="*/ 123958 h 1945652"/>
                <a:gd name="connsiteX6" fmla="*/ 0 w 1832696"/>
                <a:gd name="connsiteY6" fmla="*/ 317365 h 1945652"/>
                <a:gd name="connsiteX7" fmla="*/ 193407 w 1832696"/>
                <a:gd name="connsiteY7" fmla="*/ 510772 h 1945652"/>
                <a:gd name="connsiteX8" fmla="*/ 1405084 w 1832696"/>
                <a:gd name="connsiteY8" fmla="*/ 510772 h 1945652"/>
                <a:gd name="connsiteX9" fmla="*/ 1395840 w 1832696"/>
                <a:gd name="connsiteY9" fmla="*/ 901644 h 1945652"/>
                <a:gd name="connsiteX10" fmla="*/ 1517353 w 1832696"/>
                <a:gd name="connsiteY10" fmla="*/ 1094725 h 1945652"/>
                <a:gd name="connsiteX11" fmla="*/ 1519883 w 1832696"/>
                <a:gd name="connsiteY11" fmla="*/ 1095577 h 1945652"/>
                <a:gd name="connsiteX12" fmla="*/ 342207 w 1832696"/>
                <a:gd name="connsiteY12" fmla="*/ 1516317 h 1945652"/>
                <a:gd name="connsiteX13" fmla="*/ 225144 w 1832696"/>
                <a:gd name="connsiteY13" fmla="*/ 1763520 h 1945652"/>
                <a:gd name="connsiteX14" fmla="*/ 290213 w 1832696"/>
                <a:gd name="connsiteY14" fmla="*/ 1945652 h 1945652"/>
                <a:gd name="connsiteX15" fmla="*/ 1704306 w 1832696"/>
                <a:gd name="connsiteY15" fmla="*/ 1440448 h 1945652"/>
                <a:gd name="connsiteX16" fmla="*/ 1821369 w 1832696"/>
                <a:gd name="connsiteY16" fmla="*/ 1193246 h 1945652"/>
                <a:gd name="connsiteX17" fmla="*/ 1794307 w 1832696"/>
                <a:gd name="connsiteY17" fmla="*/ 1117497 h 1945652"/>
                <a:gd name="connsiteX18" fmla="*/ 1803590 w 1832696"/>
                <a:gd name="connsiteY18" fmla="*/ 1117717 h 1945652"/>
                <a:gd name="connsiteX19" fmla="*/ 1814388 w 1832696"/>
                <a:gd name="connsiteY19" fmla="*/ 661107 h 1945652"/>
                <a:gd name="connsiteX20" fmla="*/ 1811180 w 1832696"/>
                <a:gd name="connsiteY20" fmla="*/ 619428 h 1945652"/>
                <a:gd name="connsiteX0" fmla="*/ 1811180 w 1832696"/>
                <a:gd name="connsiteY0" fmla="*/ 619428 h 1945652"/>
                <a:gd name="connsiteX1" fmla="*/ 1757410 w 1832696"/>
                <a:gd name="connsiteY1" fmla="*/ 513791 h 1945652"/>
                <a:gd name="connsiteX2" fmla="*/ 1714009 w 1832696"/>
                <a:gd name="connsiteY2" fmla="*/ 483012 h 1945652"/>
                <a:gd name="connsiteX3" fmla="*/ 1714009 w 1832696"/>
                <a:gd name="connsiteY3" fmla="*/ 317365 h 1945652"/>
                <a:gd name="connsiteX4" fmla="*/ 1520602 w 1832696"/>
                <a:gd name="connsiteY4" fmla="*/ 123958 h 1945652"/>
                <a:gd name="connsiteX5" fmla="*/ 0 w 1832696"/>
                <a:gd name="connsiteY5" fmla="*/ 123958 h 1945652"/>
                <a:gd name="connsiteX6" fmla="*/ 0 w 1832696"/>
                <a:gd name="connsiteY6" fmla="*/ 317365 h 1945652"/>
                <a:gd name="connsiteX7" fmla="*/ 193407 w 1832696"/>
                <a:gd name="connsiteY7" fmla="*/ 510772 h 1945652"/>
                <a:gd name="connsiteX8" fmla="*/ 1405084 w 1832696"/>
                <a:gd name="connsiteY8" fmla="*/ 510772 h 1945652"/>
                <a:gd name="connsiteX9" fmla="*/ 1395840 w 1832696"/>
                <a:gd name="connsiteY9" fmla="*/ 901644 h 1945652"/>
                <a:gd name="connsiteX10" fmla="*/ 1517353 w 1832696"/>
                <a:gd name="connsiteY10" fmla="*/ 1094725 h 1945652"/>
                <a:gd name="connsiteX11" fmla="*/ 1519883 w 1832696"/>
                <a:gd name="connsiteY11" fmla="*/ 1095577 h 1945652"/>
                <a:gd name="connsiteX12" fmla="*/ 342207 w 1832696"/>
                <a:gd name="connsiteY12" fmla="*/ 1516317 h 1945652"/>
                <a:gd name="connsiteX13" fmla="*/ 225144 w 1832696"/>
                <a:gd name="connsiteY13" fmla="*/ 1763520 h 1945652"/>
                <a:gd name="connsiteX14" fmla="*/ 290213 w 1832696"/>
                <a:gd name="connsiteY14" fmla="*/ 1945652 h 1945652"/>
                <a:gd name="connsiteX15" fmla="*/ 1704306 w 1832696"/>
                <a:gd name="connsiteY15" fmla="*/ 1440448 h 1945652"/>
                <a:gd name="connsiteX16" fmla="*/ 1821369 w 1832696"/>
                <a:gd name="connsiteY16" fmla="*/ 1193246 h 1945652"/>
                <a:gd name="connsiteX17" fmla="*/ 1794307 w 1832696"/>
                <a:gd name="connsiteY17" fmla="*/ 1117497 h 1945652"/>
                <a:gd name="connsiteX18" fmla="*/ 1803590 w 1832696"/>
                <a:gd name="connsiteY18" fmla="*/ 1117717 h 1945652"/>
                <a:gd name="connsiteX19" fmla="*/ 1814388 w 1832696"/>
                <a:gd name="connsiteY19" fmla="*/ 661107 h 1945652"/>
                <a:gd name="connsiteX20" fmla="*/ 1811180 w 1832696"/>
                <a:gd name="connsiteY20" fmla="*/ 619428 h 194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32696" h="1945652">
                  <a:moveTo>
                    <a:pt x="1811180" y="619428"/>
                  </a:moveTo>
                  <a:cubicBezTo>
                    <a:pt x="1803888" y="578941"/>
                    <a:pt x="1784749" y="542455"/>
                    <a:pt x="1757410" y="513791"/>
                  </a:cubicBezTo>
                  <a:lnTo>
                    <a:pt x="1714009" y="483012"/>
                  </a:lnTo>
                  <a:lnTo>
                    <a:pt x="1714009" y="317365"/>
                  </a:lnTo>
                  <a:cubicBezTo>
                    <a:pt x="1714009" y="210549"/>
                    <a:pt x="1627418" y="123958"/>
                    <a:pt x="1520602" y="123958"/>
                  </a:cubicBezTo>
                  <a:cubicBezTo>
                    <a:pt x="1094126" y="-154948"/>
                    <a:pt x="506867" y="123958"/>
                    <a:pt x="0" y="123958"/>
                  </a:cubicBezTo>
                  <a:lnTo>
                    <a:pt x="0" y="317365"/>
                  </a:lnTo>
                  <a:cubicBezTo>
                    <a:pt x="0" y="424181"/>
                    <a:pt x="86591" y="510772"/>
                    <a:pt x="193407" y="510772"/>
                  </a:cubicBezTo>
                  <a:lnTo>
                    <a:pt x="1405084" y="510772"/>
                  </a:lnTo>
                  <a:lnTo>
                    <a:pt x="1395840" y="901644"/>
                  </a:lnTo>
                  <a:cubicBezTo>
                    <a:pt x="1393819" y="987102"/>
                    <a:pt x="1444044" y="1061654"/>
                    <a:pt x="1517353" y="1094725"/>
                  </a:cubicBezTo>
                  <a:lnTo>
                    <a:pt x="1519883" y="1095577"/>
                  </a:lnTo>
                  <a:lnTo>
                    <a:pt x="342207" y="1516317"/>
                  </a:lnTo>
                  <a:cubicBezTo>
                    <a:pt x="241618" y="1552254"/>
                    <a:pt x="189207" y="1662930"/>
                    <a:pt x="225144" y="1763520"/>
                  </a:cubicBezTo>
                  <a:lnTo>
                    <a:pt x="290213" y="1945652"/>
                  </a:lnTo>
                  <a:cubicBezTo>
                    <a:pt x="761577" y="1777251"/>
                    <a:pt x="1394541" y="1820735"/>
                    <a:pt x="1704306" y="1440448"/>
                  </a:cubicBezTo>
                  <a:cubicBezTo>
                    <a:pt x="1804895" y="1404511"/>
                    <a:pt x="1857306" y="1293835"/>
                    <a:pt x="1821369" y="1193246"/>
                  </a:cubicBezTo>
                  <a:lnTo>
                    <a:pt x="1794307" y="1117497"/>
                  </a:lnTo>
                  <a:lnTo>
                    <a:pt x="1803590" y="1117717"/>
                  </a:lnTo>
                  <a:lnTo>
                    <a:pt x="1814388" y="661107"/>
                  </a:lnTo>
                  <a:cubicBezTo>
                    <a:pt x="1814725" y="646863"/>
                    <a:pt x="1813611" y="632923"/>
                    <a:pt x="1811180" y="619428"/>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0" name="Double Wave 329">
              <a:extLst>
                <a:ext uri="{FF2B5EF4-FFF2-40B4-BE49-F238E27FC236}">
                  <a16:creationId xmlns:a16="http://schemas.microsoft.com/office/drawing/2014/main" id="{739CAC0B-9A54-4073-AFAD-E039B02053F5}"/>
                </a:ext>
              </a:extLst>
            </p:cNvPr>
            <p:cNvSpPr/>
            <p:nvPr/>
          </p:nvSpPr>
          <p:spPr>
            <a:xfrm rot="15446824">
              <a:off x="8231296" y="1475315"/>
              <a:ext cx="546677" cy="79604"/>
            </a:xfrm>
            <a:prstGeom prst="doubleWave">
              <a:avLst>
                <a:gd name="adj1" fmla="val 8403"/>
                <a:gd name="adj2" fmla="val 10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Double Wave 330">
              <a:extLst>
                <a:ext uri="{FF2B5EF4-FFF2-40B4-BE49-F238E27FC236}">
                  <a16:creationId xmlns:a16="http://schemas.microsoft.com/office/drawing/2014/main" id="{4A00BF71-2A74-4770-88A7-139D22F5A1A4}"/>
                </a:ext>
              </a:extLst>
            </p:cNvPr>
            <p:cNvSpPr/>
            <p:nvPr/>
          </p:nvSpPr>
          <p:spPr>
            <a:xfrm rot="16509431">
              <a:off x="7386398" y="1475315"/>
              <a:ext cx="546677" cy="79604"/>
            </a:xfrm>
            <a:prstGeom prst="doubleWave">
              <a:avLst>
                <a:gd name="adj1" fmla="val 8403"/>
                <a:gd name="adj2" fmla="val 10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2" name="Group 331">
              <a:extLst>
                <a:ext uri="{FF2B5EF4-FFF2-40B4-BE49-F238E27FC236}">
                  <a16:creationId xmlns:a16="http://schemas.microsoft.com/office/drawing/2014/main" id="{9E5A0B40-0DBD-44A4-9E07-4717FAB85657}"/>
                </a:ext>
              </a:extLst>
            </p:cNvPr>
            <p:cNvGrpSpPr/>
            <p:nvPr/>
          </p:nvGrpSpPr>
          <p:grpSpPr>
            <a:xfrm>
              <a:off x="7655355" y="1239662"/>
              <a:ext cx="844899" cy="93878"/>
              <a:chOff x="4572000" y="829236"/>
              <a:chExt cx="1066800" cy="322729"/>
            </a:xfrm>
          </p:grpSpPr>
          <p:sp>
            <p:nvSpPr>
              <p:cNvPr id="347" name="Rectangle 346">
                <a:extLst>
                  <a:ext uri="{FF2B5EF4-FFF2-40B4-BE49-F238E27FC236}">
                    <a16:creationId xmlns:a16="http://schemas.microsoft.com/office/drawing/2014/main" id="{F8682236-F4E1-45C9-9641-AE5C0025CC11}"/>
                  </a:ext>
                </a:extLst>
              </p:cNvPr>
              <p:cNvSpPr/>
              <p:nvPr/>
            </p:nvSpPr>
            <p:spPr>
              <a:xfrm>
                <a:off x="4572000" y="838200"/>
                <a:ext cx="1066800" cy="304800"/>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Diamond 347">
                <a:extLst>
                  <a:ext uri="{FF2B5EF4-FFF2-40B4-BE49-F238E27FC236}">
                    <a16:creationId xmlns:a16="http://schemas.microsoft.com/office/drawing/2014/main" id="{20052592-0FB5-4107-894E-D9A9EE234BDB}"/>
                  </a:ext>
                </a:extLst>
              </p:cNvPr>
              <p:cNvSpPr/>
              <p:nvPr/>
            </p:nvSpPr>
            <p:spPr>
              <a:xfrm>
                <a:off x="4648200" y="838200"/>
                <a:ext cx="152400" cy="304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Diamond 348">
                <a:extLst>
                  <a:ext uri="{FF2B5EF4-FFF2-40B4-BE49-F238E27FC236}">
                    <a16:creationId xmlns:a16="http://schemas.microsoft.com/office/drawing/2014/main" id="{6B42941E-B284-41D8-8B7F-CF7D1B409EEB}"/>
                  </a:ext>
                </a:extLst>
              </p:cNvPr>
              <p:cNvSpPr/>
              <p:nvPr/>
            </p:nvSpPr>
            <p:spPr>
              <a:xfrm>
                <a:off x="4836459" y="829236"/>
                <a:ext cx="152400" cy="304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Diamond 349">
                <a:extLst>
                  <a:ext uri="{FF2B5EF4-FFF2-40B4-BE49-F238E27FC236}">
                    <a16:creationId xmlns:a16="http://schemas.microsoft.com/office/drawing/2014/main" id="{F0FF6F9C-AC3D-4C9E-A6B2-2D37DCF0F24C}"/>
                  </a:ext>
                </a:extLst>
              </p:cNvPr>
              <p:cNvSpPr/>
              <p:nvPr/>
            </p:nvSpPr>
            <p:spPr>
              <a:xfrm>
                <a:off x="5024718" y="838200"/>
                <a:ext cx="152400" cy="304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Diamond 350">
                <a:extLst>
                  <a:ext uri="{FF2B5EF4-FFF2-40B4-BE49-F238E27FC236}">
                    <a16:creationId xmlns:a16="http://schemas.microsoft.com/office/drawing/2014/main" id="{070357AE-6785-407A-92B0-E15104933B9A}"/>
                  </a:ext>
                </a:extLst>
              </p:cNvPr>
              <p:cNvSpPr/>
              <p:nvPr/>
            </p:nvSpPr>
            <p:spPr>
              <a:xfrm>
                <a:off x="5195047" y="847165"/>
                <a:ext cx="152400" cy="304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Diamond 351">
                <a:extLst>
                  <a:ext uri="{FF2B5EF4-FFF2-40B4-BE49-F238E27FC236}">
                    <a16:creationId xmlns:a16="http://schemas.microsoft.com/office/drawing/2014/main" id="{2A644EEA-A7DC-42F4-AA0A-941930CF4297}"/>
                  </a:ext>
                </a:extLst>
              </p:cNvPr>
              <p:cNvSpPr/>
              <p:nvPr/>
            </p:nvSpPr>
            <p:spPr>
              <a:xfrm>
                <a:off x="5356412" y="838200"/>
                <a:ext cx="152400" cy="304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 name="Group 332">
              <a:extLst>
                <a:ext uri="{FF2B5EF4-FFF2-40B4-BE49-F238E27FC236}">
                  <a16:creationId xmlns:a16="http://schemas.microsoft.com/office/drawing/2014/main" id="{FA171666-D539-475C-856C-A2C4BBFC0372}"/>
                </a:ext>
              </a:extLst>
            </p:cNvPr>
            <p:cNvGrpSpPr/>
            <p:nvPr/>
          </p:nvGrpSpPr>
          <p:grpSpPr>
            <a:xfrm>
              <a:off x="8001000" y="2514600"/>
              <a:ext cx="533400" cy="1154941"/>
              <a:chOff x="7359938" y="5006236"/>
              <a:chExt cx="620669" cy="1343900"/>
            </a:xfrm>
          </p:grpSpPr>
          <p:sp>
            <p:nvSpPr>
              <p:cNvPr id="345" name="Pentagon 211">
                <a:extLst>
                  <a:ext uri="{FF2B5EF4-FFF2-40B4-BE49-F238E27FC236}">
                    <a16:creationId xmlns:a16="http://schemas.microsoft.com/office/drawing/2014/main" id="{5EB9267C-2CE6-4FA5-A38E-D04C78D79D3A}"/>
                  </a:ext>
                </a:extLst>
              </p:cNvPr>
              <p:cNvSpPr/>
              <p:nvPr/>
            </p:nvSpPr>
            <p:spPr>
              <a:xfrm rot="3832538">
                <a:off x="7391793" y="5761322"/>
                <a:ext cx="1038571" cy="139057"/>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346" name="Cross 345">
                <a:extLst>
                  <a:ext uri="{FF2B5EF4-FFF2-40B4-BE49-F238E27FC236}">
                    <a16:creationId xmlns:a16="http://schemas.microsoft.com/office/drawing/2014/main" id="{2CA8E7C4-AC59-4D0D-8E0B-08E276A73D14}"/>
                  </a:ext>
                </a:extLst>
              </p:cNvPr>
              <p:cNvSpPr/>
              <p:nvPr/>
            </p:nvSpPr>
            <p:spPr>
              <a:xfrm rot="19756258">
                <a:off x="7359938" y="5006236"/>
                <a:ext cx="450945" cy="386959"/>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34" name="Group 333">
              <a:extLst>
                <a:ext uri="{FF2B5EF4-FFF2-40B4-BE49-F238E27FC236}">
                  <a16:creationId xmlns:a16="http://schemas.microsoft.com/office/drawing/2014/main" id="{08AA8AB9-953D-43E0-836F-E5A3D5C77262}"/>
                </a:ext>
              </a:extLst>
            </p:cNvPr>
            <p:cNvGrpSpPr/>
            <p:nvPr/>
          </p:nvGrpSpPr>
          <p:grpSpPr>
            <a:xfrm>
              <a:off x="7690745" y="2713935"/>
              <a:ext cx="796047" cy="84104"/>
              <a:chOff x="4572000" y="829236"/>
              <a:chExt cx="1066800" cy="322729"/>
            </a:xfrm>
          </p:grpSpPr>
          <p:sp>
            <p:nvSpPr>
              <p:cNvPr id="339" name="Rectangle 338">
                <a:extLst>
                  <a:ext uri="{FF2B5EF4-FFF2-40B4-BE49-F238E27FC236}">
                    <a16:creationId xmlns:a16="http://schemas.microsoft.com/office/drawing/2014/main" id="{A34521DE-7630-4CC4-A011-D254F69AD65E}"/>
                  </a:ext>
                </a:extLst>
              </p:cNvPr>
              <p:cNvSpPr/>
              <p:nvPr/>
            </p:nvSpPr>
            <p:spPr>
              <a:xfrm>
                <a:off x="4572000" y="838200"/>
                <a:ext cx="1066800" cy="304800"/>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Diamond 339">
                <a:extLst>
                  <a:ext uri="{FF2B5EF4-FFF2-40B4-BE49-F238E27FC236}">
                    <a16:creationId xmlns:a16="http://schemas.microsoft.com/office/drawing/2014/main" id="{31F0E2CF-4763-403D-AF34-6C42F711F1DD}"/>
                  </a:ext>
                </a:extLst>
              </p:cNvPr>
              <p:cNvSpPr/>
              <p:nvPr/>
            </p:nvSpPr>
            <p:spPr>
              <a:xfrm>
                <a:off x="4648200" y="838200"/>
                <a:ext cx="152400" cy="304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Diamond 340">
                <a:extLst>
                  <a:ext uri="{FF2B5EF4-FFF2-40B4-BE49-F238E27FC236}">
                    <a16:creationId xmlns:a16="http://schemas.microsoft.com/office/drawing/2014/main" id="{C837265F-F659-4C60-B550-170EE46B68C1}"/>
                  </a:ext>
                </a:extLst>
              </p:cNvPr>
              <p:cNvSpPr/>
              <p:nvPr/>
            </p:nvSpPr>
            <p:spPr>
              <a:xfrm>
                <a:off x="4836459" y="829236"/>
                <a:ext cx="152400" cy="304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Diamond 341">
                <a:extLst>
                  <a:ext uri="{FF2B5EF4-FFF2-40B4-BE49-F238E27FC236}">
                    <a16:creationId xmlns:a16="http://schemas.microsoft.com/office/drawing/2014/main" id="{C3D3944C-4521-4AAB-9F13-83AD0F732BCD}"/>
                  </a:ext>
                </a:extLst>
              </p:cNvPr>
              <p:cNvSpPr/>
              <p:nvPr/>
            </p:nvSpPr>
            <p:spPr>
              <a:xfrm>
                <a:off x="5024718" y="838200"/>
                <a:ext cx="152400" cy="304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Diamond 342">
                <a:extLst>
                  <a:ext uri="{FF2B5EF4-FFF2-40B4-BE49-F238E27FC236}">
                    <a16:creationId xmlns:a16="http://schemas.microsoft.com/office/drawing/2014/main" id="{83C2735E-CBBB-4BB8-A518-03C06AC11CCD}"/>
                  </a:ext>
                </a:extLst>
              </p:cNvPr>
              <p:cNvSpPr/>
              <p:nvPr/>
            </p:nvSpPr>
            <p:spPr>
              <a:xfrm>
                <a:off x="5195047" y="847165"/>
                <a:ext cx="152400" cy="304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Diamond 343">
                <a:extLst>
                  <a:ext uri="{FF2B5EF4-FFF2-40B4-BE49-F238E27FC236}">
                    <a16:creationId xmlns:a16="http://schemas.microsoft.com/office/drawing/2014/main" id="{806841A9-6DB7-430C-8AB1-30E303D7A478}"/>
                  </a:ext>
                </a:extLst>
              </p:cNvPr>
              <p:cNvSpPr/>
              <p:nvPr/>
            </p:nvSpPr>
            <p:spPr>
              <a:xfrm>
                <a:off x="5356412" y="838200"/>
                <a:ext cx="152400" cy="304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5" name="Group 334">
              <a:extLst>
                <a:ext uri="{FF2B5EF4-FFF2-40B4-BE49-F238E27FC236}">
                  <a16:creationId xmlns:a16="http://schemas.microsoft.com/office/drawing/2014/main" id="{3E5258EE-BE49-4BB8-9808-65C3A667705E}"/>
                </a:ext>
              </a:extLst>
            </p:cNvPr>
            <p:cNvGrpSpPr/>
            <p:nvPr/>
          </p:nvGrpSpPr>
          <p:grpSpPr>
            <a:xfrm>
              <a:off x="7690745" y="2713935"/>
              <a:ext cx="174685" cy="591335"/>
              <a:chOff x="5943600" y="4648200"/>
              <a:chExt cx="334427" cy="1071521"/>
            </a:xfrm>
          </p:grpSpPr>
          <p:sp>
            <p:nvSpPr>
              <p:cNvPr id="336" name="Double Wave 335">
                <a:extLst>
                  <a:ext uri="{FF2B5EF4-FFF2-40B4-BE49-F238E27FC236}">
                    <a16:creationId xmlns:a16="http://schemas.microsoft.com/office/drawing/2014/main" id="{FAA74FE2-3033-4E32-8B72-7E3D4F46BD56}"/>
                  </a:ext>
                </a:extLst>
              </p:cNvPr>
              <p:cNvSpPr/>
              <p:nvPr/>
            </p:nvSpPr>
            <p:spPr>
              <a:xfrm rot="16200000">
                <a:off x="5524501" y="5143500"/>
                <a:ext cx="990600" cy="152399"/>
              </a:xfrm>
              <a:prstGeom prst="doubleWave">
                <a:avLst>
                  <a:gd name="adj1" fmla="val 8403"/>
                  <a:gd name="adj2" fmla="val 10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Double Wave 336">
                <a:extLst>
                  <a:ext uri="{FF2B5EF4-FFF2-40B4-BE49-F238E27FC236}">
                    <a16:creationId xmlns:a16="http://schemas.microsoft.com/office/drawing/2014/main" id="{190309B3-2859-49BA-88D5-C66ECD51661A}"/>
                  </a:ext>
                </a:extLst>
              </p:cNvPr>
              <p:cNvSpPr/>
              <p:nvPr/>
            </p:nvSpPr>
            <p:spPr>
              <a:xfrm rot="15446824">
                <a:off x="5706528" y="5148221"/>
                <a:ext cx="990600" cy="152399"/>
              </a:xfrm>
              <a:prstGeom prst="doubleWave">
                <a:avLst>
                  <a:gd name="adj1" fmla="val 8403"/>
                  <a:gd name="adj2" fmla="val 10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ounded Rectangle 169">
                <a:extLst>
                  <a:ext uri="{FF2B5EF4-FFF2-40B4-BE49-F238E27FC236}">
                    <a16:creationId xmlns:a16="http://schemas.microsoft.com/office/drawing/2014/main" id="{DDC4D029-A15D-4DAE-82D1-036E79A954C0}"/>
                  </a:ext>
                </a:extLst>
              </p:cNvPr>
              <p:cNvSpPr/>
              <p:nvPr/>
            </p:nvSpPr>
            <p:spPr>
              <a:xfrm>
                <a:off x="5943600" y="4648200"/>
                <a:ext cx="228600" cy="228600"/>
              </a:xfrm>
              <a:prstGeom prst="round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78338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9" presetClass="exit" presetSubtype="0" fill="hold" nodeType="withEffect">
                                  <p:stCondLst>
                                    <p:cond delay="0"/>
                                  </p:stCondLst>
                                  <p:childTnLst>
                                    <p:animEffect transition="out" filter="dissolve">
                                      <p:cBhvr>
                                        <p:cTn id="12" dur="2000"/>
                                        <p:tgtEl>
                                          <p:spTgt spid="10"/>
                                        </p:tgtEl>
                                      </p:cBhvr>
                                    </p:animEffect>
                                    <p:set>
                                      <p:cBhvr>
                                        <p:cTn id="13" dur="1" fill="hold">
                                          <p:stCondLst>
                                            <p:cond delay="1999"/>
                                          </p:stCondLst>
                                        </p:cTn>
                                        <p:tgtEl>
                                          <p:spTgt spid="1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childTnLst>
                                </p:cTn>
                              </p:par>
                              <p:par>
                                <p:cTn id="18" presetID="2" presetClass="exit" presetSubtype="9" fill="hold" nodeType="withEffect">
                                  <p:stCondLst>
                                    <p:cond delay="0"/>
                                  </p:stCondLst>
                                  <p:childTnLst>
                                    <p:anim calcmode="lin" valueType="num">
                                      <p:cBhvr additive="base">
                                        <p:cTn id="19" dur="2000"/>
                                        <p:tgtEl>
                                          <p:spTgt spid="70"/>
                                        </p:tgtEl>
                                        <p:attrNameLst>
                                          <p:attrName>ppt_x</p:attrName>
                                        </p:attrNameLst>
                                      </p:cBhvr>
                                      <p:tavLst>
                                        <p:tav tm="0">
                                          <p:val>
                                            <p:strVal val="ppt_x"/>
                                          </p:val>
                                        </p:tav>
                                        <p:tav tm="100000">
                                          <p:val>
                                            <p:strVal val="0-ppt_w/2"/>
                                          </p:val>
                                        </p:tav>
                                      </p:tavLst>
                                    </p:anim>
                                    <p:anim calcmode="lin" valueType="num">
                                      <p:cBhvr additive="base">
                                        <p:cTn id="20" dur="2000"/>
                                        <p:tgtEl>
                                          <p:spTgt spid="70"/>
                                        </p:tgtEl>
                                        <p:attrNameLst>
                                          <p:attrName>ppt_y</p:attrName>
                                        </p:attrNameLst>
                                      </p:cBhvr>
                                      <p:tavLst>
                                        <p:tav tm="0">
                                          <p:val>
                                            <p:strVal val="ppt_y"/>
                                          </p:val>
                                        </p:tav>
                                        <p:tav tm="100000">
                                          <p:val>
                                            <p:strVal val="0-ppt_h/2"/>
                                          </p:val>
                                        </p:tav>
                                      </p:tavLst>
                                    </p:anim>
                                    <p:set>
                                      <p:cBhvr>
                                        <p:cTn id="21" dur="1" fill="hold">
                                          <p:stCondLst>
                                            <p:cond delay="1999"/>
                                          </p:stCondLst>
                                        </p:cTn>
                                        <p:tgtEl>
                                          <p:spTgt spid="7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94"/>
                                        </p:tgtEl>
                                        <p:attrNameLst>
                                          <p:attrName>style.visibility</p:attrName>
                                        </p:attrNameLst>
                                      </p:cBhvr>
                                      <p:to>
                                        <p:strVal val="visible"/>
                                      </p:to>
                                    </p:set>
                                  </p:childTnLst>
                                </p:cTn>
                              </p:par>
                              <p:par>
                                <p:cTn id="30" presetID="9" presetClass="exit" presetSubtype="0" fill="hold" nodeType="withEffect">
                                  <p:stCondLst>
                                    <p:cond delay="0"/>
                                  </p:stCondLst>
                                  <p:childTnLst>
                                    <p:animEffect transition="out" filter="dissolve">
                                      <p:cBhvr>
                                        <p:cTn id="31" dur="3000"/>
                                        <p:tgtEl>
                                          <p:spTgt spid="195"/>
                                        </p:tgtEl>
                                      </p:cBhvr>
                                    </p:animEffect>
                                    <p:set>
                                      <p:cBhvr>
                                        <p:cTn id="32" dur="1" fill="hold">
                                          <p:stCondLst>
                                            <p:cond delay="2999"/>
                                          </p:stCondLst>
                                        </p:cTn>
                                        <p:tgtEl>
                                          <p:spTgt spid="195"/>
                                        </p:tgtEl>
                                        <p:attrNameLst>
                                          <p:attrName>style.visibility</p:attrName>
                                        </p:attrNameLst>
                                      </p:cBhvr>
                                      <p:to>
                                        <p:strVal val="hidden"/>
                                      </p:to>
                                    </p:set>
                                  </p:childTnLst>
                                </p:cTn>
                              </p:par>
                              <p:par>
                                <p:cTn id="33" presetID="9" presetClass="exit" presetSubtype="0" fill="hold" nodeType="withEffect">
                                  <p:stCondLst>
                                    <p:cond delay="0"/>
                                  </p:stCondLst>
                                  <p:childTnLst>
                                    <p:animEffect transition="out" filter="dissolve">
                                      <p:cBhvr>
                                        <p:cTn id="34" dur="3000"/>
                                        <p:tgtEl>
                                          <p:spTgt spid="246"/>
                                        </p:tgtEl>
                                      </p:cBhvr>
                                    </p:animEffect>
                                    <p:set>
                                      <p:cBhvr>
                                        <p:cTn id="35" dur="1" fill="hold">
                                          <p:stCondLst>
                                            <p:cond delay="2999"/>
                                          </p:stCondLst>
                                        </p:cTn>
                                        <p:tgtEl>
                                          <p:spTgt spid="2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C7338D-CF36-46F3-B286-2756E30925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TextBox 19"/>
          <p:cNvSpPr txBox="1"/>
          <p:nvPr/>
        </p:nvSpPr>
        <p:spPr>
          <a:xfrm>
            <a:off x="268941" y="224119"/>
            <a:ext cx="11636188" cy="5355312"/>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Choose Not to Be Offended (2:31)</a:t>
            </a:r>
          </a:p>
          <a:p>
            <a:r>
              <a:rPr lang="en-US" dirty="0">
                <a:solidFill>
                  <a:schemeClr val="bg1"/>
                </a:solidFill>
              </a:rPr>
              <a:t>Our Own Storehouse of Faith (2:09)</a:t>
            </a:r>
          </a:p>
          <a:p>
            <a:endParaRPr lang="en-US" dirty="0">
              <a:solidFill>
                <a:schemeClr val="bg1"/>
              </a:solidFill>
            </a:endParaRPr>
          </a:p>
          <a:p>
            <a:r>
              <a:rPr lang="en-US" dirty="0">
                <a:solidFill>
                  <a:schemeClr val="bg1"/>
                </a:solidFill>
              </a:rPr>
              <a:t>Book of Mormon Who’s Who by Ed J. </a:t>
            </a:r>
            <a:r>
              <a:rPr lang="en-US" dirty="0" err="1">
                <a:solidFill>
                  <a:schemeClr val="bg1"/>
                </a:solidFill>
              </a:rPr>
              <a:t>Pinegar</a:t>
            </a:r>
            <a:r>
              <a:rPr lang="en-US" dirty="0">
                <a:solidFill>
                  <a:schemeClr val="bg1"/>
                </a:solidFill>
              </a:rPr>
              <a:t> and Richard J. Allen pg. 61, 129-130, 152-153</a:t>
            </a:r>
          </a:p>
          <a:p>
            <a:endParaRPr lang="en-US" dirty="0">
              <a:solidFill>
                <a:schemeClr val="bg1"/>
              </a:solidFill>
            </a:endParaRPr>
          </a:p>
          <a:p>
            <a:r>
              <a:rPr lang="en-US" b="0" i="0" dirty="0">
                <a:solidFill>
                  <a:schemeClr val="bg1"/>
                </a:solidFill>
                <a:effectLst/>
                <a:latin typeface="Open Sans"/>
              </a:rPr>
              <a:t>David A. Bednar, </a:t>
            </a:r>
            <a:r>
              <a:rPr lang="en-US" dirty="0">
                <a:solidFill>
                  <a:schemeClr val="bg1"/>
                </a:solidFill>
                <a:latin typeface="Open Sans"/>
              </a:rPr>
              <a:t>“And Nothing Shall Offend Them,” </a:t>
            </a:r>
            <a:r>
              <a:rPr lang="en-US" b="0" i="1" dirty="0">
                <a:solidFill>
                  <a:schemeClr val="bg1"/>
                </a:solidFill>
                <a:effectLst/>
                <a:latin typeface="Open Sans"/>
              </a:rPr>
              <a:t> Ensign</a:t>
            </a:r>
            <a:r>
              <a:rPr lang="en-US" b="0" i="0" dirty="0">
                <a:solidFill>
                  <a:schemeClr val="bg1"/>
                </a:solidFill>
                <a:effectLst/>
                <a:latin typeface="Open Sans"/>
              </a:rPr>
              <a:t> or </a:t>
            </a:r>
            <a:r>
              <a:rPr lang="en-US" b="0" i="1" dirty="0">
                <a:solidFill>
                  <a:schemeClr val="bg1"/>
                </a:solidFill>
                <a:effectLst/>
                <a:latin typeface="Open Sans"/>
              </a:rPr>
              <a:t>Liahona,</a:t>
            </a:r>
            <a:r>
              <a:rPr lang="en-US" b="0" i="0" dirty="0">
                <a:solidFill>
                  <a:schemeClr val="bg1"/>
                </a:solidFill>
                <a:effectLst/>
                <a:latin typeface="Open Sans"/>
              </a:rPr>
              <a:t> Nov. 2006, 91, 92</a:t>
            </a:r>
          </a:p>
          <a:p>
            <a:r>
              <a:rPr lang="en-US" b="0" i="0" dirty="0">
                <a:solidFill>
                  <a:schemeClr val="bg1"/>
                </a:solidFill>
                <a:effectLst/>
                <a:latin typeface="Open Sans"/>
              </a:rPr>
              <a:t>Dallin H. Oaks, </a:t>
            </a:r>
            <a:r>
              <a:rPr lang="en-US" dirty="0">
                <a:solidFill>
                  <a:schemeClr val="bg1"/>
                </a:solidFill>
                <a:latin typeface="Open Sans"/>
              </a:rPr>
              <a:t>“Adversity,” </a:t>
            </a:r>
            <a:r>
              <a:rPr lang="en-US" b="0" i="1" dirty="0">
                <a:solidFill>
                  <a:schemeClr val="bg1"/>
                </a:solidFill>
                <a:effectLst/>
                <a:latin typeface="Open Sans"/>
              </a:rPr>
              <a:t>Ensign,</a:t>
            </a:r>
            <a:r>
              <a:rPr lang="en-US" b="0" i="0" dirty="0">
                <a:solidFill>
                  <a:schemeClr val="bg1"/>
                </a:solidFill>
                <a:effectLst/>
                <a:latin typeface="Open Sans"/>
              </a:rPr>
              <a:t> July 1998, 8.</a:t>
            </a:r>
            <a:endParaRPr lang="en-US" dirty="0">
              <a:solidFill>
                <a:schemeClr val="bg1"/>
              </a:solidFill>
            </a:endParaRPr>
          </a:p>
          <a:p>
            <a:endParaRPr lang="en-US" dirty="0">
              <a:solidFill>
                <a:schemeClr val="bg1"/>
              </a:solidFill>
            </a:endParaRPr>
          </a:p>
          <a:p>
            <a:r>
              <a:rPr lang="en-US" dirty="0">
                <a:solidFill>
                  <a:schemeClr val="bg1"/>
                </a:solidFill>
              </a:rPr>
              <a:t>Artist: James H. </a:t>
            </a:r>
            <a:r>
              <a:rPr lang="en-US" dirty="0" err="1">
                <a:solidFill>
                  <a:schemeClr val="bg1"/>
                </a:solidFill>
              </a:rPr>
              <a:t>Fullmer</a:t>
            </a:r>
            <a:endParaRPr lang="en-US" dirty="0">
              <a:solidFill>
                <a:schemeClr val="bg1"/>
              </a:solidFill>
            </a:endParaRPr>
          </a:p>
          <a:p>
            <a:endParaRPr lang="en-US" dirty="0">
              <a:solidFill>
                <a:schemeClr val="bg1"/>
              </a:solidFill>
            </a:endParaRPr>
          </a:p>
          <a:p>
            <a:r>
              <a:rPr lang="en-US" dirty="0">
                <a:solidFill>
                  <a:schemeClr val="bg1"/>
                </a:solidFill>
              </a:rPr>
              <a:t>Joseph F. Smith about New Zealand (quoted by Spencer W. Kimball in Joseph Fielding McConkie and Robert L. Millet, </a:t>
            </a:r>
            <a:r>
              <a:rPr lang="en-US" i="1" dirty="0">
                <a:solidFill>
                  <a:schemeClr val="bg1"/>
                </a:solidFill>
              </a:rPr>
              <a:t>Doctrinal Commentary on the Book of Mormon,</a:t>
            </a:r>
            <a:r>
              <a:rPr lang="en-US" dirty="0">
                <a:solidFill>
                  <a:schemeClr val="bg1"/>
                </a:solidFill>
              </a:rPr>
              <a:t> vol. 3 [1991], 329).</a:t>
            </a:r>
          </a:p>
          <a:p>
            <a:endParaRPr lang="en-US" dirty="0">
              <a:solidFill>
                <a:schemeClr val="bg1"/>
              </a:solidFill>
            </a:endParaRPr>
          </a:p>
          <a:p>
            <a:r>
              <a:rPr lang="en-US" dirty="0">
                <a:solidFill>
                  <a:schemeClr val="bg1"/>
                </a:solidFill>
              </a:rPr>
              <a:t>David O. McKay (“Dedicatory Prayer Delivered by Pres. McKay at New Zealand Temple,” </a:t>
            </a:r>
            <a:r>
              <a:rPr lang="en-US" i="1" dirty="0">
                <a:solidFill>
                  <a:schemeClr val="bg1"/>
                </a:solidFill>
              </a:rPr>
              <a:t>Church News,</a:t>
            </a:r>
            <a:r>
              <a:rPr lang="en-US" dirty="0">
                <a:solidFill>
                  <a:schemeClr val="bg1"/>
                </a:solidFill>
              </a:rPr>
              <a:t> May 10, 1958, 2).</a:t>
            </a:r>
          </a:p>
          <a:p>
            <a:endParaRPr lang="en-US" dirty="0">
              <a:solidFill>
                <a:schemeClr val="bg1"/>
              </a:solidFill>
            </a:endParaRPr>
          </a:p>
          <a:p>
            <a:r>
              <a:rPr lang="en-US" dirty="0">
                <a:solidFill>
                  <a:schemeClr val="bg1"/>
                </a:solidFill>
              </a:rPr>
              <a:t>President Spencer W. Kimball (Temple View Area Conference Report, February 1976, 3; quoted in Joseph Fielding McConkie and Robert L. Millet, </a:t>
            </a:r>
            <a:r>
              <a:rPr lang="en-US" i="1" dirty="0">
                <a:solidFill>
                  <a:schemeClr val="bg1"/>
                </a:solidFill>
              </a:rPr>
              <a:t>Doctrinal Commentary on the Book of Mormon,</a:t>
            </a:r>
            <a:r>
              <a:rPr lang="en-US" dirty="0">
                <a:solidFill>
                  <a:schemeClr val="bg1"/>
                </a:solidFill>
              </a:rPr>
              <a:t> vol. 3, 329).</a:t>
            </a:r>
          </a:p>
        </p:txBody>
      </p:sp>
      <p:grpSp>
        <p:nvGrpSpPr>
          <p:cNvPr id="5" name="Group 62">
            <a:extLst>
              <a:ext uri="{FF2B5EF4-FFF2-40B4-BE49-F238E27FC236}">
                <a16:creationId xmlns:a16="http://schemas.microsoft.com/office/drawing/2014/main" id="{40A27E5B-68C8-4110-86D8-332342929C0B}"/>
              </a:ext>
            </a:extLst>
          </p:cNvPr>
          <p:cNvGrpSpPr/>
          <p:nvPr/>
        </p:nvGrpSpPr>
        <p:grpSpPr>
          <a:xfrm>
            <a:off x="3747246" y="645459"/>
            <a:ext cx="605119" cy="766484"/>
            <a:chOff x="7543800" y="3810000"/>
            <a:chExt cx="1143000" cy="1447800"/>
          </a:xfrm>
        </p:grpSpPr>
        <p:sp>
          <p:nvSpPr>
            <p:cNvPr id="6" name="Trapezoid 5">
              <a:extLst>
                <a:ext uri="{FF2B5EF4-FFF2-40B4-BE49-F238E27FC236}">
                  <a16:creationId xmlns:a16="http://schemas.microsoft.com/office/drawing/2014/main" id="{34FE5B5C-E06D-456D-A2D8-6FF120E05ABF}"/>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205BCB9E-B953-4F15-9AF1-20DB1B199C35}"/>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7E245B73-38EA-493C-9E47-ABA63EB90CF3}"/>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46D52A0C-92B3-46EF-8602-1F9E31409CEC}"/>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32">
              <a:extLst>
                <a:ext uri="{FF2B5EF4-FFF2-40B4-BE49-F238E27FC236}">
                  <a16:creationId xmlns:a16="http://schemas.microsoft.com/office/drawing/2014/main" id="{C3309B29-CF11-46A6-97F9-B1F2DFB6B35D}"/>
                </a:ext>
              </a:extLst>
            </p:cNvPr>
            <p:cNvGrpSpPr/>
            <p:nvPr/>
          </p:nvGrpSpPr>
          <p:grpSpPr>
            <a:xfrm>
              <a:off x="7924800" y="3810000"/>
              <a:ext cx="645353" cy="610017"/>
              <a:chOff x="7924800" y="5867400"/>
              <a:chExt cx="645353" cy="610017"/>
            </a:xfrm>
          </p:grpSpPr>
          <p:grpSp>
            <p:nvGrpSpPr>
              <p:cNvPr id="18" name="Group 13">
                <a:extLst>
                  <a:ext uri="{FF2B5EF4-FFF2-40B4-BE49-F238E27FC236}">
                    <a16:creationId xmlns:a16="http://schemas.microsoft.com/office/drawing/2014/main" id="{B6567A39-CEC1-461F-993C-9B74EC83B628}"/>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672934BB-96F5-484A-9DA7-3757C9776048}"/>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4BD24F6-1BED-4C89-88D0-07B0966F6CA5}"/>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650F677-ACB2-4C04-B4F6-1CC7D083FA69}"/>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3EC074C-55C2-44D1-BC66-5EB7E2431784}"/>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06CC2C8E-AAA1-4DC0-ABB2-0F5E0E8F13D5}"/>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33">
              <a:extLst>
                <a:ext uri="{FF2B5EF4-FFF2-40B4-BE49-F238E27FC236}">
                  <a16:creationId xmlns:a16="http://schemas.microsoft.com/office/drawing/2014/main" id="{8B965BE3-3D84-4EA3-89FB-9BD2C02EAA1D}"/>
                </a:ext>
              </a:extLst>
            </p:cNvPr>
            <p:cNvGrpSpPr/>
            <p:nvPr/>
          </p:nvGrpSpPr>
          <p:grpSpPr>
            <a:xfrm>
              <a:off x="7543800" y="4038600"/>
              <a:ext cx="403070" cy="381000"/>
              <a:chOff x="7924800" y="5867400"/>
              <a:chExt cx="645353" cy="610017"/>
            </a:xfrm>
          </p:grpSpPr>
          <p:grpSp>
            <p:nvGrpSpPr>
              <p:cNvPr id="12" name="Group 13">
                <a:extLst>
                  <a:ext uri="{FF2B5EF4-FFF2-40B4-BE49-F238E27FC236}">
                    <a16:creationId xmlns:a16="http://schemas.microsoft.com/office/drawing/2014/main" id="{93FB47E3-72D5-4C57-B7E9-923EAC06B777}"/>
                  </a:ext>
                </a:extLst>
              </p:cNvPr>
              <p:cNvGrpSpPr/>
              <p:nvPr/>
            </p:nvGrpSpPr>
            <p:grpSpPr>
              <a:xfrm>
                <a:off x="7924800" y="5867400"/>
                <a:ext cx="645353" cy="610017"/>
                <a:chOff x="3037563" y="3121795"/>
                <a:chExt cx="1250371" cy="1224010"/>
              </a:xfrm>
            </p:grpSpPr>
            <p:sp>
              <p:nvSpPr>
                <p:cNvPr id="14" name="Oval 13">
                  <a:extLst>
                    <a:ext uri="{FF2B5EF4-FFF2-40B4-BE49-F238E27FC236}">
                      <a16:creationId xmlns:a16="http://schemas.microsoft.com/office/drawing/2014/main" id="{767F5BE5-6731-452F-AAFA-FEACF4CFC97D}"/>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41D4E61-D754-4672-B809-112F91F0A77D}"/>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2D53FF4-0C81-4C4B-B879-7384421DD415}"/>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524CE1F-AB6C-4C5A-A47E-C0F4699E8753}"/>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a:extLst>
                  <a:ext uri="{FF2B5EF4-FFF2-40B4-BE49-F238E27FC236}">
                    <a16:creationId xmlns:a16="http://schemas.microsoft.com/office/drawing/2014/main" id="{DD163433-325F-4B2E-AF54-D97A9D66447A}"/>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Footer Placeholder 14">
            <a:extLst>
              <a:ext uri="{FF2B5EF4-FFF2-40B4-BE49-F238E27FC236}">
                <a16:creationId xmlns:a16="http://schemas.microsoft.com/office/drawing/2014/main" id="{D3B5D366-1622-41DC-A7A8-317655DCD996}"/>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255565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record keepers of the book of mormon.jpg"/>
          <p:cNvPicPr>
            <a:picLocks noChangeAspect="1"/>
          </p:cNvPicPr>
          <p:nvPr/>
        </p:nvPicPr>
        <p:blipFill>
          <a:blip r:embed="rId2" cstate="print"/>
          <a:stretch>
            <a:fillRect/>
          </a:stretch>
        </p:blipFill>
        <p:spPr>
          <a:xfrm>
            <a:off x="2266950" y="552450"/>
            <a:ext cx="7658100" cy="5753100"/>
          </a:xfrm>
          <a:prstGeom prst="rect">
            <a:avLst/>
          </a:prstGeom>
        </p:spPr>
      </p:pic>
      <p:sp>
        <p:nvSpPr>
          <p:cNvPr id="3" name="5-Point Star 2"/>
          <p:cNvSpPr/>
          <p:nvPr/>
        </p:nvSpPr>
        <p:spPr>
          <a:xfrm>
            <a:off x="2743200" y="4267200"/>
            <a:ext cx="304800" cy="3048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9611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6355586"/>
          </a:xfrm>
          <a:prstGeom prst="rect">
            <a:avLst/>
          </a:prstGeom>
          <a:ln>
            <a:solidFill>
              <a:schemeClr val="tx1"/>
            </a:solidFill>
          </a:ln>
        </p:spPr>
        <p:txBody>
          <a:bodyPr wrap="square">
            <a:spAutoFit/>
          </a:bodyPr>
          <a:lstStyle/>
          <a:p>
            <a:pPr fontAlgn="base"/>
            <a:r>
              <a:rPr lang="en-US" sz="1100" b="1" dirty="0"/>
              <a:t>Referring to Alma 62:39–41</a:t>
            </a:r>
            <a:r>
              <a:rPr lang="en-US" sz="1100" dirty="0"/>
              <a:t>, President Boyd K. Packer of the Quorum of the Twelve Apostles taught:</a:t>
            </a:r>
          </a:p>
          <a:p>
            <a:pPr fontAlgn="base"/>
            <a:r>
              <a:rPr lang="en-US" sz="1100" dirty="0"/>
              <a:t>“The same testing in troubled times can have quite opposite effects on individuals. …</a:t>
            </a:r>
          </a:p>
          <a:p>
            <a:pPr fontAlgn="base"/>
            <a:r>
              <a:rPr lang="en-US" sz="1100" dirty="0"/>
              <a:t>“Surely you know some whose lives have been filled with adversity who have been mellowed and strengthened and refined by it, while others have come away from the same test bitter and blistered and unhappy” (“The Mystery of Life,” </a:t>
            </a:r>
            <a:r>
              <a:rPr lang="en-US" sz="1100" i="1" dirty="0"/>
              <a:t>Ensign,</a:t>
            </a:r>
            <a:r>
              <a:rPr lang="en-US" sz="1100" dirty="0"/>
              <a:t> Nov. 1983, 18).</a:t>
            </a:r>
          </a:p>
          <a:p>
            <a:pPr fontAlgn="base"/>
            <a:r>
              <a:rPr lang="en-US" sz="1100" dirty="0"/>
              <a:t>Elder </a:t>
            </a:r>
            <a:r>
              <a:rPr lang="en-US" sz="1100" dirty="0" err="1"/>
              <a:t>Dallin</a:t>
            </a:r>
            <a:r>
              <a:rPr lang="en-US" sz="1100" dirty="0"/>
              <a:t> H. Oaks of the Quorum of the Twelve Apostles explained that we choose how we will respond to adversity:</a:t>
            </a:r>
          </a:p>
          <a:p>
            <a:pPr fontAlgn="base"/>
            <a:r>
              <a:rPr lang="en-US" sz="1100" dirty="0"/>
              <a:t>“Surely these great adversities are not without some eternal purpose or effect. They can turn our hearts to God. … Even as adversities inflict mortal hardships, they can also be the means of leading men and women to eternal blessings.</a:t>
            </a:r>
          </a:p>
          <a:p>
            <a:pPr fontAlgn="base"/>
            <a:r>
              <a:rPr lang="en-US" sz="1100" dirty="0"/>
              <a:t>“Such large-scale adversities as natural disasters and wars seem to be inherent in the mortal experience. We cannot entirely prevent them, but we can determine how we will react to them. For example, the adversities of war and military service, which have been the spiritual destruction of some, have been the spiritual awakening of others. The Book of Mormon describes the contrast:</a:t>
            </a:r>
          </a:p>
          <a:p>
            <a:pPr fontAlgn="base"/>
            <a:r>
              <a:rPr lang="en-US" sz="1100" dirty="0"/>
              <a:t>“‘But behold, because of the exceedingly great length of the war between the Nephites and the Lamanites many had become hardened, because of the exceedingly great length of the war; and many were softened because of their afflictions, insomuch that they did humble themselves before God, even in the depth of humility’ (Alma 62:41).</a:t>
            </a:r>
          </a:p>
          <a:p>
            <a:pPr fontAlgn="base"/>
            <a:r>
              <a:rPr lang="en-US" sz="1100" dirty="0"/>
              <a:t>“I read of a similar contrast after the devastating hurricane that destroyed thousands of homes in Florida some years ago. A news account quoted two different persons who had suffered the same tragedy and received the same blessing: each of their homes had been totally destroyed, but each of their family members had been spared death or injury. One said that this tragedy had destroyed his faith; how, he asked, could God allow this to happen? The other said that the experience had strengthened his faith. God had been good to him, he said. Though the family’s home and possessions were lost, their lives were spared and they could rebuild the home. For one, the glass was half empty. For the other, the glass was half full. The gift of moral agency empowers each of us to choose how we will act when we suffer adversity” (“Adversity,” </a:t>
            </a:r>
            <a:r>
              <a:rPr lang="en-US" sz="1100" i="1" dirty="0"/>
              <a:t>Ensign,</a:t>
            </a:r>
            <a:r>
              <a:rPr lang="en-US" sz="1100" dirty="0"/>
              <a:t> July 1998, 7–8).</a:t>
            </a:r>
          </a:p>
        </p:txBody>
      </p:sp>
      <p:sp>
        <p:nvSpPr>
          <p:cNvPr id="3" name="Rectangle 2">
            <a:extLst>
              <a:ext uri="{FF2B5EF4-FFF2-40B4-BE49-F238E27FC236}">
                <a16:creationId xmlns:a16="http://schemas.microsoft.com/office/drawing/2014/main" id="{D479A089-A18E-442D-A254-07401C3D36A2}"/>
              </a:ext>
            </a:extLst>
          </p:cNvPr>
          <p:cNvSpPr/>
          <p:nvPr/>
        </p:nvSpPr>
        <p:spPr>
          <a:xfrm>
            <a:off x="5396753" y="377441"/>
            <a:ext cx="6096000" cy="1754326"/>
          </a:xfrm>
          <a:prstGeom prst="rect">
            <a:avLst/>
          </a:prstGeom>
        </p:spPr>
        <p:txBody>
          <a:bodyPr>
            <a:spAutoFit/>
          </a:bodyPr>
          <a:lstStyle/>
          <a:p>
            <a:r>
              <a:rPr lang="en-US" b="0" i="0" dirty="0">
                <a:solidFill>
                  <a:srgbClr val="333333"/>
                </a:solidFill>
                <a:effectLst/>
                <a:latin typeface="Open Sans"/>
              </a:rPr>
              <a:t>Dedication of Hamilton New Zealand Temple:</a:t>
            </a:r>
          </a:p>
          <a:p>
            <a:r>
              <a:rPr lang="en-US" b="0" i="0" dirty="0">
                <a:solidFill>
                  <a:srgbClr val="333333"/>
                </a:solidFill>
                <a:effectLst/>
                <a:latin typeface="Open Sans"/>
              </a:rPr>
              <a:t>“We express </a:t>
            </a:r>
            <a:r>
              <a:rPr lang="en-US" dirty="0">
                <a:solidFill>
                  <a:srgbClr val="2F393A"/>
                </a:solidFill>
                <a:latin typeface="Open Sans"/>
              </a:rPr>
              <a:t>gratitude</a:t>
            </a:r>
            <a:r>
              <a:rPr lang="en-US" b="0" i="0" dirty="0">
                <a:solidFill>
                  <a:srgbClr val="333333"/>
                </a:solidFill>
                <a:effectLst/>
                <a:latin typeface="Open Sans"/>
              </a:rPr>
              <a:t> that to these fertile Islands Thou didst guide descendants of Father Lehi, and hast enabled them to prosper” (David O. McKay, “Dedicatory Prayer Delivered by Pres. McKay at New Zealand Temple,” </a:t>
            </a:r>
            <a:r>
              <a:rPr lang="en-US" b="0" i="1" dirty="0">
                <a:solidFill>
                  <a:srgbClr val="333333"/>
                </a:solidFill>
                <a:effectLst/>
                <a:latin typeface="Open Sans"/>
              </a:rPr>
              <a:t>Church News,</a:t>
            </a:r>
            <a:r>
              <a:rPr lang="en-US" b="0" i="0" dirty="0">
                <a:solidFill>
                  <a:srgbClr val="333333"/>
                </a:solidFill>
                <a:effectLst/>
                <a:latin typeface="Open Sans"/>
              </a:rPr>
              <a:t> May 10, 1958, 2).</a:t>
            </a:r>
            <a:endParaRPr lang="en-US" dirty="0"/>
          </a:p>
        </p:txBody>
      </p:sp>
      <p:pic>
        <p:nvPicPr>
          <p:cNvPr id="5" name="Picture 4">
            <a:extLst>
              <a:ext uri="{FF2B5EF4-FFF2-40B4-BE49-F238E27FC236}">
                <a16:creationId xmlns:a16="http://schemas.microsoft.com/office/drawing/2014/main" id="{DBDC78BD-6B3E-4702-AECE-9D91F2325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2496333"/>
            <a:ext cx="5360893" cy="3585097"/>
          </a:xfrm>
          <a:prstGeom prst="rect">
            <a:avLst/>
          </a:prstGeom>
        </p:spPr>
      </p:pic>
    </p:spTree>
    <p:extLst>
      <p:ext uri="{BB962C8B-B14F-4D97-AF65-F5344CB8AC3E}">
        <p14:creationId xmlns:p14="http://schemas.microsoft.com/office/powerpoint/2010/main" val="143363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565CFEF-F8B4-4C62-A0C7-ED846C74CC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TextBox 20"/>
          <p:cNvSpPr txBox="1"/>
          <p:nvPr/>
        </p:nvSpPr>
        <p:spPr>
          <a:xfrm>
            <a:off x="2057400" y="1"/>
            <a:ext cx="8229600" cy="769441"/>
          </a:xfrm>
          <a:prstGeom prst="rect">
            <a:avLst/>
          </a:prstGeom>
          <a:noFill/>
        </p:spPr>
        <p:txBody>
          <a:bodyPr wrap="square" rtlCol="0">
            <a:spAutoFit/>
          </a:bodyPr>
          <a:lstStyle/>
          <a:p>
            <a:pPr algn="ctr"/>
            <a:r>
              <a:rPr lang="en-US" sz="4400" dirty="0">
                <a:solidFill>
                  <a:schemeClr val="bg1"/>
                </a:solidFill>
                <a:latin typeface="Arial" panose="020B0604020202020204" pitchFamily="34" charset="0"/>
              </a:rPr>
              <a:t>Keeping Your Faith</a:t>
            </a:r>
          </a:p>
        </p:txBody>
      </p:sp>
      <p:grpSp>
        <p:nvGrpSpPr>
          <p:cNvPr id="2" name="Group 23"/>
          <p:cNvGrpSpPr/>
          <p:nvPr/>
        </p:nvGrpSpPr>
        <p:grpSpPr>
          <a:xfrm>
            <a:off x="4343400" y="1066800"/>
            <a:ext cx="3200400" cy="1981200"/>
            <a:chOff x="5257800" y="3733800"/>
            <a:chExt cx="3200400" cy="1981200"/>
          </a:xfrm>
        </p:grpSpPr>
        <p:grpSp>
          <p:nvGrpSpPr>
            <p:cNvPr id="3" name="Group 9"/>
            <p:cNvGrpSpPr/>
            <p:nvPr/>
          </p:nvGrpSpPr>
          <p:grpSpPr>
            <a:xfrm>
              <a:off x="5257800" y="3733800"/>
              <a:ext cx="3200400" cy="1981200"/>
              <a:chOff x="965200" y="2286000"/>
              <a:chExt cx="7264400" cy="2743200"/>
            </a:xfrm>
          </p:grpSpPr>
          <p:grpSp>
            <p:nvGrpSpPr>
              <p:cNvPr id="4" name="Group 18"/>
              <p:cNvGrpSpPr/>
              <p:nvPr/>
            </p:nvGrpSpPr>
            <p:grpSpPr>
              <a:xfrm>
                <a:off x="965200" y="2286000"/>
                <a:ext cx="7264400" cy="2743200"/>
                <a:chOff x="965200" y="2286000"/>
                <a:chExt cx="7327900" cy="2743200"/>
              </a:xfrm>
            </p:grpSpPr>
            <p:sp>
              <p:nvSpPr>
                <p:cNvPr id="13" name="Rectangle 12"/>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4" idx="1"/>
                  <a:endCxn id="14"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117599" y="2514600"/>
                <a:ext cx="7010400" cy="639228"/>
              </a:xfrm>
              <a:prstGeom prst="rect">
                <a:avLst/>
              </a:prstGeom>
              <a:noFill/>
            </p:spPr>
            <p:txBody>
              <a:bodyPr wrap="square" rtlCol="0">
                <a:spAutoFit/>
              </a:bodyPr>
              <a:lstStyle/>
              <a:p>
                <a:endParaRPr lang="en-US" sz="2400" dirty="0">
                  <a:solidFill>
                    <a:schemeClr val="bg1"/>
                  </a:solidFill>
                </a:endParaRPr>
              </a:p>
            </p:txBody>
          </p:sp>
        </p:grpSp>
        <p:sp>
          <p:nvSpPr>
            <p:cNvPr id="23" name="Rectangle 22"/>
            <p:cNvSpPr/>
            <p:nvPr/>
          </p:nvSpPr>
          <p:spPr>
            <a:xfrm>
              <a:off x="5486400" y="3962400"/>
              <a:ext cx="2743200" cy="1200329"/>
            </a:xfrm>
            <a:prstGeom prst="rect">
              <a:avLst/>
            </a:prstGeom>
          </p:spPr>
          <p:txBody>
            <a:bodyPr wrap="square">
              <a:spAutoFit/>
            </a:bodyPr>
            <a:lstStyle/>
            <a:p>
              <a:pPr algn="ctr"/>
              <a:r>
                <a:rPr lang="en-US" b="1" dirty="0">
                  <a:solidFill>
                    <a:schemeClr val="bg1"/>
                  </a:solidFill>
                </a:rPr>
                <a:t>It is easier and better to remain faithful than it is to return to the faith after going astray</a:t>
              </a:r>
              <a:endParaRPr lang="en-US" dirty="0">
                <a:solidFill>
                  <a:schemeClr val="bg1"/>
                </a:solidFill>
              </a:endParaRPr>
            </a:p>
          </p:txBody>
        </p:sp>
      </p:grpSp>
      <p:sp>
        <p:nvSpPr>
          <p:cNvPr id="24" name="Rectangle 23"/>
          <p:cNvSpPr/>
          <p:nvPr/>
        </p:nvSpPr>
        <p:spPr>
          <a:xfrm>
            <a:off x="1752600" y="3657601"/>
            <a:ext cx="8686800" cy="2246769"/>
          </a:xfrm>
          <a:prstGeom prst="rect">
            <a:avLst/>
          </a:prstGeom>
        </p:spPr>
        <p:txBody>
          <a:bodyPr wrap="square">
            <a:spAutoFit/>
          </a:bodyPr>
          <a:lstStyle/>
          <a:p>
            <a:pPr fontAlgn="base"/>
            <a:r>
              <a:rPr lang="en-US" sz="2800" dirty="0">
                <a:solidFill>
                  <a:srgbClr val="FFFF00"/>
                </a:solidFill>
              </a:rPr>
              <a:t>Why is staying faithful in the Church easier than returning to the Church after a period of being less active?</a:t>
            </a:r>
          </a:p>
          <a:p>
            <a:pPr fontAlgn="base"/>
            <a:endParaRPr lang="en-US" sz="2800" dirty="0">
              <a:solidFill>
                <a:srgbClr val="FFFF00"/>
              </a:solidFill>
            </a:endParaRPr>
          </a:p>
          <a:p>
            <a:pPr fontAlgn="base"/>
            <a:r>
              <a:rPr lang="en-US" sz="2800" dirty="0">
                <a:solidFill>
                  <a:srgbClr val="FFFF00"/>
                </a:solidFill>
              </a:rPr>
              <a:t>Why is it easier to maintain a testimony than it is to regain a testimony after falling away?</a:t>
            </a:r>
          </a:p>
        </p:txBody>
      </p:sp>
      <p:pic>
        <p:nvPicPr>
          <p:cNvPr id="1026" name="Picture 2" descr="https://www.lds.org/youth/bc/youth/content/images/Pure-Tesimony-inline1-2012-06-21.jpg"/>
          <p:cNvPicPr>
            <a:picLocks noChangeAspect="1" noChangeArrowheads="1"/>
          </p:cNvPicPr>
          <p:nvPr/>
        </p:nvPicPr>
        <p:blipFill>
          <a:blip r:embed="rId3" cstate="print"/>
          <a:srcRect/>
          <a:stretch>
            <a:fillRect/>
          </a:stretch>
        </p:blipFill>
        <p:spPr bwMode="auto">
          <a:xfrm>
            <a:off x="2362200" y="914400"/>
            <a:ext cx="1473200" cy="2209800"/>
          </a:xfrm>
          <a:prstGeom prst="rect">
            <a:avLst/>
          </a:prstGeom>
          <a:noFill/>
        </p:spPr>
      </p:pic>
      <p:pic>
        <p:nvPicPr>
          <p:cNvPr id="1028" name="Picture 4" descr="https://www.lds.org/youth/bc/youth/learn/ss/prophets-revelation/testimony/images/prophets-what-does-it-mean.jpg"/>
          <p:cNvPicPr>
            <a:picLocks noChangeAspect="1" noChangeArrowheads="1"/>
          </p:cNvPicPr>
          <p:nvPr/>
        </p:nvPicPr>
        <p:blipFill>
          <a:blip r:embed="rId4" cstate="print"/>
          <a:srcRect/>
          <a:stretch>
            <a:fillRect/>
          </a:stretch>
        </p:blipFill>
        <p:spPr bwMode="auto">
          <a:xfrm>
            <a:off x="7772400" y="838200"/>
            <a:ext cx="2362200" cy="2362200"/>
          </a:xfrm>
          <a:prstGeom prst="rect">
            <a:avLst/>
          </a:prstGeom>
          <a:noFill/>
        </p:spPr>
      </p:pic>
    </p:spTree>
    <p:extLst>
      <p:ext uri="{BB962C8B-B14F-4D97-AF65-F5344CB8AC3E}">
        <p14:creationId xmlns:p14="http://schemas.microsoft.com/office/powerpoint/2010/main" val="123846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30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4">
                                            <p:txEl>
                                              <p:pRg st="2" end="2"/>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fade">
                                      <p:cBhvr>
                                        <p:cTn id="20" dur="3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96">
            <a:extLst>
              <a:ext uri="{FF2B5EF4-FFF2-40B4-BE49-F238E27FC236}">
                <a16:creationId xmlns:a16="http://schemas.microsoft.com/office/drawing/2014/main" id="{BB74C2FB-74DC-4970-B221-9122255EF0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TextBox 19"/>
          <p:cNvSpPr txBox="1"/>
          <p:nvPr/>
        </p:nvSpPr>
        <p:spPr>
          <a:xfrm>
            <a:off x="0" y="6488668"/>
            <a:ext cx="1524000" cy="369332"/>
          </a:xfrm>
          <a:prstGeom prst="rect">
            <a:avLst/>
          </a:prstGeom>
          <a:noFill/>
        </p:spPr>
        <p:txBody>
          <a:bodyPr wrap="square" rtlCol="0">
            <a:spAutoFit/>
          </a:bodyPr>
          <a:lstStyle/>
          <a:p>
            <a:r>
              <a:rPr lang="en-US" dirty="0">
                <a:solidFill>
                  <a:schemeClr val="bg1"/>
                </a:solidFill>
              </a:rPr>
              <a:t>Alma 59-60</a:t>
            </a:r>
          </a:p>
        </p:txBody>
      </p:sp>
      <p:sp>
        <p:nvSpPr>
          <p:cNvPr id="21" name="TextBox 20"/>
          <p:cNvSpPr txBox="1"/>
          <p:nvPr/>
        </p:nvSpPr>
        <p:spPr>
          <a:xfrm>
            <a:off x="1676400" y="1"/>
            <a:ext cx="8839200" cy="769441"/>
          </a:xfrm>
          <a:prstGeom prst="rect">
            <a:avLst/>
          </a:prstGeom>
          <a:noFill/>
        </p:spPr>
        <p:txBody>
          <a:bodyPr wrap="square" rtlCol="0">
            <a:spAutoFit/>
          </a:bodyPr>
          <a:lstStyle/>
          <a:p>
            <a:pPr algn="ctr"/>
            <a:r>
              <a:rPr lang="en-US" sz="4400" dirty="0">
                <a:solidFill>
                  <a:schemeClr val="bg1"/>
                </a:solidFill>
                <a:latin typeface="Arial" panose="020B0604020202020204" pitchFamily="34" charset="0"/>
              </a:rPr>
              <a:t>Trials of Miscommunication</a:t>
            </a:r>
          </a:p>
        </p:txBody>
      </p:sp>
      <p:sp>
        <p:nvSpPr>
          <p:cNvPr id="5" name="Rectangle 4"/>
          <p:cNvSpPr/>
          <p:nvPr/>
        </p:nvSpPr>
        <p:spPr>
          <a:xfrm>
            <a:off x="1752600" y="762000"/>
            <a:ext cx="4572000" cy="923330"/>
          </a:xfrm>
          <a:prstGeom prst="rect">
            <a:avLst/>
          </a:prstGeom>
        </p:spPr>
        <p:txBody>
          <a:bodyPr>
            <a:spAutoFit/>
          </a:bodyPr>
          <a:lstStyle/>
          <a:p>
            <a:r>
              <a:rPr lang="en-US" dirty="0">
                <a:solidFill>
                  <a:schemeClr val="bg1"/>
                </a:solidFill>
              </a:rPr>
              <a:t>Captain Moroni rejoiced in Helaman’s success in regaining some of the Nephite cities that had been lost to the Lamanites. </a:t>
            </a:r>
          </a:p>
        </p:txBody>
      </p:sp>
      <p:sp>
        <p:nvSpPr>
          <p:cNvPr id="6" name="Rectangle 5"/>
          <p:cNvSpPr/>
          <p:nvPr/>
        </p:nvSpPr>
        <p:spPr>
          <a:xfrm>
            <a:off x="5217459" y="1797425"/>
            <a:ext cx="4572000" cy="1200329"/>
          </a:xfrm>
          <a:prstGeom prst="rect">
            <a:avLst/>
          </a:prstGeom>
        </p:spPr>
        <p:txBody>
          <a:bodyPr>
            <a:spAutoFit/>
          </a:bodyPr>
          <a:lstStyle/>
          <a:p>
            <a:r>
              <a:rPr lang="en-US" dirty="0">
                <a:solidFill>
                  <a:schemeClr val="bg1"/>
                </a:solidFill>
              </a:rPr>
              <a:t>However, when he learned that the city of </a:t>
            </a:r>
            <a:r>
              <a:rPr lang="en-US" dirty="0" err="1">
                <a:solidFill>
                  <a:schemeClr val="bg1"/>
                </a:solidFill>
              </a:rPr>
              <a:t>Nephihah</a:t>
            </a:r>
            <a:r>
              <a:rPr lang="en-US" dirty="0">
                <a:solidFill>
                  <a:schemeClr val="bg1"/>
                </a:solidFill>
              </a:rPr>
              <a:t> had been captured by the Lamanites, he was angry at the government for neglecting to send reinforcements. </a:t>
            </a:r>
          </a:p>
        </p:txBody>
      </p:sp>
      <p:sp>
        <p:nvSpPr>
          <p:cNvPr id="7" name="Rectangle 6"/>
          <p:cNvSpPr/>
          <p:nvPr/>
        </p:nvSpPr>
        <p:spPr>
          <a:xfrm>
            <a:off x="4576483" y="5181601"/>
            <a:ext cx="3886200" cy="1200329"/>
          </a:xfrm>
          <a:prstGeom prst="rect">
            <a:avLst/>
          </a:prstGeom>
        </p:spPr>
        <p:txBody>
          <a:bodyPr wrap="square">
            <a:spAutoFit/>
          </a:bodyPr>
          <a:lstStyle/>
          <a:p>
            <a:r>
              <a:rPr lang="en-US" dirty="0">
                <a:solidFill>
                  <a:schemeClr val="bg1"/>
                </a:solidFill>
              </a:rPr>
              <a:t>In a letter to </a:t>
            </a:r>
            <a:r>
              <a:rPr lang="en-US" dirty="0" err="1">
                <a:solidFill>
                  <a:schemeClr val="bg1"/>
                </a:solidFill>
              </a:rPr>
              <a:t>Pahoran</a:t>
            </a:r>
            <a:r>
              <a:rPr lang="en-US" dirty="0">
                <a:solidFill>
                  <a:schemeClr val="bg1"/>
                </a:solidFill>
              </a:rPr>
              <a:t>, the chief judge, he lamented the suffering of the righteous and rebuked </a:t>
            </a:r>
            <a:r>
              <a:rPr lang="en-US" dirty="0" err="1">
                <a:solidFill>
                  <a:schemeClr val="bg1"/>
                </a:solidFill>
              </a:rPr>
              <a:t>Pahoran</a:t>
            </a:r>
            <a:r>
              <a:rPr lang="en-US" dirty="0">
                <a:solidFill>
                  <a:schemeClr val="bg1"/>
                </a:solidFill>
              </a:rPr>
              <a:t> for not supporting the cause of freedom. </a:t>
            </a:r>
          </a:p>
        </p:txBody>
      </p:sp>
      <p:grpSp>
        <p:nvGrpSpPr>
          <p:cNvPr id="9" name="Group 8"/>
          <p:cNvGrpSpPr/>
          <p:nvPr/>
        </p:nvGrpSpPr>
        <p:grpSpPr>
          <a:xfrm>
            <a:off x="8458200" y="2819400"/>
            <a:ext cx="1654306" cy="3352800"/>
            <a:chOff x="1676400" y="794774"/>
            <a:chExt cx="1959106" cy="4060839"/>
          </a:xfrm>
        </p:grpSpPr>
        <p:sp>
          <p:nvSpPr>
            <p:cNvPr id="10" name="Cloud 9"/>
            <p:cNvSpPr/>
            <p:nvPr/>
          </p:nvSpPr>
          <p:spPr>
            <a:xfrm rot="1998027">
              <a:off x="2008938" y="794774"/>
              <a:ext cx="1443520" cy="164307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4427519">
              <a:off x="2266798" y="4418102"/>
              <a:ext cx="282778" cy="592243"/>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7172481" flipH="1">
              <a:off x="2798646" y="4417412"/>
              <a:ext cx="273919" cy="58236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820608">
              <a:off x="1723673" y="3399685"/>
              <a:ext cx="299624" cy="39417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9411276">
              <a:off x="3296256" y="3325214"/>
              <a:ext cx="339250" cy="53319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325721">
              <a:off x="1995806" y="2032647"/>
              <a:ext cx="600004" cy="1672043"/>
            </a:xfrm>
            <a:prstGeom prst="trapezoid">
              <a:avLst>
                <a:gd name="adj" fmla="val 29408"/>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0373468">
              <a:off x="2890867" y="2033331"/>
              <a:ext cx="600004" cy="1672043"/>
            </a:xfrm>
            <a:prstGeom prst="trapezoid">
              <a:avLst>
                <a:gd name="adj" fmla="val 29408"/>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2084370" y="3352800"/>
              <a:ext cx="1219200" cy="1371600"/>
            </a:xfrm>
            <a:prstGeom prst="trapezoid">
              <a:avLst>
                <a:gd name="adj" fmla="val 29408"/>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2160570" y="2209800"/>
              <a:ext cx="1066800" cy="1524000"/>
            </a:xfrm>
            <a:prstGeom prst="trapezoid">
              <a:avLst>
                <a:gd name="adj" fmla="val 35469"/>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86"/>
            <p:cNvGrpSpPr/>
            <p:nvPr/>
          </p:nvGrpSpPr>
          <p:grpSpPr>
            <a:xfrm>
              <a:off x="2209800" y="3581400"/>
              <a:ext cx="1003663" cy="256903"/>
              <a:chOff x="4876800" y="1752600"/>
              <a:chExt cx="2590800" cy="685800"/>
            </a:xfrm>
          </p:grpSpPr>
          <p:sp>
            <p:nvSpPr>
              <p:cNvPr id="50" name="Rounded Rectangle 49"/>
              <p:cNvSpPr/>
              <p:nvPr/>
            </p:nvSpPr>
            <p:spPr>
              <a:xfrm>
                <a:off x="4876800" y="1752600"/>
                <a:ext cx="2590800" cy="6858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p:cNvSpPr/>
              <p:nvPr/>
            </p:nvSpPr>
            <p:spPr>
              <a:xfrm rot="10960979">
                <a:off x="4968302" y="1757379"/>
                <a:ext cx="219641" cy="658923"/>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p:cNvSpPr/>
              <p:nvPr/>
            </p:nvSpPr>
            <p:spPr>
              <a:xfrm rot="10960979">
                <a:off x="5623621" y="1761733"/>
                <a:ext cx="219641" cy="658923"/>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p:cNvSpPr/>
              <p:nvPr/>
            </p:nvSpPr>
            <p:spPr>
              <a:xfrm rot="10960979">
                <a:off x="6339901" y="1757379"/>
                <a:ext cx="219641" cy="658923"/>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p:cNvSpPr/>
              <p:nvPr/>
            </p:nvSpPr>
            <p:spPr>
              <a:xfrm rot="10960979">
                <a:off x="7101901" y="1757379"/>
                <a:ext cx="219641" cy="658923"/>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p:cNvSpPr/>
              <p:nvPr/>
            </p:nvSpPr>
            <p:spPr>
              <a:xfrm rot="10800000" flipH="1" flipV="1">
                <a:off x="5334000" y="2057400"/>
                <a:ext cx="195280" cy="361185"/>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p:cNvSpPr/>
              <p:nvPr/>
            </p:nvSpPr>
            <p:spPr>
              <a:xfrm rot="10800000" flipH="1" flipV="1">
                <a:off x="5971903" y="2072640"/>
                <a:ext cx="195280" cy="361185"/>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p:cNvSpPr/>
              <p:nvPr/>
            </p:nvSpPr>
            <p:spPr>
              <a:xfrm rot="10800000" flipH="1" flipV="1">
                <a:off x="6701246" y="2066108"/>
                <a:ext cx="195280" cy="361185"/>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hevron 57"/>
              <p:cNvSpPr/>
              <p:nvPr/>
            </p:nvSpPr>
            <p:spPr>
              <a:xfrm rot="16200000">
                <a:off x="5307874" y="1857103"/>
                <a:ext cx="228600" cy="228600"/>
              </a:xfrm>
              <a:prstGeom prst="chevron">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Chevron 58"/>
              <p:cNvSpPr/>
              <p:nvPr/>
            </p:nvSpPr>
            <p:spPr>
              <a:xfrm rot="16200000">
                <a:off x="5943600" y="1852749"/>
                <a:ext cx="228600" cy="228600"/>
              </a:xfrm>
              <a:prstGeom prst="chevron">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Chevron 59"/>
              <p:cNvSpPr/>
              <p:nvPr/>
            </p:nvSpPr>
            <p:spPr>
              <a:xfrm rot="16200000">
                <a:off x="6701245" y="1826623"/>
                <a:ext cx="228600" cy="228600"/>
              </a:xfrm>
              <a:prstGeom prst="chevron">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rapezoid 11"/>
            <p:cNvSpPr/>
            <p:nvPr/>
          </p:nvSpPr>
          <p:spPr>
            <a:xfrm rot="1015959">
              <a:off x="2156279" y="2143133"/>
              <a:ext cx="389825" cy="2179123"/>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20966519">
              <a:off x="2886608" y="2156912"/>
              <a:ext cx="452612" cy="2144494"/>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73"/>
            <p:cNvGrpSpPr/>
            <p:nvPr/>
          </p:nvGrpSpPr>
          <p:grpSpPr>
            <a:xfrm rot="21347197">
              <a:off x="2090503" y="2329161"/>
              <a:ext cx="1196587" cy="589541"/>
              <a:chOff x="4530635" y="2229859"/>
              <a:chExt cx="3145908" cy="1549943"/>
            </a:xfrm>
          </p:grpSpPr>
          <p:sp>
            <p:nvSpPr>
              <p:cNvPr id="43" name="Isosceles Triangle 42"/>
              <p:cNvSpPr/>
              <p:nvPr/>
            </p:nvSpPr>
            <p:spPr>
              <a:xfrm rot="14059926">
                <a:off x="4911634" y="2220685"/>
                <a:ext cx="381000" cy="1142997"/>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rot="12821647">
                <a:off x="5217651" y="2449474"/>
                <a:ext cx="381000" cy="1142997"/>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rot="11441505">
                <a:off x="5665323" y="2616222"/>
                <a:ext cx="381000" cy="1142997"/>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p:cNvSpPr/>
              <p:nvPr/>
            </p:nvSpPr>
            <p:spPr>
              <a:xfrm rot="10624198">
                <a:off x="6124962" y="2636804"/>
                <a:ext cx="381000" cy="1142998"/>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p:cNvSpPr/>
              <p:nvPr/>
            </p:nvSpPr>
            <p:spPr>
              <a:xfrm rot="9492137">
                <a:off x="6522032" y="2533477"/>
                <a:ext cx="381000" cy="1142998"/>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p:cNvSpPr/>
              <p:nvPr/>
            </p:nvSpPr>
            <p:spPr>
              <a:xfrm rot="7893429">
                <a:off x="6914544" y="2260113"/>
                <a:ext cx="381000" cy="1142998"/>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16469952">
                <a:off x="5868519" y="1790201"/>
                <a:ext cx="531164" cy="1410479"/>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14"/>
            <p:cNvSpPr/>
            <p:nvPr/>
          </p:nvSpPr>
          <p:spPr>
            <a:xfrm>
              <a:off x="2209800" y="990600"/>
              <a:ext cx="1049886" cy="1371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loud 26"/>
            <p:cNvSpPr/>
            <p:nvPr/>
          </p:nvSpPr>
          <p:spPr>
            <a:xfrm rot="413801">
              <a:off x="2314695" y="1949606"/>
              <a:ext cx="774545" cy="524603"/>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590800" y="2057400"/>
              <a:ext cx="228600" cy="152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oud 28"/>
            <p:cNvSpPr/>
            <p:nvPr/>
          </p:nvSpPr>
          <p:spPr>
            <a:xfrm rot="21338324">
              <a:off x="2180906" y="980591"/>
              <a:ext cx="943635" cy="674525"/>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438400" y="914400"/>
              <a:ext cx="762000" cy="3048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87"/>
            <p:cNvGrpSpPr/>
            <p:nvPr/>
          </p:nvGrpSpPr>
          <p:grpSpPr>
            <a:xfrm>
              <a:off x="2133600" y="1219200"/>
              <a:ext cx="1219200" cy="228600"/>
              <a:chOff x="4876800" y="1752600"/>
              <a:chExt cx="2590800" cy="685800"/>
            </a:xfrm>
          </p:grpSpPr>
          <p:sp>
            <p:nvSpPr>
              <p:cNvPr id="32" name="Rounded Rectangle 31"/>
              <p:cNvSpPr/>
              <p:nvPr/>
            </p:nvSpPr>
            <p:spPr>
              <a:xfrm>
                <a:off x="4876800" y="1752600"/>
                <a:ext cx="2590800" cy="6858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rot="10960979">
                <a:off x="4968302" y="1757379"/>
                <a:ext cx="219641" cy="658923"/>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rot="10960979">
                <a:off x="5623621" y="1761733"/>
                <a:ext cx="219641" cy="658923"/>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rot="10960979">
                <a:off x="6339901" y="1757379"/>
                <a:ext cx="219641" cy="658923"/>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rot="10960979">
                <a:off x="7101901" y="1757379"/>
                <a:ext cx="219641" cy="658923"/>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rot="10800000" flipH="1" flipV="1">
                <a:off x="5334000" y="2057400"/>
                <a:ext cx="195280" cy="361185"/>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rot="10800000" flipH="1" flipV="1">
                <a:off x="5971903" y="2072640"/>
                <a:ext cx="195280" cy="361185"/>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rot="10800000" flipH="1" flipV="1">
                <a:off x="6701246" y="2066108"/>
                <a:ext cx="195280" cy="361185"/>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hevron 39"/>
              <p:cNvSpPr/>
              <p:nvPr/>
            </p:nvSpPr>
            <p:spPr>
              <a:xfrm rot="16200000">
                <a:off x="5307874" y="1857103"/>
                <a:ext cx="228600" cy="228600"/>
              </a:xfrm>
              <a:prstGeom prst="chevron">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Chevron 40"/>
              <p:cNvSpPr/>
              <p:nvPr/>
            </p:nvSpPr>
            <p:spPr>
              <a:xfrm rot="16200000">
                <a:off x="5943600" y="1852749"/>
                <a:ext cx="228600" cy="228600"/>
              </a:xfrm>
              <a:prstGeom prst="chevron">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Chevron 41"/>
              <p:cNvSpPr/>
              <p:nvPr/>
            </p:nvSpPr>
            <p:spPr>
              <a:xfrm rot="16200000">
                <a:off x="6701245" y="1826623"/>
                <a:ext cx="228600" cy="228600"/>
              </a:xfrm>
              <a:prstGeom prst="chevron">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98" name="Group 97">
            <a:extLst>
              <a:ext uri="{FF2B5EF4-FFF2-40B4-BE49-F238E27FC236}">
                <a16:creationId xmlns:a16="http://schemas.microsoft.com/office/drawing/2014/main" id="{1B22320D-4BFF-4DA2-BD59-DF40BAA3584A}"/>
              </a:ext>
            </a:extLst>
          </p:cNvPr>
          <p:cNvGrpSpPr/>
          <p:nvPr/>
        </p:nvGrpSpPr>
        <p:grpSpPr>
          <a:xfrm>
            <a:off x="1792555" y="2788023"/>
            <a:ext cx="1793328" cy="3505200"/>
            <a:chOff x="416472" y="2209800"/>
            <a:chExt cx="1793328" cy="3505200"/>
          </a:xfrm>
        </p:grpSpPr>
        <p:sp>
          <p:nvSpPr>
            <p:cNvPr id="99" name="Cloud 98">
              <a:extLst>
                <a:ext uri="{FF2B5EF4-FFF2-40B4-BE49-F238E27FC236}">
                  <a16:creationId xmlns:a16="http://schemas.microsoft.com/office/drawing/2014/main" id="{EA871B61-A421-40A3-A63F-3C196BE0D971}"/>
                </a:ext>
              </a:extLst>
            </p:cNvPr>
            <p:cNvSpPr/>
            <p:nvPr/>
          </p:nvSpPr>
          <p:spPr>
            <a:xfrm>
              <a:off x="685800" y="2971800"/>
              <a:ext cx="1219200" cy="990600"/>
            </a:xfrm>
            <a:prstGeom prst="cloud">
              <a:avLst/>
            </a:prstGeom>
            <a:solidFill>
              <a:srgbClr val="9368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DF42FBD8-098C-4C34-A34F-E0C70BC96EA6}"/>
                </a:ext>
              </a:extLst>
            </p:cNvPr>
            <p:cNvSpPr/>
            <p:nvPr/>
          </p:nvSpPr>
          <p:spPr>
            <a:xfrm rot="19437994">
              <a:off x="1344184" y="5119606"/>
              <a:ext cx="376233" cy="59539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01" name="Oval 100">
              <a:extLst>
                <a:ext uri="{FF2B5EF4-FFF2-40B4-BE49-F238E27FC236}">
                  <a16:creationId xmlns:a16="http://schemas.microsoft.com/office/drawing/2014/main" id="{37B9EE84-D1C2-444B-A6C8-DE318016F153}"/>
                </a:ext>
              </a:extLst>
            </p:cNvPr>
            <p:cNvSpPr/>
            <p:nvPr/>
          </p:nvSpPr>
          <p:spPr>
            <a:xfrm rot="1955574">
              <a:off x="879257" y="5089678"/>
              <a:ext cx="376233" cy="59539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02" name="Pentagon 4">
              <a:extLst>
                <a:ext uri="{FF2B5EF4-FFF2-40B4-BE49-F238E27FC236}">
                  <a16:creationId xmlns:a16="http://schemas.microsoft.com/office/drawing/2014/main" id="{174E8C82-FE20-4854-B116-0A2736EEC94E}"/>
                </a:ext>
              </a:extLst>
            </p:cNvPr>
            <p:cNvSpPr/>
            <p:nvPr/>
          </p:nvSpPr>
          <p:spPr>
            <a:xfrm rot="4714608">
              <a:off x="1112250" y="5057191"/>
              <a:ext cx="740061" cy="275897"/>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03" name="Pentagon 5">
              <a:extLst>
                <a:ext uri="{FF2B5EF4-FFF2-40B4-BE49-F238E27FC236}">
                  <a16:creationId xmlns:a16="http://schemas.microsoft.com/office/drawing/2014/main" id="{A076F790-9FF0-4B3D-BFC5-ABFE0EC4E36D}"/>
                </a:ext>
              </a:extLst>
            </p:cNvPr>
            <p:cNvSpPr/>
            <p:nvPr/>
          </p:nvSpPr>
          <p:spPr>
            <a:xfrm rot="6079541">
              <a:off x="743954" y="4997815"/>
              <a:ext cx="740061" cy="275897"/>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04" name="Oval 103">
              <a:extLst>
                <a:ext uri="{FF2B5EF4-FFF2-40B4-BE49-F238E27FC236}">
                  <a16:creationId xmlns:a16="http://schemas.microsoft.com/office/drawing/2014/main" id="{7FF39AE0-14E0-4833-8754-0177CBCB0894}"/>
                </a:ext>
              </a:extLst>
            </p:cNvPr>
            <p:cNvSpPr/>
            <p:nvPr/>
          </p:nvSpPr>
          <p:spPr>
            <a:xfrm>
              <a:off x="1887921" y="4264418"/>
              <a:ext cx="321879" cy="2960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05" name="Oval 104">
              <a:extLst>
                <a:ext uri="{FF2B5EF4-FFF2-40B4-BE49-F238E27FC236}">
                  <a16:creationId xmlns:a16="http://schemas.microsoft.com/office/drawing/2014/main" id="{3580CC95-2EBA-4247-9F0F-D7496594638A}"/>
                </a:ext>
              </a:extLst>
            </p:cNvPr>
            <p:cNvSpPr/>
            <p:nvPr/>
          </p:nvSpPr>
          <p:spPr>
            <a:xfrm>
              <a:off x="416472" y="4264418"/>
              <a:ext cx="321879" cy="2960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06" name="Flowchart: Manual Operation 105">
              <a:extLst>
                <a:ext uri="{FF2B5EF4-FFF2-40B4-BE49-F238E27FC236}">
                  <a16:creationId xmlns:a16="http://schemas.microsoft.com/office/drawing/2014/main" id="{AAB79F44-5D3E-4A30-A322-61C3DECDA89D}"/>
                </a:ext>
              </a:extLst>
            </p:cNvPr>
            <p:cNvSpPr/>
            <p:nvPr/>
          </p:nvSpPr>
          <p:spPr>
            <a:xfrm rot="8846634">
              <a:off x="1685412" y="3595054"/>
              <a:ext cx="325858" cy="913780"/>
            </a:xfrm>
            <a:prstGeom prst="flowChartManualOperation">
              <a:avLst/>
            </a:prstGeom>
            <a:solidFill>
              <a:srgbClr val="D6A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07" name="Flowchart: Manual Operation 106">
              <a:extLst>
                <a:ext uri="{FF2B5EF4-FFF2-40B4-BE49-F238E27FC236}">
                  <a16:creationId xmlns:a16="http://schemas.microsoft.com/office/drawing/2014/main" id="{F4754E66-AB68-45C2-97B7-AF76E42143BA}"/>
                </a:ext>
              </a:extLst>
            </p:cNvPr>
            <p:cNvSpPr/>
            <p:nvPr/>
          </p:nvSpPr>
          <p:spPr>
            <a:xfrm rot="12773101">
              <a:off x="629017" y="3596954"/>
              <a:ext cx="325858" cy="913780"/>
            </a:xfrm>
            <a:prstGeom prst="flowChartManualOperation">
              <a:avLst/>
            </a:prstGeom>
            <a:solidFill>
              <a:srgbClr val="D6A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08" name="Flowchart: Manual Operation 107">
              <a:extLst>
                <a:ext uri="{FF2B5EF4-FFF2-40B4-BE49-F238E27FC236}">
                  <a16:creationId xmlns:a16="http://schemas.microsoft.com/office/drawing/2014/main" id="{A2DD2193-E901-4D8A-BB57-9974221616D0}"/>
                </a:ext>
              </a:extLst>
            </p:cNvPr>
            <p:cNvSpPr/>
            <p:nvPr/>
          </p:nvSpPr>
          <p:spPr>
            <a:xfrm rot="10800000">
              <a:off x="784334" y="3553960"/>
              <a:ext cx="1057603" cy="1716941"/>
            </a:xfrm>
            <a:prstGeom prst="flowChartManualOperation">
              <a:avLst/>
            </a:prstGeom>
            <a:solidFill>
              <a:srgbClr val="D6A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09" name="Pentagon 11">
              <a:extLst>
                <a:ext uri="{FF2B5EF4-FFF2-40B4-BE49-F238E27FC236}">
                  <a16:creationId xmlns:a16="http://schemas.microsoft.com/office/drawing/2014/main" id="{36A403B2-E5A1-49DA-9EEF-E5773B7D337A}"/>
                </a:ext>
              </a:extLst>
            </p:cNvPr>
            <p:cNvSpPr/>
            <p:nvPr/>
          </p:nvSpPr>
          <p:spPr>
            <a:xfrm rot="5400000">
              <a:off x="690201" y="4720098"/>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10" name="Pentagon 12">
              <a:extLst>
                <a:ext uri="{FF2B5EF4-FFF2-40B4-BE49-F238E27FC236}">
                  <a16:creationId xmlns:a16="http://schemas.microsoft.com/office/drawing/2014/main" id="{A5AAFDB6-0C36-4EA5-B31A-208222A01D31}"/>
                </a:ext>
              </a:extLst>
            </p:cNvPr>
            <p:cNvSpPr/>
            <p:nvPr/>
          </p:nvSpPr>
          <p:spPr>
            <a:xfrm rot="5400000">
              <a:off x="874132" y="4720098"/>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11" name="Pentagon 13">
              <a:extLst>
                <a:ext uri="{FF2B5EF4-FFF2-40B4-BE49-F238E27FC236}">
                  <a16:creationId xmlns:a16="http://schemas.microsoft.com/office/drawing/2014/main" id="{27EB2150-0CA8-45D7-9692-9B52F557BD12}"/>
                </a:ext>
              </a:extLst>
            </p:cNvPr>
            <p:cNvSpPr/>
            <p:nvPr/>
          </p:nvSpPr>
          <p:spPr>
            <a:xfrm rot="5400000">
              <a:off x="1012080" y="4720098"/>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12" name="Pentagon 14">
              <a:extLst>
                <a:ext uri="{FF2B5EF4-FFF2-40B4-BE49-F238E27FC236}">
                  <a16:creationId xmlns:a16="http://schemas.microsoft.com/office/drawing/2014/main" id="{674F2BB8-A686-4B72-A405-6B4B1E94A5F3}"/>
                </a:ext>
              </a:extLst>
            </p:cNvPr>
            <p:cNvSpPr/>
            <p:nvPr/>
          </p:nvSpPr>
          <p:spPr>
            <a:xfrm rot="5400000">
              <a:off x="1196011" y="4720098"/>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13" name="Pentagon 15">
              <a:extLst>
                <a:ext uri="{FF2B5EF4-FFF2-40B4-BE49-F238E27FC236}">
                  <a16:creationId xmlns:a16="http://schemas.microsoft.com/office/drawing/2014/main" id="{35E9E0FF-2B04-471E-A6C4-1852223D146E}"/>
                </a:ext>
              </a:extLst>
            </p:cNvPr>
            <p:cNvSpPr/>
            <p:nvPr/>
          </p:nvSpPr>
          <p:spPr>
            <a:xfrm rot="5400000">
              <a:off x="598235" y="4779303"/>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14" name="Pentagon 16">
              <a:extLst>
                <a:ext uri="{FF2B5EF4-FFF2-40B4-BE49-F238E27FC236}">
                  <a16:creationId xmlns:a16="http://schemas.microsoft.com/office/drawing/2014/main" id="{21D0180D-755C-4128-B772-74E827CA866A}"/>
                </a:ext>
              </a:extLst>
            </p:cNvPr>
            <p:cNvSpPr/>
            <p:nvPr/>
          </p:nvSpPr>
          <p:spPr>
            <a:xfrm rot="5400000">
              <a:off x="1287976" y="4779303"/>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15" name="Pentagon 17">
              <a:extLst>
                <a:ext uri="{FF2B5EF4-FFF2-40B4-BE49-F238E27FC236}">
                  <a16:creationId xmlns:a16="http://schemas.microsoft.com/office/drawing/2014/main" id="{DFE167EA-9229-4B0C-95F1-CDDDB8B84AAB}"/>
                </a:ext>
              </a:extLst>
            </p:cNvPr>
            <p:cNvSpPr/>
            <p:nvPr/>
          </p:nvSpPr>
          <p:spPr>
            <a:xfrm rot="6342749">
              <a:off x="518996" y="4731703"/>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16" name="Pentagon 18">
              <a:extLst>
                <a:ext uri="{FF2B5EF4-FFF2-40B4-BE49-F238E27FC236}">
                  <a16:creationId xmlns:a16="http://schemas.microsoft.com/office/drawing/2014/main" id="{730A8620-9976-42AD-9F96-310F88CC6636}"/>
                </a:ext>
              </a:extLst>
            </p:cNvPr>
            <p:cNvSpPr/>
            <p:nvPr/>
          </p:nvSpPr>
          <p:spPr>
            <a:xfrm rot="4529732">
              <a:off x="1357024" y="4737961"/>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17" name="Oval 116">
              <a:extLst>
                <a:ext uri="{FF2B5EF4-FFF2-40B4-BE49-F238E27FC236}">
                  <a16:creationId xmlns:a16="http://schemas.microsoft.com/office/drawing/2014/main" id="{DEFABFFF-8B22-47F2-82D2-144370365CF7}"/>
                </a:ext>
              </a:extLst>
            </p:cNvPr>
            <p:cNvSpPr/>
            <p:nvPr/>
          </p:nvSpPr>
          <p:spPr>
            <a:xfrm>
              <a:off x="1219200" y="3435550"/>
              <a:ext cx="228600" cy="2960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18" name="Pentagon 20">
              <a:extLst>
                <a:ext uri="{FF2B5EF4-FFF2-40B4-BE49-F238E27FC236}">
                  <a16:creationId xmlns:a16="http://schemas.microsoft.com/office/drawing/2014/main" id="{6E22BD85-6665-497A-A9C8-7F79387CB59C}"/>
                </a:ext>
              </a:extLst>
            </p:cNvPr>
            <p:cNvSpPr/>
            <p:nvPr/>
          </p:nvSpPr>
          <p:spPr>
            <a:xfrm rot="7201658">
              <a:off x="395258" y="3716723"/>
              <a:ext cx="984266" cy="248837"/>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19" name="Pentagon 22">
              <a:extLst>
                <a:ext uri="{FF2B5EF4-FFF2-40B4-BE49-F238E27FC236}">
                  <a16:creationId xmlns:a16="http://schemas.microsoft.com/office/drawing/2014/main" id="{3F4FD744-58C5-4861-8A87-7A0AB8B6B1A7}"/>
                </a:ext>
              </a:extLst>
            </p:cNvPr>
            <p:cNvSpPr/>
            <p:nvPr/>
          </p:nvSpPr>
          <p:spPr>
            <a:xfrm rot="14398342" flipH="1">
              <a:off x="1322851" y="3815029"/>
              <a:ext cx="984266" cy="258234"/>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20" name="Rectangle 119">
              <a:extLst>
                <a:ext uri="{FF2B5EF4-FFF2-40B4-BE49-F238E27FC236}">
                  <a16:creationId xmlns:a16="http://schemas.microsoft.com/office/drawing/2014/main" id="{6D8C6913-30B7-4703-9134-7CF109DDA793}"/>
                </a:ext>
              </a:extLst>
            </p:cNvPr>
            <p:cNvSpPr/>
            <p:nvPr/>
          </p:nvSpPr>
          <p:spPr>
            <a:xfrm>
              <a:off x="1014248" y="3790779"/>
              <a:ext cx="597776" cy="473639"/>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21" name="Group 120">
              <a:extLst>
                <a:ext uri="{FF2B5EF4-FFF2-40B4-BE49-F238E27FC236}">
                  <a16:creationId xmlns:a16="http://schemas.microsoft.com/office/drawing/2014/main" id="{6F822611-DB41-45CA-910C-67AD897CF71B}"/>
                </a:ext>
              </a:extLst>
            </p:cNvPr>
            <p:cNvGrpSpPr/>
            <p:nvPr/>
          </p:nvGrpSpPr>
          <p:grpSpPr>
            <a:xfrm>
              <a:off x="609600" y="2209800"/>
              <a:ext cx="1253772" cy="1331342"/>
              <a:chOff x="803628" y="2281822"/>
              <a:chExt cx="952377" cy="1331342"/>
            </a:xfrm>
          </p:grpSpPr>
          <p:sp>
            <p:nvSpPr>
              <p:cNvPr id="131" name="Oval 130">
                <a:extLst>
                  <a:ext uri="{FF2B5EF4-FFF2-40B4-BE49-F238E27FC236}">
                    <a16:creationId xmlns:a16="http://schemas.microsoft.com/office/drawing/2014/main" id="{C90F9239-5221-41D0-AB52-C19289787F1D}"/>
                  </a:ext>
                </a:extLst>
              </p:cNvPr>
              <p:cNvSpPr/>
              <p:nvPr/>
            </p:nvSpPr>
            <p:spPr>
              <a:xfrm>
                <a:off x="1014248" y="2429067"/>
                <a:ext cx="643759" cy="118409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32" name="Freeform: Shape 131">
                <a:extLst>
                  <a:ext uri="{FF2B5EF4-FFF2-40B4-BE49-F238E27FC236}">
                    <a16:creationId xmlns:a16="http://schemas.microsoft.com/office/drawing/2014/main" id="{189B5CAA-99A4-4D90-B390-4CD7826C4741}"/>
                  </a:ext>
                </a:extLst>
              </p:cNvPr>
              <p:cNvSpPr/>
              <p:nvPr/>
            </p:nvSpPr>
            <p:spPr>
              <a:xfrm rot="4788466">
                <a:off x="620215" y="2465235"/>
                <a:ext cx="1319204" cy="952377"/>
              </a:xfrm>
              <a:custGeom>
                <a:avLst/>
                <a:gdLst>
                  <a:gd name="connsiteX0" fmla="*/ 25386 w 1120128"/>
                  <a:gd name="connsiteY0" fmla="*/ 117964 h 952377"/>
                  <a:gd name="connsiteX1" fmla="*/ 36344 w 1120128"/>
                  <a:gd name="connsiteY1" fmla="*/ 97025 h 952377"/>
                  <a:gd name="connsiteX2" fmla="*/ 109778 w 1120128"/>
                  <a:gd name="connsiteY2" fmla="*/ 67001 h 952377"/>
                  <a:gd name="connsiteX3" fmla="*/ 109983 w 1120128"/>
                  <a:gd name="connsiteY3" fmla="*/ 66799 h 952377"/>
                  <a:gd name="connsiteX4" fmla="*/ 139258 w 1120128"/>
                  <a:gd name="connsiteY4" fmla="*/ 37931 h 952377"/>
                  <a:gd name="connsiteX5" fmla="*/ 183403 w 1120128"/>
                  <a:gd name="connsiteY5" fmla="*/ 24762 h 952377"/>
                  <a:gd name="connsiteX6" fmla="*/ 252328 w 1120128"/>
                  <a:gd name="connsiteY6" fmla="*/ 39637 h 952377"/>
                  <a:gd name="connsiteX7" fmla="*/ 361534 w 1120128"/>
                  <a:gd name="connsiteY7" fmla="*/ 41133 h 952377"/>
                  <a:gd name="connsiteX8" fmla="*/ 377538 w 1120128"/>
                  <a:gd name="connsiteY8" fmla="*/ 49868 h 952377"/>
                  <a:gd name="connsiteX9" fmla="*/ 398763 w 1120128"/>
                  <a:gd name="connsiteY9" fmla="*/ 36010 h 952377"/>
                  <a:gd name="connsiteX10" fmla="*/ 559587 w 1120128"/>
                  <a:gd name="connsiteY10" fmla="*/ 26935 h 952377"/>
                  <a:gd name="connsiteX11" fmla="*/ 559622 w 1120128"/>
                  <a:gd name="connsiteY11" fmla="*/ 26920 h 952377"/>
                  <a:gd name="connsiteX12" fmla="*/ 591605 w 1120128"/>
                  <a:gd name="connsiteY12" fmla="*/ 13273 h 952377"/>
                  <a:gd name="connsiteX13" fmla="*/ 721734 w 1120128"/>
                  <a:gd name="connsiteY13" fmla="*/ 17515 h 952377"/>
                  <a:gd name="connsiteX14" fmla="*/ 722188 w 1120128"/>
                  <a:gd name="connsiteY14" fmla="*/ 17392 h 952377"/>
                  <a:gd name="connsiteX15" fmla="*/ 784916 w 1120128"/>
                  <a:gd name="connsiteY15" fmla="*/ 314 h 952377"/>
                  <a:gd name="connsiteX16" fmla="*/ 828455 w 1120128"/>
                  <a:gd name="connsiteY16" fmla="*/ 2367 h 952377"/>
                  <a:gd name="connsiteX17" fmla="*/ 862265 w 1120128"/>
                  <a:gd name="connsiteY17" fmla="*/ 12162 h 952377"/>
                  <a:gd name="connsiteX18" fmla="*/ 863274 w 1120128"/>
                  <a:gd name="connsiteY18" fmla="*/ 12454 h 952377"/>
                  <a:gd name="connsiteX19" fmla="*/ 971296 w 1120128"/>
                  <a:gd name="connsiteY19" fmla="*/ 2922 h 952377"/>
                  <a:gd name="connsiteX20" fmla="*/ 1026074 w 1120128"/>
                  <a:gd name="connsiteY20" fmla="*/ 28926 h 952377"/>
                  <a:gd name="connsiteX21" fmla="*/ 1026376 w 1120128"/>
                  <a:gd name="connsiteY21" fmla="*/ 28990 h 952377"/>
                  <a:gd name="connsiteX22" fmla="*/ 1069628 w 1120128"/>
                  <a:gd name="connsiteY22" fmla="*/ 38195 h 952377"/>
                  <a:gd name="connsiteX23" fmla="*/ 1096374 w 1120128"/>
                  <a:gd name="connsiteY23" fmla="*/ 54163 h 952377"/>
                  <a:gd name="connsiteX24" fmla="*/ 1093228 w 1120128"/>
                  <a:gd name="connsiteY24" fmla="*/ 81529 h 952377"/>
                  <a:gd name="connsiteX25" fmla="*/ 1116214 w 1120128"/>
                  <a:gd name="connsiteY25" fmla="*/ 123371 h 952377"/>
                  <a:gd name="connsiteX26" fmla="*/ 1008538 w 1120128"/>
                  <a:gd name="connsiteY26" fmla="*/ 159997 h 952377"/>
                  <a:gd name="connsiteX27" fmla="*/ 969991 w 1120128"/>
                  <a:gd name="connsiteY27" fmla="*/ 191382 h 952377"/>
                  <a:gd name="connsiteX28" fmla="*/ 838754 w 1120128"/>
                  <a:gd name="connsiteY28" fmla="*/ 195182 h 952377"/>
                  <a:gd name="connsiteX29" fmla="*/ 744969 w 1120128"/>
                  <a:gd name="connsiteY29" fmla="*/ 228663 h 952377"/>
                  <a:gd name="connsiteX30" fmla="*/ 607074 w 1120128"/>
                  <a:gd name="connsiteY30" fmla="*/ 208226 h 952377"/>
                  <a:gd name="connsiteX31" fmla="*/ 550860 w 1120128"/>
                  <a:gd name="connsiteY31" fmla="*/ 215743 h 952377"/>
                  <a:gd name="connsiteX32" fmla="*/ 527973 w 1120128"/>
                  <a:gd name="connsiteY32" fmla="*/ 215222 h 952377"/>
                  <a:gd name="connsiteX33" fmla="*/ 530436 w 1120128"/>
                  <a:gd name="connsiteY33" fmla="*/ 237362 h 952377"/>
                  <a:gd name="connsiteX34" fmla="*/ 505404 w 1120128"/>
                  <a:gd name="connsiteY34" fmla="*/ 285949 h 952377"/>
                  <a:gd name="connsiteX35" fmla="*/ 577371 w 1120128"/>
                  <a:gd name="connsiteY35" fmla="*/ 372896 h 952377"/>
                  <a:gd name="connsiteX36" fmla="*/ 506623 w 1120128"/>
                  <a:gd name="connsiteY36" fmla="*/ 468993 h 952377"/>
                  <a:gd name="connsiteX37" fmla="*/ 475659 w 1120128"/>
                  <a:gd name="connsiteY37" fmla="*/ 593961 h 952377"/>
                  <a:gd name="connsiteX38" fmla="*/ 457527 w 1120128"/>
                  <a:gd name="connsiteY38" fmla="*/ 602364 h 952377"/>
                  <a:gd name="connsiteX39" fmla="*/ 483911 w 1120128"/>
                  <a:gd name="connsiteY39" fmla="*/ 604568 h 952377"/>
                  <a:gd name="connsiteX40" fmla="*/ 596949 w 1120128"/>
                  <a:gd name="connsiteY40" fmla="*/ 669172 h 952377"/>
                  <a:gd name="connsiteX41" fmla="*/ 597407 w 1120128"/>
                  <a:gd name="connsiteY41" fmla="*/ 669276 h 952377"/>
                  <a:gd name="connsiteX42" fmla="*/ 660840 w 1120128"/>
                  <a:gd name="connsiteY42" fmla="*/ 683516 h 952377"/>
                  <a:gd name="connsiteX43" fmla="*/ 698365 w 1120128"/>
                  <a:gd name="connsiteY43" fmla="*/ 705691 h 952377"/>
                  <a:gd name="connsiteX44" fmla="*/ 723669 w 1120128"/>
                  <a:gd name="connsiteY44" fmla="*/ 730160 h 952377"/>
                  <a:gd name="connsiteX45" fmla="*/ 724425 w 1120128"/>
                  <a:gd name="connsiteY45" fmla="*/ 730891 h 952377"/>
                  <a:gd name="connsiteX46" fmla="*/ 824364 w 1120128"/>
                  <a:gd name="connsiteY46" fmla="*/ 772983 h 952377"/>
                  <a:gd name="connsiteX47" fmla="*/ 860622 w 1120128"/>
                  <a:gd name="connsiteY47" fmla="*/ 821585 h 952377"/>
                  <a:gd name="connsiteX48" fmla="*/ 860860 w 1120128"/>
                  <a:gd name="connsiteY48" fmla="*/ 821783 h 952377"/>
                  <a:gd name="connsiteX49" fmla="*/ 894785 w 1120128"/>
                  <a:gd name="connsiteY49" fmla="*/ 850147 h 952377"/>
                  <a:gd name="connsiteX50" fmla="*/ 910959 w 1120128"/>
                  <a:gd name="connsiteY50" fmla="*/ 876768 h 952377"/>
                  <a:gd name="connsiteX51" fmla="*/ 895380 w 1120128"/>
                  <a:gd name="connsiteY51" fmla="*/ 899486 h 952377"/>
                  <a:gd name="connsiteX52" fmla="*/ 896130 w 1120128"/>
                  <a:gd name="connsiteY52" fmla="*/ 947220 h 952377"/>
                  <a:gd name="connsiteX53" fmla="*/ 783825 w 1120128"/>
                  <a:gd name="connsiteY53" fmla="*/ 929239 h 952377"/>
                  <a:gd name="connsiteX54" fmla="*/ 735077 w 1120128"/>
                  <a:gd name="connsiteY54" fmla="*/ 938954 h 952377"/>
                  <a:gd name="connsiteX55" fmla="*/ 617297 w 1120128"/>
                  <a:gd name="connsiteY55" fmla="*/ 880939 h 952377"/>
                  <a:gd name="connsiteX56" fmla="*/ 518742 w 1120128"/>
                  <a:gd name="connsiteY56" fmla="*/ 866674 h 952377"/>
                  <a:gd name="connsiteX57" fmla="*/ 406412 w 1120128"/>
                  <a:gd name="connsiteY57" fmla="*/ 784123 h 952377"/>
                  <a:gd name="connsiteX58" fmla="*/ 234797 w 1120128"/>
                  <a:gd name="connsiteY58" fmla="*/ 670482 h 952377"/>
                  <a:gd name="connsiteX59" fmla="*/ 225509 w 1120128"/>
                  <a:gd name="connsiteY59" fmla="*/ 664447 h 952377"/>
                  <a:gd name="connsiteX60" fmla="*/ 199290 w 1120128"/>
                  <a:gd name="connsiteY60" fmla="*/ 663334 h 952377"/>
                  <a:gd name="connsiteX61" fmla="*/ 139390 w 1120128"/>
                  <a:gd name="connsiteY61" fmla="*/ 594000 h 952377"/>
                  <a:gd name="connsiteX62" fmla="*/ 137640 w 1120128"/>
                  <a:gd name="connsiteY62" fmla="*/ 593125 h 952377"/>
                  <a:gd name="connsiteX63" fmla="*/ 41518 w 1120128"/>
                  <a:gd name="connsiteY63" fmla="*/ 549756 h 952377"/>
                  <a:gd name="connsiteX64" fmla="*/ 40623 w 1120128"/>
                  <a:gd name="connsiteY64" fmla="*/ 422685 h 952377"/>
                  <a:gd name="connsiteX65" fmla="*/ 40588 w 1120128"/>
                  <a:gd name="connsiteY65" fmla="*/ 422650 h 952377"/>
                  <a:gd name="connsiteX66" fmla="*/ 10395 w 1120128"/>
                  <a:gd name="connsiteY66" fmla="*/ 391984 h 952377"/>
                  <a:gd name="connsiteX67" fmla="*/ 39032 w 1120128"/>
                  <a:gd name="connsiteY67" fmla="*/ 294444 h 952377"/>
                  <a:gd name="connsiteX68" fmla="*/ 38461 w 1120128"/>
                  <a:gd name="connsiteY68" fmla="*/ 293886 h 952377"/>
                  <a:gd name="connsiteX69" fmla="*/ 13345 w 1120128"/>
                  <a:gd name="connsiteY69" fmla="*/ 269325 h 952377"/>
                  <a:gd name="connsiteX70" fmla="*/ 4120 w 1120128"/>
                  <a:gd name="connsiteY70" fmla="*/ 238309 h 952377"/>
                  <a:gd name="connsiteX71" fmla="*/ 15306 w 1120128"/>
                  <a:gd name="connsiteY71" fmla="*/ 205962 h 952377"/>
                  <a:gd name="connsiteX72" fmla="*/ 44777 w 1120128"/>
                  <a:gd name="connsiteY72" fmla="*/ 184581 h 952377"/>
                  <a:gd name="connsiteX73" fmla="*/ 45657 w 1120128"/>
                  <a:gd name="connsiteY73" fmla="*/ 183942 h 952377"/>
                  <a:gd name="connsiteX74" fmla="*/ 25386 w 1120128"/>
                  <a:gd name="connsiteY74" fmla="*/ 117964 h 95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120128" h="952377">
                    <a:moveTo>
                      <a:pt x="25386" y="117964"/>
                    </a:moveTo>
                    <a:cubicBezTo>
                      <a:pt x="27531" y="110601"/>
                      <a:pt x="31173" y="103522"/>
                      <a:pt x="36344" y="97025"/>
                    </a:cubicBezTo>
                    <a:cubicBezTo>
                      <a:pt x="52103" y="77223"/>
                      <a:pt x="79668" y="65948"/>
                      <a:pt x="109778" y="67001"/>
                    </a:cubicBezTo>
                    <a:lnTo>
                      <a:pt x="109983" y="66799"/>
                    </a:lnTo>
                    <a:lnTo>
                      <a:pt x="139258" y="37931"/>
                    </a:lnTo>
                    <a:cubicBezTo>
                      <a:pt x="151916" y="30668"/>
                      <a:pt x="167017" y="26056"/>
                      <a:pt x="183403" y="24762"/>
                    </a:cubicBezTo>
                    <a:cubicBezTo>
                      <a:pt x="207191" y="22876"/>
                      <a:pt x="231708" y="28163"/>
                      <a:pt x="252328" y="39637"/>
                    </a:cubicBezTo>
                    <a:cubicBezTo>
                      <a:pt x="285787" y="26560"/>
                      <a:pt x="326013" y="27115"/>
                      <a:pt x="361534" y="41133"/>
                    </a:cubicBezTo>
                    <a:lnTo>
                      <a:pt x="377538" y="49868"/>
                    </a:lnTo>
                    <a:lnTo>
                      <a:pt x="398763" y="36010"/>
                    </a:lnTo>
                    <a:cubicBezTo>
                      <a:pt x="440053" y="19080"/>
                      <a:pt x="506996" y="15307"/>
                      <a:pt x="559587" y="26935"/>
                    </a:cubicBezTo>
                    <a:lnTo>
                      <a:pt x="559622" y="26920"/>
                    </a:lnTo>
                    <a:lnTo>
                      <a:pt x="591605" y="13273"/>
                    </a:lnTo>
                    <a:cubicBezTo>
                      <a:pt x="630292" y="3157"/>
                      <a:pt x="685154" y="3904"/>
                      <a:pt x="721734" y="17515"/>
                    </a:cubicBezTo>
                    <a:lnTo>
                      <a:pt x="722188" y="17392"/>
                    </a:lnTo>
                    <a:lnTo>
                      <a:pt x="784916" y="314"/>
                    </a:lnTo>
                    <a:cubicBezTo>
                      <a:pt x="799920" y="-489"/>
                      <a:pt x="814914" y="269"/>
                      <a:pt x="828455" y="2367"/>
                    </a:cubicBezTo>
                    <a:lnTo>
                      <a:pt x="862265" y="12162"/>
                    </a:lnTo>
                    <a:lnTo>
                      <a:pt x="863274" y="12454"/>
                    </a:lnTo>
                    <a:cubicBezTo>
                      <a:pt x="889791" y="671"/>
                      <a:pt x="933652" y="-3198"/>
                      <a:pt x="971296" y="2922"/>
                    </a:cubicBezTo>
                    <a:cubicBezTo>
                      <a:pt x="999980" y="7584"/>
                      <a:pt x="1020548" y="17345"/>
                      <a:pt x="1026074" y="28926"/>
                    </a:cubicBezTo>
                    <a:lnTo>
                      <a:pt x="1026376" y="28990"/>
                    </a:lnTo>
                    <a:lnTo>
                      <a:pt x="1069628" y="38195"/>
                    </a:lnTo>
                    <a:cubicBezTo>
                      <a:pt x="1081716" y="42534"/>
                      <a:pt x="1091002" y="47989"/>
                      <a:pt x="1096374" y="54163"/>
                    </a:cubicBezTo>
                    <a:cubicBezTo>
                      <a:pt x="1104184" y="63125"/>
                      <a:pt x="1103071" y="72859"/>
                      <a:pt x="1093228" y="81529"/>
                    </a:cubicBezTo>
                    <a:cubicBezTo>
                      <a:pt x="1117422" y="93419"/>
                      <a:pt x="1125884" y="108831"/>
                      <a:pt x="1116214" y="123371"/>
                    </a:cubicBezTo>
                    <a:cubicBezTo>
                      <a:pt x="1103358" y="142701"/>
                      <a:pt x="1060802" y="157177"/>
                      <a:pt x="1008538" y="159997"/>
                    </a:cubicBezTo>
                    <a:cubicBezTo>
                      <a:pt x="1008288" y="172063"/>
                      <a:pt x="994224" y="183505"/>
                      <a:pt x="969991" y="191382"/>
                    </a:cubicBezTo>
                    <a:cubicBezTo>
                      <a:pt x="933172" y="203351"/>
                      <a:pt x="879986" y="204889"/>
                      <a:pt x="838754" y="195182"/>
                    </a:cubicBezTo>
                    <a:cubicBezTo>
                      <a:pt x="825419" y="211856"/>
                      <a:pt x="789713" y="224602"/>
                      <a:pt x="744969" y="228663"/>
                    </a:cubicBezTo>
                    <a:cubicBezTo>
                      <a:pt x="692244" y="233447"/>
                      <a:pt x="637216" y="225294"/>
                      <a:pt x="607074" y="208226"/>
                    </a:cubicBezTo>
                    <a:cubicBezTo>
                      <a:pt x="589288" y="212276"/>
                      <a:pt x="570173" y="214744"/>
                      <a:pt x="550860" y="215743"/>
                    </a:cubicBezTo>
                    <a:lnTo>
                      <a:pt x="527973" y="215222"/>
                    </a:lnTo>
                    <a:lnTo>
                      <a:pt x="530436" y="237362"/>
                    </a:lnTo>
                    <a:cubicBezTo>
                      <a:pt x="528959" y="255288"/>
                      <a:pt x="520538" y="272401"/>
                      <a:pt x="505404" y="285949"/>
                    </a:cubicBezTo>
                    <a:cubicBezTo>
                      <a:pt x="545831" y="303740"/>
                      <a:pt x="573228" y="336843"/>
                      <a:pt x="577371" y="372896"/>
                    </a:cubicBezTo>
                    <a:cubicBezTo>
                      <a:pt x="582251" y="415381"/>
                      <a:pt x="554024" y="453729"/>
                      <a:pt x="506623" y="468993"/>
                    </a:cubicBezTo>
                    <a:cubicBezTo>
                      <a:pt x="530084" y="515318"/>
                      <a:pt x="515824" y="564296"/>
                      <a:pt x="475659" y="593961"/>
                    </a:cubicBezTo>
                    <a:lnTo>
                      <a:pt x="457527" y="602364"/>
                    </a:lnTo>
                    <a:lnTo>
                      <a:pt x="483911" y="604568"/>
                    </a:lnTo>
                    <a:cubicBezTo>
                      <a:pt x="522837" y="613718"/>
                      <a:pt x="570981" y="640036"/>
                      <a:pt x="596949" y="669172"/>
                    </a:cubicBezTo>
                    <a:lnTo>
                      <a:pt x="597407" y="669276"/>
                    </a:lnTo>
                    <a:lnTo>
                      <a:pt x="660840" y="683516"/>
                    </a:lnTo>
                    <a:cubicBezTo>
                      <a:pt x="674478" y="689822"/>
                      <a:pt x="687377" y="697505"/>
                      <a:pt x="698365" y="705691"/>
                    </a:cubicBezTo>
                    <a:lnTo>
                      <a:pt x="723669" y="730160"/>
                    </a:lnTo>
                    <a:lnTo>
                      <a:pt x="724425" y="730891"/>
                    </a:lnTo>
                    <a:cubicBezTo>
                      <a:pt x="753374" y="732876"/>
                      <a:pt x="793951" y="749968"/>
                      <a:pt x="824364" y="772983"/>
                    </a:cubicBezTo>
                    <a:cubicBezTo>
                      <a:pt x="847538" y="790517"/>
                      <a:pt x="861154" y="808764"/>
                      <a:pt x="860622" y="821585"/>
                    </a:cubicBezTo>
                    <a:lnTo>
                      <a:pt x="860860" y="821783"/>
                    </a:lnTo>
                    <a:lnTo>
                      <a:pt x="894785" y="850147"/>
                    </a:lnTo>
                    <a:cubicBezTo>
                      <a:pt x="903441" y="859634"/>
                      <a:pt x="909097" y="868799"/>
                      <a:pt x="910959" y="876768"/>
                    </a:cubicBezTo>
                    <a:cubicBezTo>
                      <a:pt x="913670" y="888342"/>
                      <a:pt x="908134" y="896426"/>
                      <a:pt x="895380" y="899486"/>
                    </a:cubicBezTo>
                    <a:cubicBezTo>
                      <a:pt x="911206" y="921309"/>
                      <a:pt x="911477" y="938890"/>
                      <a:pt x="896130" y="947220"/>
                    </a:cubicBezTo>
                    <a:cubicBezTo>
                      <a:pt x="875727" y="958294"/>
                      <a:pt x="831341" y="951188"/>
                      <a:pt x="783825" y="929239"/>
                    </a:cubicBezTo>
                    <a:cubicBezTo>
                      <a:pt x="777962" y="939787"/>
                      <a:pt x="760180" y="943325"/>
                      <a:pt x="735077" y="938954"/>
                    </a:cubicBezTo>
                    <a:cubicBezTo>
                      <a:pt x="696934" y="932315"/>
                      <a:pt x="649203" y="908802"/>
                      <a:pt x="617297" y="880939"/>
                    </a:cubicBezTo>
                    <a:cubicBezTo>
                      <a:pt x="597713" y="889442"/>
                      <a:pt x="560191" y="884009"/>
                      <a:pt x="518742" y="866674"/>
                    </a:cubicBezTo>
                    <a:cubicBezTo>
                      <a:pt x="469900" y="846246"/>
                      <a:pt x="425074" y="813305"/>
                      <a:pt x="406412" y="784123"/>
                    </a:cubicBezTo>
                    <a:cubicBezTo>
                      <a:pt x="335951" y="765171"/>
                      <a:pt x="258533" y="713910"/>
                      <a:pt x="234797" y="670482"/>
                    </a:cubicBezTo>
                    <a:lnTo>
                      <a:pt x="225509" y="664447"/>
                    </a:lnTo>
                    <a:lnTo>
                      <a:pt x="199290" y="663334"/>
                    </a:lnTo>
                    <a:cubicBezTo>
                      <a:pt x="162773" y="653073"/>
                      <a:pt x="137899" y="624286"/>
                      <a:pt x="139390" y="594000"/>
                    </a:cubicBezTo>
                    <a:cubicBezTo>
                      <a:pt x="138802" y="593712"/>
                      <a:pt x="138229" y="593413"/>
                      <a:pt x="137640" y="593125"/>
                    </a:cubicBezTo>
                    <a:cubicBezTo>
                      <a:pt x="100330" y="590520"/>
                      <a:pt x="65093" y="574616"/>
                      <a:pt x="41518" y="549756"/>
                    </a:cubicBezTo>
                    <a:cubicBezTo>
                      <a:pt x="4285" y="510479"/>
                      <a:pt x="3923" y="457588"/>
                      <a:pt x="40623" y="422685"/>
                    </a:cubicBezTo>
                    <a:lnTo>
                      <a:pt x="40588" y="422650"/>
                    </a:lnTo>
                    <a:lnTo>
                      <a:pt x="10395" y="391984"/>
                    </a:lnTo>
                    <a:cubicBezTo>
                      <a:pt x="-9927" y="357801"/>
                      <a:pt x="-492" y="316204"/>
                      <a:pt x="39032" y="294444"/>
                    </a:cubicBezTo>
                    <a:lnTo>
                      <a:pt x="38461" y="293886"/>
                    </a:lnTo>
                    <a:lnTo>
                      <a:pt x="13345" y="269325"/>
                    </a:lnTo>
                    <a:cubicBezTo>
                      <a:pt x="7348" y="259685"/>
                      <a:pt x="4095" y="249062"/>
                      <a:pt x="4120" y="238309"/>
                    </a:cubicBezTo>
                    <a:cubicBezTo>
                      <a:pt x="4146" y="226474"/>
                      <a:pt x="8129" y="215358"/>
                      <a:pt x="15306" y="205962"/>
                    </a:cubicBezTo>
                    <a:lnTo>
                      <a:pt x="44777" y="184581"/>
                    </a:lnTo>
                    <a:lnTo>
                      <a:pt x="45657" y="183942"/>
                    </a:lnTo>
                    <a:cubicBezTo>
                      <a:pt x="25992" y="164713"/>
                      <a:pt x="18951" y="140055"/>
                      <a:pt x="25386" y="117964"/>
                    </a:cubicBezTo>
                    <a:close/>
                  </a:path>
                </a:pathLst>
              </a:cu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22" name="Rounded Rectangle 29">
              <a:extLst>
                <a:ext uri="{FF2B5EF4-FFF2-40B4-BE49-F238E27FC236}">
                  <a16:creationId xmlns:a16="http://schemas.microsoft.com/office/drawing/2014/main" id="{658B6736-DB37-40E1-8F53-FB59E354FD3D}"/>
                </a:ext>
              </a:extLst>
            </p:cNvPr>
            <p:cNvSpPr/>
            <p:nvPr/>
          </p:nvSpPr>
          <p:spPr>
            <a:xfrm>
              <a:off x="838200" y="2514601"/>
              <a:ext cx="990600" cy="152400"/>
            </a:xfrm>
            <a:prstGeom prst="roundRect">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3" name="Cross 122">
              <a:extLst>
                <a:ext uri="{FF2B5EF4-FFF2-40B4-BE49-F238E27FC236}">
                  <a16:creationId xmlns:a16="http://schemas.microsoft.com/office/drawing/2014/main" id="{08197499-D1AC-48A4-B88E-83DAE8563053}"/>
                </a:ext>
              </a:extLst>
            </p:cNvPr>
            <p:cNvSpPr/>
            <p:nvPr/>
          </p:nvSpPr>
          <p:spPr>
            <a:xfrm rot="2093903">
              <a:off x="1453639" y="3951710"/>
              <a:ext cx="363759" cy="358701"/>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4" name="Pentagon 31">
              <a:extLst>
                <a:ext uri="{FF2B5EF4-FFF2-40B4-BE49-F238E27FC236}">
                  <a16:creationId xmlns:a16="http://schemas.microsoft.com/office/drawing/2014/main" id="{15D642FA-3856-49F4-97BC-53CFAAFD7D92}"/>
                </a:ext>
              </a:extLst>
            </p:cNvPr>
            <p:cNvSpPr/>
            <p:nvPr/>
          </p:nvSpPr>
          <p:spPr>
            <a:xfrm rot="7482643">
              <a:off x="993021" y="4553274"/>
              <a:ext cx="740061" cy="114848"/>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25" name="Rectangle 124">
              <a:extLst>
                <a:ext uri="{FF2B5EF4-FFF2-40B4-BE49-F238E27FC236}">
                  <a16:creationId xmlns:a16="http://schemas.microsoft.com/office/drawing/2014/main" id="{10AE0D83-C8CF-4A80-8E96-EEC9344AB61F}"/>
                </a:ext>
              </a:extLst>
            </p:cNvPr>
            <p:cNvSpPr/>
            <p:nvPr/>
          </p:nvSpPr>
          <p:spPr>
            <a:xfrm>
              <a:off x="876300" y="4264418"/>
              <a:ext cx="873672" cy="236819"/>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26" name="Chevron 36">
              <a:extLst>
                <a:ext uri="{FF2B5EF4-FFF2-40B4-BE49-F238E27FC236}">
                  <a16:creationId xmlns:a16="http://schemas.microsoft.com/office/drawing/2014/main" id="{D76808B4-E780-4982-A9A7-BCC1785CF4A7}"/>
                </a:ext>
              </a:extLst>
            </p:cNvPr>
            <p:cNvSpPr/>
            <p:nvPr/>
          </p:nvSpPr>
          <p:spPr>
            <a:xfrm rot="5400000">
              <a:off x="1103920" y="3559480"/>
              <a:ext cx="414434" cy="521804"/>
            </a:xfrm>
            <a:prstGeom prst="chevron">
              <a:avLst>
                <a:gd name="adj" fmla="val 7481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27" name="Regular Pentagon 21">
              <a:extLst>
                <a:ext uri="{FF2B5EF4-FFF2-40B4-BE49-F238E27FC236}">
                  <a16:creationId xmlns:a16="http://schemas.microsoft.com/office/drawing/2014/main" id="{774B4460-A123-49C4-AE15-194165F48C35}"/>
                </a:ext>
              </a:extLst>
            </p:cNvPr>
            <p:cNvSpPr/>
            <p:nvPr/>
          </p:nvSpPr>
          <p:spPr>
            <a:xfrm rot="12688232">
              <a:off x="761941" y="3436032"/>
              <a:ext cx="435628" cy="414434"/>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28" name="Regular Pentagon 23">
              <a:extLst>
                <a:ext uri="{FF2B5EF4-FFF2-40B4-BE49-F238E27FC236}">
                  <a16:creationId xmlns:a16="http://schemas.microsoft.com/office/drawing/2014/main" id="{55A0D560-C0EE-4F42-9366-79584F8716F0}"/>
                </a:ext>
              </a:extLst>
            </p:cNvPr>
            <p:cNvSpPr/>
            <p:nvPr/>
          </p:nvSpPr>
          <p:spPr>
            <a:xfrm rot="8844381" flipH="1">
              <a:off x="1450893" y="3409100"/>
              <a:ext cx="410578" cy="414434"/>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29" name="Oval 128">
              <a:extLst>
                <a:ext uri="{FF2B5EF4-FFF2-40B4-BE49-F238E27FC236}">
                  <a16:creationId xmlns:a16="http://schemas.microsoft.com/office/drawing/2014/main" id="{3C84B0A5-C78B-406F-A187-43999EA87ADD}"/>
                </a:ext>
              </a:extLst>
            </p:cNvPr>
            <p:cNvSpPr/>
            <p:nvPr/>
          </p:nvSpPr>
          <p:spPr>
            <a:xfrm>
              <a:off x="1676400" y="3200400"/>
              <a:ext cx="228600" cy="228600"/>
            </a:xfrm>
            <a:prstGeom prst="ellipse">
              <a:avLst/>
            </a:prstGeom>
            <a:solidFill>
              <a:srgbClr val="936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D8E99441-DABC-4482-A00E-182F386C8142}"/>
                </a:ext>
              </a:extLst>
            </p:cNvPr>
            <p:cNvSpPr/>
            <p:nvPr/>
          </p:nvSpPr>
          <p:spPr>
            <a:xfrm>
              <a:off x="685800" y="3200400"/>
              <a:ext cx="228600" cy="228600"/>
            </a:xfrm>
            <a:prstGeom prst="ellipse">
              <a:avLst/>
            </a:prstGeom>
            <a:solidFill>
              <a:srgbClr val="936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3195917" y="3603811"/>
            <a:ext cx="1447800" cy="1371600"/>
            <a:chOff x="2438400" y="3200400"/>
            <a:chExt cx="1447800" cy="1371600"/>
          </a:xfrm>
        </p:grpSpPr>
        <p:sp>
          <p:nvSpPr>
            <p:cNvPr id="94" name="Vertical Scroll 93"/>
            <p:cNvSpPr/>
            <p:nvPr/>
          </p:nvSpPr>
          <p:spPr>
            <a:xfrm>
              <a:off x="2438400" y="3200400"/>
              <a:ext cx="1447800" cy="1371600"/>
            </a:xfrm>
            <a:prstGeom prst="verticalScroll">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2590800" y="3581400"/>
              <a:ext cx="1143000" cy="738664"/>
            </a:xfrm>
            <a:prstGeom prst="rect">
              <a:avLst/>
            </a:prstGeom>
            <a:noFill/>
          </p:spPr>
          <p:txBody>
            <a:bodyPr wrap="square" rtlCol="0">
              <a:spAutoFit/>
            </a:bodyPr>
            <a:lstStyle/>
            <a:p>
              <a:pPr algn="ctr"/>
              <a:r>
                <a:rPr lang="en-US" sz="1400" dirty="0"/>
                <a:t>I am very, very disappointed</a:t>
              </a:r>
            </a:p>
          </p:txBody>
        </p:sp>
      </p:grpSp>
    </p:spTree>
    <p:extLst>
      <p:ext uri="{BB962C8B-B14F-4D97-AF65-F5344CB8AC3E}">
        <p14:creationId xmlns:p14="http://schemas.microsoft.com/office/powerpoint/2010/main" val="250222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0" presetClass="path" presetSubtype="0" accel="50000" decel="50000" fill="hold" nodeType="withEffect">
                                  <p:stCondLst>
                                    <p:cond delay="0"/>
                                  </p:stCondLst>
                                  <p:childTnLst>
                                    <p:animMotion origin="layout" path="M -4.375E-6 -2.96296E-6 L 0.475 0.13334 " pathEditMode="relative" rAng="0" ptsTypes="AA">
                                      <p:cBhvr>
                                        <p:cTn id="20" dur="2000" fill="hold"/>
                                        <p:tgtEl>
                                          <p:spTgt spid="96"/>
                                        </p:tgtEl>
                                        <p:attrNameLst>
                                          <p:attrName>ppt_x</p:attrName>
                                          <p:attrName>ppt_y</p:attrName>
                                        </p:attrNameLst>
                                      </p:cBhvr>
                                      <p:rCtr x="23750" y="6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EBF30A53-1C09-4C58-9550-12E7094ADA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TextBox 19"/>
          <p:cNvSpPr txBox="1"/>
          <p:nvPr/>
        </p:nvSpPr>
        <p:spPr>
          <a:xfrm>
            <a:off x="80682" y="6488668"/>
            <a:ext cx="1524000" cy="369332"/>
          </a:xfrm>
          <a:prstGeom prst="rect">
            <a:avLst/>
          </a:prstGeom>
          <a:noFill/>
        </p:spPr>
        <p:txBody>
          <a:bodyPr wrap="square" rtlCol="0">
            <a:spAutoFit/>
          </a:bodyPr>
          <a:lstStyle/>
          <a:p>
            <a:r>
              <a:rPr lang="en-US" dirty="0">
                <a:solidFill>
                  <a:schemeClr val="bg1"/>
                </a:solidFill>
              </a:rPr>
              <a:t>Alma 59-60</a:t>
            </a:r>
          </a:p>
        </p:txBody>
      </p:sp>
      <p:sp>
        <p:nvSpPr>
          <p:cNvPr id="21" name="TextBox 20"/>
          <p:cNvSpPr txBox="1"/>
          <p:nvPr/>
        </p:nvSpPr>
        <p:spPr>
          <a:xfrm>
            <a:off x="1676400" y="1"/>
            <a:ext cx="8839200" cy="769441"/>
          </a:xfrm>
          <a:prstGeom prst="rect">
            <a:avLst/>
          </a:prstGeom>
          <a:noFill/>
        </p:spPr>
        <p:txBody>
          <a:bodyPr wrap="square" rtlCol="0">
            <a:spAutoFit/>
          </a:bodyPr>
          <a:lstStyle/>
          <a:p>
            <a:pPr algn="ctr"/>
            <a:r>
              <a:rPr lang="en-US" sz="4400" dirty="0">
                <a:solidFill>
                  <a:schemeClr val="bg1"/>
                </a:solidFill>
                <a:latin typeface="Arial" panose="020B0604020202020204" pitchFamily="34" charset="0"/>
              </a:rPr>
              <a:t>Moroni’s Passionate Complaints</a:t>
            </a:r>
          </a:p>
        </p:txBody>
      </p:sp>
      <p:sp>
        <p:nvSpPr>
          <p:cNvPr id="5" name="Rectangle 4"/>
          <p:cNvSpPr/>
          <p:nvPr/>
        </p:nvSpPr>
        <p:spPr>
          <a:xfrm>
            <a:off x="1752600" y="762000"/>
            <a:ext cx="4572000" cy="923330"/>
          </a:xfrm>
          <a:prstGeom prst="rect">
            <a:avLst/>
          </a:prstGeom>
        </p:spPr>
        <p:txBody>
          <a:bodyPr>
            <a:spAutoFit/>
          </a:bodyPr>
          <a:lstStyle/>
          <a:p>
            <a:r>
              <a:rPr lang="en-US" dirty="0">
                <a:solidFill>
                  <a:schemeClr val="bg1"/>
                </a:solidFill>
              </a:rPr>
              <a:t>We have suffered:</a:t>
            </a:r>
          </a:p>
          <a:p>
            <a:r>
              <a:rPr lang="en-US" dirty="0">
                <a:solidFill>
                  <a:schemeClr val="bg1"/>
                </a:solidFill>
              </a:rPr>
              <a:t>	Hunger, thirst, fatigue, and all 	manner of afflictions</a:t>
            </a:r>
          </a:p>
        </p:txBody>
      </p:sp>
      <p:sp>
        <p:nvSpPr>
          <p:cNvPr id="6" name="Rectangle 5"/>
          <p:cNvSpPr/>
          <p:nvPr/>
        </p:nvSpPr>
        <p:spPr>
          <a:xfrm>
            <a:off x="5334000" y="1600200"/>
            <a:ext cx="4572000" cy="1477328"/>
          </a:xfrm>
          <a:prstGeom prst="rect">
            <a:avLst/>
          </a:prstGeom>
        </p:spPr>
        <p:txBody>
          <a:bodyPr>
            <a:spAutoFit/>
          </a:bodyPr>
          <a:lstStyle/>
          <a:p>
            <a:r>
              <a:rPr lang="en-US" dirty="0">
                <a:solidFill>
                  <a:schemeClr val="bg1"/>
                </a:solidFill>
              </a:rPr>
              <a:t>Our people have been slaughtered</a:t>
            </a:r>
          </a:p>
          <a:p>
            <a:endParaRPr lang="en-US" dirty="0">
              <a:solidFill>
                <a:schemeClr val="bg1"/>
              </a:solidFill>
            </a:endParaRPr>
          </a:p>
          <a:p>
            <a:r>
              <a:rPr lang="en-US" dirty="0">
                <a:solidFill>
                  <a:schemeClr val="bg1"/>
                </a:solidFill>
              </a:rPr>
              <a:t>The Lamanites are upon us</a:t>
            </a:r>
          </a:p>
          <a:p>
            <a:endParaRPr lang="en-US" dirty="0">
              <a:solidFill>
                <a:schemeClr val="bg1"/>
              </a:solidFill>
            </a:endParaRPr>
          </a:p>
          <a:p>
            <a:r>
              <a:rPr lang="en-US" dirty="0">
                <a:solidFill>
                  <a:schemeClr val="bg1"/>
                </a:solidFill>
              </a:rPr>
              <a:t>The king-men fight among us</a:t>
            </a:r>
          </a:p>
        </p:txBody>
      </p:sp>
      <p:sp>
        <p:nvSpPr>
          <p:cNvPr id="7" name="Rectangle 6"/>
          <p:cNvSpPr/>
          <p:nvPr/>
        </p:nvSpPr>
        <p:spPr>
          <a:xfrm>
            <a:off x="6019800" y="3581401"/>
            <a:ext cx="3886200" cy="1200329"/>
          </a:xfrm>
          <a:prstGeom prst="rect">
            <a:avLst/>
          </a:prstGeom>
        </p:spPr>
        <p:txBody>
          <a:bodyPr wrap="square">
            <a:spAutoFit/>
          </a:bodyPr>
          <a:lstStyle/>
          <a:p>
            <a:r>
              <a:rPr lang="en-US" dirty="0">
                <a:solidFill>
                  <a:schemeClr val="bg1"/>
                </a:solidFill>
              </a:rPr>
              <a:t>We have looked to your government for protection:</a:t>
            </a:r>
          </a:p>
          <a:p>
            <a:r>
              <a:rPr lang="en-US" dirty="0">
                <a:solidFill>
                  <a:schemeClr val="bg1"/>
                </a:solidFill>
              </a:rPr>
              <a:t>But you are slothful and idle</a:t>
            </a:r>
          </a:p>
          <a:p>
            <a:r>
              <a:rPr lang="en-US" dirty="0">
                <a:solidFill>
                  <a:schemeClr val="bg1"/>
                </a:solidFill>
              </a:rPr>
              <a:t>You are “traitors to your country”</a:t>
            </a:r>
          </a:p>
        </p:txBody>
      </p:sp>
      <p:sp>
        <p:nvSpPr>
          <p:cNvPr id="96" name="Rectangle 95"/>
          <p:cNvSpPr/>
          <p:nvPr/>
        </p:nvSpPr>
        <p:spPr>
          <a:xfrm>
            <a:off x="4038600" y="5105400"/>
            <a:ext cx="3886200" cy="923330"/>
          </a:xfrm>
          <a:prstGeom prst="rect">
            <a:avLst/>
          </a:prstGeom>
        </p:spPr>
        <p:txBody>
          <a:bodyPr wrap="square">
            <a:spAutoFit/>
          </a:bodyPr>
          <a:lstStyle/>
          <a:p>
            <a:r>
              <a:rPr lang="en-US" dirty="0">
                <a:solidFill>
                  <a:schemeClr val="bg1"/>
                </a:solidFill>
              </a:rPr>
              <a:t>We ask you to send help:</a:t>
            </a:r>
          </a:p>
          <a:p>
            <a:r>
              <a:rPr lang="en-US" dirty="0">
                <a:solidFill>
                  <a:schemeClr val="bg1"/>
                </a:solidFill>
              </a:rPr>
              <a:t>Provisions </a:t>
            </a:r>
          </a:p>
          <a:p>
            <a:r>
              <a:rPr lang="en-US" dirty="0">
                <a:solidFill>
                  <a:schemeClr val="bg1"/>
                </a:solidFill>
              </a:rPr>
              <a:t>Men</a:t>
            </a:r>
          </a:p>
        </p:txBody>
      </p:sp>
      <p:sp>
        <p:nvSpPr>
          <p:cNvPr id="97" name="Rectangle 96"/>
          <p:cNvSpPr/>
          <p:nvPr/>
        </p:nvSpPr>
        <p:spPr>
          <a:xfrm>
            <a:off x="5562600" y="5867401"/>
            <a:ext cx="4953000" cy="461665"/>
          </a:xfrm>
          <a:prstGeom prst="rect">
            <a:avLst/>
          </a:prstGeom>
        </p:spPr>
        <p:txBody>
          <a:bodyPr wrap="square">
            <a:spAutoFit/>
          </a:bodyPr>
          <a:lstStyle/>
          <a:p>
            <a:r>
              <a:rPr lang="en-US" sz="2400" dirty="0">
                <a:solidFill>
                  <a:srgbClr val="FFFF00"/>
                </a:solidFill>
              </a:rPr>
              <a:t>We ask you to defend your freedoms</a:t>
            </a:r>
          </a:p>
        </p:txBody>
      </p:sp>
      <p:pic>
        <p:nvPicPr>
          <p:cNvPr id="3" name="Picture 2">
            <a:extLst>
              <a:ext uri="{FF2B5EF4-FFF2-40B4-BE49-F238E27FC236}">
                <a16:creationId xmlns:a16="http://schemas.microsoft.com/office/drawing/2014/main" id="{3FE53120-6532-42CE-A350-37A4C4574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140" y="1739153"/>
            <a:ext cx="3285565" cy="3285565"/>
          </a:xfrm>
          <a:prstGeom prst="rect">
            <a:avLst/>
          </a:prstGeom>
        </p:spPr>
      </p:pic>
    </p:spTree>
    <p:extLst>
      <p:ext uri="{BB962C8B-B14F-4D97-AF65-F5344CB8AC3E}">
        <p14:creationId xmlns:p14="http://schemas.microsoft.com/office/powerpoint/2010/main" val="241231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6" grpId="0"/>
      <p:bldP spid="9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id="{B64726A0-71C5-4672-8D6B-8A2D1A47A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TextBox 19"/>
          <p:cNvSpPr txBox="1"/>
          <p:nvPr/>
        </p:nvSpPr>
        <p:spPr>
          <a:xfrm>
            <a:off x="0" y="6488668"/>
            <a:ext cx="1524000" cy="369332"/>
          </a:xfrm>
          <a:prstGeom prst="rect">
            <a:avLst/>
          </a:prstGeom>
          <a:noFill/>
        </p:spPr>
        <p:txBody>
          <a:bodyPr wrap="square" rtlCol="0">
            <a:spAutoFit/>
          </a:bodyPr>
          <a:lstStyle/>
          <a:p>
            <a:r>
              <a:rPr lang="en-US" dirty="0">
                <a:solidFill>
                  <a:schemeClr val="bg1"/>
                </a:solidFill>
              </a:rPr>
              <a:t>Alma 61</a:t>
            </a:r>
          </a:p>
        </p:txBody>
      </p:sp>
      <p:sp>
        <p:nvSpPr>
          <p:cNvPr id="21" name="TextBox 20"/>
          <p:cNvSpPr txBox="1"/>
          <p:nvPr/>
        </p:nvSpPr>
        <p:spPr>
          <a:xfrm>
            <a:off x="1676400" y="1"/>
            <a:ext cx="8839200" cy="769441"/>
          </a:xfrm>
          <a:prstGeom prst="rect">
            <a:avLst/>
          </a:prstGeom>
          <a:noFill/>
        </p:spPr>
        <p:txBody>
          <a:bodyPr wrap="square" rtlCol="0">
            <a:spAutoFit/>
          </a:bodyPr>
          <a:lstStyle/>
          <a:p>
            <a:pPr algn="ctr"/>
            <a:r>
              <a:rPr lang="en-US" sz="4400" dirty="0">
                <a:solidFill>
                  <a:schemeClr val="bg1"/>
                </a:solidFill>
                <a:latin typeface="Arial" panose="020B0604020202020204" pitchFamily="34" charset="0"/>
              </a:rPr>
              <a:t>Understanding</a:t>
            </a:r>
          </a:p>
        </p:txBody>
      </p:sp>
      <p:sp>
        <p:nvSpPr>
          <p:cNvPr id="8" name="Rectangle 7"/>
          <p:cNvSpPr/>
          <p:nvPr/>
        </p:nvSpPr>
        <p:spPr>
          <a:xfrm>
            <a:off x="1752600" y="838200"/>
            <a:ext cx="4572000" cy="923330"/>
          </a:xfrm>
          <a:prstGeom prst="rect">
            <a:avLst/>
          </a:prstGeom>
        </p:spPr>
        <p:txBody>
          <a:bodyPr>
            <a:spAutoFit/>
          </a:bodyPr>
          <a:lstStyle/>
          <a:p>
            <a:r>
              <a:rPr lang="en-US" dirty="0">
                <a:solidFill>
                  <a:schemeClr val="bg1"/>
                </a:solidFill>
              </a:rPr>
              <a:t>Unknown to Moroni, </a:t>
            </a:r>
            <a:r>
              <a:rPr lang="en-US" dirty="0" err="1">
                <a:solidFill>
                  <a:schemeClr val="bg1"/>
                </a:solidFill>
              </a:rPr>
              <a:t>Pahoran</a:t>
            </a:r>
            <a:r>
              <a:rPr lang="en-US" dirty="0">
                <a:solidFill>
                  <a:schemeClr val="bg1"/>
                </a:solidFill>
              </a:rPr>
              <a:t> had fled to the land of Gideon because of the rebellion of the Nephite king-men. </a:t>
            </a:r>
          </a:p>
        </p:txBody>
      </p:sp>
      <p:grpSp>
        <p:nvGrpSpPr>
          <p:cNvPr id="10" name="Group 9"/>
          <p:cNvGrpSpPr/>
          <p:nvPr/>
        </p:nvGrpSpPr>
        <p:grpSpPr>
          <a:xfrm>
            <a:off x="3585882" y="1869141"/>
            <a:ext cx="1654306" cy="3276600"/>
            <a:chOff x="1676400" y="794774"/>
            <a:chExt cx="1959106" cy="4060839"/>
          </a:xfrm>
        </p:grpSpPr>
        <p:sp>
          <p:nvSpPr>
            <p:cNvPr id="11" name="Cloud 10"/>
            <p:cNvSpPr/>
            <p:nvPr/>
          </p:nvSpPr>
          <p:spPr>
            <a:xfrm rot="1998027">
              <a:off x="2008938" y="794774"/>
              <a:ext cx="1443520" cy="164307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4427519">
              <a:off x="2266798" y="4418102"/>
              <a:ext cx="282778" cy="592243"/>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7172481" flipH="1">
              <a:off x="2798646" y="4417412"/>
              <a:ext cx="273919" cy="58236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820608">
              <a:off x="1723673" y="3399685"/>
              <a:ext cx="299624" cy="39417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9411276">
              <a:off x="3296256" y="3325214"/>
              <a:ext cx="339250" cy="53319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325721">
              <a:off x="1995806" y="2032647"/>
              <a:ext cx="600004" cy="1672043"/>
            </a:xfrm>
            <a:prstGeom prst="trapezoid">
              <a:avLst>
                <a:gd name="adj" fmla="val 29408"/>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0373468">
              <a:off x="2890867" y="2033331"/>
              <a:ext cx="600004" cy="1672043"/>
            </a:xfrm>
            <a:prstGeom prst="trapezoid">
              <a:avLst>
                <a:gd name="adj" fmla="val 29408"/>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2084370" y="3352800"/>
              <a:ext cx="1219200" cy="1371600"/>
            </a:xfrm>
            <a:prstGeom prst="trapezoid">
              <a:avLst>
                <a:gd name="adj" fmla="val 29408"/>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2160570" y="2209800"/>
              <a:ext cx="1066800" cy="1524000"/>
            </a:xfrm>
            <a:prstGeom prst="trapezoid">
              <a:avLst>
                <a:gd name="adj" fmla="val 35469"/>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86"/>
            <p:cNvGrpSpPr/>
            <p:nvPr/>
          </p:nvGrpSpPr>
          <p:grpSpPr>
            <a:xfrm>
              <a:off x="2209800" y="3581400"/>
              <a:ext cx="1003663" cy="256903"/>
              <a:chOff x="4876800" y="1752600"/>
              <a:chExt cx="2590800" cy="685800"/>
            </a:xfrm>
          </p:grpSpPr>
          <p:sp>
            <p:nvSpPr>
              <p:cNvPr id="51" name="Rounded Rectangle 50"/>
              <p:cNvSpPr/>
              <p:nvPr/>
            </p:nvSpPr>
            <p:spPr>
              <a:xfrm>
                <a:off x="4876800" y="1752600"/>
                <a:ext cx="2590800" cy="6858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p:cNvSpPr/>
              <p:nvPr/>
            </p:nvSpPr>
            <p:spPr>
              <a:xfrm rot="10960979">
                <a:off x="4968302" y="1757379"/>
                <a:ext cx="219641" cy="658923"/>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p:cNvSpPr/>
              <p:nvPr/>
            </p:nvSpPr>
            <p:spPr>
              <a:xfrm rot="10960979">
                <a:off x="5623621" y="1761733"/>
                <a:ext cx="219641" cy="658923"/>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p:cNvSpPr/>
              <p:nvPr/>
            </p:nvSpPr>
            <p:spPr>
              <a:xfrm rot="10960979">
                <a:off x="6339901" y="1757379"/>
                <a:ext cx="219641" cy="658923"/>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p:cNvSpPr/>
              <p:nvPr/>
            </p:nvSpPr>
            <p:spPr>
              <a:xfrm rot="10960979">
                <a:off x="7101901" y="1757379"/>
                <a:ext cx="219641" cy="658923"/>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p:cNvSpPr/>
              <p:nvPr/>
            </p:nvSpPr>
            <p:spPr>
              <a:xfrm rot="10800000" flipH="1" flipV="1">
                <a:off x="5334000" y="2057400"/>
                <a:ext cx="195280" cy="361185"/>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p:cNvSpPr/>
              <p:nvPr/>
            </p:nvSpPr>
            <p:spPr>
              <a:xfrm rot="10800000" flipH="1" flipV="1">
                <a:off x="5971903" y="2072640"/>
                <a:ext cx="195280" cy="361185"/>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rot="10800000" flipH="1" flipV="1">
                <a:off x="6701246" y="2066108"/>
                <a:ext cx="195280" cy="361185"/>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hevron 58"/>
              <p:cNvSpPr/>
              <p:nvPr/>
            </p:nvSpPr>
            <p:spPr>
              <a:xfrm rot="16200000">
                <a:off x="5307874" y="1857103"/>
                <a:ext cx="228600" cy="228600"/>
              </a:xfrm>
              <a:prstGeom prst="chevron">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Chevron 59"/>
              <p:cNvSpPr/>
              <p:nvPr/>
            </p:nvSpPr>
            <p:spPr>
              <a:xfrm rot="16200000">
                <a:off x="5943600" y="1852749"/>
                <a:ext cx="228600" cy="228600"/>
              </a:xfrm>
              <a:prstGeom prst="chevron">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Chevron 60"/>
              <p:cNvSpPr/>
              <p:nvPr/>
            </p:nvSpPr>
            <p:spPr>
              <a:xfrm rot="16200000">
                <a:off x="6701245" y="1826623"/>
                <a:ext cx="228600" cy="228600"/>
              </a:xfrm>
              <a:prstGeom prst="chevron">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Trapezoid 11"/>
            <p:cNvSpPr/>
            <p:nvPr/>
          </p:nvSpPr>
          <p:spPr>
            <a:xfrm rot="1015959">
              <a:off x="2156279" y="2143133"/>
              <a:ext cx="389825" cy="2179123"/>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20966519">
              <a:off x="2886608" y="2156912"/>
              <a:ext cx="452612" cy="2144494"/>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73"/>
            <p:cNvGrpSpPr/>
            <p:nvPr/>
          </p:nvGrpSpPr>
          <p:grpSpPr>
            <a:xfrm rot="21347197">
              <a:off x="2090503" y="2329161"/>
              <a:ext cx="1196587" cy="589541"/>
              <a:chOff x="4530635" y="2229859"/>
              <a:chExt cx="3145908" cy="1549943"/>
            </a:xfrm>
          </p:grpSpPr>
          <p:sp>
            <p:nvSpPr>
              <p:cNvPr id="44" name="Isosceles Triangle 43"/>
              <p:cNvSpPr/>
              <p:nvPr/>
            </p:nvSpPr>
            <p:spPr>
              <a:xfrm rot="14059926">
                <a:off x="4911634" y="2220685"/>
                <a:ext cx="381000" cy="1142997"/>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rot="12821647">
                <a:off x="5217651" y="2449474"/>
                <a:ext cx="381000" cy="1142997"/>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p:cNvSpPr/>
              <p:nvPr/>
            </p:nvSpPr>
            <p:spPr>
              <a:xfrm rot="11441505">
                <a:off x="5665323" y="2616222"/>
                <a:ext cx="381000" cy="1142997"/>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p:cNvSpPr/>
              <p:nvPr/>
            </p:nvSpPr>
            <p:spPr>
              <a:xfrm rot="10624198">
                <a:off x="6124962" y="2636804"/>
                <a:ext cx="381000" cy="1142998"/>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p:cNvSpPr/>
              <p:nvPr/>
            </p:nvSpPr>
            <p:spPr>
              <a:xfrm rot="9492137">
                <a:off x="6522032" y="2533477"/>
                <a:ext cx="381000" cy="1142998"/>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p:cNvSpPr/>
              <p:nvPr/>
            </p:nvSpPr>
            <p:spPr>
              <a:xfrm rot="7893429">
                <a:off x="6914544" y="2260113"/>
                <a:ext cx="381000" cy="1142998"/>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16469952">
                <a:off x="5868519" y="1790201"/>
                <a:ext cx="531164" cy="1410479"/>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Oval 14"/>
            <p:cNvSpPr/>
            <p:nvPr/>
          </p:nvSpPr>
          <p:spPr>
            <a:xfrm>
              <a:off x="2209800" y="990600"/>
              <a:ext cx="1049886" cy="1371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p:cNvSpPr/>
            <p:nvPr/>
          </p:nvSpPr>
          <p:spPr>
            <a:xfrm rot="413801">
              <a:off x="2314695" y="1949606"/>
              <a:ext cx="774545" cy="524603"/>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590800" y="2057400"/>
              <a:ext cx="228600" cy="152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loud 29"/>
            <p:cNvSpPr/>
            <p:nvPr/>
          </p:nvSpPr>
          <p:spPr>
            <a:xfrm rot="21338324">
              <a:off x="2180906" y="980591"/>
              <a:ext cx="943635" cy="674525"/>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438400" y="914400"/>
              <a:ext cx="762000" cy="3048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87"/>
            <p:cNvGrpSpPr/>
            <p:nvPr/>
          </p:nvGrpSpPr>
          <p:grpSpPr>
            <a:xfrm>
              <a:off x="2133600" y="1219200"/>
              <a:ext cx="1219200" cy="228600"/>
              <a:chOff x="4876800" y="1752600"/>
              <a:chExt cx="2590800" cy="685800"/>
            </a:xfrm>
          </p:grpSpPr>
          <p:sp>
            <p:nvSpPr>
              <p:cNvPr id="33" name="Rounded Rectangle 32"/>
              <p:cNvSpPr/>
              <p:nvPr/>
            </p:nvSpPr>
            <p:spPr>
              <a:xfrm>
                <a:off x="4876800" y="1752600"/>
                <a:ext cx="2590800" cy="6858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rot="10960979">
                <a:off x="4968302" y="1757379"/>
                <a:ext cx="219641" cy="658923"/>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rot="10960979">
                <a:off x="5623621" y="1761733"/>
                <a:ext cx="219641" cy="658923"/>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rot="10960979">
                <a:off x="6339901" y="1757379"/>
                <a:ext cx="219641" cy="658923"/>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rot="10960979">
                <a:off x="7101901" y="1757379"/>
                <a:ext cx="219641" cy="658923"/>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rot="10800000" flipH="1" flipV="1">
                <a:off x="5334000" y="2057400"/>
                <a:ext cx="195280" cy="361185"/>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rot="10800000" flipH="1" flipV="1">
                <a:off x="5971903" y="2072640"/>
                <a:ext cx="195280" cy="361185"/>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p:cNvSpPr/>
              <p:nvPr/>
            </p:nvSpPr>
            <p:spPr>
              <a:xfrm rot="10800000" flipH="1" flipV="1">
                <a:off x="6701246" y="2066108"/>
                <a:ext cx="195280" cy="361185"/>
              </a:xfrm>
              <a:prstGeom prst="triangle">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hevron 40"/>
              <p:cNvSpPr/>
              <p:nvPr/>
            </p:nvSpPr>
            <p:spPr>
              <a:xfrm rot="16200000">
                <a:off x="5307874" y="1857103"/>
                <a:ext cx="228600" cy="228600"/>
              </a:xfrm>
              <a:prstGeom prst="chevron">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Chevron 41"/>
              <p:cNvSpPr/>
              <p:nvPr/>
            </p:nvSpPr>
            <p:spPr>
              <a:xfrm rot="16200000">
                <a:off x="5943600" y="1852749"/>
                <a:ext cx="228600" cy="228600"/>
              </a:xfrm>
              <a:prstGeom prst="chevron">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Chevron 42"/>
              <p:cNvSpPr/>
              <p:nvPr/>
            </p:nvSpPr>
            <p:spPr>
              <a:xfrm rot="16200000">
                <a:off x="6701245" y="1826623"/>
                <a:ext cx="228600" cy="228600"/>
              </a:xfrm>
              <a:prstGeom prst="chevron">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87" name="Rectangle 86"/>
          <p:cNvSpPr/>
          <p:nvPr/>
        </p:nvSpPr>
        <p:spPr>
          <a:xfrm>
            <a:off x="1940858" y="5423647"/>
            <a:ext cx="4572000" cy="923330"/>
          </a:xfrm>
          <a:prstGeom prst="rect">
            <a:avLst/>
          </a:prstGeom>
        </p:spPr>
        <p:txBody>
          <a:bodyPr>
            <a:spAutoFit/>
          </a:bodyPr>
          <a:lstStyle/>
          <a:p>
            <a:r>
              <a:rPr lang="en-US" dirty="0" err="1">
                <a:solidFill>
                  <a:schemeClr val="bg1"/>
                </a:solidFill>
              </a:rPr>
              <a:t>Pahoran</a:t>
            </a:r>
            <a:r>
              <a:rPr lang="en-US" dirty="0">
                <a:solidFill>
                  <a:schemeClr val="bg1"/>
                </a:solidFill>
              </a:rPr>
              <a:t> did not take offense at Moroni’s chastisement; rather, he rejoiced in Moroni’s love of liberty. </a:t>
            </a:r>
          </a:p>
        </p:txBody>
      </p:sp>
      <p:sp>
        <p:nvSpPr>
          <p:cNvPr id="63" name="Rectangle: Rounded Corners 62">
            <a:extLst>
              <a:ext uri="{FF2B5EF4-FFF2-40B4-BE49-F238E27FC236}">
                <a16:creationId xmlns:a16="http://schemas.microsoft.com/office/drawing/2014/main" id="{C9101AD4-06BD-4F10-84BC-F2CCA6C7787E}"/>
              </a:ext>
            </a:extLst>
          </p:cNvPr>
          <p:cNvSpPr/>
          <p:nvPr/>
        </p:nvSpPr>
        <p:spPr>
          <a:xfrm>
            <a:off x="6463553" y="1275561"/>
            <a:ext cx="4780228" cy="5115208"/>
          </a:xfrm>
          <a:prstGeom prst="roundRect">
            <a:avLst>
              <a:gd name="adj" fmla="val 8387"/>
            </a:avLst>
          </a:pr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53CDA80D-4C7C-4FDD-A1F6-F6620414212B}"/>
              </a:ext>
            </a:extLst>
          </p:cNvPr>
          <p:cNvGrpSpPr/>
          <p:nvPr/>
        </p:nvGrpSpPr>
        <p:grpSpPr>
          <a:xfrm>
            <a:off x="6401079" y="4396495"/>
            <a:ext cx="4617800" cy="1019440"/>
            <a:chOff x="6506437" y="3591981"/>
            <a:chExt cx="4617800" cy="1019440"/>
          </a:xfrm>
        </p:grpSpPr>
        <p:grpSp>
          <p:nvGrpSpPr>
            <p:cNvPr id="65" name="Group 64">
              <a:extLst>
                <a:ext uri="{FF2B5EF4-FFF2-40B4-BE49-F238E27FC236}">
                  <a16:creationId xmlns:a16="http://schemas.microsoft.com/office/drawing/2014/main" id="{425BE18C-4D2E-48DC-80F3-07A136EEB0FA}"/>
                </a:ext>
              </a:extLst>
            </p:cNvPr>
            <p:cNvGrpSpPr/>
            <p:nvPr/>
          </p:nvGrpSpPr>
          <p:grpSpPr>
            <a:xfrm>
              <a:off x="6506437" y="3591981"/>
              <a:ext cx="1015120" cy="696482"/>
              <a:chOff x="3480816" y="1417320"/>
              <a:chExt cx="4105975" cy="2871216"/>
            </a:xfrm>
          </p:grpSpPr>
          <p:grpSp>
            <p:nvGrpSpPr>
              <p:cNvPr id="795" name="Group 794">
                <a:extLst>
                  <a:ext uri="{FF2B5EF4-FFF2-40B4-BE49-F238E27FC236}">
                    <a16:creationId xmlns:a16="http://schemas.microsoft.com/office/drawing/2014/main" id="{AB32FDD9-4E98-488E-AB6C-E248D0957997}"/>
                  </a:ext>
                </a:extLst>
              </p:cNvPr>
              <p:cNvGrpSpPr/>
              <p:nvPr/>
            </p:nvGrpSpPr>
            <p:grpSpPr>
              <a:xfrm>
                <a:off x="4489705" y="1779294"/>
                <a:ext cx="1630864" cy="1887450"/>
                <a:chOff x="7653422" y="1435608"/>
                <a:chExt cx="2769586" cy="3757446"/>
              </a:xfrm>
            </p:grpSpPr>
            <p:sp>
              <p:nvSpPr>
                <p:cNvPr id="805" name="Rectangle 2">
                  <a:extLst>
                    <a:ext uri="{FF2B5EF4-FFF2-40B4-BE49-F238E27FC236}">
                      <a16:creationId xmlns:a16="http://schemas.microsoft.com/office/drawing/2014/main" id="{B7C9095E-90F7-49C7-944A-0780483C19CE}"/>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Freeform: Shape 805">
                  <a:extLst>
                    <a:ext uri="{FF2B5EF4-FFF2-40B4-BE49-F238E27FC236}">
                      <a16:creationId xmlns:a16="http://schemas.microsoft.com/office/drawing/2014/main" id="{A0D2EFCC-C691-42CF-8DB5-2AD843123B0D}"/>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96" name="Group 795">
                <a:extLst>
                  <a:ext uri="{FF2B5EF4-FFF2-40B4-BE49-F238E27FC236}">
                    <a16:creationId xmlns:a16="http://schemas.microsoft.com/office/drawing/2014/main" id="{F81B1A5F-6D33-4D5C-A9DE-129DF305B739}"/>
                  </a:ext>
                </a:extLst>
              </p:cNvPr>
              <p:cNvGrpSpPr/>
              <p:nvPr/>
            </p:nvGrpSpPr>
            <p:grpSpPr>
              <a:xfrm>
                <a:off x="5218177" y="1636776"/>
                <a:ext cx="1822482" cy="2109216"/>
                <a:chOff x="7653422" y="1435608"/>
                <a:chExt cx="2769586" cy="3757446"/>
              </a:xfrm>
            </p:grpSpPr>
            <p:sp>
              <p:nvSpPr>
                <p:cNvPr id="803" name="Rectangle 2">
                  <a:extLst>
                    <a:ext uri="{FF2B5EF4-FFF2-40B4-BE49-F238E27FC236}">
                      <a16:creationId xmlns:a16="http://schemas.microsoft.com/office/drawing/2014/main" id="{593EF9CB-3D59-4208-B83C-1143EEC81B91}"/>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Freeform: Shape 803">
                  <a:extLst>
                    <a:ext uri="{FF2B5EF4-FFF2-40B4-BE49-F238E27FC236}">
                      <a16:creationId xmlns:a16="http://schemas.microsoft.com/office/drawing/2014/main" id="{81AAAF93-0D8D-4682-9C94-DC2452215766}"/>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97" name="Group 796">
                <a:extLst>
                  <a:ext uri="{FF2B5EF4-FFF2-40B4-BE49-F238E27FC236}">
                    <a16:creationId xmlns:a16="http://schemas.microsoft.com/office/drawing/2014/main" id="{220E2971-A4DF-4233-A309-454C089B2576}"/>
                  </a:ext>
                </a:extLst>
              </p:cNvPr>
              <p:cNvGrpSpPr/>
              <p:nvPr/>
            </p:nvGrpSpPr>
            <p:grpSpPr>
              <a:xfrm>
                <a:off x="3480816" y="1417320"/>
                <a:ext cx="2162223" cy="2502408"/>
                <a:chOff x="7653422" y="1435608"/>
                <a:chExt cx="2769586" cy="3757446"/>
              </a:xfrm>
            </p:grpSpPr>
            <p:sp>
              <p:nvSpPr>
                <p:cNvPr id="801" name="Rectangle 2">
                  <a:extLst>
                    <a:ext uri="{FF2B5EF4-FFF2-40B4-BE49-F238E27FC236}">
                      <a16:creationId xmlns:a16="http://schemas.microsoft.com/office/drawing/2014/main" id="{9B3FA3CF-9BEA-4510-937B-6BA26A8BB454}"/>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Freeform: Shape 801">
                  <a:extLst>
                    <a:ext uri="{FF2B5EF4-FFF2-40B4-BE49-F238E27FC236}">
                      <a16:creationId xmlns:a16="http://schemas.microsoft.com/office/drawing/2014/main" id="{080F6CE3-15EE-4A38-B108-E31423006096}"/>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98" name="Group 797">
                <a:extLst>
                  <a:ext uri="{FF2B5EF4-FFF2-40B4-BE49-F238E27FC236}">
                    <a16:creationId xmlns:a16="http://schemas.microsoft.com/office/drawing/2014/main" id="{4F09EB8F-306A-4DF2-BF91-8651783A2842}"/>
                  </a:ext>
                </a:extLst>
              </p:cNvPr>
              <p:cNvGrpSpPr/>
              <p:nvPr/>
            </p:nvGrpSpPr>
            <p:grpSpPr>
              <a:xfrm>
                <a:off x="5394961" y="1751862"/>
                <a:ext cx="2191830" cy="2536674"/>
                <a:chOff x="7653422" y="1435608"/>
                <a:chExt cx="2769586" cy="3757446"/>
              </a:xfrm>
            </p:grpSpPr>
            <p:sp>
              <p:nvSpPr>
                <p:cNvPr id="799" name="Rectangle 2">
                  <a:extLst>
                    <a:ext uri="{FF2B5EF4-FFF2-40B4-BE49-F238E27FC236}">
                      <a16:creationId xmlns:a16="http://schemas.microsoft.com/office/drawing/2014/main" id="{F8A68C68-5C97-463D-A9B5-2C15ACCB6EBE}"/>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Freeform: Shape 799">
                  <a:extLst>
                    <a:ext uri="{FF2B5EF4-FFF2-40B4-BE49-F238E27FC236}">
                      <a16:creationId xmlns:a16="http://schemas.microsoft.com/office/drawing/2014/main" id="{5304E563-E88A-4A6F-9D23-C748D987848A}"/>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66" name="Group 65">
              <a:extLst>
                <a:ext uri="{FF2B5EF4-FFF2-40B4-BE49-F238E27FC236}">
                  <a16:creationId xmlns:a16="http://schemas.microsoft.com/office/drawing/2014/main" id="{8E2F18C0-9B8E-46DB-83C0-A98E1DA2FFD2}"/>
                </a:ext>
              </a:extLst>
            </p:cNvPr>
            <p:cNvGrpSpPr/>
            <p:nvPr/>
          </p:nvGrpSpPr>
          <p:grpSpPr>
            <a:xfrm>
              <a:off x="6722998" y="3709158"/>
              <a:ext cx="384925" cy="648379"/>
              <a:chOff x="1241184" y="770000"/>
              <a:chExt cx="2405441" cy="4129562"/>
            </a:xfrm>
          </p:grpSpPr>
          <p:grpSp>
            <p:nvGrpSpPr>
              <p:cNvPr id="703" name="Group 702">
                <a:extLst>
                  <a:ext uri="{FF2B5EF4-FFF2-40B4-BE49-F238E27FC236}">
                    <a16:creationId xmlns:a16="http://schemas.microsoft.com/office/drawing/2014/main" id="{AB9C766D-61A2-4F96-A668-37B0E423D323}"/>
                  </a:ext>
                </a:extLst>
              </p:cNvPr>
              <p:cNvGrpSpPr/>
              <p:nvPr/>
            </p:nvGrpSpPr>
            <p:grpSpPr>
              <a:xfrm>
                <a:off x="2133600" y="2743200"/>
                <a:ext cx="1295400" cy="990600"/>
                <a:chOff x="4567827" y="970271"/>
                <a:chExt cx="1595182" cy="1230216"/>
              </a:xfrm>
            </p:grpSpPr>
            <p:grpSp>
              <p:nvGrpSpPr>
                <p:cNvPr id="783" name="Group 782">
                  <a:extLst>
                    <a:ext uri="{FF2B5EF4-FFF2-40B4-BE49-F238E27FC236}">
                      <a16:creationId xmlns:a16="http://schemas.microsoft.com/office/drawing/2014/main" id="{9299C26B-5F98-48DE-AAD7-6D7096B562EE}"/>
                    </a:ext>
                  </a:extLst>
                </p:cNvPr>
                <p:cNvGrpSpPr/>
                <p:nvPr/>
              </p:nvGrpSpPr>
              <p:grpSpPr>
                <a:xfrm>
                  <a:off x="4567827" y="970271"/>
                  <a:ext cx="1176558" cy="776349"/>
                  <a:chOff x="4567827" y="970271"/>
                  <a:chExt cx="1176558" cy="776349"/>
                </a:xfrm>
                <a:solidFill>
                  <a:schemeClr val="accent3">
                    <a:lumMod val="50000"/>
                  </a:schemeClr>
                </a:solidFill>
              </p:grpSpPr>
              <p:sp>
                <p:nvSpPr>
                  <p:cNvPr id="790" name="Round Diagonal Corner Rectangle 2">
                    <a:extLst>
                      <a:ext uri="{FF2B5EF4-FFF2-40B4-BE49-F238E27FC236}">
                        <a16:creationId xmlns:a16="http://schemas.microsoft.com/office/drawing/2014/main" id="{652D021B-F26C-4436-87CA-55E0C2A9F84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Round Diagonal Corner Rectangle 3">
                    <a:extLst>
                      <a:ext uri="{FF2B5EF4-FFF2-40B4-BE49-F238E27FC236}">
                        <a16:creationId xmlns:a16="http://schemas.microsoft.com/office/drawing/2014/main" id="{C79A3D4A-658E-4777-B045-3F6120F5088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Round Diagonal Corner Rectangle 4">
                    <a:extLst>
                      <a:ext uri="{FF2B5EF4-FFF2-40B4-BE49-F238E27FC236}">
                        <a16:creationId xmlns:a16="http://schemas.microsoft.com/office/drawing/2014/main" id="{6D5644E1-0CB1-4207-91EB-B112AC96FBB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Round Diagonal Corner Rectangle 5">
                    <a:extLst>
                      <a:ext uri="{FF2B5EF4-FFF2-40B4-BE49-F238E27FC236}">
                        <a16:creationId xmlns:a16="http://schemas.microsoft.com/office/drawing/2014/main" id="{1804DC75-F09F-4418-8D9B-DDC9BA01682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Round Diagonal Corner Rectangle 6">
                    <a:extLst>
                      <a:ext uri="{FF2B5EF4-FFF2-40B4-BE49-F238E27FC236}">
                        <a16:creationId xmlns:a16="http://schemas.microsoft.com/office/drawing/2014/main" id="{6FCBB181-454F-4F7B-8867-C8A863A79F1E}"/>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4" name="Group 783">
                  <a:extLst>
                    <a:ext uri="{FF2B5EF4-FFF2-40B4-BE49-F238E27FC236}">
                      <a16:creationId xmlns:a16="http://schemas.microsoft.com/office/drawing/2014/main" id="{12B36197-04D7-4DD3-95C8-60F17616B1BF}"/>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85" name="Round Diagonal Corner Rectangle 9">
                    <a:extLst>
                      <a:ext uri="{FF2B5EF4-FFF2-40B4-BE49-F238E27FC236}">
                        <a16:creationId xmlns:a16="http://schemas.microsoft.com/office/drawing/2014/main" id="{D28D7792-6E8C-4004-984E-322AC77046C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Round Diagonal Corner Rectangle 10">
                    <a:extLst>
                      <a:ext uri="{FF2B5EF4-FFF2-40B4-BE49-F238E27FC236}">
                        <a16:creationId xmlns:a16="http://schemas.microsoft.com/office/drawing/2014/main" id="{32D035B3-40D5-4694-960A-CFB115A53A21}"/>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Round Diagonal Corner Rectangle 11">
                    <a:extLst>
                      <a:ext uri="{FF2B5EF4-FFF2-40B4-BE49-F238E27FC236}">
                        <a16:creationId xmlns:a16="http://schemas.microsoft.com/office/drawing/2014/main" id="{397548AE-6FA6-4385-B7E6-A5B20D1FD42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Round Diagonal Corner Rectangle 12">
                    <a:extLst>
                      <a:ext uri="{FF2B5EF4-FFF2-40B4-BE49-F238E27FC236}">
                        <a16:creationId xmlns:a16="http://schemas.microsoft.com/office/drawing/2014/main" id="{7480C5DB-8A16-47BC-A110-4DD4047FB63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Round Diagonal Corner Rectangle 13">
                    <a:extLst>
                      <a:ext uri="{FF2B5EF4-FFF2-40B4-BE49-F238E27FC236}">
                        <a16:creationId xmlns:a16="http://schemas.microsoft.com/office/drawing/2014/main" id="{62D1B087-1120-4059-8524-986312F2EA82}"/>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04" name="Double Wave 703">
                <a:extLst>
                  <a:ext uri="{FF2B5EF4-FFF2-40B4-BE49-F238E27FC236}">
                    <a16:creationId xmlns:a16="http://schemas.microsoft.com/office/drawing/2014/main" id="{6315DDB6-738E-4FB8-8086-D6B353793D15}"/>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5" name="Group 704">
                <a:extLst>
                  <a:ext uri="{FF2B5EF4-FFF2-40B4-BE49-F238E27FC236}">
                    <a16:creationId xmlns:a16="http://schemas.microsoft.com/office/drawing/2014/main" id="{E84AC478-2ACB-43C1-86EA-9DE261E9654C}"/>
                  </a:ext>
                </a:extLst>
              </p:cNvPr>
              <p:cNvGrpSpPr/>
              <p:nvPr/>
            </p:nvGrpSpPr>
            <p:grpSpPr>
              <a:xfrm rot="3721982">
                <a:off x="2072705" y="1965154"/>
                <a:ext cx="1219200" cy="940256"/>
                <a:chOff x="4567827" y="970271"/>
                <a:chExt cx="1595182" cy="1230216"/>
              </a:xfrm>
            </p:grpSpPr>
            <p:grpSp>
              <p:nvGrpSpPr>
                <p:cNvPr id="771" name="Group 7">
                  <a:extLst>
                    <a:ext uri="{FF2B5EF4-FFF2-40B4-BE49-F238E27FC236}">
                      <a16:creationId xmlns:a16="http://schemas.microsoft.com/office/drawing/2014/main" id="{99BC93F9-02DF-4A08-84DB-FD0B4A4F317F}"/>
                    </a:ext>
                  </a:extLst>
                </p:cNvPr>
                <p:cNvGrpSpPr/>
                <p:nvPr/>
              </p:nvGrpSpPr>
              <p:grpSpPr>
                <a:xfrm>
                  <a:off x="4567827" y="970271"/>
                  <a:ext cx="1176558" cy="776349"/>
                  <a:chOff x="4567827" y="970271"/>
                  <a:chExt cx="1176558" cy="776349"/>
                </a:xfrm>
                <a:solidFill>
                  <a:schemeClr val="accent3">
                    <a:lumMod val="50000"/>
                  </a:schemeClr>
                </a:solidFill>
              </p:grpSpPr>
              <p:sp>
                <p:nvSpPr>
                  <p:cNvPr id="778" name="Round Diagonal Corner Rectangle 2">
                    <a:extLst>
                      <a:ext uri="{FF2B5EF4-FFF2-40B4-BE49-F238E27FC236}">
                        <a16:creationId xmlns:a16="http://schemas.microsoft.com/office/drawing/2014/main" id="{85D69024-A90E-40D6-BD40-E38313061CC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Round Diagonal Corner Rectangle 3">
                    <a:extLst>
                      <a:ext uri="{FF2B5EF4-FFF2-40B4-BE49-F238E27FC236}">
                        <a16:creationId xmlns:a16="http://schemas.microsoft.com/office/drawing/2014/main" id="{BB261B9D-6B8B-490A-BDD4-958DFB9238D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Round Diagonal Corner Rectangle 4">
                    <a:extLst>
                      <a:ext uri="{FF2B5EF4-FFF2-40B4-BE49-F238E27FC236}">
                        <a16:creationId xmlns:a16="http://schemas.microsoft.com/office/drawing/2014/main" id="{020918FF-C215-4909-A047-67CA34DC208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Round Diagonal Corner Rectangle 5">
                    <a:extLst>
                      <a:ext uri="{FF2B5EF4-FFF2-40B4-BE49-F238E27FC236}">
                        <a16:creationId xmlns:a16="http://schemas.microsoft.com/office/drawing/2014/main" id="{A7DE861E-5678-48A8-B856-690A3411E0A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Round Diagonal Corner Rectangle 6">
                    <a:extLst>
                      <a:ext uri="{FF2B5EF4-FFF2-40B4-BE49-F238E27FC236}">
                        <a16:creationId xmlns:a16="http://schemas.microsoft.com/office/drawing/2014/main" id="{A9D8571C-C4A2-4EEC-AB48-435CFDAD6B57}"/>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2" name="Group 8">
                  <a:extLst>
                    <a:ext uri="{FF2B5EF4-FFF2-40B4-BE49-F238E27FC236}">
                      <a16:creationId xmlns:a16="http://schemas.microsoft.com/office/drawing/2014/main" id="{9AB46E85-E905-4158-B3BF-2619A946CC19}"/>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73" name="Round Diagonal Corner Rectangle 18">
                    <a:extLst>
                      <a:ext uri="{FF2B5EF4-FFF2-40B4-BE49-F238E27FC236}">
                        <a16:creationId xmlns:a16="http://schemas.microsoft.com/office/drawing/2014/main" id="{9AA13E65-561D-4A6E-9760-EBD01C66F77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Round Diagonal Corner Rectangle 19">
                    <a:extLst>
                      <a:ext uri="{FF2B5EF4-FFF2-40B4-BE49-F238E27FC236}">
                        <a16:creationId xmlns:a16="http://schemas.microsoft.com/office/drawing/2014/main" id="{BA58AAEB-D81C-4BEF-84C1-B7CE7257D7F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Round Diagonal Corner Rectangle 20">
                    <a:extLst>
                      <a:ext uri="{FF2B5EF4-FFF2-40B4-BE49-F238E27FC236}">
                        <a16:creationId xmlns:a16="http://schemas.microsoft.com/office/drawing/2014/main" id="{D53C6BF7-F56C-49DB-A4D2-7D5BA6A07FE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Round Diagonal Corner Rectangle 21">
                    <a:extLst>
                      <a:ext uri="{FF2B5EF4-FFF2-40B4-BE49-F238E27FC236}">
                        <a16:creationId xmlns:a16="http://schemas.microsoft.com/office/drawing/2014/main" id="{0DF6E03F-8FB4-4BDF-A861-F0A3FDAF912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Round Diagonal Corner Rectangle 22">
                    <a:extLst>
                      <a:ext uri="{FF2B5EF4-FFF2-40B4-BE49-F238E27FC236}">
                        <a16:creationId xmlns:a16="http://schemas.microsoft.com/office/drawing/2014/main" id="{B61FDF03-121C-4101-BCFE-92154C76EDE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06" name="Group 705">
                <a:extLst>
                  <a:ext uri="{FF2B5EF4-FFF2-40B4-BE49-F238E27FC236}">
                    <a16:creationId xmlns:a16="http://schemas.microsoft.com/office/drawing/2014/main" id="{F4B2C3EF-813C-4E2E-B40A-12D2A56D0879}"/>
                  </a:ext>
                </a:extLst>
              </p:cNvPr>
              <p:cNvGrpSpPr/>
              <p:nvPr/>
            </p:nvGrpSpPr>
            <p:grpSpPr>
              <a:xfrm rot="20253845">
                <a:off x="1241184" y="1553241"/>
                <a:ext cx="1595182" cy="1230216"/>
                <a:chOff x="4567827" y="970271"/>
                <a:chExt cx="1595182" cy="1230216"/>
              </a:xfrm>
            </p:grpSpPr>
            <p:grpSp>
              <p:nvGrpSpPr>
                <p:cNvPr id="759" name="Group 7">
                  <a:extLst>
                    <a:ext uri="{FF2B5EF4-FFF2-40B4-BE49-F238E27FC236}">
                      <a16:creationId xmlns:a16="http://schemas.microsoft.com/office/drawing/2014/main" id="{1F38D64C-D81A-402F-99EA-274BAA98CE64}"/>
                    </a:ext>
                  </a:extLst>
                </p:cNvPr>
                <p:cNvGrpSpPr/>
                <p:nvPr/>
              </p:nvGrpSpPr>
              <p:grpSpPr>
                <a:xfrm>
                  <a:off x="4567827" y="970271"/>
                  <a:ext cx="1176558" cy="776349"/>
                  <a:chOff x="4567827" y="970271"/>
                  <a:chExt cx="1176558" cy="776349"/>
                </a:xfrm>
                <a:solidFill>
                  <a:schemeClr val="accent3">
                    <a:lumMod val="50000"/>
                  </a:schemeClr>
                </a:solidFill>
              </p:grpSpPr>
              <p:sp>
                <p:nvSpPr>
                  <p:cNvPr id="766" name="Round Diagonal Corner Rectangle 2">
                    <a:extLst>
                      <a:ext uri="{FF2B5EF4-FFF2-40B4-BE49-F238E27FC236}">
                        <a16:creationId xmlns:a16="http://schemas.microsoft.com/office/drawing/2014/main" id="{609173F8-51D5-4245-B86E-D62631C619B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Round Diagonal Corner Rectangle 3">
                    <a:extLst>
                      <a:ext uri="{FF2B5EF4-FFF2-40B4-BE49-F238E27FC236}">
                        <a16:creationId xmlns:a16="http://schemas.microsoft.com/office/drawing/2014/main" id="{24B2DDE9-B506-43E6-88FC-6C101852A5AD}"/>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Round Diagonal Corner Rectangle 4">
                    <a:extLst>
                      <a:ext uri="{FF2B5EF4-FFF2-40B4-BE49-F238E27FC236}">
                        <a16:creationId xmlns:a16="http://schemas.microsoft.com/office/drawing/2014/main" id="{8FAC66BA-5FFB-4849-A7AC-E44DABDDE46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Round Diagonal Corner Rectangle 5">
                    <a:extLst>
                      <a:ext uri="{FF2B5EF4-FFF2-40B4-BE49-F238E27FC236}">
                        <a16:creationId xmlns:a16="http://schemas.microsoft.com/office/drawing/2014/main" id="{9D4F9A81-D421-4022-91A5-AAC606C4270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Round Diagonal Corner Rectangle 6">
                    <a:extLst>
                      <a:ext uri="{FF2B5EF4-FFF2-40B4-BE49-F238E27FC236}">
                        <a16:creationId xmlns:a16="http://schemas.microsoft.com/office/drawing/2014/main" id="{A1948145-FB3D-477F-B5FB-12B73DFBAF32}"/>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0" name="Group 8">
                  <a:extLst>
                    <a:ext uri="{FF2B5EF4-FFF2-40B4-BE49-F238E27FC236}">
                      <a16:creationId xmlns:a16="http://schemas.microsoft.com/office/drawing/2014/main" id="{DFC53ABE-4776-41D6-B675-2903BB774156}"/>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61" name="Round Diagonal Corner Rectangle 31">
                    <a:extLst>
                      <a:ext uri="{FF2B5EF4-FFF2-40B4-BE49-F238E27FC236}">
                        <a16:creationId xmlns:a16="http://schemas.microsoft.com/office/drawing/2014/main" id="{BD5B36F5-98F8-40BC-98C8-25648E5B9BA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Round Diagonal Corner Rectangle 32">
                    <a:extLst>
                      <a:ext uri="{FF2B5EF4-FFF2-40B4-BE49-F238E27FC236}">
                        <a16:creationId xmlns:a16="http://schemas.microsoft.com/office/drawing/2014/main" id="{BB195E2C-4DE1-4859-A7F5-254B0DE96B3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Round Diagonal Corner Rectangle 33">
                    <a:extLst>
                      <a:ext uri="{FF2B5EF4-FFF2-40B4-BE49-F238E27FC236}">
                        <a16:creationId xmlns:a16="http://schemas.microsoft.com/office/drawing/2014/main" id="{98AF1598-79A1-4C2D-B23D-499D9470DE4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Round Diagonal Corner Rectangle 34">
                    <a:extLst>
                      <a:ext uri="{FF2B5EF4-FFF2-40B4-BE49-F238E27FC236}">
                        <a16:creationId xmlns:a16="http://schemas.microsoft.com/office/drawing/2014/main" id="{98E146FF-17AA-4BB8-8DA0-DF722B1A0A1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Round Diagonal Corner Rectangle 35">
                    <a:extLst>
                      <a:ext uri="{FF2B5EF4-FFF2-40B4-BE49-F238E27FC236}">
                        <a16:creationId xmlns:a16="http://schemas.microsoft.com/office/drawing/2014/main" id="{5FD2CB23-C879-4E6F-A0FF-4665CBB3B6B0}"/>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07" name="Group 706">
                <a:extLst>
                  <a:ext uri="{FF2B5EF4-FFF2-40B4-BE49-F238E27FC236}">
                    <a16:creationId xmlns:a16="http://schemas.microsoft.com/office/drawing/2014/main" id="{BC7849EE-BD6D-47A3-BBA1-C8A7ED42C66A}"/>
                  </a:ext>
                </a:extLst>
              </p:cNvPr>
              <p:cNvGrpSpPr/>
              <p:nvPr/>
            </p:nvGrpSpPr>
            <p:grpSpPr>
              <a:xfrm rot="8113811">
                <a:off x="1943792" y="770000"/>
                <a:ext cx="1446415" cy="1355079"/>
                <a:chOff x="4567827" y="970271"/>
                <a:chExt cx="1595182" cy="1230216"/>
              </a:xfrm>
            </p:grpSpPr>
            <p:grpSp>
              <p:nvGrpSpPr>
                <p:cNvPr id="747" name="Group 7">
                  <a:extLst>
                    <a:ext uri="{FF2B5EF4-FFF2-40B4-BE49-F238E27FC236}">
                      <a16:creationId xmlns:a16="http://schemas.microsoft.com/office/drawing/2014/main" id="{AA8A37E2-0664-4823-AD20-2B36C4470CE7}"/>
                    </a:ext>
                  </a:extLst>
                </p:cNvPr>
                <p:cNvGrpSpPr/>
                <p:nvPr/>
              </p:nvGrpSpPr>
              <p:grpSpPr>
                <a:xfrm>
                  <a:off x="4567827" y="970271"/>
                  <a:ext cx="1176558" cy="776349"/>
                  <a:chOff x="4567827" y="970271"/>
                  <a:chExt cx="1176558" cy="776349"/>
                </a:xfrm>
                <a:solidFill>
                  <a:schemeClr val="accent3">
                    <a:lumMod val="50000"/>
                  </a:schemeClr>
                </a:solidFill>
              </p:grpSpPr>
              <p:sp>
                <p:nvSpPr>
                  <p:cNvPr id="754" name="Round Diagonal Corner Rectangle 2">
                    <a:extLst>
                      <a:ext uri="{FF2B5EF4-FFF2-40B4-BE49-F238E27FC236}">
                        <a16:creationId xmlns:a16="http://schemas.microsoft.com/office/drawing/2014/main" id="{AE8D4E38-8206-454F-BA92-FE2927853A0B}"/>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Round Diagonal Corner Rectangle 3">
                    <a:extLst>
                      <a:ext uri="{FF2B5EF4-FFF2-40B4-BE49-F238E27FC236}">
                        <a16:creationId xmlns:a16="http://schemas.microsoft.com/office/drawing/2014/main" id="{8F98F74D-85DD-41F9-93F0-FBFE020D252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Round Diagonal Corner Rectangle 4">
                    <a:extLst>
                      <a:ext uri="{FF2B5EF4-FFF2-40B4-BE49-F238E27FC236}">
                        <a16:creationId xmlns:a16="http://schemas.microsoft.com/office/drawing/2014/main" id="{D26A1D8A-C329-413B-B27E-4040A86CC829}"/>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Round Diagonal Corner Rectangle 5">
                    <a:extLst>
                      <a:ext uri="{FF2B5EF4-FFF2-40B4-BE49-F238E27FC236}">
                        <a16:creationId xmlns:a16="http://schemas.microsoft.com/office/drawing/2014/main" id="{501C73AC-CAE4-463A-B8F0-CC57D0F5F95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Round Diagonal Corner Rectangle 6">
                    <a:extLst>
                      <a:ext uri="{FF2B5EF4-FFF2-40B4-BE49-F238E27FC236}">
                        <a16:creationId xmlns:a16="http://schemas.microsoft.com/office/drawing/2014/main" id="{2770A02D-E5DC-4718-AD98-7D16A59B8AE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8" name="Group 8">
                  <a:extLst>
                    <a:ext uri="{FF2B5EF4-FFF2-40B4-BE49-F238E27FC236}">
                      <a16:creationId xmlns:a16="http://schemas.microsoft.com/office/drawing/2014/main" id="{D4F4756C-D26D-4C4C-93AA-DC2F788BAE2E}"/>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49" name="Round Diagonal Corner Rectangle 44">
                    <a:extLst>
                      <a:ext uri="{FF2B5EF4-FFF2-40B4-BE49-F238E27FC236}">
                        <a16:creationId xmlns:a16="http://schemas.microsoft.com/office/drawing/2014/main" id="{FECC2C84-2114-4E51-B369-E1411C1B2CAB}"/>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Round Diagonal Corner Rectangle 45">
                    <a:extLst>
                      <a:ext uri="{FF2B5EF4-FFF2-40B4-BE49-F238E27FC236}">
                        <a16:creationId xmlns:a16="http://schemas.microsoft.com/office/drawing/2014/main" id="{33B58382-0157-4CEF-BDB5-75F532C0878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Round Diagonal Corner Rectangle 46">
                    <a:extLst>
                      <a:ext uri="{FF2B5EF4-FFF2-40B4-BE49-F238E27FC236}">
                        <a16:creationId xmlns:a16="http://schemas.microsoft.com/office/drawing/2014/main" id="{97559DF5-8500-43A7-ADA8-1674CCE98377}"/>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Round Diagonal Corner Rectangle 47">
                    <a:extLst>
                      <a:ext uri="{FF2B5EF4-FFF2-40B4-BE49-F238E27FC236}">
                        <a16:creationId xmlns:a16="http://schemas.microsoft.com/office/drawing/2014/main" id="{178934F9-FF56-4D60-AA1D-4FBD09C266A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Round Diagonal Corner Rectangle 48">
                    <a:extLst>
                      <a:ext uri="{FF2B5EF4-FFF2-40B4-BE49-F238E27FC236}">
                        <a16:creationId xmlns:a16="http://schemas.microsoft.com/office/drawing/2014/main" id="{2A5BC4A2-DB7D-45FF-A17C-3B75B1BEA14C}"/>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08" name="Group 707">
                <a:extLst>
                  <a:ext uri="{FF2B5EF4-FFF2-40B4-BE49-F238E27FC236}">
                    <a16:creationId xmlns:a16="http://schemas.microsoft.com/office/drawing/2014/main" id="{40379CF5-9A94-4385-BB3E-F65C75672683}"/>
                  </a:ext>
                </a:extLst>
              </p:cNvPr>
              <p:cNvGrpSpPr/>
              <p:nvPr/>
            </p:nvGrpSpPr>
            <p:grpSpPr>
              <a:xfrm rot="8113811">
                <a:off x="1438523" y="2207715"/>
                <a:ext cx="1390153" cy="762604"/>
                <a:chOff x="4567827" y="970271"/>
                <a:chExt cx="1595182" cy="1230216"/>
              </a:xfrm>
            </p:grpSpPr>
            <p:grpSp>
              <p:nvGrpSpPr>
                <p:cNvPr id="735" name="Group 7">
                  <a:extLst>
                    <a:ext uri="{FF2B5EF4-FFF2-40B4-BE49-F238E27FC236}">
                      <a16:creationId xmlns:a16="http://schemas.microsoft.com/office/drawing/2014/main" id="{200379E7-5C06-4AB6-B391-79778556B0A9}"/>
                    </a:ext>
                  </a:extLst>
                </p:cNvPr>
                <p:cNvGrpSpPr/>
                <p:nvPr/>
              </p:nvGrpSpPr>
              <p:grpSpPr>
                <a:xfrm>
                  <a:off x="4567827" y="970271"/>
                  <a:ext cx="1176558" cy="776349"/>
                  <a:chOff x="4567827" y="970271"/>
                  <a:chExt cx="1176558" cy="776349"/>
                </a:xfrm>
                <a:solidFill>
                  <a:schemeClr val="accent3">
                    <a:lumMod val="50000"/>
                  </a:schemeClr>
                </a:solidFill>
              </p:grpSpPr>
              <p:sp>
                <p:nvSpPr>
                  <p:cNvPr id="742" name="Round Diagonal Corner Rectangle 2">
                    <a:extLst>
                      <a:ext uri="{FF2B5EF4-FFF2-40B4-BE49-F238E27FC236}">
                        <a16:creationId xmlns:a16="http://schemas.microsoft.com/office/drawing/2014/main" id="{FA8CBFDE-E349-4485-B0E8-FE203D94FC4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Round Diagonal Corner Rectangle 3">
                    <a:extLst>
                      <a:ext uri="{FF2B5EF4-FFF2-40B4-BE49-F238E27FC236}">
                        <a16:creationId xmlns:a16="http://schemas.microsoft.com/office/drawing/2014/main" id="{1E9563AE-6C5B-4FD9-AAE7-21174AECC8F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Round Diagonal Corner Rectangle 4">
                    <a:extLst>
                      <a:ext uri="{FF2B5EF4-FFF2-40B4-BE49-F238E27FC236}">
                        <a16:creationId xmlns:a16="http://schemas.microsoft.com/office/drawing/2014/main" id="{7F1D4A84-F4A6-4862-9EC5-D08F5D396A9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Round Diagonal Corner Rectangle 5">
                    <a:extLst>
                      <a:ext uri="{FF2B5EF4-FFF2-40B4-BE49-F238E27FC236}">
                        <a16:creationId xmlns:a16="http://schemas.microsoft.com/office/drawing/2014/main" id="{4275FB7B-A8EE-46E2-9661-59F3D53E32B9}"/>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Round Diagonal Corner Rectangle 6">
                    <a:extLst>
                      <a:ext uri="{FF2B5EF4-FFF2-40B4-BE49-F238E27FC236}">
                        <a16:creationId xmlns:a16="http://schemas.microsoft.com/office/drawing/2014/main" id="{217141CB-9FCE-4E94-ABDC-C6E7F2E0D509}"/>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6" name="Group 8">
                  <a:extLst>
                    <a:ext uri="{FF2B5EF4-FFF2-40B4-BE49-F238E27FC236}">
                      <a16:creationId xmlns:a16="http://schemas.microsoft.com/office/drawing/2014/main" id="{E42C79AE-EA1F-4F0E-9997-DD793788F57F}"/>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37" name="Round Diagonal Corner Rectangle 57">
                    <a:extLst>
                      <a:ext uri="{FF2B5EF4-FFF2-40B4-BE49-F238E27FC236}">
                        <a16:creationId xmlns:a16="http://schemas.microsoft.com/office/drawing/2014/main" id="{9CEAB92C-0D86-43EB-8DC1-9FDF21FBD15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Round Diagonal Corner Rectangle 58">
                    <a:extLst>
                      <a:ext uri="{FF2B5EF4-FFF2-40B4-BE49-F238E27FC236}">
                        <a16:creationId xmlns:a16="http://schemas.microsoft.com/office/drawing/2014/main" id="{FAB25BB5-ADF1-4093-A4BD-489917F21A51}"/>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Round Diagonal Corner Rectangle 59">
                    <a:extLst>
                      <a:ext uri="{FF2B5EF4-FFF2-40B4-BE49-F238E27FC236}">
                        <a16:creationId xmlns:a16="http://schemas.microsoft.com/office/drawing/2014/main" id="{29666399-D3AC-46C0-BB84-3DE9EDB76CF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Round Diagonal Corner Rectangle 60">
                    <a:extLst>
                      <a:ext uri="{FF2B5EF4-FFF2-40B4-BE49-F238E27FC236}">
                        <a16:creationId xmlns:a16="http://schemas.microsoft.com/office/drawing/2014/main" id="{0A311999-A460-4886-A289-6701609B950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Round Diagonal Corner Rectangle 61">
                    <a:extLst>
                      <a:ext uri="{FF2B5EF4-FFF2-40B4-BE49-F238E27FC236}">
                        <a16:creationId xmlns:a16="http://schemas.microsoft.com/office/drawing/2014/main" id="{0694CE78-4066-4C56-82FD-DC64CB437EA8}"/>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09" name="Group 708">
                <a:extLst>
                  <a:ext uri="{FF2B5EF4-FFF2-40B4-BE49-F238E27FC236}">
                    <a16:creationId xmlns:a16="http://schemas.microsoft.com/office/drawing/2014/main" id="{15DF8FAA-6C24-419B-88CF-10F163516EEE}"/>
                  </a:ext>
                </a:extLst>
              </p:cNvPr>
              <p:cNvGrpSpPr/>
              <p:nvPr/>
            </p:nvGrpSpPr>
            <p:grpSpPr>
              <a:xfrm rot="9089938">
                <a:off x="2556363" y="1661184"/>
                <a:ext cx="1090262" cy="771324"/>
                <a:chOff x="4567827" y="970271"/>
                <a:chExt cx="1595182" cy="1230216"/>
              </a:xfrm>
            </p:grpSpPr>
            <p:grpSp>
              <p:nvGrpSpPr>
                <p:cNvPr id="723" name="Group 7">
                  <a:extLst>
                    <a:ext uri="{FF2B5EF4-FFF2-40B4-BE49-F238E27FC236}">
                      <a16:creationId xmlns:a16="http://schemas.microsoft.com/office/drawing/2014/main" id="{A744B3AE-0826-4D4E-B9B1-7B4C568B1659}"/>
                    </a:ext>
                  </a:extLst>
                </p:cNvPr>
                <p:cNvGrpSpPr/>
                <p:nvPr/>
              </p:nvGrpSpPr>
              <p:grpSpPr>
                <a:xfrm>
                  <a:off x="4567827" y="970271"/>
                  <a:ext cx="1176558" cy="776349"/>
                  <a:chOff x="4567827" y="970271"/>
                  <a:chExt cx="1176558" cy="776349"/>
                </a:xfrm>
                <a:solidFill>
                  <a:schemeClr val="accent3">
                    <a:lumMod val="50000"/>
                  </a:schemeClr>
                </a:solidFill>
              </p:grpSpPr>
              <p:sp>
                <p:nvSpPr>
                  <p:cNvPr id="730" name="Round Diagonal Corner Rectangle 2">
                    <a:extLst>
                      <a:ext uri="{FF2B5EF4-FFF2-40B4-BE49-F238E27FC236}">
                        <a16:creationId xmlns:a16="http://schemas.microsoft.com/office/drawing/2014/main" id="{51AA467B-9209-4E19-AE77-AB8B5DDD314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Round Diagonal Corner Rectangle 3">
                    <a:extLst>
                      <a:ext uri="{FF2B5EF4-FFF2-40B4-BE49-F238E27FC236}">
                        <a16:creationId xmlns:a16="http://schemas.microsoft.com/office/drawing/2014/main" id="{02C0C45A-9F1B-473F-B2C3-2492F6980CB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Round Diagonal Corner Rectangle 4">
                    <a:extLst>
                      <a:ext uri="{FF2B5EF4-FFF2-40B4-BE49-F238E27FC236}">
                        <a16:creationId xmlns:a16="http://schemas.microsoft.com/office/drawing/2014/main" id="{61A12B1B-0399-4A9D-A37A-0BFB5AA8E91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Round Diagonal Corner Rectangle 5">
                    <a:extLst>
                      <a:ext uri="{FF2B5EF4-FFF2-40B4-BE49-F238E27FC236}">
                        <a16:creationId xmlns:a16="http://schemas.microsoft.com/office/drawing/2014/main" id="{28EEB913-8EDC-4F77-B163-40B15917A5F6}"/>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Round Diagonal Corner Rectangle 6">
                    <a:extLst>
                      <a:ext uri="{FF2B5EF4-FFF2-40B4-BE49-F238E27FC236}">
                        <a16:creationId xmlns:a16="http://schemas.microsoft.com/office/drawing/2014/main" id="{A922D9D0-F39A-425C-B9D6-EC98BC1BFD81}"/>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4" name="Group 8">
                  <a:extLst>
                    <a:ext uri="{FF2B5EF4-FFF2-40B4-BE49-F238E27FC236}">
                      <a16:creationId xmlns:a16="http://schemas.microsoft.com/office/drawing/2014/main" id="{3913400B-F163-4EB9-8BAF-5C33F36758B7}"/>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25" name="Round Diagonal Corner Rectangle 70">
                    <a:extLst>
                      <a:ext uri="{FF2B5EF4-FFF2-40B4-BE49-F238E27FC236}">
                        <a16:creationId xmlns:a16="http://schemas.microsoft.com/office/drawing/2014/main" id="{7AACBB90-3464-414D-A543-807CAD7762B3}"/>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Round Diagonal Corner Rectangle 71">
                    <a:extLst>
                      <a:ext uri="{FF2B5EF4-FFF2-40B4-BE49-F238E27FC236}">
                        <a16:creationId xmlns:a16="http://schemas.microsoft.com/office/drawing/2014/main" id="{8FFED68A-1CCC-422E-B540-37816ABBCEE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Round Diagonal Corner Rectangle 72">
                    <a:extLst>
                      <a:ext uri="{FF2B5EF4-FFF2-40B4-BE49-F238E27FC236}">
                        <a16:creationId xmlns:a16="http://schemas.microsoft.com/office/drawing/2014/main" id="{5FDC4DF8-AA5A-4B58-9EDF-1013E2D4BB0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Round Diagonal Corner Rectangle 73">
                    <a:extLst>
                      <a:ext uri="{FF2B5EF4-FFF2-40B4-BE49-F238E27FC236}">
                        <a16:creationId xmlns:a16="http://schemas.microsoft.com/office/drawing/2014/main" id="{33A8E32C-D748-424C-800D-16DAFA6C213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Round Diagonal Corner Rectangle 74">
                    <a:extLst>
                      <a:ext uri="{FF2B5EF4-FFF2-40B4-BE49-F238E27FC236}">
                        <a16:creationId xmlns:a16="http://schemas.microsoft.com/office/drawing/2014/main" id="{7E2CC988-B2BF-4FB7-84DB-831BFDF43195}"/>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0" name="Group 709">
                <a:extLst>
                  <a:ext uri="{FF2B5EF4-FFF2-40B4-BE49-F238E27FC236}">
                    <a16:creationId xmlns:a16="http://schemas.microsoft.com/office/drawing/2014/main" id="{595B823F-6870-45CE-88D0-42CDD8CE38B8}"/>
                  </a:ext>
                </a:extLst>
              </p:cNvPr>
              <p:cNvGrpSpPr/>
              <p:nvPr/>
            </p:nvGrpSpPr>
            <p:grpSpPr>
              <a:xfrm rot="13486189" flipH="1">
                <a:off x="1389306" y="2685691"/>
                <a:ext cx="1345945" cy="1037421"/>
                <a:chOff x="4567827" y="970271"/>
                <a:chExt cx="1595182" cy="1230216"/>
              </a:xfrm>
            </p:grpSpPr>
            <p:grpSp>
              <p:nvGrpSpPr>
                <p:cNvPr id="711" name="Group 7">
                  <a:extLst>
                    <a:ext uri="{FF2B5EF4-FFF2-40B4-BE49-F238E27FC236}">
                      <a16:creationId xmlns:a16="http://schemas.microsoft.com/office/drawing/2014/main" id="{8369905E-E7FF-470E-A146-221E51893902}"/>
                    </a:ext>
                  </a:extLst>
                </p:cNvPr>
                <p:cNvGrpSpPr/>
                <p:nvPr/>
              </p:nvGrpSpPr>
              <p:grpSpPr>
                <a:xfrm>
                  <a:off x="4567827" y="970271"/>
                  <a:ext cx="1176558" cy="776349"/>
                  <a:chOff x="4567827" y="970271"/>
                  <a:chExt cx="1176558" cy="776349"/>
                </a:xfrm>
                <a:solidFill>
                  <a:schemeClr val="accent3">
                    <a:lumMod val="50000"/>
                  </a:schemeClr>
                </a:solidFill>
              </p:grpSpPr>
              <p:sp>
                <p:nvSpPr>
                  <p:cNvPr id="718" name="Round Diagonal Corner Rectangle 2">
                    <a:extLst>
                      <a:ext uri="{FF2B5EF4-FFF2-40B4-BE49-F238E27FC236}">
                        <a16:creationId xmlns:a16="http://schemas.microsoft.com/office/drawing/2014/main" id="{346340B7-5C4B-407D-86C7-4BFC17A69EE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Round Diagonal Corner Rectangle 3">
                    <a:extLst>
                      <a:ext uri="{FF2B5EF4-FFF2-40B4-BE49-F238E27FC236}">
                        <a16:creationId xmlns:a16="http://schemas.microsoft.com/office/drawing/2014/main" id="{A8F32013-BECF-45A4-8A5B-6750506FC78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Round Diagonal Corner Rectangle 4">
                    <a:extLst>
                      <a:ext uri="{FF2B5EF4-FFF2-40B4-BE49-F238E27FC236}">
                        <a16:creationId xmlns:a16="http://schemas.microsoft.com/office/drawing/2014/main" id="{7391C00B-414B-4190-9E73-0B2EE780A30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Round Diagonal Corner Rectangle 5">
                    <a:extLst>
                      <a:ext uri="{FF2B5EF4-FFF2-40B4-BE49-F238E27FC236}">
                        <a16:creationId xmlns:a16="http://schemas.microsoft.com/office/drawing/2014/main" id="{07D8DC97-3EE3-4226-BD35-DA1283DAB93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Round Diagonal Corner Rectangle 6">
                    <a:extLst>
                      <a:ext uri="{FF2B5EF4-FFF2-40B4-BE49-F238E27FC236}">
                        <a16:creationId xmlns:a16="http://schemas.microsoft.com/office/drawing/2014/main" id="{472BF72A-BB07-4C3C-8514-0E141D541141}"/>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2" name="Group 8">
                  <a:extLst>
                    <a:ext uri="{FF2B5EF4-FFF2-40B4-BE49-F238E27FC236}">
                      <a16:creationId xmlns:a16="http://schemas.microsoft.com/office/drawing/2014/main" id="{A7DEFD33-E3AB-47F2-8CDA-26E1E7011C5A}"/>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13" name="Round Diagonal Corner Rectangle 83">
                    <a:extLst>
                      <a:ext uri="{FF2B5EF4-FFF2-40B4-BE49-F238E27FC236}">
                        <a16:creationId xmlns:a16="http://schemas.microsoft.com/office/drawing/2014/main" id="{8457C96D-FD6C-4296-80B5-3F08AB19EE7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4" name="Round Diagonal Corner Rectangle 84">
                    <a:extLst>
                      <a:ext uri="{FF2B5EF4-FFF2-40B4-BE49-F238E27FC236}">
                        <a16:creationId xmlns:a16="http://schemas.microsoft.com/office/drawing/2014/main" id="{A8D3E8D8-6F61-4C36-BFA8-976AFEC6FAF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Round Diagonal Corner Rectangle 85">
                    <a:extLst>
                      <a:ext uri="{FF2B5EF4-FFF2-40B4-BE49-F238E27FC236}">
                        <a16:creationId xmlns:a16="http://schemas.microsoft.com/office/drawing/2014/main" id="{61800B26-2821-49D3-99C4-38FCACA6E73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Round Diagonal Corner Rectangle 86">
                    <a:extLst>
                      <a:ext uri="{FF2B5EF4-FFF2-40B4-BE49-F238E27FC236}">
                        <a16:creationId xmlns:a16="http://schemas.microsoft.com/office/drawing/2014/main" id="{76384455-1682-474C-BB95-01A1F2EE015D}"/>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Round Diagonal Corner Rectangle 87">
                    <a:extLst>
                      <a:ext uri="{FF2B5EF4-FFF2-40B4-BE49-F238E27FC236}">
                        <a16:creationId xmlns:a16="http://schemas.microsoft.com/office/drawing/2014/main" id="{CC5EE226-3229-452A-BBF8-473853DDAC9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7" name="Group 66">
              <a:extLst>
                <a:ext uri="{FF2B5EF4-FFF2-40B4-BE49-F238E27FC236}">
                  <a16:creationId xmlns:a16="http://schemas.microsoft.com/office/drawing/2014/main" id="{B644677A-DADE-45DB-86C2-278A15368349}"/>
                </a:ext>
              </a:extLst>
            </p:cNvPr>
            <p:cNvGrpSpPr/>
            <p:nvPr/>
          </p:nvGrpSpPr>
          <p:grpSpPr>
            <a:xfrm>
              <a:off x="7219011" y="3705252"/>
              <a:ext cx="1015120" cy="696482"/>
              <a:chOff x="3480816" y="1417320"/>
              <a:chExt cx="4105975" cy="2871216"/>
            </a:xfrm>
          </p:grpSpPr>
          <p:grpSp>
            <p:nvGrpSpPr>
              <p:cNvPr id="691" name="Group 690">
                <a:extLst>
                  <a:ext uri="{FF2B5EF4-FFF2-40B4-BE49-F238E27FC236}">
                    <a16:creationId xmlns:a16="http://schemas.microsoft.com/office/drawing/2014/main" id="{CAB34093-624D-4A59-937D-29412D8AFF42}"/>
                  </a:ext>
                </a:extLst>
              </p:cNvPr>
              <p:cNvGrpSpPr/>
              <p:nvPr/>
            </p:nvGrpSpPr>
            <p:grpSpPr>
              <a:xfrm>
                <a:off x="4489705" y="1779294"/>
                <a:ext cx="1630864" cy="1887450"/>
                <a:chOff x="7653422" y="1435608"/>
                <a:chExt cx="2769586" cy="3757446"/>
              </a:xfrm>
            </p:grpSpPr>
            <p:sp>
              <p:nvSpPr>
                <p:cNvPr id="701" name="Rectangle 2">
                  <a:extLst>
                    <a:ext uri="{FF2B5EF4-FFF2-40B4-BE49-F238E27FC236}">
                      <a16:creationId xmlns:a16="http://schemas.microsoft.com/office/drawing/2014/main" id="{AEE1724E-A2E5-48CA-9D9E-CE0778697B63}"/>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Freeform: Shape 701">
                  <a:extLst>
                    <a:ext uri="{FF2B5EF4-FFF2-40B4-BE49-F238E27FC236}">
                      <a16:creationId xmlns:a16="http://schemas.microsoft.com/office/drawing/2014/main" id="{5BA85B02-40D1-4AA3-A59F-E449557E3489}"/>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92" name="Group 691">
                <a:extLst>
                  <a:ext uri="{FF2B5EF4-FFF2-40B4-BE49-F238E27FC236}">
                    <a16:creationId xmlns:a16="http://schemas.microsoft.com/office/drawing/2014/main" id="{BC2B34E1-A72C-4888-BDD9-0983B2395CA4}"/>
                  </a:ext>
                </a:extLst>
              </p:cNvPr>
              <p:cNvGrpSpPr/>
              <p:nvPr/>
            </p:nvGrpSpPr>
            <p:grpSpPr>
              <a:xfrm>
                <a:off x="5218177" y="1636776"/>
                <a:ext cx="1822482" cy="2109216"/>
                <a:chOff x="7653422" y="1435608"/>
                <a:chExt cx="2769586" cy="3757446"/>
              </a:xfrm>
            </p:grpSpPr>
            <p:sp>
              <p:nvSpPr>
                <p:cNvPr id="699" name="Rectangle 2">
                  <a:extLst>
                    <a:ext uri="{FF2B5EF4-FFF2-40B4-BE49-F238E27FC236}">
                      <a16:creationId xmlns:a16="http://schemas.microsoft.com/office/drawing/2014/main" id="{E858A201-80BA-474E-82DC-C86ACCA91B18}"/>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Freeform: Shape 699">
                  <a:extLst>
                    <a:ext uri="{FF2B5EF4-FFF2-40B4-BE49-F238E27FC236}">
                      <a16:creationId xmlns:a16="http://schemas.microsoft.com/office/drawing/2014/main" id="{C1BD828E-170A-42A4-A80E-E6CABD76BAC2}"/>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93" name="Group 692">
                <a:extLst>
                  <a:ext uri="{FF2B5EF4-FFF2-40B4-BE49-F238E27FC236}">
                    <a16:creationId xmlns:a16="http://schemas.microsoft.com/office/drawing/2014/main" id="{741DAF58-4B64-450E-B0F7-ADBB573E1868}"/>
                  </a:ext>
                </a:extLst>
              </p:cNvPr>
              <p:cNvGrpSpPr/>
              <p:nvPr/>
            </p:nvGrpSpPr>
            <p:grpSpPr>
              <a:xfrm>
                <a:off x="3480816" y="1417320"/>
                <a:ext cx="2162223" cy="2502408"/>
                <a:chOff x="7653422" y="1435608"/>
                <a:chExt cx="2769586" cy="3757446"/>
              </a:xfrm>
            </p:grpSpPr>
            <p:sp>
              <p:nvSpPr>
                <p:cNvPr id="697" name="Rectangle 2">
                  <a:extLst>
                    <a:ext uri="{FF2B5EF4-FFF2-40B4-BE49-F238E27FC236}">
                      <a16:creationId xmlns:a16="http://schemas.microsoft.com/office/drawing/2014/main" id="{9FE8FF11-B2BA-458B-9184-38499C95067D}"/>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Freeform: Shape 697">
                  <a:extLst>
                    <a:ext uri="{FF2B5EF4-FFF2-40B4-BE49-F238E27FC236}">
                      <a16:creationId xmlns:a16="http://schemas.microsoft.com/office/drawing/2014/main" id="{9C540DAD-45A6-4386-8151-B61FE62446CD}"/>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94" name="Group 693">
                <a:extLst>
                  <a:ext uri="{FF2B5EF4-FFF2-40B4-BE49-F238E27FC236}">
                    <a16:creationId xmlns:a16="http://schemas.microsoft.com/office/drawing/2014/main" id="{656654F3-A0E7-4ACC-927E-3E00434F348F}"/>
                  </a:ext>
                </a:extLst>
              </p:cNvPr>
              <p:cNvGrpSpPr/>
              <p:nvPr/>
            </p:nvGrpSpPr>
            <p:grpSpPr>
              <a:xfrm>
                <a:off x="5394961" y="1751862"/>
                <a:ext cx="2191830" cy="2536674"/>
                <a:chOff x="7653422" y="1435608"/>
                <a:chExt cx="2769586" cy="3757446"/>
              </a:xfrm>
            </p:grpSpPr>
            <p:sp>
              <p:nvSpPr>
                <p:cNvPr id="695" name="Rectangle 2">
                  <a:extLst>
                    <a:ext uri="{FF2B5EF4-FFF2-40B4-BE49-F238E27FC236}">
                      <a16:creationId xmlns:a16="http://schemas.microsoft.com/office/drawing/2014/main" id="{613C30AC-9456-4C2E-9CC1-BDD934CE67D1}"/>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Freeform: Shape 695">
                  <a:extLst>
                    <a:ext uri="{FF2B5EF4-FFF2-40B4-BE49-F238E27FC236}">
                      <a16:creationId xmlns:a16="http://schemas.microsoft.com/office/drawing/2014/main" id="{9227E7E1-DA05-45C2-8AB2-E5FA5D3FF416}"/>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68" name="Group 67">
              <a:extLst>
                <a:ext uri="{FF2B5EF4-FFF2-40B4-BE49-F238E27FC236}">
                  <a16:creationId xmlns:a16="http://schemas.microsoft.com/office/drawing/2014/main" id="{51338138-8D90-49EC-BA96-B25248C68A7C}"/>
                </a:ext>
              </a:extLst>
            </p:cNvPr>
            <p:cNvGrpSpPr/>
            <p:nvPr/>
          </p:nvGrpSpPr>
          <p:grpSpPr>
            <a:xfrm>
              <a:off x="7435572" y="3822429"/>
              <a:ext cx="384925" cy="648379"/>
              <a:chOff x="1241184" y="770000"/>
              <a:chExt cx="2405441" cy="4129562"/>
            </a:xfrm>
          </p:grpSpPr>
          <p:grpSp>
            <p:nvGrpSpPr>
              <p:cNvPr id="599" name="Group 598">
                <a:extLst>
                  <a:ext uri="{FF2B5EF4-FFF2-40B4-BE49-F238E27FC236}">
                    <a16:creationId xmlns:a16="http://schemas.microsoft.com/office/drawing/2014/main" id="{07BF1695-B10E-4001-B2DC-02F5115A5D3E}"/>
                  </a:ext>
                </a:extLst>
              </p:cNvPr>
              <p:cNvGrpSpPr/>
              <p:nvPr/>
            </p:nvGrpSpPr>
            <p:grpSpPr>
              <a:xfrm>
                <a:off x="2133600" y="2743200"/>
                <a:ext cx="1295400" cy="990600"/>
                <a:chOff x="4567827" y="970271"/>
                <a:chExt cx="1595182" cy="1230216"/>
              </a:xfrm>
            </p:grpSpPr>
            <p:grpSp>
              <p:nvGrpSpPr>
                <p:cNvPr id="679" name="Group 678">
                  <a:extLst>
                    <a:ext uri="{FF2B5EF4-FFF2-40B4-BE49-F238E27FC236}">
                      <a16:creationId xmlns:a16="http://schemas.microsoft.com/office/drawing/2014/main" id="{79C307FB-9898-4D83-8AFF-05C9CFADDC99}"/>
                    </a:ext>
                  </a:extLst>
                </p:cNvPr>
                <p:cNvGrpSpPr/>
                <p:nvPr/>
              </p:nvGrpSpPr>
              <p:grpSpPr>
                <a:xfrm>
                  <a:off x="4567827" y="970271"/>
                  <a:ext cx="1176558" cy="776349"/>
                  <a:chOff x="4567827" y="970271"/>
                  <a:chExt cx="1176558" cy="776349"/>
                </a:xfrm>
                <a:solidFill>
                  <a:schemeClr val="accent3">
                    <a:lumMod val="50000"/>
                  </a:schemeClr>
                </a:solidFill>
              </p:grpSpPr>
              <p:sp>
                <p:nvSpPr>
                  <p:cNvPr id="686" name="Round Diagonal Corner Rectangle 2">
                    <a:extLst>
                      <a:ext uri="{FF2B5EF4-FFF2-40B4-BE49-F238E27FC236}">
                        <a16:creationId xmlns:a16="http://schemas.microsoft.com/office/drawing/2014/main" id="{126D68A7-5172-483C-A23D-BB101B1E79E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Round Diagonal Corner Rectangle 3">
                    <a:extLst>
                      <a:ext uri="{FF2B5EF4-FFF2-40B4-BE49-F238E27FC236}">
                        <a16:creationId xmlns:a16="http://schemas.microsoft.com/office/drawing/2014/main" id="{38B2CE98-6A08-4393-BFC5-7F450367AC4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Round Diagonal Corner Rectangle 4">
                    <a:extLst>
                      <a:ext uri="{FF2B5EF4-FFF2-40B4-BE49-F238E27FC236}">
                        <a16:creationId xmlns:a16="http://schemas.microsoft.com/office/drawing/2014/main" id="{F5318172-A664-481F-AF8B-E72EE5E6E1B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Round Diagonal Corner Rectangle 5">
                    <a:extLst>
                      <a:ext uri="{FF2B5EF4-FFF2-40B4-BE49-F238E27FC236}">
                        <a16:creationId xmlns:a16="http://schemas.microsoft.com/office/drawing/2014/main" id="{63DB26C3-394B-4305-9DE9-CD7CCA14C82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Round Diagonal Corner Rectangle 6">
                    <a:extLst>
                      <a:ext uri="{FF2B5EF4-FFF2-40B4-BE49-F238E27FC236}">
                        <a16:creationId xmlns:a16="http://schemas.microsoft.com/office/drawing/2014/main" id="{198D0E49-F692-4DDD-A93C-7C81DB9ACC4E}"/>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0" name="Group 679">
                  <a:extLst>
                    <a:ext uri="{FF2B5EF4-FFF2-40B4-BE49-F238E27FC236}">
                      <a16:creationId xmlns:a16="http://schemas.microsoft.com/office/drawing/2014/main" id="{A71FA396-E232-4D3E-B0E5-A569238B710F}"/>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81" name="Round Diagonal Corner Rectangle 9">
                    <a:extLst>
                      <a:ext uri="{FF2B5EF4-FFF2-40B4-BE49-F238E27FC236}">
                        <a16:creationId xmlns:a16="http://schemas.microsoft.com/office/drawing/2014/main" id="{66829EFA-FFA4-4259-970E-7CEA66FA362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Round Diagonal Corner Rectangle 10">
                    <a:extLst>
                      <a:ext uri="{FF2B5EF4-FFF2-40B4-BE49-F238E27FC236}">
                        <a16:creationId xmlns:a16="http://schemas.microsoft.com/office/drawing/2014/main" id="{C10597A0-F187-4474-AE6A-3EE9133200B2}"/>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Round Diagonal Corner Rectangle 11">
                    <a:extLst>
                      <a:ext uri="{FF2B5EF4-FFF2-40B4-BE49-F238E27FC236}">
                        <a16:creationId xmlns:a16="http://schemas.microsoft.com/office/drawing/2014/main" id="{981D45AD-1105-4342-B883-20F67FEF112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Round Diagonal Corner Rectangle 12">
                    <a:extLst>
                      <a:ext uri="{FF2B5EF4-FFF2-40B4-BE49-F238E27FC236}">
                        <a16:creationId xmlns:a16="http://schemas.microsoft.com/office/drawing/2014/main" id="{D326B4EE-7A57-4484-8F77-849A309BDB8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Round Diagonal Corner Rectangle 13">
                    <a:extLst>
                      <a:ext uri="{FF2B5EF4-FFF2-40B4-BE49-F238E27FC236}">
                        <a16:creationId xmlns:a16="http://schemas.microsoft.com/office/drawing/2014/main" id="{178F9694-FFF8-4AC6-AEBD-403ED51958FF}"/>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0" name="Double Wave 599">
                <a:extLst>
                  <a:ext uri="{FF2B5EF4-FFF2-40B4-BE49-F238E27FC236}">
                    <a16:creationId xmlns:a16="http://schemas.microsoft.com/office/drawing/2014/main" id="{97293F7F-BDD4-467E-8F85-6F711095D41E}"/>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1" name="Group 600">
                <a:extLst>
                  <a:ext uri="{FF2B5EF4-FFF2-40B4-BE49-F238E27FC236}">
                    <a16:creationId xmlns:a16="http://schemas.microsoft.com/office/drawing/2014/main" id="{CE6E6037-8BF7-4250-B24D-16816B5274F8}"/>
                  </a:ext>
                </a:extLst>
              </p:cNvPr>
              <p:cNvGrpSpPr/>
              <p:nvPr/>
            </p:nvGrpSpPr>
            <p:grpSpPr>
              <a:xfrm rot="3721982">
                <a:off x="2072705" y="1965154"/>
                <a:ext cx="1219200" cy="940256"/>
                <a:chOff x="4567827" y="970271"/>
                <a:chExt cx="1595182" cy="1230216"/>
              </a:xfrm>
            </p:grpSpPr>
            <p:grpSp>
              <p:nvGrpSpPr>
                <p:cNvPr id="667" name="Group 7">
                  <a:extLst>
                    <a:ext uri="{FF2B5EF4-FFF2-40B4-BE49-F238E27FC236}">
                      <a16:creationId xmlns:a16="http://schemas.microsoft.com/office/drawing/2014/main" id="{4791D0CE-9B4A-4883-9377-550FC559A829}"/>
                    </a:ext>
                  </a:extLst>
                </p:cNvPr>
                <p:cNvGrpSpPr/>
                <p:nvPr/>
              </p:nvGrpSpPr>
              <p:grpSpPr>
                <a:xfrm>
                  <a:off x="4567827" y="970271"/>
                  <a:ext cx="1176558" cy="776349"/>
                  <a:chOff x="4567827" y="970271"/>
                  <a:chExt cx="1176558" cy="776349"/>
                </a:xfrm>
                <a:solidFill>
                  <a:schemeClr val="accent3">
                    <a:lumMod val="50000"/>
                  </a:schemeClr>
                </a:solidFill>
              </p:grpSpPr>
              <p:sp>
                <p:nvSpPr>
                  <p:cNvPr id="674" name="Round Diagonal Corner Rectangle 2">
                    <a:extLst>
                      <a:ext uri="{FF2B5EF4-FFF2-40B4-BE49-F238E27FC236}">
                        <a16:creationId xmlns:a16="http://schemas.microsoft.com/office/drawing/2014/main" id="{F7EB39D8-8B69-4D17-BB7B-23764345054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Round Diagonal Corner Rectangle 3">
                    <a:extLst>
                      <a:ext uri="{FF2B5EF4-FFF2-40B4-BE49-F238E27FC236}">
                        <a16:creationId xmlns:a16="http://schemas.microsoft.com/office/drawing/2014/main" id="{B132F536-0735-43E6-9F90-2B7C8E6DAC7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Round Diagonal Corner Rectangle 4">
                    <a:extLst>
                      <a:ext uri="{FF2B5EF4-FFF2-40B4-BE49-F238E27FC236}">
                        <a16:creationId xmlns:a16="http://schemas.microsoft.com/office/drawing/2014/main" id="{16F8F725-954B-4A5A-8F56-C9CC48FD350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Round Diagonal Corner Rectangle 5">
                    <a:extLst>
                      <a:ext uri="{FF2B5EF4-FFF2-40B4-BE49-F238E27FC236}">
                        <a16:creationId xmlns:a16="http://schemas.microsoft.com/office/drawing/2014/main" id="{80FF71B0-26FA-4CF9-9EF0-2F854CCF45B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Round Diagonal Corner Rectangle 6">
                    <a:extLst>
                      <a:ext uri="{FF2B5EF4-FFF2-40B4-BE49-F238E27FC236}">
                        <a16:creationId xmlns:a16="http://schemas.microsoft.com/office/drawing/2014/main" id="{B459166F-5EED-4188-B64D-B8E03E14DD8F}"/>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8" name="Group 8">
                  <a:extLst>
                    <a:ext uri="{FF2B5EF4-FFF2-40B4-BE49-F238E27FC236}">
                      <a16:creationId xmlns:a16="http://schemas.microsoft.com/office/drawing/2014/main" id="{45F78E05-4375-4263-AC1E-5087C4C39614}"/>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69" name="Round Diagonal Corner Rectangle 18">
                    <a:extLst>
                      <a:ext uri="{FF2B5EF4-FFF2-40B4-BE49-F238E27FC236}">
                        <a16:creationId xmlns:a16="http://schemas.microsoft.com/office/drawing/2014/main" id="{0053CD31-5EB1-4BE5-8750-18EFEFE02C3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Round Diagonal Corner Rectangle 19">
                    <a:extLst>
                      <a:ext uri="{FF2B5EF4-FFF2-40B4-BE49-F238E27FC236}">
                        <a16:creationId xmlns:a16="http://schemas.microsoft.com/office/drawing/2014/main" id="{4218C804-5576-416C-A4B4-89888BB71F9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Round Diagonal Corner Rectangle 20">
                    <a:extLst>
                      <a:ext uri="{FF2B5EF4-FFF2-40B4-BE49-F238E27FC236}">
                        <a16:creationId xmlns:a16="http://schemas.microsoft.com/office/drawing/2014/main" id="{C57A339E-4D14-4EF3-AE82-4C773199E40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Round Diagonal Corner Rectangle 21">
                    <a:extLst>
                      <a:ext uri="{FF2B5EF4-FFF2-40B4-BE49-F238E27FC236}">
                        <a16:creationId xmlns:a16="http://schemas.microsoft.com/office/drawing/2014/main" id="{7A46D234-8DFC-4FAE-9F90-706CBDC14DB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Round Diagonal Corner Rectangle 22">
                    <a:extLst>
                      <a:ext uri="{FF2B5EF4-FFF2-40B4-BE49-F238E27FC236}">
                        <a16:creationId xmlns:a16="http://schemas.microsoft.com/office/drawing/2014/main" id="{BF55EB0B-9ED2-4E5F-98CE-DDDD0EFD71A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02" name="Group 601">
                <a:extLst>
                  <a:ext uri="{FF2B5EF4-FFF2-40B4-BE49-F238E27FC236}">
                    <a16:creationId xmlns:a16="http://schemas.microsoft.com/office/drawing/2014/main" id="{B36C5CF0-E774-4FCE-BE07-A2C309C4F6BF}"/>
                  </a:ext>
                </a:extLst>
              </p:cNvPr>
              <p:cNvGrpSpPr/>
              <p:nvPr/>
            </p:nvGrpSpPr>
            <p:grpSpPr>
              <a:xfrm rot="20253845">
                <a:off x="1241184" y="1553241"/>
                <a:ext cx="1595182" cy="1230216"/>
                <a:chOff x="4567827" y="970271"/>
                <a:chExt cx="1595182" cy="1230216"/>
              </a:xfrm>
            </p:grpSpPr>
            <p:grpSp>
              <p:nvGrpSpPr>
                <p:cNvPr id="655" name="Group 7">
                  <a:extLst>
                    <a:ext uri="{FF2B5EF4-FFF2-40B4-BE49-F238E27FC236}">
                      <a16:creationId xmlns:a16="http://schemas.microsoft.com/office/drawing/2014/main" id="{0DFD765F-E937-4A18-B8CF-0A7E25795277}"/>
                    </a:ext>
                  </a:extLst>
                </p:cNvPr>
                <p:cNvGrpSpPr/>
                <p:nvPr/>
              </p:nvGrpSpPr>
              <p:grpSpPr>
                <a:xfrm>
                  <a:off x="4567827" y="970271"/>
                  <a:ext cx="1176558" cy="776349"/>
                  <a:chOff x="4567827" y="970271"/>
                  <a:chExt cx="1176558" cy="776349"/>
                </a:xfrm>
                <a:solidFill>
                  <a:schemeClr val="accent3">
                    <a:lumMod val="50000"/>
                  </a:schemeClr>
                </a:solidFill>
              </p:grpSpPr>
              <p:sp>
                <p:nvSpPr>
                  <p:cNvPr id="662" name="Round Diagonal Corner Rectangle 2">
                    <a:extLst>
                      <a:ext uri="{FF2B5EF4-FFF2-40B4-BE49-F238E27FC236}">
                        <a16:creationId xmlns:a16="http://schemas.microsoft.com/office/drawing/2014/main" id="{8C733D53-9FBC-45CC-A2D4-6DE90504ADF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Round Diagonal Corner Rectangle 3">
                    <a:extLst>
                      <a:ext uri="{FF2B5EF4-FFF2-40B4-BE49-F238E27FC236}">
                        <a16:creationId xmlns:a16="http://schemas.microsoft.com/office/drawing/2014/main" id="{2EC946A6-EC92-40E0-8F0A-0F7A015F9560}"/>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Round Diagonal Corner Rectangle 4">
                    <a:extLst>
                      <a:ext uri="{FF2B5EF4-FFF2-40B4-BE49-F238E27FC236}">
                        <a16:creationId xmlns:a16="http://schemas.microsoft.com/office/drawing/2014/main" id="{6649BE5A-E90B-4910-AA21-31F51528B19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Round Diagonal Corner Rectangle 5">
                    <a:extLst>
                      <a:ext uri="{FF2B5EF4-FFF2-40B4-BE49-F238E27FC236}">
                        <a16:creationId xmlns:a16="http://schemas.microsoft.com/office/drawing/2014/main" id="{F7631200-2EC9-4BF8-B61C-88442EC8A81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Round Diagonal Corner Rectangle 6">
                    <a:extLst>
                      <a:ext uri="{FF2B5EF4-FFF2-40B4-BE49-F238E27FC236}">
                        <a16:creationId xmlns:a16="http://schemas.microsoft.com/office/drawing/2014/main" id="{D0DB2D6E-3756-4E9F-8154-162193811A77}"/>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6" name="Group 8">
                  <a:extLst>
                    <a:ext uri="{FF2B5EF4-FFF2-40B4-BE49-F238E27FC236}">
                      <a16:creationId xmlns:a16="http://schemas.microsoft.com/office/drawing/2014/main" id="{372A254B-42CE-4BB9-BCEE-7AD41EDC1920}"/>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57" name="Round Diagonal Corner Rectangle 31">
                    <a:extLst>
                      <a:ext uri="{FF2B5EF4-FFF2-40B4-BE49-F238E27FC236}">
                        <a16:creationId xmlns:a16="http://schemas.microsoft.com/office/drawing/2014/main" id="{D903B4F2-5FA8-4731-B111-B346D025962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Round Diagonal Corner Rectangle 32">
                    <a:extLst>
                      <a:ext uri="{FF2B5EF4-FFF2-40B4-BE49-F238E27FC236}">
                        <a16:creationId xmlns:a16="http://schemas.microsoft.com/office/drawing/2014/main" id="{C14C9104-7FC1-4190-B521-4CA311EDE88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Round Diagonal Corner Rectangle 33">
                    <a:extLst>
                      <a:ext uri="{FF2B5EF4-FFF2-40B4-BE49-F238E27FC236}">
                        <a16:creationId xmlns:a16="http://schemas.microsoft.com/office/drawing/2014/main" id="{C6CC4D31-3556-4258-8C1F-FDE778CDA3D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Round Diagonal Corner Rectangle 34">
                    <a:extLst>
                      <a:ext uri="{FF2B5EF4-FFF2-40B4-BE49-F238E27FC236}">
                        <a16:creationId xmlns:a16="http://schemas.microsoft.com/office/drawing/2014/main" id="{5D770AB4-F14E-40CF-A15E-34AD96298DD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Round Diagonal Corner Rectangle 35">
                    <a:extLst>
                      <a:ext uri="{FF2B5EF4-FFF2-40B4-BE49-F238E27FC236}">
                        <a16:creationId xmlns:a16="http://schemas.microsoft.com/office/drawing/2014/main" id="{327D8864-D759-437F-8304-6687569AC2C7}"/>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03" name="Group 602">
                <a:extLst>
                  <a:ext uri="{FF2B5EF4-FFF2-40B4-BE49-F238E27FC236}">
                    <a16:creationId xmlns:a16="http://schemas.microsoft.com/office/drawing/2014/main" id="{2AE568B4-6742-4729-9099-C3E9748B43CA}"/>
                  </a:ext>
                </a:extLst>
              </p:cNvPr>
              <p:cNvGrpSpPr/>
              <p:nvPr/>
            </p:nvGrpSpPr>
            <p:grpSpPr>
              <a:xfrm rot="8113811">
                <a:off x="1943792" y="770000"/>
                <a:ext cx="1446415" cy="1355079"/>
                <a:chOff x="4567827" y="970271"/>
                <a:chExt cx="1595182" cy="1230216"/>
              </a:xfrm>
            </p:grpSpPr>
            <p:grpSp>
              <p:nvGrpSpPr>
                <p:cNvPr id="643" name="Group 7">
                  <a:extLst>
                    <a:ext uri="{FF2B5EF4-FFF2-40B4-BE49-F238E27FC236}">
                      <a16:creationId xmlns:a16="http://schemas.microsoft.com/office/drawing/2014/main" id="{5AE26752-3FEA-4351-B284-0E7036309803}"/>
                    </a:ext>
                  </a:extLst>
                </p:cNvPr>
                <p:cNvGrpSpPr/>
                <p:nvPr/>
              </p:nvGrpSpPr>
              <p:grpSpPr>
                <a:xfrm>
                  <a:off x="4567827" y="970271"/>
                  <a:ext cx="1176558" cy="776349"/>
                  <a:chOff x="4567827" y="970271"/>
                  <a:chExt cx="1176558" cy="776349"/>
                </a:xfrm>
                <a:solidFill>
                  <a:schemeClr val="accent3">
                    <a:lumMod val="50000"/>
                  </a:schemeClr>
                </a:solidFill>
              </p:grpSpPr>
              <p:sp>
                <p:nvSpPr>
                  <p:cNvPr id="650" name="Round Diagonal Corner Rectangle 2">
                    <a:extLst>
                      <a:ext uri="{FF2B5EF4-FFF2-40B4-BE49-F238E27FC236}">
                        <a16:creationId xmlns:a16="http://schemas.microsoft.com/office/drawing/2014/main" id="{71C71457-B858-4469-9687-A6B71F246B56}"/>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Round Diagonal Corner Rectangle 3">
                    <a:extLst>
                      <a:ext uri="{FF2B5EF4-FFF2-40B4-BE49-F238E27FC236}">
                        <a16:creationId xmlns:a16="http://schemas.microsoft.com/office/drawing/2014/main" id="{44882080-381F-4EF2-9927-57E44B7A9F7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Round Diagonal Corner Rectangle 4">
                    <a:extLst>
                      <a:ext uri="{FF2B5EF4-FFF2-40B4-BE49-F238E27FC236}">
                        <a16:creationId xmlns:a16="http://schemas.microsoft.com/office/drawing/2014/main" id="{E09ED6CD-D7AD-4331-B4D8-FC6602B6D89A}"/>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Round Diagonal Corner Rectangle 5">
                    <a:extLst>
                      <a:ext uri="{FF2B5EF4-FFF2-40B4-BE49-F238E27FC236}">
                        <a16:creationId xmlns:a16="http://schemas.microsoft.com/office/drawing/2014/main" id="{E9E06E71-9051-4EE4-8FB5-D2004908EB6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Round Diagonal Corner Rectangle 6">
                    <a:extLst>
                      <a:ext uri="{FF2B5EF4-FFF2-40B4-BE49-F238E27FC236}">
                        <a16:creationId xmlns:a16="http://schemas.microsoft.com/office/drawing/2014/main" id="{B03E5577-2270-4DC1-91CB-94E4D85DCC4E}"/>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4" name="Group 8">
                  <a:extLst>
                    <a:ext uri="{FF2B5EF4-FFF2-40B4-BE49-F238E27FC236}">
                      <a16:creationId xmlns:a16="http://schemas.microsoft.com/office/drawing/2014/main" id="{98B66C78-0E5E-4AF7-89C8-7A0D7E4B6BE8}"/>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45" name="Round Diagonal Corner Rectangle 44">
                    <a:extLst>
                      <a:ext uri="{FF2B5EF4-FFF2-40B4-BE49-F238E27FC236}">
                        <a16:creationId xmlns:a16="http://schemas.microsoft.com/office/drawing/2014/main" id="{040F8354-35AA-4E2F-AEE2-FCD0093FFA5B}"/>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Round Diagonal Corner Rectangle 45">
                    <a:extLst>
                      <a:ext uri="{FF2B5EF4-FFF2-40B4-BE49-F238E27FC236}">
                        <a16:creationId xmlns:a16="http://schemas.microsoft.com/office/drawing/2014/main" id="{068D56F1-4CCA-44EE-8E23-8F825C5E00D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Round Diagonal Corner Rectangle 46">
                    <a:extLst>
                      <a:ext uri="{FF2B5EF4-FFF2-40B4-BE49-F238E27FC236}">
                        <a16:creationId xmlns:a16="http://schemas.microsoft.com/office/drawing/2014/main" id="{FF219AFE-5378-4F9B-B856-DDE1CC46B877}"/>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Round Diagonal Corner Rectangle 47">
                    <a:extLst>
                      <a:ext uri="{FF2B5EF4-FFF2-40B4-BE49-F238E27FC236}">
                        <a16:creationId xmlns:a16="http://schemas.microsoft.com/office/drawing/2014/main" id="{E963EC78-83D9-4890-98D8-AFB581E9E89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Round Diagonal Corner Rectangle 48">
                    <a:extLst>
                      <a:ext uri="{FF2B5EF4-FFF2-40B4-BE49-F238E27FC236}">
                        <a16:creationId xmlns:a16="http://schemas.microsoft.com/office/drawing/2014/main" id="{5339CC74-E5C1-4B80-AECC-68C94D82471F}"/>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04" name="Group 603">
                <a:extLst>
                  <a:ext uri="{FF2B5EF4-FFF2-40B4-BE49-F238E27FC236}">
                    <a16:creationId xmlns:a16="http://schemas.microsoft.com/office/drawing/2014/main" id="{85A7B0AD-1B03-4858-A83D-B69C87719483}"/>
                  </a:ext>
                </a:extLst>
              </p:cNvPr>
              <p:cNvGrpSpPr/>
              <p:nvPr/>
            </p:nvGrpSpPr>
            <p:grpSpPr>
              <a:xfrm rot="8113811">
                <a:off x="1438523" y="2207715"/>
                <a:ext cx="1390153" cy="762604"/>
                <a:chOff x="4567827" y="970271"/>
                <a:chExt cx="1595182" cy="1230216"/>
              </a:xfrm>
            </p:grpSpPr>
            <p:grpSp>
              <p:nvGrpSpPr>
                <p:cNvPr id="631" name="Group 7">
                  <a:extLst>
                    <a:ext uri="{FF2B5EF4-FFF2-40B4-BE49-F238E27FC236}">
                      <a16:creationId xmlns:a16="http://schemas.microsoft.com/office/drawing/2014/main" id="{3FF63BB8-4042-4A96-A5FA-E8474BA5CBEA}"/>
                    </a:ext>
                  </a:extLst>
                </p:cNvPr>
                <p:cNvGrpSpPr/>
                <p:nvPr/>
              </p:nvGrpSpPr>
              <p:grpSpPr>
                <a:xfrm>
                  <a:off x="4567827" y="970271"/>
                  <a:ext cx="1176558" cy="776349"/>
                  <a:chOff x="4567827" y="970271"/>
                  <a:chExt cx="1176558" cy="776349"/>
                </a:xfrm>
                <a:solidFill>
                  <a:schemeClr val="accent3">
                    <a:lumMod val="50000"/>
                  </a:schemeClr>
                </a:solidFill>
              </p:grpSpPr>
              <p:sp>
                <p:nvSpPr>
                  <p:cNvPr id="638" name="Round Diagonal Corner Rectangle 2">
                    <a:extLst>
                      <a:ext uri="{FF2B5EF4-FFF2-40B4-BE49-F238E27FC236}">
                        <a16:creationId xmlns:a16="http://schemas.microsoft.com/office/drawing/2014/main" id="{584175C7-C121-47EC-911E-AF92EBCC93C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Round Diagonal Corner Rectangle 3">
                    <a:extLst>
                      <a:ext uri="{FF2B5EF4-FFF2-40B4-BE49-F238E27FC236}">
                        <a16:creationId xmlns:a16="http://schemas.microsoft.com/office/drawing/2014/main" id="{F1993175-02BA-4690-B65E-B6670AA9BB5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Round Diagonal Corner Rectangle 4">
                    <a:extLst>
                      <a:ext uri="{FF2B5EF4-FFF2-40B4-BE49-F238E27FC236}">
                        <a16:creationId xmlns:a16="http://schemas.microsoft.com/office/drawing/2014/main" id="{025D9284-8378-44FF-9073-BDE6C9E0427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Round Diagonal Corner Rectangle 5">
                    <a:extLst>
                      <a:ext uri="{FF2B5EF4-FFF2-40B4-BE49-F238E27FC236}">
                        <a16:creationId xmlns:a16="http://schemas.microsoft.com/office/drawing/2014/main" id="{6A5365F5-7C20-48F0-844A-7BD0231B9B56}"/>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Round Diagonal Corner Rectangle 6">
                    <a:extLst>
                      <a:ext uri="{FF2B5EF4-FFF2-40B4-BE49-F238E27FC236}">
                        <a16:creationId xmlns:a16="http://schemas.microsoft.com/office/drawing/2014/main" id="{65008884-6F71-4DD2-BCA3-9BFA7D003AEB}"/>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2" name="Group 8">
                  <a:extLst>
                    <a:ext uri="{FF2B5EF4-FFF2-40B4-BE49-F238E27FC236}">
                      <a16:creationId xmlns:a16="http://schemas.microsoft.com/office/drawing/2014/main" id="{367E81EC-3874-406A-B8B3-A90E1ADAC6C8}"/>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33" name="Round Diagonal Corner Rectangle 57">
                    <a:extLst>
                      <a:ext uri="{FF2B5EF4-FFF2-40B4-BE49-F238E27FC236}">
                        <a16:creationId xmlns:a16="http://schemas.microsoft.com/office/drawing/2014/main" id="{6B6A17E3-D540-4B25-A362-E3A199399C8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Round Diagonal Corner Rectangle 58">
                    <a:extLst>
                      <a:ext uri="{FF2B5EF4-FFF2-40B4-BE49-F238E27FC236}">
                        <a16:creationId xmlns:a16="http://schemas.microsoft.com/office/drawing/2014/main" id="{467136D2-272B-4727-B956-87D547061775}"/>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Round Diagonal Corner Rectangle 59">
                    <a:extLst>
                      <a:ext uri="{FF2B5EF4-FFF2-40B4-BE49-F238E27FC236}">
                        <a16:creationId xmlns:a16="http://schemas.microsoft.com/office/drawing/2014/main" id="{36FDCF02-6513-4B0C-BD21-B0007DA5B7A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Round Diagonal Corner Rectangle 60">
                    <a:extLst>
                      <a:ext uri="{FF2B5EF4-FFF2-40B4-BE49-F238E27FC236}">
                        <a16:creationId xmlns:a16="http://schemas.microsoft.com/office/drawing/2014/main" id="{0DAE1887-8DF3-475B-9F5F-C63FE0DEA70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Round Diagonal Corner Rectangle 61">
                    <a:extLst>
                      <a:ext uri="{FF2B5EF4-FFF2-40B4-BE49-F238E27FC236}">
                        <a16:creationId xmlns:a16="http://schemas.microsoft.com/office/drawing/2014/main" id="{7B9DA118-60E4-4C05-A02A-A6D277ACC6B0}"/>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05" name="Group 604">
                <a:extLst>
                  <a:ext uri="{FF2B5EF4-FFF2-40B4-BE49-F238E27FC236}">
                    <a16:creationId xmlns:a16="http://schemas.microsoft.com/office/drawing/2014/main" id="{D66EA3FC-886E-426E-BC9C-A4FB269FE18A}"/>
                  </a:ext>
                </a:extLst>
              </p:cNvPr>
              <p:cNvGrpSpPr/>
              <p:nvPr/>
            </p:nvGrpSpPr>
            <p:grpSpPr>
              <a:xfrm rot="9089938">
                <a:off x="2556363" y="1661184"/>
                <a:ext cx="1090262" cy="771324"/>
                <a:chOff x="4567827" y="970271"/>
                <a:chExt cx="1595182" cy="1230216"/>
              </a:xfrm>
            </p:grpSpPr>
            <p:grpSp>
              <p:nvGrpSpPr>
                <p:cNvPr id="619" name="Group 7">
                  <a:extLst>
                    <a:ext uri="{FF2B5EF4-FFF2-40B4-BE49-F238E27FC236}">
                      <a16:creationId xmlns:a16="http://schemas.microsoft.com/office/drawing/2014/main" id="{06E8C1D0-6D24-414D-8574-76CFF94D2F31}"/>
                    </a:ext>
                  </a:extLst>
                </p:cNvPr>
                <p:cNvGrpSpPr/>
                <p:nvPr/>
              </p:nvGrpSpPr>
              <p:grpSpPr>
                <a:xfrm>
                  <a:off x="4567827" y="970271"/>
                  <a:ext cx="1176558" cy="776349"/>
                  <a:chOff x="4567827" y="970271"/>
                  <a:chExt cx="1176558" cy="776349"/>
                </a:xfrm>
                <a:solidFill>
                  <a:schemeClr val="accent3">
                    <a:lumMod val="50000"/>
                  </a:schemeClr>
                </a:solidFill>
              </p:grpSpPr>
              <p:sp>
                <p:nvSpPr>
                  <p:cNvPr id="626" name="Round Diagonal Corner Rectangle 2">
                    <a:extLst>
                      <a:ext uri="{FF2B5EF4-FFF2-40B4-BE49-F238E27FC236}">
                        <a16:creationId xmlns:a16="http://schemas.microsoft.com/office/drawing/2014/main" id="{C1D9562C-F8CD-401D-802E-FCC0B1CC032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Round Diagonal Corner Rectangle 3">
                    <a:extLst>
                      <a:ext uri="{FF2B5EF4-FFF2-40B4-BE49-F238E27FC236}">
                        <a16:creationId xmlns:a16="http://schemas.microsoft.com/office/drawing/2014/main" id="{E8DD1916-3BA0-44F9-A91E-124BD009119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Round Diagonal Corner Rectangle 4">
                    <a:extLst>
                      <a:ext uri="{FF2B5EF4-FFF2-40B4-BE49-F238E27FC236}">
                        <a16:creationId xmlns:a16="http://schemas.microsoft.com/office/drawing/2014/main" id="{65187B59-90A7-4EC8-BD11-AD3CD45BFC3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Round Diagonal Corner Rectangle 5">
                    <a:extLst>
                      <a:ext uri="{FF2B5EF4-FFF2-40B4-BE49-F238E27FC236}">
                        <a16:creationId xmlns:a16="http://schemas.microsoft.com/office/drawing/2014/main" id="{C28BC3B1-7291-4F4C-B71B-8E1E5C3C36F7}"/>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Round Diagonal Corner Rectangle 6">
                    <a:extLst>
                      <a:ext uri="{FF2B5EF4-FFF2-40B4-BE49-F238E27FC236}">
                        <a16:creationId xmlns:a16="http://schemas.microsoft.com/office/drawing/2014/main" id="{448156EF-F508-4F5A-BE9C-C7EA31A56A32}"/>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0" name="Group 8">
                  <a:extLst>
                    <a:ext uri="{FF2B5EF4-FFF2-40B4-BE49-F238E27FC236}">
                      <a16:creationId xmlns:a16="http://schemas.microsoft.com/office/drawing/2014/main" id="{BFBBD675-A585-4C2F-AB75-5EA48F92F804}"/>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21" name="Round Diagonal Corner Rectangle 70">
                    <a:extLst>
                      <a:ext uri="{FF2B5EF4-FFF2-40B4-BE49-F238E27FC236}">
                        <a16:creationId xmlns:a16="http://schemas.microsoft.com/office/drawing/2014/main" id="{D828F175-AFDA-4AE5-93BD-220104D4BDE8}"/>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Round Diagonal Corner Rectangle 71">
                    <a:extLst>
                      <a:ext uri="{FF2B5EF4-FFF2-40B4-BE49-F238E27FC236}">
                        <a16:creationId xmlns:a16="http://schemas.microsoft.com/office/drawing/2014/main" id="{55DAF20A-E471-4FDC-AAF8-8BCCA9451A5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Round Diagonal Corner Rectangle 72">
                    <a:extLst>
                      <a:ext uri="{FF2B5EF4-FFF2-40B4-BE49-F238E27FC236}">
                        <a16:creationId xmlns:a16="http://schemas.microsoft.com/office/drawing/2014/main" id="{70C92DE6-70AC-400E-86D5-CFD9BBF9D25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Round Diagonal Corner Rectangle 73">
                    <a:extLst>
                      <a:ext uri="{FF2B5EF4-FFF2-40B4-BE49-F238E27FC236}">
                        <a16:creationId xmlns:a16="http://schemas.microsoft.com/office/drawing/2014/main" id="{F007F638-4488-4C6B-8786-3DC10D3B469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Round Diagonal Corner Rectangle 74">
                    <a:extLst>
                      <a:ext uri="{FF2B5EF4-FFF2-40B4-BE49-F238E27FC236}">
                        <a16:creationId xmlns:a16="http://schemas.microsoft.com/office/drawing/2014/main" id="{500E7BD2-21AD-4C1B-9A96-FF166A1D1486}"/>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06" name="Group 605">
                <a:extLst>
                  <a:ext uri="{FF2B5EF4-FFF2-40B4-BE49-F238E27FC236}">
                    <a16:creationId xmlns:a16="http://schemas.microsoft.com/office/drawing/2014/main" id="{E055C374-DDFE-4A1F-893E-4922FDCDE07E}"/>
                  </a:ext>
                </a:extLst>
              </p:cNvPr>
              <p:cNvGrpSpPr/>
              <p:nvPr/>
            </p:nvGrpSpPr>
            <p:grpSpPr>
              <a:xfrm rot="13486189" flipH="1">
                <a:off x="1389306" y="2685691"/>
                <a:ext cx="1345945" cy="1037421"/>
                <a:chOff x="4567827" y="970271"/>
                <a:chExt cx="1595182" cy="1230216"/>
              </a:xfrm>
            </p:grpSpPr>
            <p:grpSp>
              <p:nvGrpSpPr>
                <p:cNvPr id="607" name="Group 7">
                  <a:extLst>
                    <a:ext uri="{FF2B5EF4-FFF2-40B4-BE49-F238E27FC236}">
                      <a16:creationId xmlns:a16="http://schemas.microsoft.com/office/drawing/2014/main" id="{992FA1D2-DCED-4D62-B6A6-065C4CDB2357}"/>
                    </a:ext>
                  </a:extLst>
                </p:cNvPr>
                <p:cNvGrpSpPr/>
                <p:nvPr/>
              </p:nvGrpSpPr>
              <p:grpSpPr>
                <a:xfrm>
                  <a:off x="4567827" y="970271"/>
                  <a:ext cx="1176558" cy="776349"/>
                  <a:chOff x="4567827" y="970271"/>
                  <a:chExt cx="1176558" cy="776349"/>
                </a:xfrm>
                <a:solidFill>
                  <a:schemeClr val="accent3">
                    <a:lumMod val="50000"/>
                  </a:schemeClr>
                </a:solidFill>
              </p:grpSpPr>
              <p:sp>
                <p:nvSpPr>
                  <p:cNvPr id="614" name="Round Diagonal Corner Rectangle 2">
                    <a:extLst>
                      <a:ext uri="{FF2B5EF4-FFF2-40B4-BE49-F238E27FC236}">
                        <a16:creationId xmlns:a16="http://schemas.microsoft.com/office/drawing/2014/main" id="{07BADF72-5F83-4E25-9361-AA621829347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Round Diagonal Corner Rectangle 3">
                    <a:extLst>
                      <a:ext uri="{FF2B5EF4-FFF2-40B4-BE49-F238E27FC236}">
                        <a16:creationId xmlns:a16="http://schemas.microsoft.com/office/drawing/2014/main" id="{E1202E0B-566E-405E-8086-D38E9228BA0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Round Diagonal Corner Rectangle 4">
                    <a:extLst>
                      <a:ext uri="{FF2B5EF4-FFF2-40B4-BE49-F238E27FC236}">
                        <a16:creationId xmlns:a16="http://schemas.microsoft.com/office/drawing/2014/main" id="{6C2B3823-B7C8-475B-9841-4596007C5B6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Round Diagonal Corner Rectangle 5">
                    <a:extLst>
                      <a:ext uri="{FF2B5EF4-FFF2-40B4-BE49-F238E27FC236}">
                        <a16:creationId xmlns:a16="http://schemas.microsoft.com/office/drawing/2014/main" id="{0F5EF3AB-3C70-4E77-BDEE-7BF183B665E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Round Diagonal Corner Rectangle 6">
                    <a:extLst>
                      <a:ext uri="{FF2B5EF4-FFF2-40B4-BE49-F238E27FC236}">
                        <a16:creationId xmlns:a16="http://schemas.microsoft.com/office/drawing/2014/main" id="{8FF08567-3C90-47CA-9728-07F62B329788}"/>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8" name="Group 8">
                  <a:extLst>
                    <a:ext uri="{FF2B5EF4-FFF2-40B4-BE49-F238E27FC236}">
                      <a16:creationId xmlns:a16="http://schemas.microsoft.com/office/drawing/2014/main" id="{B740B9FD-3BE9-49B0-A846-71CDF27F074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09" name="Round Diagonal Corner Rectangle 83">
                    <a:extLst>
                      <a:ext uri="{FF2B5EF4-FFF2-40B4-BE49-F238E27FC236}">
                        <a16:creationId xmlns:a16="http://schemas.microsoft.com/office/drawing/2014/main" id="{711CAF38-28C1-416B-9CED-BD033E19472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Round Diagonal Corner Rectangle 84">
                    <a:extLst>
                      <a:ext uri="{FF2B5EF4-FFF2-40B4-BE49-F238E27FC236}">
                        <a16:creationId xmlns:a16="http://schemas.microsoft.com/office/drawing/2014/main" id="{2D8692C6-D1FD-483C-A926-2F6A28E19BC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Round Diagonal Corner Rectangle 85">
                    <a:extLst>
                      <a:ext uri="{FF2B5EF4-FFF2-40B4-BE49-F238E27FC236}">
                        <a16:creationId xmlns:a16="http://schemas.microsoft.com/office/drawing/2014/main" id="{8557C766-56ED-49D1-872B-8B8BB3CF83D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Round Diagonal Corner Rectangle 86">
                    <a:extLst>
                      <a:ext uri="{FF2B5EF4-FFF2-40B4-BE49-F238E27FC236}">
                        <a16:creationId xmlns:a16="http://schemas.microsoft.com/office/drawing/2014/main" id="{C0C53CDB-3D8B-4F7D-955E-57C8E9AAC7E5}"/>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Round Diagonal Corner Rectangle 87">
                    <a:extLst>
                      <a:ext uri="{FF2B5EF4-FFF2-40B4-BE49-F238E27FC236}">
                        <a16:creationId xmlns:a16="http://schemas.microsoft.com/office/drawing/2014/main" id="{BF89F99A-42DF-4B22-B9BE-0C49B0AFF386}"/>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9" name="Group 68">
              <a:extLst>
                <a:ext uri="{FF2B5EF4-FFF2-40B4-BE49-F238E27FC236}">
                  <a16:creationId xmlns:a16="http://schemas.microsoft.com/office/drawing/2014/main" id="{4DED122D-116A-43CB-A28E-247A5F425D5A}"/>
                </a:ext>
              </a:extLst>
            </p:cNvPr>
            <p:cNvGrpSpPr/>
            <p:nvPr/>
          </p:nvGrpSpPr>
          <p:grpSpPr>
            <a:xfrm>
              <a:off x="10109117" y="3634946"/>
              <a:ext cx="1015120" cy="696482"/>
              <a:chOff x="3480816" y="1417320"/>
              <a:chExt cx="4105975" cy="2871216"/>
            </a:xfrm>
          </p:grpSpPr>
          <p:grpSp>
            <p:nvGrpSpPr>
              <p:cNvPr id="587" name="Group 586">
                <a:extLst>
                  <a:ext uri="{FF2B5EF4-FFF2-40B4-BE49-F238E27FC236}">
                    <a16:creationId xmlns:a16="http://schemas.microsoft.com/office/drawing/2014/main" id="{1BA5F54C-7F4D-4B4A-8293-1D48C200F1FC}"/>
                  </a:ext>
                </a:extLst>
              </p:cNvPr>
              <p:cNvGrpSpPr/>
              <p:nvPr/>
            </p:nvGrpSpPr>
            <p:grpSpPr>
              <a:xfrm>
                <a:off x="4489705" y="1779294"/>
                <a:ext cx="1630864" cy="1887450"/>
                <a:chOff x="7653422" y="1435608"/>
                <a:chExt cx="2769586" cy="3757446"/>
              </a:xfrm>
            </p:grpSpPr>
            <p:sp>
              <p:nvSpPr>
                <p:cNvPr id="597" name="Rectangle 2">
                  <a:extLst>
                    <a:ext uri="{FF2B5EF4-FFF2-40B4-BE49-F238E27FC236}">
                      <a16:creationId xmlns:a16="http://schemas.microsoft.com/office/drawing/2014/main" id="{FC84012E-F3AB-453B-B2A1-AD103DB4B9F7}"/>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Freeform: Shape 597">
                  <a:extLst>
                    <a:ext uri="{FF2B5EF4-FFF2-40B4-BE49-F238E27FC236}">
                      <a16:creationId xmlns:a16="http://schemas.microsoft.com/office/drawing/2014/main" id="{00A3D866-8239-419C-9101-D2C37F28A2B0}"/>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88" name="Group 587">
                <a:extLst>
                  <a:ext uri="{FF2B5EF4-FFF2-40B4-BE49-F238E27FC236}">
                    <a16:creationId xmlns:a16="http://schemas.microsoft.com/office/drawing/2014/main" id="{5DC69E17-8D85-40E9-AC15-2349B23342E9}"/>
                  </a:ext>
                </a:extLst>
              </p:cNvPr>
              <p:cNvGrpSpPr/>
              <p:nvPr/>
            </p:nvGrpSpPr>
            <p:grpSpPr>
              <a:xfrm>
                <a:off x="5218177" y="1636776"/>
                <a:ext cx="1822482" cy="2109216"/>
                <a:chOff x="7653422" y="1435608"/>
                <a:chExt cx="2769586" cy="3757446"/>
              </a:xfrm>
            </p:grpSpPr>
            <p:sp>
              <p:nvSpPr>
                <p:cNvPr id="595" name="Rectangle 2">
                  <a:extLst>
                    <a:ext uri="{FF2B5EF4-FFF2-40B4-BE49-F238E27FC236}">
                      <a16:creationId xmlns:a16="http://schemas.microsoft.com/office/drawing/2014/main" id="{C0FEA65E-E4C0-4313-B490-9C9582EA9AE0}"/>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Freeform: Shape 595">
                  <a:extLst>
                    <a:ext uri="{FF2B5EF4-FFF2-40B4-BE49-F238E27FC236}">
                      <a16:creationId xmlns:a16="http://schemas.microsoft.com/office/drawing/2014/main" id="{A662483B-9ECB-4A3E-BC51-E9E43A2E9B99}"/>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89" name="Group 588">
                <a:extLst>
                  <a:ext uri="{FF2B5EF4-FFF2-40B4-BE49-F238E27FC236}">
                    <a16:creationId xmlns:a16="http://schemas.microsoft.com/office/drawing/2014/main" id="{25CF4F91-730C-4A05-8E76-98BEF0F4B90A}"/>
                  </a:ext>
                </a:extLst>
              </p:cNvPr>
              <p:cNvGrpSpPr/>
              <p:nvPr/>
            </p:nvGrpSpPr>
            <p:grpSpPr>
              <a:xfrm>
                <a:off x="3480816" y="1417320"/>
                <a:ext cx="2162223" cy="2502408"/>
                <a:chOff x="7653422" y="1435608"/>
                <a:chExt cx="2769586" cy="3757446"/>
              </a:xfrm>
            </p:grpSpPr>
            <p:sp>
              <p:nvSpPr>
                <p:cNvPr id="593" name="Rectangle 2">
                  <a:extLst>
                    <a:ext uri="{FF2B5EF4-FFF2-40B4-BE49-F238E27FC236}">
                      <a16:creationId xmlns:a16="http://schemas.microsoft.com/office/drawing/2014/main" id="{CF20E88D-A514-4724-B189-D63EEE841556}"/>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Freeform: Shape 593">
                  <a:extLst>
                    <a:ext uri="{FF2B5EF4-FFF2-40B4-BE49-F238E27FC236}">
                      <a16:creationId xmlns:a16="http://schemas.microsoft.com/office/drawing/2014/main" id="{35E6ED34-64A3-4D5B-962B-255818BCA63B}"/>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0" name="Group 589">
                <a:extLst>
                  <a:ext uri="{FF2B5EF4-FFF2-40B4-BE49-F238E27FC236}">
                    <a16:creationId xmlns:a16="http://schemas.microsoft.com/office/drawing/2014/main" id="{1C59A97A-77D6-4CC4-9FC1-EC0B44984323}"/>
                  </a:ext>
                </a:extLst>
              </p:cNvPr>
              <p:cNvGrpSpPr/>
              <p:nvPr/>
            </p:nvGrpSpPr>
            <p:grpSpPr>
              <a:xfrm>
                <a:off x="5394961" y="1751862"/>
                <a:ext cx="2191830" cy="2536674"/>
                <a:chOff x="7653422" y="1435608"/>
                <a:chExt cx="2769586" cy="3757446"/>
              </a:xfrm>
            </p:grpSpPr>
            <p:sp>
              <p:nvSpPr>
                <p:cNvPr id="591" name="Rectangle 2">
                  <a:extLst>
                    <a:ext uri="{FF2B5EF4-FFF2-40B4-BE49-F238E27FC236}">
                      <a16:creationId xmlns:a16="http://schemas.microsoft.com/office/drawing/2014/main" id="{6E8225FB-93E1-4A44-8403-7EE01F8DE169}"/>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Freeform: Shape 591">
                  <a:extLst>
                    <a:ext uri="{FF2B5EF4-FFF2-40B4-BE49-F238E27FC236}">
                      <a16:creationId xmlns:a16="http://schemas.microsoft.com/office/drawing/2014/main" id="{AC5C5651-5DA7-4367-B061-6B756A546C76}"/>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70" name="Group 69">
              <a:extLst>
                <a:ext uri="{FF2B5EF4-FFF2-40B4-BE49-F238E27FC236}">
                  <a16:creationId xmlns:a16="http://schemas.microsoft.com/office/drawing/2014/main" id="{A8E7DF9B-9CAC-4795-83C4-512EE89D41CF}"/>
                </a:ext>
              </a:extLst>
            </p:cNvPr>
            <p:cNvGrpSpPr/>
            <p:nvPr/>
          </p:nvGrpSpPr>
          <p:grpSpPr>
            <a:xfrm>
              <a:off x="10325678" y="3752123"/>
              <a:ext cx="384925" cy="648379"/>
              <a:chOff x="1241184" y="770000"/>
              <a:chExt cx="2405441" cy="4129562"/>
            </a:xfrm>
          </p:grpSpPr>
          <p:grpSp>
            <p:nvGrpSpPr>
              <p:cNvPr id="495" name="Group 494">
                <a:extLst>
                  <a:ext uri="{FF2B5EF4-FFF2-40B4-BE49-F238E27FC236}">
                    <a16:creationId xmlns:a16="http://schemas.microsoft.com/office/drawing/2014/main" id="{2D6AC1E3-72C8-4E6B-9661-D2AE6EAC5997}"/>
                  </a:ext>
                </a:extLst>
              </p:cNvPr>
              <p:cNvGrpSpPr/>
              <p:nvPr/>
            </p:nvGrpSpPr>
            <p:grpSpPr>
              <a:xfrm>
                <a:off x="2133600" y="2743200"/>
                <a:ext cx="1295400" cy="990600"/>
                <a:chOff x="4567827" y="970271"/>
                <a:chExt cx="1595182" cy="1230216"/>
              </a:xfrm>
            </p:grpSpPr>
            <p:grpSp>
              <p:nvGrpSpPr>
                <p:cNvPr id="575" name="Group 574">
                  <a:extLst>
                    <a:ext uri="{FF2B5EF4-FFF2-40B4-BE49-F238E27FC236}">
                      <a16:creationId xmlns:a16="http://schemas.microsoft.com/office/drawing/2014/main" id="{A3E83115-B050-4201-A1B6-AA2E9078A4E1}"/>
                    </a:ext>
                  </a:extLst>
                </p:cNvPr>
                <p:cNvGrpSpPr/>
                <p:nvPr/>
              </p:nvGrpSpPr>
              <p:grpSpPr>
                <a:xfrm>
                  <a:off x="4567827" y="970271"/>
                  <a:ext cx="1176558" cy="776349"/>
                  <a:chOff x="4567827" y="970271"/>
                  <a:chExt cx="1176558" cy="776349"/>
                </a:xfrm>
                <a:solidFill>
                  <a:schemeClr val="accent3">
                    <a:lumMod val="50000"/>
                  </a:schemeClr>
                </a:solidFill>
              </p:grpSpPr>
              <p:sp>
                <p:nvSpPr>
                  <p:cNvPr id="582" name="Round Diagonal Corner Rectangle 2">
                    <a:extLst>
                      <a:ext uri="{FF2B5EF4-FFF2-40B4-BE49-F238E27FC236}">
                        <a16:creationId xmlns:a16="http://schemas.microsoft.com/office/drawing/2014/main" id="{6692E5B2-0406-4F15-B172-E48841B7001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Round Diagonal Corner Rectangle 3">
                    <a:extLst>
                      <a:ext uri="{FF2B5EF4-FFF2-40B4-BE49-F238E27FC236}">
                        <a16:creationId xmlns:a16="http://schemas.microsoft.com/office/drawing/2014/main" id="{30C961FF-C6D9-45D2-8C4E-DEAFB84431C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Round Diagonal Corner Rectangle 4">
                    <a:extLst>
                      <a:ext uri="{FF2B5EF4-FFF2-40B4-BE49-F238E27FC236}">
                        <a16:creationId xmlns:a16="http://schemas.microsoft.com/office/drawing/2014/main" id="{65C33A6C-C1AA-4ED6-AAAF-097FA718EE3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Round Diagonal Corner Rectangle 5">
                    <a:extLst>
                      <a:ext uri="{FF2B5EF4-FFF2-40B4-BE49-F238E27FC236}">
                        <a16:creationId xmlns:a16="http://schemas.microsoft.com/office/drawing/2014/main" id="{6650DC7C-3E28-455E-AC4A-807376B1B7F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Round Diagonal Corner Rectangle 6">
                    <a:extLst>
                      <a:ext uri="{FF2B5EF4-FFF2-40B4-BE49-F238E27FC236}">
                        <a16:creationId xmlns:a16="http://schemas.microsoft.com/office/drawing/2014/main" id="{60392998-44C0-4C0F-A0CE-8202F44BD88D}"/>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6" name="Group 575">
                  <a:extLst>
                    <a:ext uri="{FF2B5EF4-FFF2-40B4-BE49-F238E27FC236}">
                      <a16:creationId xmlns:a16="http://schemas.microsoft.com/office/drawing/2014/main" id="{A7597913-7C7C-4119-9D3B-3E81E3C694C6}"/>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77" name="Round Diagonal Corner Rectangle 9">
                    <a:extLst>
                      <a:ext uri="{FF2B5EF4-FFF2-40B4-BE49-F238E27FC236}">
                        <a16:creationId xmlns:a16="http://schemas.microsoft.com/office/drawing/2014/main" id="{F2EB9452-94D7-4D33-989B-3048F390489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Round Diagonal Corner Rectangle 10">
                    <a:extLst>
                      <a:ext uri="{FF2B5EF4-FFF2-40B4-BE49-F238E27FC236}">
                        <a16:creationId xmlns:a16="http://schemas.microsoft.com/office/drawing/2014/main" id="{376F42BD-DC01-44B0-B419-D7392A407E3A}"/>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Round Diagonal Corner Rectangle 11">
                    <a:extLst>
                      <a:ext uri="{FF2B5EF4-FFF2-40B4-BE49-F238E27FC236}">
                        <a16:creationId xmlns:a16="http://schemas.microsoft.com/office/drawing/2014/main" id="{2A56557F-5302-4800-B6C7-D972252F2BC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Round Diagonal Corner Rectangle 12">
                    <a:extLst>
                      <a:ext uri="{FF2B5EF4-FFF2-40B4-BE49-F238E27FC236}">
                        <a16:creationId xmlns:a16="http://schemas.microsoft.com/office/drawing/2014/main" id="{D32C29F0-8C91-40BE-8644-9994DED9533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Round Diagonal Corner Rectangle 13">
                    <a:extLst>
                      <a:ext uri="{FF2B5EF4-FFF2-40B4-BE49-F238E27FC236}">
                        <a16:creationId xmlns:a16="http://schemas.microsoft.com/office/drawing/2014/main" id="{35432938-1E5A-4331-BB85-67CF72657E4A}"/>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96" name="Double Wave 495">
                <a:extLst>
                  <a:ext uri="{FF2B5EF4-FFF2-40B4-BE49-F238E27FC236}">
                    <a16:creationId xmlns:a16="http://schemas.microsoft.com/office/drawing/2014/main" id="{E083AB28-66CD-4578-9FF0-50723333722E}"/>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7" name="Group 496">
                <a:extLst>
                  <a:ext uri="{FF2B5EF4-FFF2-40B4-BE49-F238E27FC236}">
                    <a16:creationId xmlns:a16="http://schemas.microsoft.com/office/drawing/2014/main" id="{75C9BCEE-8A97-40E4-907D-4556FE117170}"/>
                  </a:ext>
                </a:extLst>
              </p:cNvPr>
              <p:cNvGrpSpPr/>
              <p:nvPr/>
            </p:nvGrpSpPr>
            <p:grpSpPr>
              <a:xfrm rot="3721982">
                <a:off x="2072705" y="1965154"/>
                <a:ext cx="1219200" cy="940256"/>
                <a:chOff x="4567827" y="970271"/>
                <a:chExt cx="1595182" cy="1230216"/>
              </a:xfrm>
            </p:grpSpPr>
            <p:grpSp>
              <p:nvGrpSpPr>
                <p:cNvPr id="563" name="Group 7">
                  <a:extLst>
                    <a:ext uri="{FF2B5EF4-FFF2-40B4-BE49-F238E27FC236}">
                      <a16:creationId xmlns:a16="http://schemas.microsoft.com/office/drawing/2014/main" id="{2249EC8F-50A6-47BA-9358-09BFE5239539}"/>
                    </a:ext>
                  </a:extLst>
                </p:cNvPr>
                <p:cNvGrpSpPr/>
                <p:nvPr/>
              </p:nvGrpSpPr>
              <p:grpSpPr>
                <a:xfrm>
                  <a:off x="4567827" y="970271"/>
                  <a:ext cx="1176558" cy="776349"/>
                  <a:chOff x="4567827" y="970271"/>
                  <a:chExt cx="1176558" cy="776349"/>
                </a:xfrm>
                <a:solidFill>
                  <a:schemeClr val="accent3">
                    <a:lumMod val="50000"/>
                  </a:schemeClr>
                </a:solidFill>
              </p:grpSpPr>
              <p:sp>
                <p:nvSpPr>
                  <p:cNvPr id="570" name="Round Diagonal Corner Rectangle 2">
                    <a:extLst>
                      <a:ext uri="{FF2B5EF4-FFF2-40B4-BE49-F238E27FC236}">
                        <a16:creationId xmlns:a16="http://schemas.microsoft.com/office/drawing/2014/main" id="{CD2EBC13-5B6F-425C-8806-7AF56962798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Round Diagonal Corner Rectangle 3">
                    <a:extLst>
                      <a:ext uri="{FF2B5EF4-FFF2-40B4-BE49-F238E27FC236}">
                        <a16:creationId xmlns:a16="http://schemas.microsoft.com/office/drawing/2014/main" id="{1F0BE9B7-1384-4C45-AF40-52B0527C043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Round Diagonal Corner Rectangle 4">
                    <a:extLst>
                      <a:ext uri="{FF2B5EF4-FFF2-40B4-BE49-F238E27FC236}">
                        <a16:creationId xmlns:a16="http://schemas.microsoft.com/office/drawing/2014/main" id="{24185EA1-3955-40F3-943B-53361ED33A6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Round Diagonal Corner Rectangle 5">
                    <a:extLst>
                      <a:ext uri="{FF2B5EF4-FFF2-40B4-BE49-F238E27FC236}">
                        <a16:creationId xmlns:a16="http://schemas.microsoft.com/office/drawing/2014/main" id="{08472BEF-058A-47A8-A632-310E3BBFF4A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Round Diagonal Corner Rectangle 6">
                    <a:extLst>
                      <a:ext uri="{FF2B5EF4-FFF2-40B4-BE49-F238E27FC236}">
                        <a16:creationId xmlns:a16="http://schemas.microsoft.com/office/drawing/2014/main" id="{B98883BB-A7B4-4E69-B638-0003B265EB57}"/>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4" name="Group 8">
                  <a:extLst>
                    <a:ext uri="{FF2B5EF4-FFF2-40B4-BE49-F238E27FC236}">
                      <a16:creationId xmlns:a16="http://schemas.microsoft.com/office/drawing/2014/main" id="{4B27E5D9-EE97-460A-BD44-401CE7F665BB}"/>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65" name="Round Diagonal Corner Rectangle 18">
                    <a:extLst>
                      <a:ext uri="{FF2B5EF4-FFF2-40B4-BE49-F238E27FC236}">
                        <a16:creationId xmlns:a16="http://schemas.microsoft.com/office/drawing/2014/main" id="{5D711E2F-C0F7-4091-B015-942B5A2A3C0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Round Diagonal Corner Rectangle 19">
                    <a:extLst>
                      <a:ext uri="{FF2B5EF4-FFF2-40B4-BE49-F238E27FC236}">
                        <a16:creationId xmlns:a16="http://schemas.microsoft.com/office/drawing/2014/main" id="{367E11C8-17DD-4A22-836E-EACD87B95D5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Round Diagonal Corner Rectangle 20">
                    <a:extLst>
                      <a:ext uri="{FF2B5EF4-FFF2-40B4-BE49-F238E27FC236}">
                        <a16:creationId xmlns:a16="http://schemas.microsoft.com/office/drawing/2014/main" id="{D8BED1A4-1EF5-401F-9F69-8BF773E3F9E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Round Diagonal Corner Rectangle 21">
                    <a:extLst>
                      <a:ext uri="{FF2B5EF4-FFF2-40B4-BE49-F238E27FC236}">
                        <a16:creationId xmlns:a16="http://schemas.microsoft.com/office/drawing/2014/main" id="{D97FD3A8-D8A6-4B68-B6A4-5972F1D45E5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Round Diagonal Corner Rectangle 22">
                    <a:extLst>
                      <a:ext uri="{FF2B5EF4-FFF2-40B4-BE49-F238E27FC236}">
                        <a16:creationId xmlns:a16="http://schemas.microsoft.com/office/drawing/2014/main" id="{71DFA8BA-D11F-4D63-BE6D-5F4A26576761}"/>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8" name="Group 497">
                <a:extLst>
                  <a:ext uri="{FF2B5EF4-FFF2-40B4-BE49-F238E27FC236}">
                    <a16:creationId xmlns:a16="http://schemas.microsoft.com/office/drawing/2014/main" id="{D648598A-8786-4AAD-8A19-C220FF3A3338}"/>
                  </a:ext>
                </a:extLst>
              </p:cNvPr>
              <p:cNvGrpSpPr/>
              <p:nvPr/>
            </p:nvGrpSpPr>
            <p:grpSpPr>
              <a:xfrm rot="20253845">
                <a:off x="1241184" y="1553241"/>
                <a:ext cx="1595182" cy="1230216"/>
                <a:chOff x="4567827" y="970271"/>
                <a:chExt cx="1595182" cy="1230216"/>
              </a:xfrm>
            </p:grpSpPr>
            <p:grpSp>
              <p:nvGrpSpPr>
                <p:cNvPr id="551" name="Group 7">
                  <a:extLst>
                    <a:ext uri="{FF2B5EF4-FFF2-40B4-BE49-F238E27FC236}">
                      <a16:creationId xmlns:a16="http://schemas.microsoft.com/office/drawing/2014/main" id="{03086250-2F03-4A81-840E-D2E54CF1677E}"/>
                    </a:ext>
                  </a:extLst>
                </p:cNvPr>
                <p:cNvGrpSpPr/>
                <p:nvPr/>
              </p:nvGrpSpPr>
              <p:grpSpPr>
                <a:xfrm>
                  <a:off x="4567827" y="970271"/>
                  <a:ext cx="1176558" cy="776349"/>
                  <a:chOff x="4567827" y="970271"/>
                  <a:chExt cx="1176558" cy="776349"/>
                </a:xfrm>
                <a:solidFill>
                  <a:schemeClr val="accent3">
                    <a:lumMod val="50000"/>
                  </a:schemeClr>
                </a:solidFill>
              </p:grpSpPr>
              <p:sp>
                <p:nvSpPr>
                  <p:cNvPr id="558" name="Round Diagonal Corner Rectangle 2">
                    <a:extLst>
                      <a:ext uri="{FF2B5EF4-FFF2-40B4-BE49-F238E27FC236}">
                        <a16:creationId xmlns:a16="http://schemas.microsoft.com/office/drawing/2014/main" id="{3CBAB40E-E7F7-41D5-B9A4-C300668A011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Round Diagonal Corner Rectangle 3">
                    <a:extLst>
                      <a:ext uri="{FF2B5EF4-FFF2-40B4-BE49-F238E27FC236}">
                        <a16:creationId xmlns:a16="http://schemas.microsoft.com/office/drawing/2014/main" id="{E20D421C-8559-4099-B3E2-61A2F573D0EF}"/>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Round Diagonal Corner Rectangle 4">
                    <a:extLst>
                      <a:ext uri="{FF2B5EF4-FFF2-40B4-BE49-F238E27FC236}">
                        <a16:creationId xmlns:a16="http://schemas.microsoft.com/office/drawing/2014/main" id="{EA4632A3-DF4F-4FF2-A3F9-2C41E651B71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Round Diagonal Corner Rectangle 5">
                    <a:extLst>
                      <a:ext uri="{FF2B5EF4-FFF2-40B4-BE49-F238E27FC236}">
                        <a16:creationId xmlns:a16="http://schemas.microsoft.com/office/drawing/2014/main" id="{E94C6C68-3DF7-4E16-B856-15CAEE8AE4C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Round Diagonal Corner Rectangle 6">
                    <a:extLst>
                      <a:ext uri="{FF2B5EF4-FFF2-40B4-BE49-F238E27FC236}">
                        <a16:creationId xmlns:a16="http://schemas.microsoft.com/office/drawing/2014/main" id="{9A055C99-F9AE-4005-ABFD-DE5FAF28CF9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2" name="Group 8">
                  <a:extLst>
                    <a:ext uri="{FF2B5EF4-FFF2-40B4-BE49-F238E27FC236}">
                      <a16:creationId xmlns:a16="http://schemas.microsoft.com/office/drawing/2014/main" id="{DA9621FD-D813-4076-BEBB-19371690AEF7}"/>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53" name="Round Diagonal Corner Rectangle 31">
                    <a:extLst>
                      <a:ext uri="{FF2B5EF4-FFF2-40B4-BE49-F238E27FC236}">
                        <a16:creationId xmlns:a16="http://schemas.microsoft.com/office/drawing/2014/main" id="{F6FCD1C1-D440-40E5-9EF3-407B62C2404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Round Diagonal Corner Rectangle 32">
                    <a:extLst>
                      <a:ext uri="{FF2B5EF4-FFF2-40B4-BE49-F238E27FC236}">
                        <a16:creationId xmlns:a16="http://schemas.microsoft.com/office/drawing/2014/main" id="{DC1AD570-C849-4702-92D2-509CF31FF73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Round Diagonal Corner Rectangle 33">
                    <a:extLst>
                      <a:ext uri="{FF2B5EF4-FFF2-40B4-BE49-F238E27FC236}">
                        <a16:creationId xmlns:a16="http://schemas.microsoft.com/office/drawing/2014/main" id="{2F1D2780-3F8F-408D-922F-E3FC9CFAB3A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Round Diagonal Corner Rectangle 34">
                    <a:extLst>
                      <a:ext uri="{FF2B5EF4-FFF2-40B4-BE49-F238E27FC236}">
                        <a16:creationId xmlns:a16="http://schemas.microsoft.com/office/drawing/2014/main" id="{FD36A411-3C68-4D22-A9C7-D7F76A3CB91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Round Diagonal Corner Rectangle 35">
                    <a:extLst>
                      <a:ext uri="{FF2B5EF4-FFF2-40B4-BE49-F238E27FC236}">
                        <a16:creationId xmlns:a16="http://schemas.microsoft.com/office/drawing/2014/main" id="{6228FA81-A005-4489-A826-FA76EBFE4223}"/>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9" name="Group 498">
                <a:extLst>
                  <a:ext uri="{FF2B5EF4-FFF2-40B4-BE49-F238E27FC236}">
                    <a16:creationId xmlns:a16="http://schemas.microsoft.com/office/drawing/2014/main" id="{FF085209-A5B6-4C1D-89BC-00B11DD4B6D7}"/>
                  </a:ext>
                </a:extLst>
              </p:cNvPr>
              <p:cNvGrpSpPr/>
              <p:nvPr/>
            </p:nvGrpSpPr>
            <p:grpSpPr>
              <a:xfrm rot="8113811">
                <a:off x="1943792" y="770000"/>
                <a:ext cx="1446415" cy="1355079"/>
                <a:chOff x="4567827" y="970271"/>
                <a:chExt cx="1595182" cy="1230216"/>
              </a:xfrm>
            </p:grpSpPr>
            <p:grpSp>
              <p:nvGrpSpPr>
                <p:cNvPr id="539" name="Group 7">
                  <a:extLst>
                    <a:ext uri="{FF2B5EF4-FFF2-40B4-BE49-F238E27FC236}">
                      <a16:creationId xmlns:a16="http://schemas.microsoft.com/office/drawing/2014/main" id="{8D8EE66A-BEF5-410C-8E4B-4E9E3BECA0FB}"/>
                    </a:ext>
                  </a:extLst>
                </p:cNvPr>
                <p:cNvGrpSpPr/>
                <p:nvPr/>
              </p:nvGrpSpPr>
              <p:grpSpPr>
                <a:xfrm>
                  <a:off x="4567827" y="970271"/>
                  <a:ext cx="1176558" cy="776349"/>
                  <a:chOff x="4567827" y="970271"/>
                  <a:chExt cx="1176558" cy="776349"/>
                </a:xfrm>
                <a:solidFill>
                  <a:schemeClr val="accent3">
                    <a:lumMod val="50000"/>
                  </a:schemeClr>
                </a:solidFill>
              </p:grpSpPr>
              <p:sp>
                <p:nvSpPr>
                  <p:cNvPr id="546" name="Round Diagonal Corner Rectangle 2">
                    <a:extLst>
                      <a:ext uri="{FF2B5EF4-FFF2-40B4-BE49-F238E27FC236}">
                        <a16:creationId xmlns:a16="http://schemas.microsoft.com/office/drawing/2014/main" id="{434508A1-DDC2-41C5-8ED5-83551077B98A}"/>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Round Diagonal Corner Rectangle 3">
                    <a:extLst>
                      <a:ext uri="{FF2B5EF4-FFF2-40B4-BE49-F238E27FC236}">
                        <a16:creationId xmlns:a16="http://schemas.microsoft.com/office/drawing/2014/main" id="{4A69121B-4347-4356-B7B9-71B7EA7EF76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Round Diagonal Corner Rectangle 4">
                    <a:extLst>
                      <a:ext uri="{FF2B5EF4-FFF2-40B4-BE49-F238E27FC236}">
                        <a16:creationId xmlns:a16="http://schemas.microsoft.com/office/drawing/2014/main" id="{9D193AAE-FEBE-4BDC-9803-8AEF6EDD3977}"/>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Round Diagonal Corner Rectangle 5">
                    <a:extLst>
                      <a:ext uri="{FF2B5EF4-FFF2-40B4-BE49-F238E27FC236}">
                        <a16:creationId xmlns:a16="http://schemas.microsoft.com/office/drawing/2014/main" id="{F4D277C8-4763-4B20-A1D2-68104048858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Round Diagonal Corner Rectangle 6">
                    <a:extLst>
                      <a:ext uri="{FF2B5EF4-FFF2-40B4-BE49-F238E27FC236}">
                        <a16:creationId xmlns:a16="http://schemas.microsoft.com/office/drawing/2014/main" id="{33EADAD5-D5F3-40B2-85DB-409A53CB77BA}"/>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0" name="Group 8">
                  <a:extLst>
                    <a:ext uri="{FF2B5EF4-FFF2-40B4-BE49-F238E27FC236}">
                      <a16:creationId xmlns:a16="http://schemas.microsoft.com/office/drawing/2014/main" id="{1C4FFD9E-D52E-4B63-BF01-448A231A6CA8}"/>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41" name="Round Diagonal Corner Rectangle 44">
                    <a:extLst>
                      <a:ext uri="{FF2B5EF4-FFF2-40B4-BE49-F238E27FC236}">
                        <a16:creationId xmlns:a16="http://schemas.microsoft.com/office/drawing/2014/main" id="{14A619A8-2355-433B-8459-809D52818892}"/>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Round Diagonal Corner Rectangle 45">
                    <a:extLst>
                      <a:ext uri="{FF2B5EF4-FFF2-40B4-BE49-F238E27FC236}">
                        <a16:creationId xmlns:a16="http://schemas.microsoft.com/office/drawing/2014/main" id="{DFECDD74-3E23-4614-A8D5-5BD48A5B2A9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Round Diagonal Corner Rectangle 46">
                    <a:extLst>
                      <a:ext uri="{FF2B5EF4-FFF2-40B4-BE49-F238E27FC236}">
                        <a16:creationId xmlns:a16="http://schemas.microsoft.com/office/drawing/2014/main" id="{BA0FACB2-9C05-4071-8AB0-6163AD6A9F10}"/>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Round Diagonal Corner Rectangle 47">
                    <a:extLst>
                      <a:ext uri="{FF2B5EF4-FFF2-40B4-BE49-F238E27FC236}">
                        <a16:creationId xmlns:a16="http://schemas.microsoft.com/office/drawing/2014/main" id="{413AFD64-5F74-45C8-8DCF-99C80EEE17C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Round Diagonal Corner Rectangle 48">
                    <a:extLst>
                      <a:ext uri="{FF2B5EF4-FFF2-40B4-BE49-F238E27FC236}">
                        <a16:creationId xmlns:a16="http://schemas.microsoft.com/office/drawing/2014/main" id="{34EBC36C-BE8B-4CF7-B23C-937DE00D898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0" name="Group 499">
                <a:extLst>
                  <a:ext uri="{FF2B5EF4-FFF2-40B4-BE49-F238E27FC236}">
                    <a16:creationId xmlns:a16="http://schemas.microsoft.com/office/drawing/2014/main" id="{3B183616-03A8-473A-B629-66C5D7EFC906}"/>
                  </a:ext>
                </a:extLst>
              </p:cNvPr>
              <p:cNvGrpSpPr/>
              <p:nvPr/>
            </p:nvGrpSpPr>
            <p:grpSpPr>
              <a:xfrm rot="8113811">
                <a:off x="1438523" y="2207715"/>
                <a:ext cx="1390153" cy="762604"/>
                <a:chOff x="4567827" y="970271"/>
                <a:chExt cx="1595182" cy="1230216"/>
              </a:xfrm>
            </p:grpSpPr>
            <p:grpSp>
              <p:nvGrpSpPr>
                <p:cNvPr id="527" name="Group 7">
                  <a:extLst>
                    <a:ext uri="{FF2B5EF4-FFF2-40B4-BE49-F238E27FC236}">
                      <a16:creationId xmlns:a16="http://schemas.microsoft.com/office/drawing/2014/main" id="{6B927F3B-E01B-4F3F-B572-6DDB440E30E3}"/>
                    </a:ext>
                  </a:extLst>
                </p:cNvPr>
                <p:cNvGrpSpPr/>
                <p:nvPr/>
              </p:nvGrpSpPr>
              <p:grpSpPr>
                <a:xfrm>
                  <a:off x="4567827" y="970271"/>
                  <a:ext cx="1176558" cy="776349"/>
                  <a:chOff x="4567827" y="970271"/>
                  <a:chExt cx="1176558" cy="776349"/>
                </a:xfrm>
                <a:solidFill>
                  <a:schemeClr val="accent3">
                    <a:lumMod val="50000"/>
                  </a:schemeClr>
                </a:solidFill>
              </p:grpSpPr>
              <p:sp>
                <p:nvSpPr>
                  <p:cNvPr id="534" name="Round Diagonal Corner Rectangle 2">
                    <a:extLst>
                      <a:ext uri="{FF2B5EF4-FFF2-40B4-BE49-F238E27FC236}">
                        <a16:creationId xmlns:a16="http://schemas.microsoft.com/office/drawing/2014/main" id="{84D7F3C0-AD30-40CA-91D2-5F1CD270EB5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Round Diagonal Corner Rectangle 3">
                    <a:extLst>
                      <a:ext uri="{FF2B5EF4-FFF2-40B4-BE49-F238E27FC236}">
                        <a16:creationId xmlns:a16="http://schemas.microsoft.com/office/drawing/2014/main" id="{570AD895-E74C-486C-AAF5-03DD252B3CC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Round Diagonal Corner Rectangle 4">
                    <a:extLst>
                      <a:ext uri="{FF2B5EF4-FFF2-40B4-BE49-F238E27FC236}">
                        <a16:creationId xmlns:a16="http://schemas.microsoft.com/office/drawing/2014/main" id="{3D452FCF-2D67-47B7-9D59-E0499C35546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Round Diagonal Corner Rectangle 5">
                    <a:extLst>
                      <a:ext uri="{FF2B5EF4-FFF2-40B4-BE49-F238E27FC236}">
                        <a16:creationId xmlns:a16="http://schemas.microsoft.com/office/drawing/2014/main" id="{98E1B3BB-0920-40A0-A17A-5DA42AEB8A1F}"/>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Round Diagonal Corner Rectangle 6">
                    <a:extLst>
                      <a:ext uri="{FF2B5EF4-FFF2-40B4-BE49-F238E27FC236}">
                        <a16:creationId xmlns:a16="http://schemas.microsoft.com/office/drawing/2014/main" id="{EC2CD6CA-024C-4ABD-9ADC-633F354691F5}"/>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8" name="Group 8">
                  <a:extLst>
                    <a:ext uri="{FF2B5EF4-FFF2-40B4-BE49-F238E27FC236}">
                      <a16:creationId xmlns:a16="http://schemas.microsoft.com/office/drawing/2014/main" id="{7FE1409A-00AD-4D1C-B580-C18CFB8CD9B5}"/>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29" name="Round Diagonal Corner Rectangle 57">
                    <a:extLst>
                      <a:ext uri="{FF2B5EF4-FFF2-40B4-BE49-F238E27FC236}">
                        <a16:creationId xmlns:a16="http://schemas.microsoft.com/office/drawing/2014/main" id="{8E7C787B-56B3-435E-9609-2A164FF5E46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Round Diagonal Corner Rectangle 58">
                    <a:extLst>
                      <a:ext uri="{FF2B5EF4-FFF2-40B4-BE49-F238E27FC236}">
                        <a16:creationId xmlns:a16="http://schemas.microsoft.com/office/drawing/2014/main" id="{48E2443C-5853-442E-84D1-41DF7FAA9042}"/>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Round Diagonal Corner Rectangle 59">
                    <a:extLst>
                      <a:ext uri="{FF2B5EF4-FFF2-40B4-BE49-F238E27FC236}">
                        <a16:creationId xmlns:a16="http://schemas.microsoft.com/office/drawing/2014/main" id="{AE8DF496-01C0-4EC9-8824-47919C5842A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Round Diagonal Corner Rectangle 60">
                    <a:extLst>
                      <a:ext uri="{FF2B5EF4-FFF2-40B4-BE49-F238E27FC236}">
                        <a16:creationId xmlns:a16="http://schemas.microsoft.com/office/drawing/2014/main" id="{C894907D-57C6-4568-933F-9771E4E643E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Round Diagonal Corner Rectangle 61">
                    <a:extLst>
                      <a:ext uri="{FF2B5EF4-FFF2-40B4-BE49-F238E27FC236}">
                        <a16:creationId xmlns:a16="http://schemas.microsoft.com/office/drawing/2014/main" id="{03EA9488-59A9-4444-9844-8A87B15E1D18}"/>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1" name="Group 500">
                <a:extLst>
                  <a:ext uri="{FF2B5EF4-FFF2-40B4-BE49-F238E27FC236}">
                    <a16:creationId xmlns:a16="http://schemas.microsoft.com/office/drawing/2014/main" id="{10249B71-7667-4DE5-A194-11C7391930FC}"/>
                  </a:ext>
                </a:extLst>
              </p:cNvPr>
              <p:cNvGrpSpPr/>
              <p:nvPr/>
            </p:nvGrpSpPr>
            <p:grpSpPr>
              <a:xfrm rot="9089938">
                <a:off x="2556363" y="1661184"/>
                <a:ext cx="1090262" cy="771324"/>
                <a:chOff x="4567827" y="970271"/>
                <a:chExt cx="1595182" cy="1230216"/>
              </a:xfrm>
            </p:grpSpPr>
            <p:grpSp>
              <p:nvGrpSpPr>
                <p:cNvPr id="515" name="Group 7">
                  <a:extLst>
                    <a:ext uri="{FF2B5EF4-FFF2-40B4-BE49-F238E27FC236}">
                      <a16:creationId xmlns:a16="http://schemas.microsoft.com/office/drawing/2014/main" id="{9BE2EE28-A621-46D6-891D-CF7448CFFD5D}"/>
                    </a:ext>
                  </a:extLst>
                </p:cNvPr>
                <p:cNvGrpSpPr/>
                <p:nvPr/>
              </p:nvGrpSpPr>
              <p:grpSpPr>
                <a:xfrm>
                  <a:off x="4567827" y="970271"/>
                  <a:ext cx="1176558" cy="776349"/>
                  <a:chOff x="4567827" y="970271"/>
                  <a:chExt cx="1176558" cy="776349"/>
                </a:xfrm>
                <a:solidFill>
                  <a:schemeClr val="accent3">
                    <a:lumMod val="50000"/>
                  </a:schemeClr>
                </a:solidFill>
              </p:grpSpPr>
              <p:sp>
                <p:nvSpPr>
                  <p:cNvPr id="522" name="Round Diagonal Corner Rectangle 2">
                    <a:extLst>
                      <a:ext uri="{FF2B5EF4-FFF2-40B4-BE49-F238E27FC236}">
                        <a16:creationId xmlns:a16="http://schemas.microsoft.com/office/drawing/2014/main" id="{428DC201-208D-4E7E-BC7F-0773C4EFC8A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Round Diagonal Corner Rectangle 3">
                    <a:extLst>
                      <a:ext uri="{FF2B5EF4-FFF2-40B4-BE49-F238E27FC236}">
                        <a16:creationId xmlns:a16="http://schemas.microsoft.com/office/drawing/2014/main" id="{F02CA52F-0329-4171-9C4F-7B832B2DD3B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Round Diagonal Corner Rectangle 4">
                    <a:extLst>
                      <a:ext uri="{FF2B5EF4-FFF2-40B4-BE49-F238E27FC236}">
                        <a16:creationId xmlns:a16="http://schemas.microsoft.com/office/drawing/2014/main" id="{DC36A00F-C803-445E-B00C-FDF4312164F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Round Diagonal Corner Rectangle 5">
                    <a:extLst>
                      <a:ext uri="{FF2B5EF4-FFF2-40B4-BE49-F238E27FC236}">
                        <a16:creationId xmlns:a16="http://schemas.microsoft.com/office/drawing/2014/main" id="{180FF127-F68E-4E7B-AD21-8BF965AD79A8}"/>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Round Diagonal Corner Rectangle 6">
                    <a:extLst>
                      <a:ext uri="{FF2B5EF4-FFF2-40B4-BE49-F238E27FC236}">
                        <a16:creationId xmlns:a16="http://schemas.microsoft.com/office/drawing/2014/main" id="{0D19615B-C13E-4E2D-B33A-AED7CDE13E3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6" name="Group 8">
                  <a:extLst>
                    <a:ext uri="{FF2B5EF4-FFF2-40B4-BE49-F238E27FC236}">
                      <a16:creationId xmlns:a16="http://schemas.microsoft.com/office/drawing/2014/main" id="{D152D317-11E1-470A-A496-145472E1141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17" name="Round Diagonal Corner Rectangle 70">
                    <a:extLst>
                      <a:ext uri="{FF2B5EF4-FFF2-40B4-BE49-F238E27FC236}">
                        <a16:creationId xmlns:a16="http://schemas.microsoft.com/office/drawing/2014/main" id="{EECF11EA-F45E-4DD3-8E44-A72F7397138F}"/>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Round Diagonal Corner Rectangle 71">
                    <a:extLst>
                      <a:ext uri="{FF2B5EF4-FFF2-40B4-BE49-F238E27FC236}">
                        <a16:creationId xmlns:a16="http://schemas.microsoft.com/office/drawing/2014/main" id="{49532715-285F-4885-AB74-D98D310D7F0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Round Diagonal Corner Rectangle 72">
                    <a:extLst>
                      <a:ext uri="{FF2B5EF4-FFF2-40B4-BE49-F238E27FC236}">
                        <a16:creationId xmlns:a16="http://schemas.microsoft.com/office/drawing/2014/main" id="{AB9A4F55-4C40-4322-9E4B-DA331BEF02D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Round Diagonal Corner Rectangle 73">
                    <a:extLst>
                      <a:ext uri="{FF2B5EF4-FFF2-40B4-BE49-F238E27FC236}">
                        <a16:creationId xmlns:a16="http://schemas.microsoft.com/office/drawing/2014/main" id="{E6B2D4CF-7227-4250-A721-371ACDE9175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Round Diagonal Corner Rectangle 74">
                    <a:extLst>
                      <a:ext uri="{FF2B5EF4-FFF2-40B4-BE49-F238E27FC236}">
                        <a16:creationId xmlns:a16="http://schemas.microsoft.com/office/drawing/2014/main" id="{EE40FFCF-63D2-4CAB-AD5B-D85C650BAAF9}"/>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2" name="Group 501">
                <a:extLst>
                  <a:ext uri="{FF2B5EF4-FFF2-40B4-BE49-F238E27FC236}">
                    <a16:creationId xmlns:a16="http://schemas.microsoft.com/office/drawing/2014/main" id="{E69F4FD1-6E87-48DC-BCF5-B2633F5EA7C0}"/>
                  </a:ext>
                </a:extLst>
              </p:cNvPr>
              <p:cNvGrpSpPr/>
              <p:nvPr/>
            </p:nvGrpSpPr>
            <p:grpSpPr>
              <a:xfrm rot="13486189" flipH="1">
                <a:off x="1389306" y="2685691"/>
                <a:ext cx="1345945" cy="1037421"/>
                <a:chOff x="4567827" y="970271"/>
                <a:chExt cx="1595182" cy="1230216"/>
              </a:xfrm>
            </p:grpSpPr>
            <p:grpSp>
              <p:nvGrpSpPr>
                <p:cNvPr id="503" name="Group 7">
                  <a:extLst>
                    <a:ext uri="{FF2B5EF4-FFF2-40B4-BE49-F238E27FC236}">
                      <a16:creationId xmlns:a16="http://schemas.microsoft.com/office/drawing/2014/main" id="{3664FAB0-F134-4E6E-919B-5DD048C469C5}"/>
                    </a:ext>
                  </a:extLst>
                </p:cNvPr>
                <p:cNvGrpSpPr/>
                <p:nvPr/>
              </p:nvGrpSpPr>
              <p:grpSpPr>
                <a:xfrm>
                  <a:off x="4567827" y="970271"/>
                  <a:ext cx="1176558" cy="776349"/>
                  <a:chOff x="4567827" y="970271"/>
                  <a:chExt cx="1176558" cy="776349"/>
                </a:xfrm>
                <a:solidFill>
                  <a:schemeClr val="accent3">
                    <a:lumMod val="50000"/>
                  </a:schemeClr>
                </a:solidFill>
              </p:grpSpPr>
              <p:sp>
                <p:nvSpPr>
                  <p:cNvPr id="510" name="Round Diagonal Corner Rectangle 2">
                    <a:extLst>
                      <a:ext uri="{FF2B5EF4-FFF2-40B4-BE49-F238E27FC236}">
                        <a16:creationId xmlns:a16="http://schemas.microsoft.com/office/drawing/2014/main" id="{62E10E3B-E9E7-4E5C-8402-E1D55A58510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Round Diagonal Corner Rectangle 3">
                    <a:extLst>
                      <a:ext uri="{FF2B5EF4-FFF2-40B4-BE49-F238E27FC236}">
                        <a16:creationId xmlns:a16="http://schemas.microsoft.com/office/drawing/2014/main" id="{B01F0BEB-3D1D-4580-85A2-C462447EF50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Round Diagonal Corner Rectangle 4">
                    <a:extLst>
                      <a:ext uri="{FF2B5EF4-FFF2-40B4-BE49-F238E27FC236}">
                        <a16:creationId xmlns:a16="http://schemas.microsoft.com/office/drawing/2014/main" id="{F6208BCC-1386-4B6C-AA3F-24B7B8C581E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Round Diagonal Corner Rectangle 5">
                    <a:extLst>
                      <a:ext uri="{FF2B5EF4-FFF2-40B4-BE49-F238E27FC236}">
                        <a16:creationId xmlns:a16="http://schemas.microsoft.com/office/drawing/2014/main" id="{1611456E-4B0F-455F-9454-281089EFE71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Round Diagonal Corner Rectangle 6">
                    <a:extLst>
                      <a:ext uri="{FF2B5EF4-FFF2-40B4-BE49-F238E27FC236}">
                        <a16:creationId xmlns:a16="http://schemas.microsoft.com/office/drawing/2014/main" id="{B0E8E054-45CC-40BF-94CB-E3C03A9D6ABE}"/>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4" name="Group 8">
                  <a:extLst>
                    <a:ext uri="{FF2B5EF4-FFF2-40B4-BE49-F238E27FC236}">
                      <a16:creationId xmlns:a16="http://schemas.microsoft.com/office/drawing/2014/main" id="{D2CA8B11-EB10-43C7-971D-E6262EBA5BEC}"/>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05" name="Round Diagonal Corner Rectangle 83">
                    <a:extLst>
                      <a:ext uri="{FF2B5EF4-FFF2-40B4-BE49-F238E27FC236}">
                        <a16:creationId xmlns:a16="http://schemas.microsoft.com/office/drawing/2014/main" id="{2F5A2099-3F57-46E8-B7A0-6384D0F1DB5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Round Diagonal Corner Rectangle 84">
                    <a:extLst>
                      <a:ext uri="{FF2B5EF4-FFF2-40B4-BE49-F238E27FC236}">
                        <a16:creationId xmlns:a16="http://schemas.microsoft.com/office/drawing/2014/main" id="{84D8F61E-B633-4C2D-BE93-6F4F3D9199E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Round Diagonal Corner Rectangle 85">
                    <a:extLst>
                      <a:ext uri="{FF2B5EF4-FFF2-40B4-BE49-F238E27FC236}">
                        <a16:creationId xmlns:a16="http://schemas.microsoft.com/office/drawing/2014/main" id="{B746566A-6DC5-434D-A43B-0396375B42A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ound Diagonal Corner Rectangle 86">
                    <a:extLst>
                      <a:ext uri="{FF2B5EF4-FFF2-40B4-BE49-F238E27FC236}">
                        <a16:creationId xmlns:a16="http://schemas.microsoft.com/office/drawing/2014/main" id="{DD0E1BE4-236F-441D-A025-4E6231CAAD3B}"/>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Round Diagonal Corner Rectangle 87">
                    <a:extLst>
                      <a:ext uri="{FF2B5EF4-FFF2-40B4-BE49-F238E27FC236}">
                        <a16:creationId xmlns:a16="http://schemas.microsoft.com/office/drawing/2014/main" id="{632B8080-EEDD-4654-A5F5-EFFE2E5FEAE1}"/>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1" name="Group 70">
              <a:extLst>
                <a:ext uri="{FF2B5EF4-FFF2-40B4-BE49-F238E27FC236}">
                  <a16:creationId xmlns:a16="http://schemas.microsoft.com/office/drawing/2014/main" id="{A8DF1558-B18D-4C2F-AFC2-5F0D0D8CBECC}"/>
                </a:ext>
              </a:extLst>
            </p:cNvPr>
            <p:cNvGrpSpPr/>
            <p:nvPr/>
          </p:nvGrpSpPr>
          <p:grpSpPr>
            <a:xfrm>
              <a:off x="9535873" y="3705252"/>
              <a:ext cx="1015120" cy="696482"/>
              <a:chOff x="3480816" y="1417320"/>
              <a:chExt cx="4105975" cy="2871216"/>
            </a:xfrm>
          </p:grpSpPr>
          <p:grpSp>
            <p:nvGrpSpPr>
              <p:cNvPr id="483" name="Group 482">
                <a:extLst>
                  <a:ext uri="{FF2B5EF4-FFF2-40B4-BE49-F238E27FC236}">
                    <a16:creationId xmlns:a16="http://schemas.microsoft.com/office/drawing/2014/main" id="{BE14B4CD-5ABA-4AD0-9E07-988023463DA8}"/>
                  </a:ext>
                </a:extLst>
              </p:cNvPr>
              <p:cNvGrpSpPr/>
              <p:nvPr/>
            </p:nvGrpSpPr>
            <p:grpSpPr>
              <a:xfrm>
                <a:off x="4489705" y="1779294"/>
                <a:ext cx="1630864" cy="1887450"/>
                <a:chOff x="7653422" y="1435608"/>
                <a:chExt cx="2769586" cy="3757446"/>
              </a:xfrm>
            </p:grpSpPr>
            <p:sp>
              <p:nvSpPr>
                <p:cNvPr id="493" name="Rectangle 2">
                  <a:extLst>
                    <a:ext uri="{FF2B5EF4-FFF2-40B4-BE49-F238E27FC236}">
                      <a16:creationId xmlns:a16="http://schemas.microsoft.com/office/drawing/2014/main" id="{7A1F78C6-7F05-4836-9F9F-DAA8140A4CDB}"/>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Freeform: Shape 493">
                  <a:extLst>
                    <a:ext uri="{FF2B5EF4-FFF2-40B4-BE49-F238E27FC236}">
                      <a16:creationId xmlns:a16="http://schemas.microsoft.com/office/drawing/2014/main" id="{8A753CB4-F056-4E09-9137-AA70D363C741}"/>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84" name="Group 483">
                <a:extLst>
                  <a:ext uri="{FF2B5EF4-FFF2-40B4-BE49-F238E27FC236}">
                    <a16:creationId xmlns:a16="http://schemas.microsoft.com/office/drawing/2014/main" id="{2782951F-69E6-4BD1-ACE0-4EEF2E31BFF3}"/>
                  </a:ext>
                </a:extLst>
              </p:cNvPr>
              <p:cNvGrpSpPr/>
              <p:nvPr/>
            </p:nvGrpSpPr>
            <p:grpSpPr>
              <a:xfrm>
                <a:off x="5218177" y="1636776"/>
                <a:ext cx="1822482" cy="2109216"/>
                <a:chOff x="7653422" y="1435608"/>
                <a:chExt cx="2769586" cy="3757446"/>
              </a:xfrm>
            </p:grpSpPr>
            <p:sp>
              <p:nvSpPr>
                <p:cNvPr id="491" name="Rectangle 2">
                  <a:extLst>
                    <a:ext uri="{FF2B5EF4-FFF2-40B4-BE49-F238E27FC236}">
                      <a16:creationId xmlns:a16="http://schemas.microsoft.com/office/drawing/2014/main" id="{E8E6AEA3-26BF-421D-BE97-F260EBF45061}"/>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Freeform: Shape 491">
                  <a:extLst>
                    <a:ext uri="{FF2B5EF4-FFF2-40B4-BE49-F238E27FC236}">
                      <a16:creationId xmlns:a16="http://schemas.microsoft.com/office/drawing/2014/main" id="{F60F9642-5EA1-4D85-B351-5880149DA31F}"/>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85" name="Group 484">
                <a:extLst>
                  <a:ext uri="{FF2B5EF4-FFF2-40B4-BE49-F238E27FC236}">
                    <a16:creationId xmlns:a16="http://schemas.microsoft.com/office/drawing/2014/main" id="{985B5C74-8FE4-4D2E-9D25-067F42A70C92}"/>
                  </a:ext>
                </a:extLst>
              </p:cNvPr>
              <p:cNvGrpSpPr/>
              <p:nvPr/>
            </p:nvGrpSpPr>
            <p:grpSpPr>
              <a:xfrm>
                <a:off x="3480816" y="1417320"/>
                <a:ext cx="2162223" cy="2502408"/>
                <a:chOff x="7653422" y="1435608"/>
                <a:chExt cx="2769586" cy="3757446"/>
              </a:xfrm>
            </p:grpSpPr>
            <p:sp>
              <p:nvSpPr>
                <p:cNvPr id="489" name="Rectangle 2">
                  <a:extLst>
                    <a:ext uri="{FF2B5EF4-FFF2-40B4-BE49-F238E27FC236}">
                      <a16:creationId xmlns:a16="http://schemas.microsoft.com/office/drawing/2014/main" id="{C0A4A773-2195-4A5E-B885-3685F8B85E57}"/>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Freeform: Shape 489">
                  <a:extLst>
                    <a:ext uri="{FF2B5EF4-FFF2-40B4-BE49-F238E27FC236}">
                      <a16:creationId xmlns:a16="http://schemas.microsoft.com/office/drawing/2014/main" id="{E334A08F-E3A4-4E9D-B5C9-B08FA0C09B94}"/>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86" name="Group 485">
                <a:extLst>
                  <a:ext uri="{FF2B5EF4-FFF2-40B4-BE49-F238E27FC236}">
                    <a16:creationId xmlns:a16="http://schemas.microsoft.com/office/drawing/2014/main" id="{6F3C2249-6E5D-49C0-81C4-C54C76F2988F}"/>
                  </a:ext>
                </a:extLst>
              </p:cNvPr>
              <p:cNvGrpSpPr/>
              <p:nvPr/>
            </p:nvGrpSpPr>
            <p:grpSpPr>
              <a:xfrm>
                <a:off x="5394961" y="1751862"/>
                <a:ext cx="2191830" cy="2536674"/>
                <a:chOff x="7653422" y="1435608"/>
                <a:chExt cx="2769586" cy="3757446"/>
              </a:xfrm>
            </p:grpSpPr>
            <p:sp>
              <p:nvSpPr>
                <p:cNvPr id="487" name="Rectangle 2">
                  <a:extLst>
                    <a:ext uri="{FF2B5EF4-FFF2-40B4-BE49-F238E27FC236}">
                      <a16:creationId xmlns:a16="http://schemas.microsoft.com/office/drawing/2014/main" id="{C3A1B62F-A70C-445B-9E8C-B533C8E589F0}"/>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Freeform: Shape 487">
                  <a:extLst>
                    <a:ext uri="{FF2B5EF4-FFF2-40B4-BE49-F238E27FC236}">
                      <a16:creationId xmlns:a16="http://schemas.microsoft.com/office/drawing/2014/main" id="{1CC0A2C2-E135-4D28-A2BC-68C11C85A2E7}"/>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72" name="Group 71">
              <a:extLst>
                <a:ext uri="{FF2B5EF4-FFF2-40B4-BE49-F238E27FC236}">
                  <a16:creationId xmlns:a16="http://schemas.microsoft.com/office/drawing/2014/main" id="{DD2C264F-C253-4360-A6CD-1F5C9BCBC48E}"/>
                </a:ext>
              </a:extLst>
            </p:cNvPr>
            <p:cNvGrpSpPr/>
            <p:nvPr/>
          </p:nvGrpSpPr>
          <p:grpSpPr>
            <a:xfrm>
              <a:off x="9752434" y="3822429"/>
              <a:ext cx="384925" cy="648379"/>
              <a:chOff x="1241184" y="770000"/>
              <a:chExt cx="2405441" cy="4129562"/>
            </a:xfrm>
          </p:grpSpPr>
          <p:grpSp>
            <p:nvGrpSpPr>
              <p:cNvPr id="391" name="Group 390">
                <a:extLst>
                  <a:ext uri="{FF2B5EF4-FFF2-40B4-BE49-F238E27FC236}">
                    <a16:creationId xmlns:a16="http://schemas.microsoft.com/office/drawing/2014/main" id="{56CDEAE1-F72B-4E91-8C86-F6E4152651E8}"/>
                  </a:ext>
                </a:extLst>
              </p:cNvPr>
              <p:cNvGrpSpPr/>
              <p:nvPr/>
            </p:nvGrpSpPr>
            <p:grpSpPr>
              <a:xfrm>
                <a:off x="2133600" y="2743200"/>
                <a:ext cx="1295400" cy="990600"/>
                <a:chOff x="4567827" y="970271"/>
                <a:chExt cx="1595182" cy="1230216"/>
              </a:xfrm>
            </p:grpSpPr>
            <p:grpSp>
              <p:nvGrpSpPr>
                <p:cNvPr id="471" name="Group 470">
                  <a:extLst>
                    <a:ext uri="{FF2B5EF4-FFF2-40B4-BE49-F238E27FC236}">
                      <a16:creationId xmlns:a16="http://schemas.microsoft.com/office/drawing/2014/main" id="{465564EF-5F51-4FD4-817C-E5EDB8A48078}"/>
                    </a:ext>
                  </a:extLst>
                </p:cNvPr>
                <p:cNvGrpSpPr/>
                <p:nvPr/>
              </p:nvGrpSpPr>
              <p:grpSpPr>
                <a:xfrm>
                  <a:off x="4567827" y="970271"/>
                  <a:ext cx="1176558" cy="776349"/>
                  <a:chOff x="4567827" y="970271"/>
                  <a:chExt cx="1176558" cy="776349"/>
                </a:xfrm>
                <a:solidFill>
                  <a:schemeClr val="accent3">
                    <a:lumMod val="50000"/>
                  </a:schemeClr>
                </a:solidFill>
              </p:grpSpPr>
              <p:sp>
                <p:nvSpPr>
                  <p:cNvPr id="478" name="Round Diagonal Corner Rectangle 2">
                    <a:extLst>
                      <a:ext uri="{FF2B5EF4-FFF2-40B4-BE49-F238E27FC236}">
                        <a16:creationId xmlns:a16="http://schemas.microsoft.com/office/drawing/2014/main" id="{41410801-5AC5-4415-93BD-07929994101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Round Diagonal Corner Rectangle 3">
                    <a:extLst>
                      <a:ext uri="{FF2B5EF4-FFF2-40B4-BE49-F238E27FC236}">
                        <a16:creationId xmlns:a16="http://schemas.microsoft.com/office/drawing/2014/main" id="{F7DCDABD-17B2-46D9-A0B9-7060538FAE7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Round Diagonal Corner Rectangle 4">
                    <a:extLst>
                      <a:ext uri="{FF2B5EF4-FFF2-40B4-BE49-F238E27FC236}">
                        <a16:creationId xmlns:a16="http://schemas.microsoft.com/office/drawing/2014/main" id="{D76F8835-A528-4DF7-8ED8-61017CBEE84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Round Diagonal Corner Rectangle 5">
                    <a:extLst>
                      <a:ext uri="{FF2B5EF4-FFF2-40B4-BE49-F238E27FC236}">
                        <a16:creationId xmlns:a16="http://schemas.microsoft.com/office/drawing/2014/main" id="{A5BA2491-80AC-44D2-AAE8-1877C6A7147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Round Diagonal Corner Rectangle 6">
                    <a:extLst>
                      <a:ext uri="{FF2B5EF4-FFF2-40B4-BE49-F238E27FC236}">
                        <a16:creationId xmlns:a16="http://schemas.microsoft.com/office/drawing/2014/main" id="{AFA5F9C3-AF1E-4D5A-BF41-1E840CD020AF}"/>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2" name="Group 471">
                  <a:extLst>
                    <a:ext uri="{FF2B5EF4-FFF2-40B4-BE49-F238E27FC236}">
                      <a16:creationId xmlns:a16="http://schemas.microsoft.com/office/drawing/2014/main" id="{D17CD7FE-4A2A-4D14-ACB5-D7366A2ED97A}"/>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73" name="Round Diagonal Corner Rectangle 9">
                    <a:extLst>
                      <a:ext uri="{FF2B5EF4-FFF2-40B4-BE49-F238E27FC236}">
                        <a16:creationId xmlns:a16="http://schemas.microsoft.com/office/drawing/2014/main" id="{AEF00A15-F6E8-4F77-99C3-D85A9542C46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Round Diagonal Corner Rectangle 10">
                    <a:extLst>
                      <a:ext uri="{FF2B5EF4-FFF2-40B4-BE49-F238E27FC236}">
                        <a16:creationId xmlns:a16="http://schemas.microsoft.com/office/drawing/2014/main" id="{FA074548-BB87-4D33-B467-479FFD297DAD}"/>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Round Diagonal Corner Rectangle 11">
                    <a:extLst>
                      <a:ext uri="{FF2B5EF4-FFF2-40B4-BE49-F238E27FC236}">
                        <a16:creationId xmlns:a16="http://schemas.microsoft.com/office/drawing/2014/main" id="{9FF533E8-10F9-45BE-8531-235DD43FD7C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Round Diagonal Corner Rectangle 12">
                    <a:extLst>
                      <a:ext uri="{FF2B5EF4-FFF2-40B4-BE49-F238E27FC236}">
                        <a16:creationId xmlns:a16="http://schemas.microsoft.com/office/drawing/2014/main" id="{10B17004-968D-4C89-AB4B-CAA50136EFD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Round Diagonal Corner Rectangle 13">
                    <a:extLst>
                      <a:ext uri="{FF2B5EF4-FFF2-40B4-BE49-F238E27FC236}">
                        <a16:creationId xmlns:a16="http://schemas.microsoft.com/office/drawing/2014/main" id="{5A190C1D-DD13-4DEB-BDC9-9463986626D2}"/>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2" name="Double Wave 391">
                <a:extLst>
                  <a:ext uri="{FF2B5EF4-FFF2-40B4-BE49-F238E27FC236}">
                    <a16:creationId xmlns:a16="http://schemas.microsoft.com/office/drawing/2014/main" id="{2E20786F-6C95-428F-ADF9-2ADF3859273C}"/>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3" name="Group 392">
                <a:extLst>
                  <a:ext uri="{FF2B5EF4-FFF2-40B4-BE49-F238E27FC236}">
                    <a16:creationId xmlns:a16="http://schemas.microsoft.com/office/drawing/2014/main" id="{86D27B10-2702-4840-A71A-C9592918AD03}"/>
                  </a:ext>
                </a:extLst>
              </p:cNvPr>
              <p:cNvGrpSpPr/>
              <p:nvPr/>
            </p:nvGrpSpPr>
            <p:grpSpPr>
              <a:xfrm rot="3721982">
                <a:off x="2072705" y="1965154"/>
                <a:ext cx="1219200" cy="940256"/>
                <a:chOff x="4567827" y="970271"/>
                <a:chExt cx="1595182" cy="1230216"/>
              </a:xfrm>
            </p:grpSpPr>
            <p:grpSp>
              <p:nvGrpSpPr>
                <p:cNvPr id="459" name="Group 7">
                  <a:extLst>
                    <a:ext uri="{FF2B5EF4-FFF2-40B4-BE49-F238E27FC236}">
                      <a16:creationId xmlns:a16="http://schemas.microsoft.com/office/drawing/2014/main" id="{8BFF983C-0A80-40C8-B30B-730744F3DC3E}"/>
                    </a:ext>
                  </a:extLst>
                </p:cNvPr>
                <p:cNvGrpSpPr/>
                <p:nvPr/>
              </p:nvGrpSpPr>
              <p:grpSpPr>
                <a:xfrm>
                  <a:off x="4567827" y="970271"/>
                  <a:ext cx="1176558" cy="776349"/>
                  <a:chOff x="4567827" y="970271"/>
                  <a:chExt cx="1176558" cy="776349"/>
                </a:xfrm>
                <a:solidFill>
                  <a:schemeClr val="accent3">
                    <a:lumMod val="50000"/>
                  </a:schemeClr>
                </a:solidFill>
              </p:grpSpPr>
              <p:sp>
                <p:nvSpPr>
                  <p:cNvPr id="466" name="Round Diagonal Corner Rectangle 2">
                    <a:extLst>
                      <a:ext uri="{FF2B5EF4-FFF2-40B4-BE49-F238E27FC236}">
                        <a16:creationId xmlns:a16="http://schemas.microsoft.com/office/drawing/2014/main" id="{8E4552DA-AD40-409F-885F-E5202AA8533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Round Diagonal Corner Rectangle 3">
                    <a:extLst>
                      <a:ext uri="{FF2B5EF4-FFF2-40B4-BE49-F238E27FC236}">
                        <a16:creationId xmlns:a16="http://schemas.microsoft.com/office/drawing/2014/main" id="{57F09871-74BF-4FF3-B3B2-CD409BC91FE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Round Diagonal Corner Rectangle 4">
                    <a:extLst>
                      <a:ext uri="{FF2B5EF4-FFF2-40B4-BE49-F238E27FC236}">
                        <a16:creationId xmlns:a16="http://schemas.microsoft.com/office/drawing/2014/main" id="{68996196-38ED-48E6-8F92-F883D9E6554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ound Diagonal Corner Rectangle 5">
                    <a:extLst>
                      <a:ext uri="{FF2B5EF4-FFF2-40B4-BE49-F238E27FC236}">
                        <a16:creationId xmlns:a16="http://schemas.microsoft.com/office/drawing/2014/main" id="{A000A430-354A-4ADF-A10D-39E52B09D9B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Round Diagonal Corner Rectangle 6">
                    <a:extLst>
                      <a:ext uri="{FF2B5EF4-FFF2-40B4-BE49-F238E27FC236}">
                        <a16:creationId xmlns:a16="http://schemas.microsoft.com/office/drawing/2014/main" id="{E4E23565-B659-46F4-A0FA-957B82E94B63}"/>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0" name="Group 8">
                  <a:extLst>
                    <a:ext uri="{FF2B5EF4-FFF2-40B4-BE49-F238E27FC236}">
                      <a16:creationId xmlns:a16="http://schemas.microsoft.com/office/drawing/2014/main" id="{B4F62EB7-FBF9-4008-A29E-81DF222872CE}"/>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61" name="Round Diagonal Corner Rectangle 18">
                    <a:extLst>
                      <a:ext uri="{FF2B5EF4-FFF2-40B4-BE49-F238E27FC236}">
                        <a16:creationId xmlns:a16="http://schemas.microsoft.com/office/drawing/2014/main" id="{3BE063E3-78FB-4DF7-8BA5-59253780D4F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Round Diagonal Corner Rectangle 19">
                    <a:extLst>
                      <a:ext uri="{FF2B5EF4-FFF2-40B4-BE49-F238E27FC236}">
                        <a16:creationId xmlns:a16="http://schemas.microsoft.com/office/drawing/2014/main" id="{99EC953E-C0E8-4727-9C7B-ECF785AEA68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ound Diagonal Corner Rectangle 20">
                    <a:extLst>
                      <a:ext uri="{FF2B5EF4-FFF2-40B4-BE49-F238E27FC236}">
                        <a16:creationId xmlns:a16="http://schemas.microsoft.com/office/drawing/2014/main" id="{B6580A8D-0966-4424-918A-84CB95695FA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Round Diagonal Corner Rectangle 21">
                    <a:extLst>
                      <a:ext uri="{FF2B5EF4-FFF2-40B4-BE49-F238E27FC236}">
                        <a16:creationId xmlns:a16="http://schemas.microsoft.com/office/drawing/2014/main" id="{D0E68C91-A2E5-48B0-A879-05B30909797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Round Diagonal Corner Rectangle 22">
                    <a:extLst>
                      <a:ext uri="{FF2B5EF4-FFF2-40B4-BE49-F238E27FC236}">
                        <a16:creationId xmlns:a16="http://schemas.microsoft.com/office/drawing/2014/main" id="{C36490FD-62F9-4651-8394-9F3699D7E151}"/>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4" name="Group 393">
                <a:extLst>
                  <a:ext uri="{FF2B5EF4-FFF2-40B4-BE49-F238E27FC236}">
                    <a16:creationId xmlns:a16="http://schemas.microsoft.com/office/drawing/2014/main" id="{D4FE1FF3-862C-444B-A5EE-887C1175FE7D}"/>
                  </a:ext>
                </a:extLst>
              </p:cNvPr>
              <p:cNvGrpSpPr/>
              <p:nvPr/>
            </p:nvGrpSpPr>
            <p:grpSpPr>
              <a:xfrm rot="20253845">
                <a:off x="1241184" y="1553241"/>
                <a:ext cx="1595182" cy="1230216"/>
                <a:chOff x="4567827" y="970271"/>
                <a:chExt cx="1595182" cy="1230216"/>
              </a:xfrm>
            </p:grpSpPr>
            <p:grpSp>
              <p:nvGrpSpPr>
                <p:cNvPr id="447" name="Group 7">
                  <a:extLst>
                    <a:ext uri="{FF2B5EF4-FFF2-40B4-BE49-F238E27FC236}">
                      <a16:creationId xmlns:a16="http://schemas.microsoft.com/office/drawing/2014/main" id="{0C44520B-0BD6-4C5E-98EA-D5CD3AE3BDBE}"/>
                    </a:ext>
                  </a:extLst>
                </p:cNvPr>
                <p:cNvGrpSpPr/>
                <p:nvPr/>
              </p:nvGrpSpPr>
              <p:grpSpPr>
                <a:xfrm>
                  <a:off x="4567827" y="970271"/>
                  <a:ext cx="1176558" cy="776349"/>
                  <a:chOff x="4567827" y="970271"/>
                  <a:chExt cx="1176558" cy="776349"/>
                </a:xfrm>
                <a:solidFill>
                  <a:schemeClr val="accent3">
                    <a:lumMod val="50000"/>
                  </a:schemeClr>
                </a:solidFill>
              </p:grpSpPr>
              <p:sp>
                <p:nvSpPr>
                  <p:cNvPr id="454" name="Round Diagonal Corner Rectangle 2">
                    <a:extLst>
                      <a:ext uri="{FF2B5EF4-FFF2-40B4-BE49-F238E27FC236}">
                        <a16:creationId xmlns:a16="http://schemas.microsoft.com/office/drawing/2014/main" id="{D6A660EB-24A1-475F-8852-F2E53542907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Round Diagonal Corner Rectangle 3">
                    <a:extLst>
                      <a:ext uri="{FF2B5EF4-FFF2-40B4-BE49-F238E27FC236}">
                        <a16:creationId xmlns:a16="http://schemas.microsoft.com/office/drawing/2014/main" id="{0EE26CD5-94E5-4265-8DA6-2D4AD5570E0E}"/>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ound Diagonal Corner Rectangle 4">
                    <a:extLst>
                      <a:ext uri="{FF2B5EF4-FFF2-40B4-BE49-F238E27FC236}">
                        <a16:creationId xmlns:a16="http://schemas.microsoft.com/office/drawing/2014/main" id="{069B285C-7693-4ACC-949C-E8935D472AD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Round Diagonal Corner Rectangle 5">
                    <a:extLst>
                      <a:ext uri="{FF2B5EF4-FFF2-40B4-BE49-F238E27FC236}">
                        <a16:creationId xmlns:a16="http://schemas.microsoft.com/office/drawing/2014/main" id="{D05410EA-716D-4C5E-A997-45445001E75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Round Diagonal Corner Rectangle 6">
                    <a:extLst>
                      <a:ext uri="{FF2B5EF4-FFF2-40B4-BE49-F238E27FC236}">
                        <a16:creationId xmlns:a16="http://schemas.microsoft.com/office/drawing/2014/main" id="{7D0FBAF8-89FD-4393-8EAD-6B225D69826F}"/>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8" name="Group 8">
                  <a:extLst>
                    <a:ext uri="{FF2B5EF4-FFF2-40B4-BE49-F238E27FC236}">
                      <a16:creationId xmlns:a16="http://schemas.microsoft.com/office/drawing/2014/main" id="{5ADCD269-0506-499F-B59B-232925BE89C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49" name="Round Diagonal Corner Rectangle 31">
                    <a:extLst>
                      <a:ext uri="{FF2B5EF4-FFF2-40B4-BE49-F238E27FC236}">
                        <a16:creationId xmlns:a16="http://schemas.microsoft.com/office/drawing/2014/main" id="{0E461197-07F3-4C8E-876F-27B1FCD12FB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Round Diagonal Corner Rectangle 32">
                    <a:extLst>
                      <a:ext uri="{FF2B5EF4-FFF2-40B4-BE49-F238E27FC236}">
                        <a16:creationId xmlns:a16="http://schemas.microsoft.com/office/drawing/2014/main" id="{7FE57246-D2BC-4B6C-BFFC-1EDEA8E307E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Round Diagonal Corner Rectangle 33">
                    <a:extLst>
                      <a:ext uri="{FF2B5EF4-FFF2-40B4-BE49-F238E27FC236}">
                        <a16:creationId xmlns:a16="http://schemas.microsoft.com/office/drawing/2014/main" id="{8D285FB4-6C08-4977-BDE0-8982C812F71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ound Diagonal Corner Rectangle 34">
                    <a:extLst>
                      <a:ext uri="{FF2B5EF4-FFF2-40B4-BE49-F238E27FC236}">
                        <a16:creationId xmlns:a16="http://schemas.microsoft.com/office/drawing/2014/main" id="{7021A2FE-2C44-4A72-A3C4-A64021E8CBD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Round Diagonal Corner Rectangle 35">
                    <a:extLst>
                      <a:ext uri="{FF2B5EF4-FFF2-40B4-BE49-F238E27FC236}">
                        <a16:creationId xmlns:a16="http://schemas.microsoft.com/office/drawing/2014/main" id="{377D6335-FB11-4342-ADA6-33BD8F25EF6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5" name="Group 394">
                <a:extLst>
                  <a:ext uri="{FF2B5EF4-FFF2-40B4-BE49-F238E27FC236}">
                    <a16:creationId xmlns:a16="http://schemas.microsoft.com/office/drawing/2014/main" id="{9778AEEE-3C98-44ED-868C-BEA11147AC02}"/>
                  </a:ext>
                </a:extLst>
              </p:cNvPr>
              <p:cNvGrpSpPr/>
              <p:nvPr/>
            </p:nvGrpSpPr>
            <p:grpSpPr>
              <a:xfrm rot="8113811">
                <a:off x="1943792" y="770000"/>
                <a:ext cx="1446415" cy="1355079"/>
                <a:chOff x="4567827" y="970271"/>
                <a:chExt cx="1595182" cy="1230216"/>
              </a:xfrm>
            </p:grpSpPr>
            <p:grpSp>
              <p:nvGrpSpPr>
                <p:cNvPr id="435" name="Group 7">
                  <a:extLst>
                    <a:ext uri="{FF2B5EF4-FFF2-40B4-BE49-F238E27FC236}">
                      <a16:creationId xmlns:a16="http://schemas.microsoft.com/office/drawing/2014/main" id="{D11842B5-15F9-44EC-B1AE-0B609A5B13E9}"/>
                    </a:ext>
                  </a:extLst>
                </p:cNvPr>
                <p:cNvGrpSpPr/>
                <p:nvPr/>
              </p:nvGrpSpPr>
              <p:grpSpPr>
                <a:xfrm>
                  <a:off x="4567827" y="970271"/>
                  <a:ext cx="1176558" cy="776349"/>
                  <a:chOff x="4567827" y="970271"/>
                  <a:chExt cx="1176558" cy="776349"/>
                </a:xfrm>
                <a:solidFill>
                  <a:schemeClr val="accent3">
                    <a:lumMod val="50000"/>
                  </a:schemeClr>
                </a:solidFill>
              </p:grpSpPr>
              <p:sp>
                <p:nvSpPr>
                  <p:cNvPr id="442" name="Round Diagonal Corner Rectangle 2">
                    <a:extLst>
                      <a:ext uri="{FF2B5EF4-FFF2-40B4-BE49-F238E27FC236}">
                        <a16:creationId xmlns:a16="http://schemas.microsoft.com/office/drawing/2014/main" id="{9A5951A1-760E-4D85-99C9-2CBAD6784962}"/>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Round Diagonal Corner Rectangle 3">
                    <a:extLst>
                      <a:ext uri="{FF2B5EF4-FFF2-40B4-BE49-F238E27FC236}">
                        <a16:creationId xmlns:a16="http://schemas.microsoft.com/office/drawing/2014/main" id="{E6F5EE5A-AC43-4C1C-A2E1-E1F6E8DC199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Round Diagonal Corner Rectangle 4">
                    <a:extLst>
                      <a:ext uri="{FF2B5EF4-FFF2-40B4-BE49-F238E27FC236}">
                        <a16:creationId xmlns:a16="http://schemas.microsoft.com/office/drawing/2014/main" id="{EDE1CB4F-429F-4D92-9EFD-96F50B26F553}"/>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Round Diagonal Corner Rectangle 5">
                    <a:extLst>
                      <a:ext uri="{FF2B5EF4-FFF2-40B4-BE49-F238E27FC236}">
                        <a16:creationId xmlns:a16="http://schemas.microsoft.com/office/drawing/2014/main" id="{27B23C54-43A8-43C2-807B-9ED5A7F2022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Round Diagonal Corner Rectangle 6">
                    <a:extLst>
                      <a:ext uri="{FF2B5EF4-FFF2-40B4-BE49-F238E27FC236}">
                        <a16:creationId xmlns:a16="http://schemas.microsoft.com/office/drawing/2014/main" id="{86F8576E-FAA6-408E-8DBD-2E1561274CB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6" name="Group 8">
                  <a:extLst>
                    <a:ext uri="{FF2B5EF4-FFF2-40B4-BE49-F238E27FC236}">
                      <a16:creationId xmlns:a16="http://schemas.microsoft.com/office/drawing/2014/main" id="{08B2502E-C9CB-452A-B896-7A1813AEA5D4}"/>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37" name="Round Diagonal Corner Rectangle 44">
                    <a:extLst>
                      <a:ext uri="{FF2B5EF4-FFF2-40B4-BE49-F238E27FC236}">
                        <a16:creationId xmlns:a16="http://schemas.microsoft.com/office/drawing/2014/main" id="{7A78B975-6CAC-401C-973C-1525DECEC7A9}"/>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Round Diagonal Corner Rectangle 45">
                    <a:extLst>
                      <a:ext uri="{FF2B5EF4-FFF2-40B4-BE49-F238E27FC236}">
                        <a16:creationId xmlns:a16="http://schemas.microsoft.com/office/drawing/2014/main" id="{2415EA90-6804-46D1-95F5-790BBBBF810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Round Diagonal Corner Rectangle 46">
                    <a:extLst>
                      <a:ext uri="{FF2B5EF4-FFF2-40B4-BE49-F238E27FC236}">
                        <a16:creationId xmlns:a16="http://schemas.microsoft.com/office/drawing/2014/main" id="{F98AF6AB-6257-4794-B305-52AE927BC49E}"/>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Round Diagonal Corner Rectangle 47">
                    <a:extLst>
                      <a:ext uri="{FF2B5EF4-FFF2-40B4-BE49-F238E27FC236}">
                        <a16:creationId xmlns:a16="http://schemas.microsoft.com/office/drawing/2014/main" id="{1F5F6A32-92F6-47CC-B925-DA8E2F30FA0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Round Diagonal Corner Rectangle 48">
                    <a:extLst>
                      <a:ext uri="{FF2B5EF4-FFF2-40B4-BE49-F238E27FC236}">
                        <a16:creationId xmlns:a16="http://schemas.microsoft.com/office/drawing/2014/main" id="{8F2E3566-0D4A-474E-9888-96DF36AC93A2}"/>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6" name="Group 395">
                <a:extLst>
                  <a:ext uri="{FF2B5EF4-FFF2-40B4-BE49-F238E27FC236}">
                    <a16:creationId xmlns:a16="http://schemas.microsoft.com/office/drawing/2014/main" id="{D9579D4A-CEF4-427C-BD48-E0ED3D80EA98}"/>
                  </a:ext>
                </a:extLst>
              </p:cNvPr>
              <p:cNvGrpSpPr/>
              <p:nvPr/>
            </p:nvGrpSpPr>
            <p:grpSpPr>
              <a:xfrm rot="8113811">
                <a:off x="1438523" y="2207715"/>
                <a:ext cx="1390153" cy="762604"/>
                <a:chOff x="4567827" y="970271"/>
                <a:chExt cx="1595182" cy="1230216"/>
              </a:xfrm>
            </p:grpSpPr>
            <p:grpSp>
              <p:nvGrpSpPr>
                <p:cNvPr id="423" name="Group 7">
                  <a:extLst>
                    <a:ext uri="{FF2B5EF4-FFF2-40B4-BE49-F238E27FC236}">
                      <a16:creationId xmlns:a16="http://schemas.microsoft.com/office/drawing/2014/main" id="{8E8072B2-24C5-488B-B536-C6929DF8502E}"/>
                    </a:ext>
                  </a:extLst>
                </p:cNvPr>
                <p:cNvGrpSpPr/>
                <p:nvPr/>
              </p:nvGrpSpPr>
              <p:grpSpPr>
                <a:xfrm>
                  <a:off x="4567827" y="970271"/>
                  <a:ext cx="1176558" cy="776349"/>
                  <a:chOff x="4567827" y="970271"/>
                  <a:chExt cx="1176558" cy="776349"/>
                </a:xfrm>
                <a:solidFill>
                  <a:schemeClr val="accent3">
                    <a:lumMod val="50000"/>
                  </a:schemeClr>
                </a:solidFill>
              </p:grpSpPr>
              <p:sp>
                <p:nvSpPr>
                  <p:cNvPr id="430" name="Round Diagonal Corner Rectangle 2">
                    <a:extLst>
                      <a:ext uri="{FF2B5EF4-FFF2-40B4-BE49-F238E27FC236}">
                        <a16:creationId xmlns:a16="http://schemas.microsoft.com/office/drawing/2014/main" id="{5E56E61A-B146-44CB-B213-8D1960497BE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ound Diagonal Corner Rectangle 3">
                    <a:extLst>
                      <a:ext uri="{FF2B5EF4-FFF2-40B4-BE49-F238E27FC236}">
                        <a16:creationId xmlns:a16="http://schemas.microsoft.com/office/drawing/2014/main" id="{88259AB9-3C7F-4E9F-AEAC-48DD91D02FA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Round Diagonal Corner Rectangle 4">
                    <a:extLst>
                      <a:ext uri="{FF2B5EF4-FFF2-40B4-BE49-F238E27FC236}">
                        <a16:creationId xmlns:a16="http://schemas.microsoft.com/office/drawing/2014/main" id="{156A0DB9-9F32-4BD9-BDF7-25E4F0148F4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Round Diagonal Corner Rectangle 5">
                    <a:extLst>
                      <a:ext uri="{FF2B5EF4-FFF2-40B4-BE49-F238E27FC236}">
                        <a16:creationId xmlns:a16="http://schemas.microsoft.com/office/drawing/2014/main" id="{A69CBAF0-3E61-4829-B5C2-0351A6AC4FE4}"/>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Round Diagonal Corner Rectangle 6">
                    <a:extLst>
                      <a:ext uri="{FF2B5EF4-FFF2-40B4-BE49-F238E27FC236}">
                        <a16:creationId xmlns:a16="http://schemas.microsoft.com/office/drawing/2014/main" id="{B58FDF52-5F8E-4C29-BE66-6365F93B284D}"/>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4" name="Group 8">
                  <a:extLst>
                    <a:ext uri="{FF2B5EF4-FFF2-40B4-BE49-F238E27FC236}">
                      <a16:creationId xmlns:a16="http://schemas.microsoft.com/office/drawing/2014/main" id="{5A425DF2-0829-4A3B-AD82-4D26B278FFA0}"/>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25" name="Round Diagonal Corner Rectangle 57">
                    <a:extLst>
                      <a:ext uri="{FF2B5EF4-FFF2-40B4-BE49-F238E27FC236}">
                        <a16:creationId xmlns:a16="http://schemas.microsoft.com/office/drawing/2014/main" id="{E508D84E-EEFC-486D-9E1B-84CB12D73C1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ound Diagonal Corner Rectangle 58">
                    <a:extLst>
                      <a:ext uri="{FF2B5EF4-FFF2-40B4-BE49-F238E27FC236}">
                        <a16:creationId xmlns:a16="http://schemas.microsoft.com/office/drawing/2014/main" id="{D2F920FA-F1B6-40FA-BEFF-5818E515570D}"/>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Round Diagonal Corner Rectangle 59">
                    <a:extLst>
                      <a:ext uri="{FF2B5EF4-FFF2-40B4-BE49-F238E27FC236}">
                        <a16:creationId xmlns:a16="http://schemas.microsoft.com/office/drawing/2014/main" id="{30C36D43-C6CB-4C97-A93C-C9132C07357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ound Diagonal Corner Rectangle 60">
                    <a:extLst>
                      <a:ext uri="{FF2B5EF4-FFF2-40B4-BE49-F238E27FC236}">
                        <a16:creationId xmlns:a16="http://schemas.microsoft.com/office/drawing/2014/main" id="{1AE3AA02-0769-46BA-AAB9-1B88EF82B56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ound Diagonal Corner Rectangle 61">
                    <a:extLst>
                      <a:ext uri="{FF2B5EF4-FFF2-40B4-BE49-F238E27FC236}">
                        <a16:creationId xmlns:a16="http://schemas.microsoft.com/office/drawing/2014/main" id="{61A2BAE9-285B-42A7-87F9-0D8B2A70B738}"/>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7" name="Group 396">
                <a:extLst>
                  <a:ext uri="{FF2B5EF4-FFF2-40B4-BE49-F238E27FC236}">
                    <a16:creationId xmlns:a16="http://schemas.microsoft.com/office/drawing/2014/main" id="{79F98B6A-472B-414A-8B08-04AA38272888}"/>
                  </a:ext>
                </a:extLst>
              </p:cNvPr>
              <p:cNvGrpSpPr/>
              <p:nvPr/>
            </p:nvGrpSpPr>
            <p:grpSpPr>
              <a:xfrm rot="9089938">
                <a:off x="2556363" y="1661184"/>
                <a:ext cx="1090262" cy="771324"/>
                <a:chOff x="4567827" y="970271"/>
                <a:chExt cx="1595182" cy="1230216"/>
              </a:xfrm>
            </p:grpSpPr>
            <p:grpSp>
              <p:nvGrpSpPr>
                <p:cNvPr id="411" name="Group 7">
                  <a:extLst>
                    <a:ext uri="{FF2B5EF4-FFF2-40B4-BE49-F238E27FC236}">
                      <a16:creationId xmlns:a16="http://schemas.microsoft.com/office/drawing/2014/main" id="{E35CC181-91B0-4CCC-8867-B043191A704C}"/>
                    </a:ext>
                  </a:extLst>
                </p:cNvPr>
                <p:cNvGrpSpPr/>
                <p:nvPr/>
              </p:nvGrpSpPr>
              <p:grpSpPr>
                <a:xfrm>
                  <a:off x="4567827" y="970271"/>
                  <a:ext cx="1176558" cy="776349"/>
                  <a:chOff x="4567827" y="970271"/>
                  <a:chExt cx="1176558" cy="776349"/>
                </a:xfrm>
                <a:solidFill>
                  <a:schemeClr val="accent3">
                    <a:lumMod val="50000"/>
                  </a:schemeClr>
                </a:solidFill>
              </p:grpSpPr>
              <p:sp>
                <p:nvSpPr>
                  <p:cNvPr id="418" name="Round Diagonal Corner Rectangle 2">
                    <a:extLst>
                      <a:ext uri="{FF2B5EF4-FFF2-40B4-BE49-F238E27FC236}">
                        <a16:creationId xmlns:a16="http://schemas.microsoft.com/office/drawing/2014/main" id="{EF2522C2-860F-4404-B17C-AC9BCEAE6CF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ound Diagonal Corner Rectangle 3">
                    <a:extLst>
                      <a:ext uri="{FF2B5EF4-FFF2-40B4-BE49-F238E27FC236}">
                        <a16:creationId xmlns:a16="http://schemas.microsoft.com/office/drawing/2014/main" id="{74863ED8-044B-4B45-9834-E2D22789853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Round Diagonal Corner Rectangle 4">
                    <a:extLst>
                      <a:ext uri="{FF2B5EF4-FFF2-40B4-BE49-F238E27FC236}">
                        <a16:creationId xmlns:a16="http://schemas.microsoft.com/office/drawing/2014/main" id="{A0C39FAB-E44F-4E00-8115-4F423CE7582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ound Diagonal Corner Rectangle 5">
                    <a:extLst>
                      <a:ext uri="{FF2B5EF4-FFF2-40B4-BE49-F238E27FC236}">
                        <a16:creationId xmlns:a16="http://schemas.microsoft.com/office/drawing/2014/main" id="{E71482C6-DFB1-4455-94D8-7081D2FD77A5}"/>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Round Diagonal Corner Rectangle 6">
                    <a:extLst>
                      <a:ext uri="{FF2B5EF4-FFF2-40B4-BE49-F238E27FC236}">
                        <a16:creationId xmlns:a16="http://schemas.microsoft.com/office/drawing/2014/main" id="{BFC507E5-9709-4D1D-AFE6-77CFF16D07F1}"/>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2" name="Group 8">
                  <a:extLst>
                    <a:ext uri="{FF2B5EF4-FFF2-40B4-BE49-F238E27FC236}">
                      <a16:creationId xmlns:a16="http://schemas.microsoft.com/office/drawing/2014/main" id="{E2CC35BA-592E-464A-A555-14106076539E}"/>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13" name="Round Diagonal Corner Rectangle 70">
                    <a:extLst>
                      <a:ext uri="{FF2B5EF4-FFF2-40B4-BE49-F238E27FC236}">
                        <a16:creationId xmlns:a16="http://schemas.microsoft.com/office/drawing/2014/main" id="{45BCA3B9-9C13-41A4-AEE5-9FD0366E94AC}"/>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ound Diagonal Corner Rectangle 71">
                    <a:extLst>
                      <a:ext uri="{FF2B5EF4-FFF2-40B4-BE49-F238E27FC236}">
                        <a16:creationId xmlns:a16="http://schemas.microsoft.com/office/drawing/2014/main" id="{59E3F8D8-2D94-4249-B43C-1D534E9821E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ound Diagonal Corner Rectangle 72">
                    <a:extLst>
                      <a:ext uri="{FF2B5EF4-FFF2-40B4-BE49-F238E27FC236}">
                        <a16:creationId xmlns:a16="http://schemas.microsoft.com/office/drawing/2014/main" id="{FA9829AD-C1AE-4FBA-A717-B6972ABC2CE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ound Diagonal Corner Rectangle 73">
                    <a:extLst>
                      <a:ext uri="{FF2B5EF4-FFF2-40B4-BE49-F238E27FC236}">
                        <a16:creationId xmlns:a16="http://schemas.microsoft.com/office/drawing/2014/main" id="{4B82895B-D63B-4E4B-91A0-85163E09B23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Round Diagonal Corner Rectangle 74">
                    <a:extLst>
                      <a:ext uri="{FF2B5EF4-FFF2-40B4-BE49-F238E27FC236}">
                        <a16:creationId xmlns:a16="http://schemas.microsoft.com/office/drawing/2014/main" id="{1A88C993-ECCA-476A-AF51-450C1E7161B7}"/>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8" name="Group 397">
                <a:extLst>
                  <a:ext uri="{FF2B5EF4-FFF2-40B4-BE49-F238E27FC236}">
                    <a16:creationId xmlns:a16="http://schemas.microsoft.com/office/drawing/2014/main" id="{C2EAF822-F352-48C6-9C1B-E86FAD2B1D58}"/>
                  </a:ext>
                </a:extLst>
              </p:cNvPr>
              <p:cNvGrpSpPr/>
              <p:nvPr/>
            </p:nvGrpSpPr>
            <p:grpSpPr>
              <a:xfrm rot="13486189" flipH="1">
                <a:off x="1389306" y="2685691"/>
                <a:ext cx="1345945" cy="1037421"/>
                <a:chOff x="4567827" y="970271"/>
                <a:chExt cx="1595182" cy="1230216"/>
              </a:xfrm>
            </p:grpSpPr>
            <p:grpSp>
              <p:nvGrpSpPr>
                <p:cNvPr id="399" name="Group 7">
                  <a:extLst>
                    <a:ext uri="{FF2B5EF4-FFF2-40B4-BE49-F238E27FC236}">
                      <a16:creationId xmlns:a16="http://schemas.microsoft.com/office/drawing/2014/main" id="{3BF311AF-5032-4CE7-B372-8EBBB2EE946C}"/>
                    </a:ext>
                  </a:extLst>
                </p:cNvPr>
                <p:cNvGrpSpPr/>
                <p:nvPr/>
              </p:nvGrpSpPr>
              <p:grpSpPr>
                <a:xfrm>
                  <a:off x="4567827" y="970271"/>
                  <a:ext cx="1176558" cy="776349"/>
                  <a:chOff x="4567827" y="970271"/>
                  <a:chExt cx="1176558" cy="776349"/>
                </a:xfrm>
                <a:solidFill>
                  <a:schemeClr val="accent3">
                    <a:lumMod val="50000"/>
                  </a:schemeClr>
                </a:solidFill>
              </p:grpSpPr>
              <p:sp>
                <p:nvSpPr>
                  <p:cNvPr id="406" name="Round Diagonal Corner Rectangle 2">
                    <a:extLst>
                      <a:ext uri="{FF2B5EF4-FFF2-40B4-BE49-F238E27FC236}">
                        <a16:creationId xmlns:a16="http://schemas.microsoft.com/office/drawing/2014/main" id="{0966F4CC-C538-4278-8072-0F6F1F8D0B8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Round Diagonal Corner Rectangle 3">
                    <a:extLst>
                      <a:ext uri="{FF2B5EF4-FFF2-40B4-BE49-F238E27FC236}">
                        <a16:creationId xmlns:a16="http://schemas.microsoft.com/office/drawing/2014/main" id="{C0F1D549-8E78-4DF0-9FDE-F27D0957526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ound Diagonal Corner Rectangle 4">
                    <a:extLst>
                      <a:ext uri="{FF2B5EF4-FFF2-40B4-BE49-F238E27FC236}">
                        <a16:creationId xmlns:a16="http://schemas.microsoft.com/office/drawing/2014/main" id="{623C5505-E9DE-49B0-8FE8-9C13B524B90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ound Diagonal Corner Rectangle 5">
                    <a:extLst>
                      <a:ext uri="{FF2B5EF4-FFF2-40B4-BE49-F238E27FC236}">
                        <a16:creationId xmlns:a16="http://schemas.microsoft.com/office/drawing/2014/main" id="{F7E1ED4E-1C87-4239-BE8E-409541DE0BB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ound Diagonal Corner Rectangle 6">
                    <a:extLst>
                      <a:ext uri="{FF2B5EF4-FFF2-40B4-BE49-F238E27FC236}">
                        <a16:creationId xmlns:a16="http://schemas.microsoft.com/office/drawing/2014/main" id="{5D8A1554-D30F-42D3-8115-9611A8C165A7}"/>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0" name="Group 8">
                  <a:extLst>
                    <a:ext uri="{FF2B5EF4-FFF2-40B4-BE49-F238E27FC236}">
                      <a16:creationId xmlns:a16="http://schemas.microsoft.com/office/drawing/2014/main" id="{E817AD8A-244F-452D-B036-D59A1BE561F2}"/>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01" name="Round Diagonal Corner Rectangle 83">
                    <a:extLst>
                      <a:ext uri="{FF2B5EF4-FFF2-40B4-BE49-F238E27FC236}">
                        <a16:creationId xmlns:a16="http://schemas.microsoft.com/office/drawing/2014/main" id="{5D80C5B4-2211-41D3-B8C5-D80F4275070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ound Diagonal Corner Rectangle 84">
                    <a:extLst>
                      <a:ext uri="{FF2B5EF4-FFF2-40B4-BE49-F238E27FC236}">
                        <a16:creationId xmlns:a16="http://schemas.microsoft.com/office/drawing/2014/main" id="{0ED5F370-80C5-426B-90EE-C98A192D10A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ound Diagonal Corner Rectangle 85">
                    <a:extLst>
                      <a:ext uri="{FF2B5EF4-FFF2-40B4-BE49-F238E27FC236}">
                        <a16:creationId xmlns:a16="http://schemas.microsoft.com/office/drawing/2014/main" id="{82817FA1-3FBD-4384-BEBE-96ECAC8732A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ound Diagonal Corner Rectangle 86">
                    <a:extLst>
                      <a:ext uri="{FF2B5EF4-FFF2-40B4-BE49-F238E27FC236}">
                        <a16:creationId xmlns:a16="http://schemas.microsoft.com/office/drawing/2014/main" id="{A0369749-0A71-453F-AD48-8AD4805ACC9A}"/>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ound Diagonal Corner Rectangle 87">
                    <a:extLst>
                      <a:ext uri="{FF2B5EF4-FFF2-40B4-BE49-F238E27FC236}">
                        <a16:creationId xmlns:a16="http://schemas.microsoft.com/office/drawing/2014/main" id="{BA46272D-4314-4369-8147-34DC011037A6}"/>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3" name="Group 72">
              <a:extLst>
                <a:ext uri="{FF2B5EF4-FFF2-40B4-BE49-F238E27FC236}">
                  <a16:creationId xmlns:a16="http://schemas.microsoft.com/office/drawing/2014/main" id="{EC6850A1-B6F8-433B-A083-2413ECCFD968}"/>
                </a:ext>
              </a:extLst>
            </p:cNvPr>
            <p:cNvGrpSpPr/>
            <p:nvPr/>
          </p:nvGrpSpPr>
          <p:grpSpPr>
            <a:xfrm>
              <a:off x="8486520" y="3834147"/>
              <a:ext cx="384925" cy="648379"/>
              <a:chOff x="1241184" y="770000"/>
              <a:chExt cx="2405441" cy="4129562"/>
            </a:xfrm>
          </p:grpSpPr>
          <p:grpSp>
            <p:nvGrpSpPr>
              <p:cNvPr id="299" name="Group 298">
                <a:extLst>
                  <a:ext uri="{FF2B5EF4-FFF2-40B4-BE49-F238E27FC236}">
                    <a16:creationId xmlns:a16="http://schemas.microsoft.com/office/drawing/2014/main" id="{78C3BCCC-B421-402A-AFA3-3163834D63BB}"/>
                  </a:ext>
                </a:extLst>
              </p:cNvPr>
              <p:cNvGrpSpPr/>
              <p:nvPr/>
            </p:nvGrpSpPr>
            <p:grpSpPr>
              <a:xfrm>
                <a:off x="2133600" y="2743200"/>
                <a:ext cx="1295400" cy="990600"/>
                <a:chOff x="4567827" y="970271"/>
                <a:chExt cx="1595182" cy="1230216"/>
              </a:xfrm>
            </p:grpSpPr>
            <p:grpSp>
              <p:nvGrpSpPr>
                <p:cNvPr id="379" name="Group 378">
                  <a:extLst>
                    <a:ext uri="{FF2B5EF4-FFF2-40B4-BE49-F238E27FC236}">
                      <a16:creationId xmlns:a16="http://schemas.microsoft.com/office/drawing/2014/main" id="{869B2B3B-AA23-489B-8FB9-9DD0B91CC960}"/>
                    </a:ext>
                  </a:extLst>
                </p:cNvPr>
                <p:cNvGrpSpPr/>
                <p:nvPr/>
              </p:nvGrpSpPr>
              <p:grpSpPr>
                <a:xfrm>
                  <a:off x="4567827" y="970271"/>
                  <a:ext cx="1176558" cy="776349"/>
                  <a:chOff x="4567827" y="970271"/>
                  <a:chExt cx="1176558" cy="776349"/>
                </a:xfrm>
                <a:solidFill>
                  <a:schemeClr val="accent3">
                    <a:lumMod val="50000"/>
                  </a:schemeClr>
                </a:solidFill>
              </p:grpSpPr>
              <p:sp>
                <p:nvSpPr>
                  <p:cNvPr id="386" name="Round Diagonal Corner Rectangle 2">
                    <a:extLst>
                      <a:ext uri="{FF2B5EF4-FFF2-40B4-BE49-F238E27FC236}">
                        <a16:creationId xmlns:a16="http://schemas.microsoft.com/office/drawing/2014/main" id="{B10AD74B-5703-41EB-8AE4-EEEB2516DBF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Round Diagonal Corner Rectangle 3">
                    <a:extLst>
                      <a:ext uri="{FF2B5EF4-FFF2-40B4-BE49-F238E27FC236}">
                        <a16:creationId xmlns:a16="http://schemas.microsoft.com/office/drawing/2014/main" id="{41FEF795-297E-4BD3-B919-75CA7F7D19D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ound Diagonal Corner Rectangle 4">
                    <a:extLst>
                      <a:ext uri="{FF2B5EF4-FFF2-40B4-BE49-F238E27FC236}">
                        <a16:creationId xmlns:a16="http://schemas.microsoft.com/office/drawing/2014/main" id="{4FCFEFDA-C788-47F6-95DB-6BBF298A54B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ound Diagonal Corner Rectangle 5">
                    <a:extLst>
                      <a:ext uri="{FF2B5EF4-FFF2-40B4-BE49-F238E27FC236}">
                        <a16:creationId xmlns:a16="http://schemas.microsoft.com/office/drawing/2014/main" id="{8AB16627-6CB2-43A0-8640-503048DAD48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Round Diagonal Corner Rectangle 6">
                    <a:extLst>
                      <a:ext uri="{FF2B5EF4-FFF2-40B4-BE49-F238E27FC236}">
                        <a16:creationId xmlns:a16="http://schemas.microsoft.com/office/drawing/2014/main" id="{78AEB94A-52C3-4F41-B77A-658B594B431C}"/>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0" name="Group 379">
                  <a:extLst>
                    <a:ext uri="{FF2B5EF4-FFF2-40B4-BE49-F238E27FC236}">
                      <a16:creationId xmlns:a16="http://schemas.microsoft.com/office/drawing/2014/main" id="{00C98E4C-15C3-4D50-BD5F-E939EF532EE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381" name="Round Diagonal Corner Rectangle 9">
                    <a:extLst>
                      <a:ext uri="{FF2B5EF4-FFF2-40B4-BE49-F238E27FC236}">
                        <a16:creationId xmlns:a16="http://schemas.microsoft.com/office/drawing/2014/main" id="{0DFB62A5-690C-491B-8F79-68E5A48282F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Round Diagonal Corner Rectangle 10">
                    <a:extLst>
                      <a:ext uri="{FF2B5EF4-FFF2-40B4-BE49-F238E27FC236}">
                        <a16:creationId xmlns:a16="http://schemas.microsoft.com/office/drawing/2014/main" id="{84E129B6-05D8-4C21-BA10-656BA27F6A0E}"/>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ound Diagonal Corner Rectangle 11">
                    <a:extLst>
                      <a:ext uri="{FF2B5EF4-FFF2-40B4-BE49-F238E27FC236}">
                        <a16:creationId xmlns:a16="http://schemas.microsoft.com/office/drawing/2014/main" id="{E9715391-3BCD-40C6-B8CD-A8A4636D349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Round Diagonal Corner Rectangle 12">
                    <a:extLst>
                      <a:ext uri="{FF2B5EF4-FFF2-40B4-BE49-F238E27FC236}">
                        <a16:creationId xmlns:a16="http://schemas.microsoft.com/office/drawing/2014/main" id="{F0C3DFF3-EDDD-49D0-9C16-4C3DB289D0F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ound Diagonal Corner Rectangle 13">
                    <a:extLst>
                      <a:ext uri="{FF2B5EF4-FFF2-40B4-BE49-F238E27FC236}">
                        <a16:creationId xmlns:a16="http://schemas.microsoft.com/office/drawing/2014/main" id="{B4619D43-534A-407B-8008-728594E20042}"/>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0" name="Double Wave 299">
                <a:extLst>
                  <a:ext uri="{FF2B5EF4-FFF2-40B4-BE49-F238E27FC236}">
                    <a16:creationId xmlns:a16="http://schemas.microsoft.com/office/drawing/2014/main" id="{F36DF7E3-A9B1-4E55-8B76-EEE6E43F31F9}"/>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1" name="Group 300">
                <a:extLst>
                  <a:ext uri="{FF2B5EF4-FFF2-40B4-BE49-F238E27FC236}">
                    <a16:creationId xmlns:a16="http://schemas.microsoft.com/office/drawing/2014/main" id="{58F2E13C-AE21-4C76-91A0-AA52E194D667}"/>
                  </a:ext>
                </a:extLst>
              </p:cNvPr>
              <p:cNvGrpSpPr/>
              <p:nvPr/>
            </p:nvGrpSpPr>
            <p:grpSpPr>
              <a:xfrm rot="3721982">
                <a:off x="2072705" y="1965154"/>
                <a:ext cx="1219200" cy="940256"/>
                <a:chOff x="4567827" y="970271"/>
                <a:chExt cx="1595182" cy="1230216"/>
              </a:xfrm>
            </p:grpSpPr>
            <p:grpSp>
              <p:nvGrpSpPr>
                <p:cNvPr id="367" name="Group 7">
                  <a:extLst>
                    <a:ext uri="{FF2B5EF4-FFF2-40B4-BE49-F238E27FC236}">
                      <a16:creationId xmlns:a16="http://schemas.microsoft.com/office/drawing/2014/main" id="{3458BAAD-4B07-4A16-9F12-99B113075EE8}"/>
                    </a:ext>
                  </a:extLst>
                </p:cNvPr>
                <p:cNvGrpSpPr/>
                <p:nvPr/>
              </p:nvGrpSpPr>
              <p:grpSpPr>
                <a:xfrm>
                  <a:off x="4567827" y="970271"/>
                  <a:ext cx="1176558" cy="776349"/>
                  <a:chOff x="4567827" y="970271"/>
                  <a:chExt cx="1176558" cy="776349"/>
                </a:xfrm>
                <a:solidFill>
                  <a:schemeClr val="accent3">
                    <a:lumMod val="50000"/>
                  </a:schemeClr>
                </a:solidFill>
              </p:grpSpPr>
              <p:sp>
                <p:nvSpPr>
                  <p:cNvPr id="374" name="Round Diagonal Corner Rectangle 2">
                    <a:extLst>
                      <a:ext uri="{FF2B5EF4-FFF2-40B4-BE49-F238E27FC236}">
                        <a16:creationId xmlns:a16="http://schemas.microsoft.com/office/drawing/2014/main" id="{2C1AC725-B996-4D73-8B46-EC4A85FF9F6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ound Diagonal Corner Rectangle 3">
                    <a:extLst>
                      <a:ext uri="{FF2B5EF4-FFF2-40B4-BE49-F238E27FC236}">
                        <a16:creationId xmlns:a16="http://schemas.microsoft.com/office/drawing/2014/main" id="{490B63EF-3343-4061-BAE1-19D2E99AF3F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ound Diagonal Corner Rectangle 4">
                    <a:extLst>
                      <a:ext uri="{FF2B5EF4-FFF2-40B4-BE49-F238E27FC236}">
                        <a16:creationId xmlns:a16="http://schemas.microsoft.com/office/drawing/2014/main" id="{CF2E6B94-F8DF-4638-96A8-17DA5215AC0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ound Diagonal Corner Rectangle 5">
                    <a:extLst>
                      <a:ext uri="{FF2B5EF4-FFF2-40B4-BE49-F238E27FC236}">
                        <a16:creationId xmlns:a16="http://schemas.microsoft.com/office/drawing/2014/main" id="{8B14ED70-A018-41B2-A533-D6B216798A7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ound Diagonal Corner Rectangle 6">
                    <a:extLst>
                      <a:ext uri="{FF2B5EF4-FFF2-40B4-BE49-F238E27FC236}">
                        <a16:creationId xmlns:a16="http://schemas.microsoft.com/office/drawing/2014/main" id="{7B3CA88E-BE7A-4D2B-8C30-C25F2F8E5407}"/>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 name="Group 8">
                  <a:extLst>
                    <a:ext uri="{FF2B5EF4-FFF2-40B4-BE49-F238E27FC236}">
                      <a16:creationId xmlns:a16="http://schemas.microsoft.com/office/drawing/2014/main" id="{E11D3029-8643-4F13-ABF5-A27FF63CEC6A}"/>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369" name="Round Diagonal Corner Rectangle 18">
                    <a:extLst>
                      <a:ext uri="{FF2B5EF4-FFF2-40B4-BE49-F238E27FC236}">
                        <a16:creationId xmlns:a16="http://schemas.microsoft.com/office/drawing/2014/main" id="{9CD4D38C-2F58-42D7-BE6F-2304B8763DA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ound Diagonal Corner Rectangle 19">
                    <a:extLst>
                      <a:ext uri="{FF2B5EF4-FFF2-40B4-BE49-F238E27FC236}">
                        <a16:creationId xmlns:a16="http://schemas.microsoft.com/office/drawing/2014/main" id="{8F7B7DB3-D70E-449A-B3F9-31903D8DFB5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ound Diagonal Corner Rectangle 20">
                    <a:extLst>
                      <a:ext uri="{FF2B5EF4-FFF2-40B4-BE49-F238E27FC236}">
                        <a16:creationId xmlns:a16="http://schemas.microsoft.com/office/drawing/2014/main" id="{0EC5D08E-C2BB-44FE-85DB-6B904192059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ound Diagonal Corner Rectangle 21">
                    <a:extLst>
                      <a:ext uri="{FF2B5EF4-FFF2-40B4-BE49-F238E27FC236}">
                        <a16:creationId xmlns:a16="http://schemas.microsoft.com/office/drawing/2014/main" id="{FE6D8BCB-CEEF-486E-AC47-15B085E9A9F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ound Diagonal Corner Rectangle 22">
                    <a:extLst>
                      <a:ext uri="{FF2B5EF4-FFF2-40B4-BE49-F238E27FC236}">
                        <a16:creationId xmlns:a16="http://schemas.microsoft.com/office/drawing/2014/main" id="{FE1A89E7-CB46-4F5F-9314-C14F6780053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2" name="Group 301">
                <a:extLst>
                  <a:ext uri="{FF2B5EF4-FFF2-40B4-BE49-F238E27FC236}">
                    <a16:creationId xmlns:a16="http://schemas.microsoft.com/office/drawing/2014/main" id="{E9D4AC94-8B64-4470-AF26-3BC85543AD46}"/>
                  </a:ext>
                </a:extLst>
              </p:cNvPr>
              <p:cNvGrpSpPr/>
              <p:nvPr/>
            </p:nvGrpSpPr>
            <p:grpSpPr>
              <a:xfrm rot="20253845">
                <a:off x="1241184" y="1553241"/>
                <a:ext cx="1595182" cy="1230216"/>
                <a:chOff x="4567827" y="970271"/>
                <a:chExt cx="1595182" cy="1230216"/>
              </a:xfrm>
            </p:grpSpPr>
            <p:grpSp>
              <p:nvGrpSpPr>
                <p:cNvPr id="355" name="Group 7">
                  <a:extLst>
                    <a:ext uri="{FF2B5EF4-FFF2-40B4-BE49-F238E27FC236}">
                      <a16:creationId xmlns:a16="http://schemas.microsoft.com/office/drawing/2014/main" id="{97F14D62-F812-44DC-940A-08F917C9E853}"/>
                    </a:ext>
                  </a:extLst>
                </p:cNvPr>
                <p:cNvGrpSpPr/>
                <p:nvPr/>
              </p:nvGrpSpPr>
              <p:grpSpPr>
                <a:xfrm>
                  <a:off x="4567827" y="970271"/>
                  <a:ext cx="1176558" cy="776349"/>
                  <a:chOff x="4567827" y="970271"/>
                  <a:chExt cx="1176558" cy="776349"/>
                </a:xfrm>
                <a:solidFill>
                  <a:schemeClr val="accent3">
                    <a:lumMod val="50000"/>
                  </a:schemeClr>
                </a:solidFill>
              </p:grpSpPr>
              <p:sp>
                <p:nvSpPr>
                  <p:cNvPr id="362" name="Round Diagonal Corner Rectangle 2">
                    <a:extLst>
                      <a:ext uri="{FF2B5EF4-FFF2-40B4-BE49-F238E27FC236}">
                        <a16:creationId xmlns:a16="http://schemas.microsoft.com/office/drawing/2014/main" id="{527DB852-B52D-478E-B1EF-259C611724C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ound Diagonal Corner Rectangle 3">
                    <a:extLst>
                      <a:ext uri="{FF2B5EF4-FFF2-40B4-BE49-F238E27FC236}">
                        <a16:creationId xmlns:a16="http://schemas.microsoft.com/office/drawing/2014/main" id="{5192ABE6-845C-4F25-A84F-ACE2F7A6F470}"/>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ound Diagonal Corner Rectangle 4">
                    <a:extLst>
                      <a:ext uri="{FF2B5EF4-FFF2-40B4-BE49-F238E27FC236}">
                        <a16:creationId xmlns:a16="http://schemas.microsoft.com/office/drawing/2014/main" id="{602D2154-AF3D-4367-889E-DB85E51A63C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ound Diagonal Corner Rectangle 5">
                    <a:extLst>
                      <a:ext uri="{FF2B5EF4-FFF2-40B4-BE49-F238E27FC236}">
                        <a16:creationId xmlns:a16="http://schemas.microsoft.com/office/drawing/2014/main" id="{4A3FC62C-0A8E-48B3-B68C-781734BD84C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ound Diagonal Corner Rectangle 6">
                    <a:extLst>
                      <a:ext uri="{FF2B5EF4-FFF2-40B4-BE49-F238E27FC236}">
                        <a16:creationId xmlns:a16="http://schemas.microsoft.com/office/drawing/2014/main" id="{A820343B-F303-4DE9-BC97-AC2C6E27D700}"/>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6" name="Group 8">
                  <a:extLst>
                    <a:ext uri="{FF2B5EF4-FFF2-40B4-BE49-F238E27FC236}">
                      <a16:creationId xmlns:a16="http://schemas.microsoft.com/office/drawing/2014/main" id="{21FD78B7-93F2-4CA8-9EE9-7FE303F39E2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357" name="Round Diagonal Corner Rectangle 31">
                    <a:extLst>
                      <a:ext uri="{FF2B5EF4-FFF2-40B4-BE49-F238E27FC236}">
                        <a16:creationId xmlns:a16="http://schemas.microsoft.com/office/drawing/2014/main" id="{9FDA1A64-304E-45A2-BB8A-C36AEB87940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ound Diagonal Corner Rectangle 32">
                    <a:extLst>
                      <a:ext uri="{FF2B5EF4-FFF2-40B4-BE49-F238E27FC236}">
                        <a16:creationId xmlns:a16="http://schemas.microsoft.com/office/drawing/2014/main" id="{003350E8-5D09-4552-98FC-6ABABC7B221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ound Diagonal Corner Rectangle 33">
                    <a:extLst>
                      <a:ext uri="{FF2B5EF4-FFF2-40B4-BE49-F238E27FC236}">
                        <a16:creationId xmlns:a16="http://schemas.microsoft.com/office/drawing/2014/main" id="{9463FD94-6941-466D-BF50-06BC2A24340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ound Diagonal Corner Rectangle 34">
                    <a:extLst>
                      <a:ext uri="{FF2B5EF4-FFF2-40B4-BE49-F238E27FC236}">
                        <a16:creationId xmlns:a16="http://schemas.microsoft.com/office/drawing/2014/main" id="{D4DE993C-768E-4A4D-A9D2-985AA243FB8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ound Diagonal Corner Rectangle 35">
                    <a:extLst>
                      <a:ext uri="{FF2B5EF4-FFF2-40B4-BE49-F238E27FC236}">
                        <a16:creationId xmlns:a16="http://schemas.microsoft.com/office/drawing/2014/main" id="{FA137568-A168-4D2C-BC9B-3C8D266BE310}"/>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3" name="Group 302">
                <a:extLst>
                  <a:ext uri="{FF2B5EF4-FFF2-40B4-BE49-F238E27FC236}">
                    <a16:creationId xmlns:a16="http://schemas.microsoft.com/office/drawing/2014/main" id="{CD9EE746-98F9-4062-B1F6-F3267D94C971}"/>
                  </a:ext>
                </a:extLst>
              </p:cNvPr>
              <p:cNvGrpSpPr/>
              <p:nvPr/>
            </p:nvGrpSpPr>
            <p:grpSpPr>
              <a:xfrm rot="8113811">
                <a:off x="1943792" y="770000"/>
                <a:ext cx="1446415" cy="1355079"/>
                <a:chOff x="4567827" y="970271"/>
                <a:chExt cx="1595182" cy="1230216"/>
              </a:xfrm>
            </p:grpSpPr>
            <p:grpSp>
              <p:nvGrpSpPr>
                <p:cNvPr id="343" name="Group 7">
                  <a:extLst>
                    <a:ext uri="{FF2B5EF4-FFF2-40B4-BE49-F238E27FC236}">
                      <a16:creationId xmlns:a16="http://schemas.microsoft.com/office/drawing/2014/main" id="{A7CD7264-2A7B-498D-A3B0-5BB91D966647}"/>
                    </a:ext>
                  </a:extLst>
                </p:cNvPr>
                <p:cNvGrpSpPr/>
                <p:nvPr/>
              </p:nvGrpSpPr>
              <p:grpSpPr>
                <a:xfrm>
                  <a:off x="4567827" y="970271"/>
                  <a:ext cx="1176558" cy="776349"/>
                  <a:chOff x="4567827" y="970271"/>
                  <a:chExt cx="1176558" cy="776349"/>
                </a:xfrm>
                <a:solidFill>
                  <a:schemeClr val="accent3">
                    <a:lumMod val="50000"/>
                  </a:schemeClr>
                </a:solidFill>
              </p:grpSpPr>
              <p:sp>
                <p:nvSpPr>
                  <p:cNvPr id="350" name="Round Diagonal Corner Rectangle 2">
                    <a:extLst>
                      <a:ext uri="{FF2B5EF4-FFF2-40B4-BE49-F238E27FC236}">
                        <a16:creationId xmlns:a16="http://schemas.microsoft.com/office/drawing/2014/main" id="{7C033C8E-248A-4B17-A78E-CA7C42E6D1E1}"/>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ound Diagonal Corner Rectangle 3">
                    <a:extLst>
                      <a:ext uri="{FF2B5EF4-FFF2-40B4-BE49-F238E27FC236}">
                        <a16:creationId xmlns:a16="http://schemas.microsoft.com/office/drawing/2014/main" id="{40B38300-7D57-4350-BAFB-D2322B9EB64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ound Diagonal Corner Rectangle 4">
                    <a:extLst>
                      <a:ext uri="{FF2B5EF4-FFF2-40B4-BE49-F238E27FC236}">
                        <a16:creationId xmlns:a16="http://schemas.microsoft.com/office/drawing/2014/main" id="{B785A21E-A559-4F38-968A-81018C01476D}"/>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ound Diagonal Corner Rectangle 5">
                    <a:extLst>
                      <a:ext uri="{FF2B5EF4-FFF2-40B4-BE49-F238E27FC236}">
                        <a16:creationId xmlns:a16="http://schemas.microsoft.com/office/drawing/2014/main" id="{CB4871C1-A2C6-42BF-A47D-4739EA7A784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ound Diagonal Corner Rectangle 6">
                    <a:extLst>
                      <a:ext uri="{FF2B5EF4-FFF2-40B4-BE49-F238E27FC236}">
                        <a16:creationId xmlns:a16="http://schemas.microsoft.com/office/drawing/2014/main" id="{A36F4B72-31D0-48E2-BE2E-A1EFA98A5EC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4" name="Group 8">
                  <a:extLst>
                    <a:ext uri="{FF2B5EF4-FFF2-40B4-BE49-F238E27FC236}">
                      <a16:creationId xmlns:a16="http://schemas.microsoft.com/office/drawing/2014/main" id="{43F59392-D6C9-417A-A9F0-E299FA7191AC}"/>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345" name="Round Diagonal Corner Rectangle 44">
                    <a:extLst>
                      <a:ext uri="{FF2B5EF4-FFF2-40B4-BE49-F238E27FC236}">
                        <a16:creationId xmlns:a16="http://schemas.microsoft.com/office/drawing/2014/main" id="{5F71DEEB-E0F0-498D-88E9-7D121C62D0CF}"/>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ound Diagonal Corner Rectangle 45">
                    <a:extLst>
                      <a:ext uri="{FF2B5EF4-FFF2-40B4-BE49-F238E27FC236}">
                        <a16:creationId xmlns:a16="http://schemas.microsoft.com/office/drawing/2014/main" id="{A0878E46-3063-4258-9C24-C594F8B5030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ound Diagonal Corner Rectangle 46">
                    <a:extLst>
                      <a:ext uri="{FF2B5EF4-FFF2-40B4-BE49-F238E27FC236}">
                        <a16:creationId xmlns:a16="http://schemas.microsoft.com/office/drawing/2014/main" id="{3E37767F-DE05-4620-9F46-9E270B8EC1B3}"/>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ound Diagonal Corner Rectangle 47">
                    <a:extLst>
                      <a:ext uri="{FF2B5EF4-FFF2-40B4-BE49-F238E27FC236}">
                        <a16:creationId xmlns:a16="http://schemas.microsoft.com/office/drawing/2014/main" id="{F01AFD63-DDDF-4350-AC1E-25CD264E3DB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ound Diagonal Corner Rectangle 48">
                    <a:extLst>
                      <a:ext uri="{FF2B5EF4-FFF2-40B4-BE49-F238E27FC236}">
                        <a16:creationId xmlns:a16="http://schemas.microsoft.com/office/drawing/2014/main" id="{35216931-F3A3-4B2B-A898-4AE1407E6AA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4" name="Group 303">
                <a:extLst>
                  <a:ext uri="{FF2B5EF4-FFF2-40B4-BE49-F238E27FC236}">
                    <a16:creationId xmlns:a16="http://schemas.microsoft.com/office/drawing/2014/main" id="{352D04C1-B2C5-46A6-A048-2AA0E50B93AB}"/>
                  </a:ext>
                </a:extLst>
              </p:cNvPr>
              <p:cNvGrpSpPr/>
              <p:nvPr/>
            </p:nvGrpSpPr>
            <p:grpSpPr>
              <a:xfrm rot="8113811">
                <a:off x="1438523" y="2207715"/>
                <a:ext cx="1390153" cy="762604"/>
                <a:chOff x="4567827" y="970271"/>
                <a:chExt cx="1595182" cy="1230216"/>
              </a:xfrm>
            </p:grpSpPr>
            <p:grpSp>
              <p:nvGrpSpPr>
                <p:cNvPr id="331" name="Group 7">
                  <a:extLst>
                    <a:ext uri="{FF2B5EF4-FFF2-40B4-BE49-F238E27FC236}">
                      <a16:creationId xmlns:a16="http://schemas.microsoft.com/office/drawing/2014/main" id="{ABA4077E-ACB8-4782-BB70-A48CB5DBE303}"/>
                    </a:ext>
                  </a:extLst>
                </p:cNvPr>
                <p:cNvGrpSpPr/>
                <p:nvPr/>
              </p:nvGrpSpPr>
              <p:grpSpPr>
                <a:xfrm>
                  <a:off x="4567827" y="970271"/>
                  <a:ext cx="1176558" cy="776349"/>
                  <a:chOff x="4567827" y="970271"/>
                  <a:chExt cx="1176558" cy="776349"/>
                </a:xfrm>
                <a:solidFill>
                  <a:schemeClr val="accent3">
                    <a:lumMod val="50000"/>
                  </a:schemeClr>
                </a:solidFill>
              </p:grpSpPr>
              <p:sp>
                <p:nvSpPr>
                  <p:cNvPr id="338" name="Round Diagonal Corner Rectangle 2">
                    <a:extLst>
                      <a:ext uri="{FF2B5EF4-FFF2-40B4-BE49-F238E27FC236}">
                        <a16:creationId xmlns:a16="http://schemas.microsoft.com/office/drawing/2014/main" id="{0AEFFEF6-5ED1-459B-848C-85A1E1093EF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ound Diagonal Corner Rectangle 3">
                    <a:extLst>
                      <a:ext uri="{FF2B5EF4-FFF2-40B4-BE49-F238E27FC236}">
                        <a16:creationId xmlns:a16="http://schemas.microsoft.com/office/drawing/2014/main" id="{541257E6-D70B-4A53-8589-C2F8F01347C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ound Diagonal Corner Rectangle 4">
                    <a:extLst>
                      <a:ext uri="{FF2B5EF4-FFF2-40B4-BE49-F238E27FC236}">
                        <a16:creationId xmlns:a16="http://schemas.microsoft.com/office/drawing/2014/main" id="{4F94FD2B-0692-43E6-91A9-6088F94FBD0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ound Diagonal Corner Rectangle 5">
                    <a:extLst>
                      <a:ext uri="{FF2B5EF4-FFF2-40B4-BE49-F238E27FC236}">
                        <a16:creationId xmlns:a16="http://schemas.microsoft.com/office/drawing/2014/main" id="{55A4C57E-A368-4A33-967A-0BB1DABECF1A}"/>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Round Diagonal Corner Rectangle 6">
                    <a:extLst>
                      <a:ext uri="{FF2B5EF4-FFF2-40B4-BE49-F238E27FC236}">
                        <a16:creationId xmlns:a16="http://schemas.microsoft.com/office/drawing/2014/main" id="{E137131A-08C3-47A6-B060-558B1E4A4224}"/>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8">
                  <a:extLst>
                    <a:ext uri="{FF2B5EF4-FFF2-40B4-BE49-F238E27FC236}">
                      <a16:creationId xmlns:a16="http://schemas.microsoft.com/office/drawing/2014/main" id="{3DA2A5C3-C5A3-467B-978E-DB2FB325EF38}"/>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333" name="Round Diagonal Corner Rectangle 57">
                    <a:extLst>
                      <a:ext uri="{FF2B5EF4-FFF2-40B4-BE49-F238E27FC236}">
                        <a16:creationId xmlns:a16="http://schemas.microsoft.com/office/drawing/2014/main" id="{8899F2D4-8C81-4B66-BDBF-9F3431C6A04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ound Diagonal Corner Rectangle 58">
                    <a:extLst>
                      <a:ext uri="{FF2B5EF4-FFF2-40B4-BE49-F238E27FC236}">
                        <a16:creationId xmlns:a16="http://schemas.microsoft.com/office/drawing/2014/main" id="{5693D639-5B7D-4932-9213-F8E163FE7300}"/>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ound Diagonal Corner Rectangle 59">
                    <a:extLst>
                      <a:ext uri="{FF2B5EF4-FFF2-40B4-BE49-F238E27FC236}">
                        <a16:creationId xmlns:a16="http://schemas.microsoft.com/office/drawing/2014/main" id="{E31DC76A-E359-479B-BD10-F2A6CD648CD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ound Diagonal Corner Rectangle 60">
                    <a:extLst>
                      <a:ext uri="{FF2B5EF4-FFF2-40B4-BE49-F238E27FC236}">
                        <a16:creationId xmlns:a16="http://schemas.microsoft.com/office/drawing/2014/main" id="{45E14E3F-F3B0-485F-AC84-4B31D1696A3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ound Diagonal Corner Rectangle 61">
                    <a:extLst>
                      <a:ext uri="{FF2B5EF4-FFF2-40B4-BE49-F238E27FC236}">
                        <a16:creationId xmlns:a16="http://schemas.microsoft.com/office/drawing/2014/main" id="{6430E970-4DA8-4A98-AF4B-BD98467E9636}"/>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5" name="Group 304">
                <a:extLst>
                  <a:ext uri="{FF2B5EF4-FFF2-40B4-BE49-F238E27FC236}">
                    <a16:creationId xmlns:a16="http://schemas.microsoft.com/office/drawing/2014/main" id="{08D26C7B-F1B3-4CDB-83BE-3267D87EB427}"/>
                  </a:ext>
                </a:extLst>
              </p:cNvPr>
              <p:cNvGrpSpPr/>
              <p:nvPr/>
            </p:nvGrpSpPr>
            <p:grpSpPr>
              <a:xfrm rot="9089938">
                <a:off x="2556363" y="1661184"/>
                <a:ext cx="1090262" cy="771324"/>
                <a:chOff x="4567827" y="970271"/>
                <a:chExt cx="1595182" cy="1230216"/>
              </a:xfrm>
            </p:grpSpPr>
            <p:grpSp>
              <p:nvGrpSpPr>
                <p:cNvPr id="319" name="Group 7">
                  <a:extLst>
                    <a:ext uri="{FF2B5EF4-FFF2-40B4-BE49-F238E27FC236}">
                      <a16:creationId xmlns:a16="http://schemas.microsoft.com/office/drawing/2014/main" id="{C5AC1E63-9F6F-469C-B3EC-974D32BF764E}"/>
                    </a:ext>
                  </a:extLst>
                </p:cNvPr>
                <p:cNvGrpSpPr/>
                <p:nvPr/>
              </p:nvGrpSpPr>
              <p:grpSpPr>
                <a:xfrm>
                  <a:off x="4567827" y="970271"/>
                  <a:ext cx="1176558" cy="776349"/>
                  <a:chOff x="4567827" y="970271"/>
                  <a:chExt cx="1176558" cy="776349"/>
                </a:xfrm>
                <a:solidFill>
                  <a:schemeClr val="accent3">
                    <a:lumMod val="50000"/>
                  </a:schemeClr>
                </a:solidFill>
              </p:grpSpPr>
              <p:sp>
                <p:nvSpPr>
                  <p:cNvPr id="326" name="Round Diagonal Corner Rectangle 2">
                    <a:extLst>
                      <a:ext uri="{FF2B5EF4-FFF2-40B4-BE49-F238E27FC236}">
                        <a16:creationId xmlns:a16="http://schemas.microsoft.com/office/drawing/2014/main" id="{54CE1209-0C75-41AC-BBF8-5CB75C66306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ound Diagonal Corner Rectangle 3">
                    <a:extLst>
                      <a:ext uri="{FF2B5EF4-FFF2-40B4-BE49-F238E27FC236}">
                        <a16:creationId xmlns:a16="http://schemas.microsoft.com/office/drawing/2014/main" id="{08DB3EBA-2465-48E2-B7C3-5B2D9B1980E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ound Diagonal Corner Rectangle 4">
                    <a:extLst>
                      <a:ext uri="{FF2B5EF4-FFF2-40B4-BE49-F238E27FC236}">
                        <a16:creationId xmlns:a16="http://schemas.microsoft.com/office/drawing/2014/main" id="{3F22C29C-B492-46F5-8738-9CE4E404635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ound Diagonal Corner Rectangle 5">
                    <a:extLst>
                      <a:ext uri="{FF2B5EF4-FFF2-40B4-BE49-F238E27FC236}">
                        <a16:creationId xmlns:a16="http://schemas.microsoft.com/office/drawing/2014/main" id="{223385CB-0268-4447-BBDC-D6AF581DCAC4}"/>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ound Diagonal Corner Rectangle 6">
                    <a:extLst>
                      <a:ext uri="{FF2B5EF4-FFF2-40B4-BE49-F238E27FC236}">
                        <a16:creationId xmlns:a16="http://schemas.microsoft.com/office/drawing/2014/main" id="{88103305-E7E7-4959-A594-29F34EB3A42A}"/>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0" name="Group 8">
                  <a:extLst>
                    <a:ext uri="{FF2B5EF4-FFF2-40B4-BE49-F238E27FC236}">
                      <a16:creationId xmlns:a16="http://schemas.microsoft.com/office/drawing/2014/main" id="{B4F7ADB3-5D2B-47A7-91EE-AE314E3282C2}"/>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321" name="Round Diagonal Corner Rectangle 70">
                    <a:extLst>
                      <a:ext uri="{FF2B5EF4-FFF2-40B4-BE49-F238E27FC236}">
                        <a16:creationId xmlns:a16="http://schemas.microsoft.com/office/drawing/2014/main" id="{790BD3A5-2ED7-4E6B-80FE-7DD981F99563}"/>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ound Diagonal Corner Rectangle 71">
                    <a:extLst>
                      <a:ext uri="{FF2B5EF4-FFF2-40B4-BE49-F238E27FC236}">
                        <a16:creationId xmlns:a16="http://schemas.microsoft.com/office/drawing/2014/main" id="{8EA91C8C-E057-4B46-AE6B-1489EDE8007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ound Diagonal Corner Rectangle 72">
                    <a:extLst>
                      <a:ext uri="{FF2B5EF4-FFF2-40B4-BE49-F238E27FC236}">
                        <a16:creationId xmlns:a16="http://schemas.microsoft.com/office/drawing/2014/main" id="{FDEDACFA-E110-484C-BFDB-096477A242A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ound Diagonal Corner Rectangle 73">
                    <a:extLst>
                      <a:ext uri="{FF2B5EF4-FFF2-40B4-BE49-F238E27FC236}">
                        <a16:creationId xmlns:a16="http://schemas.microsoft.com/office/drawing/2014/main" id="{BD20BBBD-4F10-48B4-A160-3BA3EC2E9EC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ound Diagonal Corner Rectangle 74">
                    <a:extLst>
                      <a:ext uri="{FF2B5EF4-FFF2-40B4-BE49-F238E27FC236}">
                        <a16:creationId xmlns:a16="http://schemas.microsoft.com/office/drawing/2014/main" id="{139237C6-FCD7-49E9-BE47-FD4DDAA10B16}"/>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6" name="Group 305">
                <a:extLst>
                  <a:ext uri="{FF2B5EF4-FFF2-40B4-BE49-F238E27FC236}">
                    <a16:creationId xmlns:a16="http://schemas.microsoft.com/office/drawing/2014/main" id="{A6B05829-9D04-4D9E-968C-A144834B0C7B}"/>
                  </a:ext>
                </a:extLst>
              </p:cNvPr>
              <p:cNvGrpSpPr/>
              <p:nvPr/>
            </p:nvGrpSpPr>
            <p:grpSpPr>
              <a:xfrm rot="13486189" flipH="1">
                <a:off x="1389306" y="2685691"/>
                <a:ext cx="1345945" cy="1037421"/>
                <a:chOff x="4567827" y="970271"/>
                <a:chExt cx="1595182" cy="1230216"/>
              </a:xfrm>
            </p:grpSpPr>
            <p:grpSp>
              <p:nvGrpSpPr>
                <p:cNvPr id="307" name="Group 7">
                  <a:extLst>
                    <a:ext uri="{FF2B5EF4-FFF2-40B4-BE49-F238E27FC236}">
                      <a16:creationId xmlns:a16="http://schemas.microsoft.com/office/drawing/2014/main" id="{1722AE54-0AFB-43A6-B9F9-54C41BA766C3}"/>
                    </a:ext>
                  </a:extLst>
                </p:cNvPr>
                <p:cNvGrpSpPr/>
                <p:nvPr/>
              </p:nvGrpSpPr>
              <p:grpSpPr>
                <a:xfrm>
                  <a:off x="4567827" y="970271"/>
                  <a:ext cx="1176558" cy="776349"/>
                  <a:chOff x="4567827" y="970271"/>
                  <a:chExt cx="1176558" cy="776349"/>
                </a:xfrm>
                <a:solidFill>
                  <a:schemeClr val="accent3">
                    <a:lumMod val="50000"/>
                  </a:schemeClr>
                </a:solidFill>
              </p:grpSpPr>
              <p:sp>
                <p:nvSpPr>
                  <p:cNvPr id="314" name="Round Diagonal Corner Rectangle 2">
                    <a:extLst>
                      <a:ext uri="{FF2B5EF4-FFF2-40B4-BE49-F238E27FC236}">
                        <a16:creationId xmlns:a16="http://schemas.microsoft.com/office/drawing/2014/main" id="{0291BC21-D477-4AE4-80EF-7073CE94A6C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ound Diagonal Corner Rectangle 3">
                    <a:extLst>
                      <a:ext uri="{FF2B5EF4-FFF2-40B4-BE49-F238E27FC236}">
                        <a16:creationId xmlns:a16="http://schemas.microsoft.com/office/drawing/2014/main" id="{FB135370-A704-4904-9B45-BF2121D2BB5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ound Diagonal Corner Rectangle 4">
                    <a:extLst>
                      <a:ext uri="{FF2B5EF4-FFF2-40B4-BE49-F238E27FC236}">
                        <a16:creationId xmlns:a16="http://schemas.microsoft.com/office/drawing/2014/main" id="{2AA221B0-DCCD-49BD-819D-833A5AD5417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ound Diagonal Corner Rectangle 5">
                    <a:extLst>
                      <a:ext uri="{FF2B5EF4-FFF2-40B4-BE49-F238E27FC236}">
                        <a16:creationId xmlns:a16="http://schemas.microsoft.com/office/drawing/2014/main" id="{FD2AF70B-460C-4ECF-A00A-8FB5440F235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ound Diagonal Corner Rectangle 6">
                    <a:extLst>
                      <a:ext uri="{FF2B5EF4-FFF2-40B4-BE49-F238E27FC236}">
                        <a16:creationId xmlns:a16="http://schemas.microsoft.com/office/drawing/2014/main" id="{1030A2E9-68BA-4A54-918C-741753479824}"/>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8">
                  <a:extLst>
                    <a:ext uri="{FF2B5EF4-FFF2-40B4-BE49-F238E27FC236}">
                      <a16:creationId xmlns:a16="http://schemas.microsoft.com/office/drawing/2014/main" id="{CD81CFA1-245D-4144-97DB-921BA39245CE}"/>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309" name="Round Diagonal Corner Rectangle 83">
                    <a:extLst>
                      <a:ext uri="{FF2B5EF4-FFF2-40B4-BE49-F238E27FC236}">
                        <a16:creationId xmlns:a16="http://schemas.microsoft.com/office/drawing/2014/main" id="{17BC6D7B-C685-4576-83EE-789B4B0AF34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ound Diagonal Corner Rectangle 84">
                    <a:extLst>
                      <a:ext uri="{FF2B5EF4-FFF2-40B4-BE49-F238E27FC236}">
                        <a16:creationId xmlns:a16="http://schemas.microsoft.com/office/drawing/2014/main" id="{5F30B457-0FC1-41FB-9E6A-5AB2E1754E5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ound Diagonal Corner Rectangle 85">
                    <a:extLst>
                      <a:ext uri="{FF2B5EF4-FFF2-40B4-BE49-F238E27FC236}">
                        <a16:creationId xmlns:a16="http://schemas.microsoft.com/office/drawing/2014/main" id="{564574B0-DFAE-4590-B98A-496D3FBE973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ound Diagonal Corner Rectangle 86">
                    <a:extLst>
                      <a:ext uri="{FF2B5EF4-FFF2-40B4-BE49-F238E27FC236}">
                        <a16:creationId xmlns:a16="http://schemas.microsoft.com/office/drawing/2014/main" id="{CA221FC1-037C-4151-B896-F88598648EA7}"/>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ound Diagonal Corner Rectangle 87">
                    <a:extLst>
                      <a:ext uri="{FF2B5EF4-FFF2-40B4-BE49-F238E27FC236}">
                        <a16:creationId xmlns:a16="http://schemas.microsoft.com/office/drawing/2014/main" id="{0CE7F667-B21D-462C-AAA5-C6B92E05819E}"/>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4" name="Group 73">
              <a:extLst>
                <a:ext uri="{FF2B5EF4-FFF2-40B4-BE49-F238E27FC236}">
                  <a16:creationId xmlns:a16="http://schemas.microsoft.com/office/drawing/2014/main" id="{92E1079A-2D72-44F6-8269-E7309E1582AC}"/>
                </a:ext>
              </a:extLst>
            </p:cNvPr>
            <p:cNvGrpSpPr/>
            <p:nvPr/>
          </p:nvGrpSpPr>
          <p:grpSpPr>
            <a:xfrm>
              <a:off x="8879031" y="3752123"/>
              <a:ext cx="1015120" cy="696482"/>
              <a:chOff x="3480816" y="1417320"/>
              <a:chExt cx="4105975" cy="2871216"/>
            </a:xfrm>
          </p:grpSpPr>
          <p:grpSp>
            <p:nvGrpSpPr>
              <p:cNvPr id="287" name="Group 286">
                <a:extLst>
                  <a:ext uri="{FF2B5EF4-FFF2-40B4-BE49-F238E27FC236}">
                    <a16:creationId xmlns:a16="http://schemas.microsoft.com/office/drawing/2014/main" id="{57E283FC-932A-4917-85D4-528F464D6450}"/>
                  </a:ext>
                </a:extLst>
              </p:cNvPr>
              <p:cNvGrpSpPr/>
              <p:nvPr/>
            </p:nvGrpSpPr>
            <p:grpSpPr>
              <a:xfrm>
                <a:off x="4489705" y="1779294"/>
                <a:ext cx="1630864" cy="1887450"/>
                <a:chOff x="7653422" y="1435608"/>
                <a:chExt cx="2769586" cy="3757446"/>
              </a:xfrm>
            </p:grpSpPr>
            <p:sp>
              <p:nvSpPr>
                <p:cNvPr id="297" name="Rectangle 2">
                  <a:extLst>
                    <a:ext uri="{FF2B5EF4-FFF2-40B4-BE49-F238E27FC236}">
                      <a16:creationId xmlns:a16="http://schemas.microsoft.com/office/drawing/2014/main" id="{F6F6A938-72E8-4C18-9C8F-41698D15E077}"/>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F031E776-7D15-4842-AABE-6EE8F9593952}"/>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8" name="Group 287">
                <a:extLst>
                  <a:ext uri="{FF2B5EF4-FFF2-40B4-BE49-F238E27FC236}">
                    <a16:creationId xmlns:a16="http://schemas.microsoft.com/office/drawing/2014/main" id="{265428C3-2FBD-4938-A741-7C1E11EE4885}"/>
                  </a:ext>
                </a:extLst>
              </p:cNvPr>
              <p:cNvGrpSpPr/>
              <p:nvPr/>
            </p:nvGrpSpPr>
            <p:grpSpPr>
              <a:xfrm>
                <a:off x="5218177" y="1636776"/>
                <a:ext cx="1822482" cy="2109216"/>
                <a:chOff x="7653422" y="1435608"/>
                <a:chExt cx="2769586" cy="3757446"/>
              </a:xfrm>
            </p:grpSpPr>
            <p:sp>
              <p:nvSpPr>
                <p:cNvPr id="295" name="Rectangle 2">
                  <a:extLst>
                    <a:ext uri="{FF2B5EF4-FFF2-40B4-BE49-F238E27FC236}">
                      <a16:creationId xmlns:a16="http://schemas.microsoft.com/office/drawing/2014/main" id="{8FC61E9F-E093-40E2-82FD-B3CD7B662195}"/>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75601FF6-4FD9-4EDD-8418-DB81BF220865}"/>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9" name="Group 288">
                <a:extLst>
                  <a:ext uri="{FF2B5EF4-FFF2-40B4-BE49-F238E27FC236}">
                    <a16:creationId xmlns:a16="http://schemas.microsoft.com/office/drawing/2014/main" id="{9B40BBAC-0E98-4382-B4FD-620F773718A4}"/>
                  </a:ext>
                </a:extLst>
              </p:cNvPr>
              <p:cNvGrpSpPr/>
              <p:nvPr/>
            </p:nvGrpSpPr>
            <p:grpSpPr>
              <a:xfrm>
                <a:off x="3480816" y="1417320"/>
                <a:ext cx="2162223" cy="2502408"/>
                <a:chOff x="7653422" y="1435608"/>
                <a:chExt cx="2769586" cy="3757446"/>
              </a:xfrm>
            </p:grpSpPr>
            <p:sp>
              <p:nvSpPr>
                <p:cNvPr id="293" name="Rectangle 2">
                  <a:extLst>
                    <a:ext uri="{FF2B5EF4-FFF2-40B4-BE49-F238E27FC236}">
                      <a16:creationId xmlns:a16="http://schemas.microsoft.com/office/drawing/2014/main" id="{26BD3F9A-D20D-4B55-B778-4F242BC3630E}"/>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681E97BC-9D7D-451B-86D2-F73E2A5A9FE3}"/>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90" name="Group 289">
                <a:extLst>
                  <a:ext uri="{FF2B5EF4-FFF2-40B4-BE49-F238E27FC236}">
                    <a16:creationId xmlns:a16="http://schemas.microsoft.com/office/drawing/2014/main" id="{52CB0154-7002-47F0-9085-51DA25671E8E}"/>
                  </a:ext>
                </a:extLst>
              </p:cNvPr>
              <p:cNvGrpSpPr/>
              <p:nvPr/>
            </p:nvGrpSpPr>
            <p:grpSpPr>
              <a:xfrm>
                <a:off x="5394961" y="1751862"/>
                <a:ext cx="2191830" cy="2536674"/>
                <a:chOff x="7653422" y="1435608"/>
                <a:chExt cx="2769586" cy="3757446"/>
              </a:xfrm>
            </p:grpSpPr>
            <p:sp>
              <p:nvSpPr>
                <p:cNvPr id="291" name="Rectangle 2">
                  <a:extLst>
                    <a:ext uri="{FF2B5EF4-FFF2-40B4-BE49-F238E27FC236}">
                      <a16:creationId xmlns:a16="http://schemas.microsoft.com/office/drawing/2014/main" id="{4A1ECECE-3738-4B71-A285-2905760D89F9}"/>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6B54B703-8A9B-4AA3-B320-A716AB528C58}"/>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75" name="Group 74">
              <a:extLst>
                <a:ext uri="{FF2B5EF4-FFF2-40B4-BE49-F238E27FC236}">
                  <a16:creationId xmlns:a16="http://schemas.microsoft.com/office/drawing/2014/main" id="{406BEAC9-964D-41D2-9074-02A391F47B54}"/>
                </a:ext>
              </a:extLst>
            </p:cNvPr>
            <p:cNvGrpSpPr/>
            <p:nvPr/>
          </p:nvGrpSpPr>
          <p:grpSpPr>
            <a:xfrm>
              <a:off x="9095592" y="3869300"/>
              <a:ext cx="384925" cy="648379"/>
              <a:chOff x="1241184" y="770000"/>
              <a:chExt cx="2405441" cy="4129562"/>
            </a:xfrm>
          </p:grpSpPr>
          <p:grpSp>
            <p:nvGrpSpPr>
              <p:cNvPr id="195" name="Group 194">
                <a:extLst>
                  <a:ext uri="{FF2B5EF4-FFF2-40B4-BE49-F238E27FC236}">
                    <a16:creationId xmlns:a16="http://schemas.microsoft.com/office/drawing/2014/main" id="{1B1570DD-15B6-49E4-A7FD-AAF36D8066AD}"/>
                  </a:ext>
                </a:extLst>
              </p:cNvPr>
              <p:cNvGrpSpPr/>
              <p:nvPr/>
            </p:nvGrpSpPr>
            <p:grpSpPr>
              <a:xfrm>
                <a:off x="2133600" y="2743200"/>
                <a:ext cx="1295400" cy="990600"/>
                <a:chOff x="4567827" y="970271"/>
                <a:chExt cx="1595182" cy="1230216"/>
              </a:xfrm>
            </p:grpSpPr>
            <p:grpSp>
              <p:nvGrpSpPr>
                <p:cNvPr id="275" name="Group 274">
                  <a:extLst>
                    <a:ext uri="{FF2B5EF4-FFF2-40B4-BE49-F238E27FC236}">
                      <a16:creationId xmlns:a16="http://schemas.microsoft.com/office/drawing/2014/main" id="{C7E18F84-BF65-4BFB-AC98-CF67C3EE9F9B}"/>
                    </a:ext>
                  </a:extLst>
                </p:cNvPr>
                <p:cNvGrpSpPr/>
                <p:nvPr/>
              </p:nvGrpSpPr>
              <p:grpSpPr>
                <a:xfrm>
                  <a:off x="4567827" y="970271"/>
                  <a:ext cx="1176558" cy="776349"/>
                  <a:chOff x="4567827" y="970271"/>
                  <a:chExt cx="1176558" cy="776349"/>
                </a:xfrm>
                <a:solidFill>
                  <a:schemeClr val="accent3">
                    <a:lumMod val="50000"/>
                  </a:schemeClr>
                </a:solidFill>
              </p:grpSpPr>
              <p:sp>
                <p:nvSpPr>
                  <p:cNvPr id="282" name="Round Diagonal Corner Rectangle 2">
                    <a:extLst>
                      <a:ext uri="{FF2B5EF4-FFF2-40B4-BE49-F238E27FC236}">
                        <a16:creationId xmlns:a16="http://schemas.microsoft.com/office/drawing/2014/main" id="{C295AD22-9F75-45E8-B2EF-DED7312E3FB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ound Diagonal Corner Rectangle 3">
                    <a:extLst>
                      <a:ext uri="{FF2B5EF4-FFF2-40B4-BE49-F238E27FC236}">
                        <a16:creationId xmlns:a16="http://schemas.microsoft.com/office/drawing/2014/main" id="{CF6C5844-79BA-484C-B2EF-21554D2B937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ound Diagonal Corner Rectangle 4">
                    <a:extLst>
                      <a:ext uri="{FF2B5EF4-FFF2-40B4-BE49-F238E27FC236}">
                        <a16:creationId xmlns:a16="http://schemas.microsoft.com/office/drawing/2014/main" id="{03430E8C-6921-4450-A13E-B0B10A37BDC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ound Diagonal Corner Rectangle 5">
                    <a:extLst>
                      <a:ext uri="{FF2B5EF4-FFF2-40B4-BE49-F238E27FC236}">
                        <a16:creationId xmlns:a16="http://schemas.microsoft.com/office/drawing/2014/main" id="{7BE3F98B-1250-4FBC-B89B-2CDE59BDE0A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ound Diagonal Corner Rectangle 6">
                    <a:extLst>
                      <a:ext uri="{FF2B5EF4-FFF2-40B4-BE49-F238E27FC236}">
                        <a16:creationId xmlns:a16="http://schemas.microsoft.com/office/drawing/2014/main" id="{5408169E-0D5E-4E8D-8FAC-05EA7AD0D6D0}"/>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275">
                  <a:extLst>
                    <a:ext uri="{FF2B5EF4-FFF2-40B4-BE49-F238E27FC236}">
                      <a16:creationId xmlns:a16="http://schemas.microsoft.com/office/drawing/2014/main" id="{A75A89C8-CFF3-4655-A592-CC7ECC9ABCBB}"/>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277" name="Round Diagonal Corner Rectangle 9">
                    <a:extLst>
                      <a:ext uri="{FF2B5EF4-FFF2-40B4-BE49-F238E27FC236}">
                        <a16:creationId xmlns:a16="http://schemas.microsoft.com/office/drawing/2014/main" id="{FF59AF5B-0743-4C0B-BFAC-E0B0086A0EE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ound Diagonal Corner Rectangle 10">
                    <a:extLst>
                      <a:ext uri="{FF2B5EF4-FFF2-40B4-BE49-F238E27FC236}">
                        <a16:creationId xmlns:a16="http://schemas.microsoft.com/office/drawing/2014/main" id="{A21C61F0-E969-44ED-A24D-39F340407862}"/>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ound Diagonal Corner Rectangle 11">
                    <a:extLst>
                      <a:ext uri="{FF2B5EF4-FFF2-40B4-BE49-F238E27FC236}">
                        <a16:creationId xmlns:a16="http://schemas.microsoft.com/office/drawing/2014/main" id="{F4F148C4-6F7D-48D2-AEA6-8E5E6F21330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ound Diagonal Corner Rectangle 12">
                    <a:extLst>
                      <a:ext uri="{FF2B5EF4-FFF2-40B4-BE49-F238E27FC236}">
                        <a16:creationId xmlns:a16="http://schemas.microsoft.com/office/drawing/2014/main" id="{02AE5F4D-3E45-4CB2-A21C-6DDBAFC905B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ound Diagonal Corner Rectangle 13">
                    <a:extLst>
                      <a:ext uri="{FF2B5EF4-FFF2-40B4-BE49-F238E27FC236}">
                        <a16:creationId xmlns:a16="http://schemas.microsoft.com/office/drawing/2014/main" id="{DBDB13A3-A003-4BB0-AF9B-69B31C0DF5A4}"/>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6" name="Double Wave 195">
                <a:extLst>
                  <a:ext uri="{FF2B5EF4-FFF2-40B4-BE49-F238E27FC236}">
                    <a16:creationId xmlns:a16="http://schemas.microsoft.com/office/drawing/2014/main" id="{46EACDDE-776E-4881-96FA-A048B0AF63B2}"/>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7" name="Group 196">
                <a:extLst>
                  <a:ext uri="{FF2B5EF4-FFF2-40B4-BE49-F238E27FC236}">
                    <a16:creationId xmlns:a16="http://schemas.microsoft.com/office/drawing/2014/main" id="{32494D1F-D2FE-41E4-BB9D-6FC8DCB2AEB2}"/>
                  </a:ext>
                </a:extLst>
              </p:cNvPr>
              <p:cNvGrpSpPr/>
              <p:nvPr/>
            </p:nvGrpSpPr>
            <p:grpSpPr>
              <a:xfrm rot="3721982">
                <a:off x="2072705" y="1965154"/>
                <a:ext cx="1219200" cy="940256"/>
                <a:chOff x="4567827" y="970271"/>
                <a:chExt cx="1595182" cy="1230216"/>
              </a:xfrm>
            </p:grpSpPr>
            <p:grpSp>
              <p:nvGrpSpPr>
                <p:cNvPr id="263" name="Group 7">
                  <a:extLst>
                    <a:ext uri="{FF2B5EF4-FFF2-40B4-BE49-F238E27FC236}">
                      <a16:creationId xmlns:a16="http://schemas.microsoft.com/office/drawing/2014/main" id="{1C9FD04A-1B59-4A8A-BC55-DD186DF4E8E5}"/>
                    </a:ext>
                  </a:extLst>
                </p:cNvPr>
                <p:cNvGrpSpPr/>
                <p:nvPr/>
              </p:nvGrpSpPr>
              <p:grpSpPr>
                <a:xfrm>
                  <a:off x="4567827" y="970271"/>
                  <a:ext cx="1176558" cy="776349"/>
                  <a:chOff x="4567827" y="970271"/>
                  <a:chExt cx="1176558" cy="776349"/>
                </a:xfrm>
                <a:solidFill>
                  <a:schemeClr val="accent3">
                    <a:lumMod val="50000"/>
                  </a:schemeClr>
                </a:solidFill>
              </p:grpSpPr>
              <p:sp>
                <p:nvSpPr>
                  <p:cNvPr id="270" name="Round Diagonal Corner Rectangle 2">
                    <a:extLst>
                      <a:ext uri="{FF2B5EF4-FFF2-40B4-BE49-F238E27FC236}">
                        <a16:creationId xmlns:a16="http://schemas.microsoft.com/office/drawing/2014/main" id="{23D5DD0A-66B6-4F6C-963A-A66BF2C8506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ound Diagonal Corner Rectangle 3">
                    <a:extLst>
                      <a:ext uri="{FF2B5EF4-FFF2-40B4-BE49-F238E27FC236}">
                        <a16:creationId xmlns:a16="http://schemas.microsoft.com/office/drawing/2014/main" id="{D417ED5D-A6E1-431A-A564-457DE832ED2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ound Diagonal Corner Rectangle 4">
                    <a:extLst>
                      <a:ext uri="{FF2B5EF4-FFF2-40B4-BE49-F238E27FC236}">
                        <a16:creationId xmlns:a16="http://schemas.microsoft.com/office/drawing/2014/main" id="{E9671215-7E50-444F-8B1E-8485A0A2E23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ound Diagonal Corner Rectangle 5">
                    <a:extLst>
                      <a:ext uri="{FF2B5EF4-FFF2-40B4-BE49-F238E27FC236}">
                        <a16:creationId xmlns:a16="http://schemas.microsoft.com/office/drawing/2014/main" id="{C9CB305E-BC1D-4E0F-8B63-76F2A8CD9EF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ound Diagonal Corner Rectangle 6">
                    <a:extLst>
                      <a:ext uri="{FF2B5EF4-FFF2-40B4-BE49-F238E27FC236}">
                        <a16:creationId xmlns:a16="http://schemas.microsoft.com/office/drawing/2014/main" id="{E207DAA7-ECF9-4A8A-924E-CE12EAD88E4A}"/>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8">
                  <a:extLst>
                    <a:ext uri="{FF2B5EF4-FFF2-40B4-BE49-F238E27FC236}">
                      <a16:creationId xmlns:a16="http://schemas.microsoft.com/office/drawing/2014/main" id="{2653B978-9C13-483F-A67C-B423F6979DC8}"/>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265" name="Round Diagonal Corner Rectangle 18">
                    <a:extLst>
                      <a:ext uri="{FF2B5EF4-FFF2-40B4-BE49-F238E27FC236}">
                        <a16:creationId xmlns:a16="http://schemas.microsoft.com/office/drawing/2014/main" id="{DDBA149B-D5C7-4CF4-8C32-E39DC292246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ound Diagonal Corner Rectangle 19">
                    <a:extLst>
                      <a:ext uri="{FF2B5EF4-FFF2-40B4-BE49-F238E27FC236}">
                        <a16:creationId xmlns:a16="http://schemas.microsoft.com/office/drawing/2014/main" id="{111D318C-FCAF-48E7-93F8-075F35B8B73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ound Diagonal Corner Rectangle 20">
                    <a:extLst>
                      <a:ext uri="{FF2B5EF4-FFF2-40B4-BE49-F238E27FC236}">
                        <a16:creationId xmlns:a16="http://schemas.microsoft.com/office/drawing/2014/main" id="{3FA34805-BDE0-4C31-956A-E53ABCAEA04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ound Diagonal Corner Rectangle 21">
                    <a:extLst>
                      <a:ext uri="{FF2B5EF4-FFF2-40B4-BE49-F238E27FC236}">
                        <a16:creationId xmlns:a16="http://schemas.microsoft.com/office/drawing/2014/main" id="{952E3550-C8AB-422C-8EDB-FDAD3F6F024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ound Diagonal Corner Rectangle 22">
                    <a:extLst>
                      <a:ext uri="{FF2B5EF4-FFF2-40B4-BE49-F238E27FC236}">
                        <a16:creationId xmlns:a16="http://schemas.microsoft.com/office/drawing/2014/main" id="{FB796534-9646-46CD-971D-4EDC0F5CB37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8" name="Group 197">
                <a:extLst>
                  <a:ext uri="{FF2B5EF4-FFF2-40B4-BE49-F238E27FC236}">
                    <a16:creationId xmlns:a16="http://schemas.microsoft.com/office/drawing/2014/main" id="{86AC6DB3-36B6-4653-A1B0-3C725ABC6B79}"/>
                  </a:ext>
                </a:extLst>
              </p:cNvPr>
              <p:cNvGrpSpPr/>
              <p:nvPr/>
            </p:nvGrpSpPr>
            <p:grpSpPr>
              <a:xfrm rot="20253845">
                <a:off x="1241184" y="1553241"/>
                <a:ext cx="1595182" cy="1230216"/>
                <a:chOff x="4567827" y="970271"/>
                <a:chExt cx="1595182" cy="1230216"/>
              </a:xfrm>
            </p:grpSpPr>
            <p:grpSp>
              <p:nvGrpSpPr>
                <p:cNvPr id="251" name="Group 7">
                  <a:extLst>
                    <a:ext uri="{FF2B5EF4-FFF2-40B4-BE49-F238E27FC236}">
                      <a16:creationId xmlns:a16="http://schemas.microsoft.com/office/drawing/2014/main" id="{C2FF0938-999D-41DF-A6DF-7FCA4667BD30}"/>
                    </a:ext>
                  </a:extLst>
                </p:cNvPr>
                <p:cNvGrpSpPr/>
                <p:nvPr/>
              </p:nvGrpSpPr>
              <p:grpSpPr>
                <a:xfrm>
                  <a:off x="4567827" y="970271"/>
                  <a:ext cx="1176558" cy="776349"/>
                  <a:chOff x="4567827" y="970271"/>
                  <a:chExt cx="1176558" cy="776349"/>
                </a:xfrm>
                <a:solidFill>
                  <a:schemeClr val="accent3">
                    <a:lumMod val="50000"/>
                  </a:schemeClr>
                </a:solidFill>
              </p:grpSpPr>
              <p:sp>
                <p:nvSpPr>
                  <p:cNvPr id="258" name="Round Diagonal Corner Rectangle 2">
                    <a:extLst>
                      <a:ext uri="{FF2B5EF4-FFF2-40B4-BE49-F238E27FC236}">
                        <a16:creationId xmlns:a16="http://schemas.microsoft.com/office/drawing/2014/main" id="{CB5920F5-1815-4FA7-8761-E947971C6B1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ound Diagonal Corner Rectangle 3">
                    <a:extLst>
                      <a:ext uri="{FF2B5EF4-FFF2-40B4-BE49-F238E27FC236}">
                        <a16:creationId xmlns:a16="http://schemas.microsoft.com/office/drawing/2014/main" id="{36F1C1CE-FFD2-4935-B821-71C0400E662B}"/>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ound Diagonal Corner Rectangle 4">
                    <a:extLst>
                      <a:ext uri="{FF2B5EF4-FFF2-40B4-BE49-F238E27FC236}">
                        <a16:creationId xmlns:a16="http://schemas.microsoft.com/office/drawing/2014/main" id="{2A132D02-2856-4C1A-9286-B992BC56349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ound Diagonal Corner Rectangle 5">
                    <a:extLst>
                      <a:ext uri="{FF2B5EF4-FFF2-40B4-BE49-F238E27FC236}">
                        <a16:creationId xmlns:a16="http://schemas.microsoft.com/office/drawing/2014/main" id="{A4F927C4-171D-46B9-8AAC-AEBF97FD111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ound Diagonal Corner Rectangle 6">
                    <a:extLst>
                      <a:ext uri="{FF2B5EF4-FFF2-40B4-BE49-F238E27FC236}">
                        <a16:creationId xmlns:a16="http://schemas.microsoft.com/office/drawing/2014/main" id="{131534E5-CA3C-4217-880A-B74EA956E77D}"/>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 name="Group 8">
                  <a:extLst>
                    <a:ext uri="{FF2B5EF4-FFF2-40B4-BE49-F238E27FC236}">
                      <a16:creationId xmlns:a16="http://schemas.microsoft.com/office/drawing/2014/main" id="{BB58E779-6780-401E-8BC8-51AE9CC3C83F}"/>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253" name="Round Diagonal Corner Rectangle 31">
                    <a:extLst>
                      <a:ext uri="{FF2B5EF4-FFF2-40B4-BE49-F238E27FC236}">
                        <a16:creationId xmlns:a16="http://schemas.microsoft.com/office/drawing/2014/main" id="{EFD89AE9-611F-413A-8C04-21899B06CEF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ound Diagonal Corner Rectangle 32">
                    <a:extLst>
                      <a:ext uri="{FF2B5EF4-FFF2-40B4-BE49-F238E27FC236}">
                        <a16:creationId xmlns:a16="http://schemas.microsoft.com/office/drawing/2014/main" id="{562B15B6-5964-4EF5-89C3-AC0D205EB2D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ound Diagonal Corner Rectangle 33">
                    <a:extLst>
                      <a:ext uri="{FF2B5EF4-FFF2-40B4-BE49-F238E27FC236}">
                        <a16:creationId xmlns:a16="http://schemas.microsoft.com/office/drawing/2014/main" id="{AC73E32C-FEA8-485A-A0C4-9374BEB4C82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ound Diagonal Corner Rectangle 34">
                    <a:extLst>
                      <a:ext uri="{FF2B5EF4-FFF2-40B4-BE49-F238E27FC236}">
                        <a16:creationId xmlns:a16="http://schemas.microsoft.com/office/drawing/2014/main" id="{9876D930-5A9F-4ACE-9AD6-0E61C49A111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ound Diagonal Corner Rectangle 35">
                    <a:extLst>
                      <a:ext uri="{FF2B5EF4-FFF2-40B4-BE49-F238E27FC236}">
                        <a16:creationId xmlns:a16="http://schemas.microsoft.com/office/drawing/2014/main" id="{EFEFC7D9-731A-41E0-B01F-D90E72EB6783}"/>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9" name="Group 198">
                <a:extLst>
                  <a:ext uri="{FF2B5EF4-FFF2-40B4-BE49-F238E27FC236}">
                    <a16:creationId xmlns:a16="http://schemas.microsoft.com/office/drawing/2014/main" id="{6583660A-E008-491F-8467-58F427F53EC3}"/>
                  </a:ext>
                </a:extLst>
              </p:cNvPr>
              <p:cNvGrpSpPr/>
              <p:nvPr/>
            </p:nvGrpSpPr>
            <p:grpSpPr>
              <a:xfrm rot="8113811">
                <a:off x="1943792" y="770000"/>
                <a:ext cx="1446415" cy="1355079"/>
                <a:chOff x="4567827" y="970271"/>
                <a:chExt cx="1595182" cy="1230216"/>
              </a:xfrm>
            </p:grpSpPr>
            <p:grpSp>
              <p:nvGrpSpPr>
                <p:cNvPr id="239" name="Group 7">
                  <a:extLst>
                    <a:ext uri="{FF2B5EF4-FFF2-40B4-BE49-F238E27FC236}">
                      <a16:creationId xmlns:a16="http://schemas.microsoft.com/office/drawing/2014/main" id="{CD2BDEE4-7E7A-4E6A-8E8B-388178E695D4}"/>
                    </a:ext>
                  </a:extLst>
                </p:cNvPr>
                <p:cNvGrpSpPr/>
                <p:nvPr/>
              </p:nvGrpSpPr>
              <p:grpSpPr>
                <a:xfrm>
                  <a:off x="4567827" y="970271"/>
                  <a:ext cx="1176558" cy="776349"/>
                  <a:chOff x="4567827" y="970271"/>
                  <a:chExt cx="1176558" cy="776349"/>
                </a:xfrm>
                <a:solidFill>
                  <a:schemeClr val="accent3">
                    <a:lumMod val="50000"/>
                  </a:schemeClr>
                </a:solidFill>
              </p:grpSpPr>
              <p:sp>
                <p:nvSpPr>
                  <p:cNvPr id="246" name="Round Diagonal Corner Rectangle 2">
                    <a:extLst>
                      <a:ext uri="{FF2B5EF4-FFF2-40B4-BE49-F238E27FC236}">
                        <a16:creationId xmlns:a16="http://schemas.microsoft.com/office/drawing/2014/main" id="{CF8F6A4E-E87F-45C9-8563-18C06C70E37A}"/>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ound Diagonal Corner Rectangle 3">
                    <a:extLst>
                      <a:ext uri="{FF2B5EF4-FFF2-40B4-BE49-F238E27FC236}">
                        <a16:creationId xmlns:a16="http://schemas.microsoft.com/office/drawing/2014/main" id="{3D648B2D-DEC2-4C61-9DB0-2861C4B7371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ound Diagonal Corner Rectangle 4">
                    <a:extLst>
                      <a:ext uri="{FF2B5EF4-FFF2-40B4-BE49-F238E27FC236}">
                        <a16:creationId xmlns:a16="http://schemas.microsoft.com/office/drawing/2014/main" id="{D87F2062-8169-41FD-B5D7-631C95BB02A7}"/>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ound Diagonal Corner Rectangle 5">
                    <a:extLst>
                      <a:ext uri="{FF2B5EF4-FFF2-40B4-BE49-F238E27FC236}">
                        <a16:creationId xmlns:a16="http://schemas.microsoft.com/office/drawing/2014/main" id="{701097D2-83FC-4825-AD32-2E1C453937E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ound Diagonal Corner Rectangle 6">
                    <a:extLst>
                      <a:ext uri="{FF2B5EF4-FFF2-40B4-BE49-F238E27FC236}">
                        <a16:creationId xmlns:a16="http://schemas.microsoft.com/office/drawing/2014/main" id="{49BFDC8B-62A2-4239-8622-12B331C4699A}"/>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8">
                  <a:extLst>
                    <a:ext uri="{FF2B5EF4-FFF2-40B4-BE49-F238E27FC236}">
                      <a16:creationId xmlns:a16="http://schemas.microsoft.com/office/drawing/2014/main" id="{CBBAAF53-EA89-4BF6-B0ED-E696F06C0EF4}"/>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241" name="Round Diagonal Corner Rectangle 44">
                    <a:extLst>
                      <a:ext uri="{FF2B5EF4-FFF2-40B4-BE49-F238E27FC236}">
                        <a16:creationId xmlns:a16="http://schemas.microsoft.com/office/drawing/2014/main" id="{94D5D68E-EEA9-4B48-8547-A5A96B189FC2}"/>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ound Diagonal Corner Rectangle 45">
                    <a:extLst>
                      <a:ext uri="{FF2B5EF4-FFF2-40B4-BE49-F238E27FC236}">
                        <a16:creationId xmlns:a16="http://schemas.microsoft.com/office/drawing/2014/main" id="{94A294AB-3F5C-4218-97AA-BE223B0230A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ound Diagonal Corner Rectangle 46">
                    <a:extLst>
                      <a:ext uri="{FF2B5EF4-FFF2-40B4-BE49-F238E27FC236}">
                        <a16:creationId xmlns:a16="http://schemas.microsoft.com/office/drawing/2014/main" id="{DD2042A7-9223-417A-91AA-84920ECA8604}"/>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ound Diagonal Corner Rectangle 47">
                    <a:extLst>
                      <a:ext uri="{FF2B5EF4-FFF2-40B4-BE49-F238E27FC236}">
                        <a16:creationId xmlns:a16="http://schemas.microsoft.com/office/drawing/2014/main" id="{F50BA507-EECC-4420-8FDC-3AD3D82AC3B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ound Diagonal Corner Rectangle 48">
                    <a:extLst>
                      <a:ext uri="{FF2B5EF4-FFF2-40B4-BE49-F238E27FC236}">
                        <a16:creationId xmlns:a16="http://schemas.microsoft.com/office/drawing/2014/main" id="{F827938F-5022-4FD6-8532-530C223D0441}"/>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0" name="Group 199">
                <a:extLst>
                  <a:ext uri="{FF2B5EF4-FFF2-40B4-BE49-F238E27FC236}">
                    <a16:creationId xmlns:a16="http://schemas.microsoft.com/office/drawing/2014/main" id="{4601DF13-DC0B-45AC-85D1-461257246346}"/>
                  </a:ext>
                </a:extLst>
              </p:cNvPr>
              <p:cNvGrpSpPr/>
              <p:nvPr/>
            </p:nvGrpSpPr>
            <p:grpSpPr>
              <a:xfrm rot="8113811">
                <a:off x="1438523" y="2207715"/>
                <a:ext cx="1390153" cy="762604"/>
                <a:chOff x="4567827" y="970271"/>
                <a:chExt cx="1595182" cy="1230216"/>
              </a:xfrm>
            </p:grpSpPr>
            <p:grpSp>
              <p:nvGrpSpPr>
                <p:cNvPr id="227" name="Group 7">
                  <a:extLst>
                    <a:ext uri="{FF2B5EF4-FFF2-40B4-BE49-F238E27FC236}">
                      <a16:creationId xmlns:a16="http://schemas.microsoft.com/office/drawing/2014/main" id="{31DBC007-57BB-4735-9080-9740B6D24C3E}"/>
                    </a:ext>
                  </a:extLst>
                </p:cNvPr>
                <p:cNvGrpSpPr/>
                <p:nvPr/>
              </p:nvGrpSpPr>
              <p:grpSpPr>
                <a:xfrm>
                  <a:off x="4567827" y="970271"/>
                  <a:ext cx="1176558" cy="776349"/>
                  <a:chOff x="4567827" y="970271"/>
                  <a:chExt cx="1176558" cy="776349"/>
                </a:xfrm>
                <a:solidFill>
                  <a:schemeClr val="accent3">
                    <a:lumMod val="50000"/>
                  </a:schemeClr>
                </a:solidFill>
              </p:grpSpPr>
              <p:sp>
                <p:nvSpPr>
                  <p:cNvPr id="234" name="Round Diagonal Corner Rectangle 2">
                    <a:extLst>
                      <a:ext uri="{FF2B5EF4-FFF2-40B4-BE49-F238E27FC236}">
                        <a16:creationId xmlns:a16="http://schemas.microsoft.com/office/drawing/2014/main" id="{6560BF9E-283B-4E2A-97E4-56DAB01FB5D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ound Diagonal Corner Rectangle 3">
                    <a:extLst>
                      <a:ext uri="{FF2B5EF4-FFF2-40B4-BE49-F238E27FC236}">
                        <a16:creationId xmlns:a16="http://schemas.microsoft.com/office/drawing/2014/main" id="{E8B0BFC9-B642-459E-870A-76500EB08A5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ound Diagonal Corner Rectangle 4">
                    <a:extLst>
                      <a:ext uri="{FF2B5EF4-FFF2-40B4-BE49-F238E27FC236}">
                        <a16:creationId xmlns:a16="http://schemas.microsoft.com/office/drawing/2014/main" id="{D6D1A98E-99B5-43DA-A06E-BB683CE4BCD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ound Diagonal Corner Rectangle 5">
                    <a:extLst>
                      <a:ext uri="{FF2B5EF4-FFF2-40B4-BE49-F238E27FC236}">
                        <a16:creationId xmlns:a16="http://schemas.microsoft.com/office/drawing/2014/main" id="{18E9AB88-1257-472F-A80C-BEDE98AE7A4F}"/>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ound Diagonal Corner Rectangle 6">
                    <a:extLst>
                      <a:ext uri="{FF2B5EF4-FFF2-40B4-BE49-F238E27FC236}">
                        <a16:creationId xmlns:a16="http://schemas.microsoft.com/office/drawing/2014/main" id="{BE798DA1-0E1B-44D3-AADD-7226113B4C23}"/>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8">
                  <a:extLst>
                    <a:ext uri="{FF2B5EF4-FFF2-40B4-BE49-F238E27FC236}">
                      <a16:creationId xmlns:a16="http://schemas.microsoft.com/office/drawing/2014/main" id="{59BDF09C-353E-4BD3-9DF0-0BA5E54DDC62}"/>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229" name="Round Diagonal Corner Rectangle 57">
                    <a:extLst>
                      <a:ext uri="{FF2B5EF4-FFF2-40B4-BE49-F238E27FC236}">
                        <a16:creationId xmlns:a16="http://schemas.microsoft.com/office/drawing/2014/main" id="{6AA1CC89-5486-4A55-8474-6111E897000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ound Diagonal Corner Rectangle 58">
                    <a:extLst>
                      <a:ext uri="{FF2B5EF4-FFF2-40B4-BE49-F238E27FC236}">
                        <a16:creationId xmlns:a16="http://schemas.microsoft.com/office/drawing/2014/main" id="{80F3EAB5-3D13-42FF-B69C-26743DEFF1EC}"/>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 Diagonal Corner Rectangle 59">
                    <a:extLst>
                      <a:ext uri="{FF2B5EF4-FFF2-40B4-BE49-F238E27FC236}">
                        <a16:creationId xmlns:a16="http://schemas.microsoft.com/office/drawing/2014/main" id="{5C2D0FD6-7C0D-427C-8570-80AAEC67599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 Diagonal Corner Rectangle 60">
                    <a:extLst>
                      <a:ext uri="{FF2B5EF4-FFF2-40B4-BE49-F238E27FC236}">
                        <a16:creationId xmlns:a16="http://schemas.microsoft.com/office/drawing/2014/main" id="{0DAA1F71-75E7-4232-A3D8-A24468EAF29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 Diagonal Corner Rectangle 61">
                    <a:extLst>
                      <a:ext uri="{FF2B5EF4-FFF2-40B4-BE49-F238E27FC236}">
                        <a16:creationId xmlns:a16="http://schemas.microsoft.com/office/drawing/2014/main" id="{E1BC3978-9D70-44B3-9AC4-A542E59952B5}"/>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1" name="Group 200">
                <a:extLst>
                  <a:ext uri="{FF2B5EF4-FFF2-40B4-BE49-F238E27FC236}">
                    <a16:creationId xmlns:a16="http://schemas.microsoft.com/office/drawing/2014/main" id="{A6252547-F7DF-4848-BDB6-A67533F37B06}"/>
                  </a:ext>
                </a:extLst>
              </p:cNvPr>
              <p:cNvGrpSpPr/>
              <p:nvPr/>
            </p:nvGrpSpPr>
            <p:grpSpPr>
              <a:xfrm rot="9089938">
                <a:off x="2556363" y="1661184"/>
                <a:ext cx="1090262" cy="771324"/>
                <a:chOff x="4567827" y="970271"/>
                <a:chExt cx="1595182" cy="1230216"/>
              </a:xfrm>
            </p:grpSpPr>
            <p:grpSp>
              <p:nvGrpSpPr>
                <p:cNvPr id="215" name="Group 7">
                  <a:extLst>
                    <a:ext uri="{FF2B5EF4-FFF2-40B4-BE49-F238E27FC236}">
                      <a16:creationId xmlns:a16="http://schemas.microsoft.com/office/drawing/2014/main" id="{009530B4-781A-4B6A-8FD6-CB42837341C8}"/>
                    </a:ext>
                  </a:extLst>
                </p:cNvPr>
                <p:cNvGrpSpPr/>
                <p:nvPr/>
              </p:nvGrpSpPr>
              <p:grpSpPr>
                <a:xfrm>
                  <a:off x="4567827" y="970271"/>
                  <a:ext cx="1176558" cy="776349"/>
                  <a:chOff x="4567827" y="970271"/>
                  <a:chExt cx="1176558" cy="776349"/>
                </a:xfrm>
                <a:solidFill>
                  <a:schemeClr val="accent3">
                    <a:lumMod val="50000"/>
                  </a:schemeClr>
                </a:solidFill>
              </p:grpSpPr>
              <p:sp>
                <p:nvSpPr>
                  <p:cNvPr id="222" name="Round Diagonal Corner Rectangle 2">
                    <a:extLst>
                      <a:ext uri="{FF2B5EF4-FFF2-40B4-BE49-F238E27FC236}">
                        <a16:creationId xmlns:a16="http://schemas.microsoft.com/office/drawing/2014/main" id="{1885E843-2CE1-42C7-885B-2C1CDD81140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ound Diagonal Corner Rectangle 3">
                    <a:extLst>
                      <a:ext uri="{FF2B5EF4-FFF2-40B4-BE49-F238E27FC236}">
                        <a16:creationId xmlns:a16="http://schemas.microsoft.com/office/drawing/2014/main" id="{88467CE1-7BE0-4331-8FE1-7C74A01891E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 Diagonal Corner Rectangle 4">
                    <a:extLst>
                      <a:ext uri="{FF2B5EF4-FFF2-40B4-BE49-F238E27FC236}">
                        <a16:creationId xmlns:a16="http://schemas.microsoft.com/office/drawing/2014/main" id="{6E643270-B22B-4241-829B-895F3CEAE89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 Diagonal Corner Rectangle 5">
                    <a:extLst>
                      <a:ext uri="{FF2B5EF4-FFF2-40B4-BE49-F238E27FC236}">
                        <a16:creationId xmlns:a16="http://schemas.microsoft.com/office/drawing/2014/main" id="{C3AB2A13-9183-418F-828C-8672D0EA7A73}"/>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 Diagonal Corner Rectangle 6">
                    <a:extLst>
                      <a:ext uri="{FF2B5EF4-FFF2-40B4-BE49-F238E27FC236}">
                        <a16:creationId xmlns:a16="http://schemas.microsoft.com/office/drawing/2014/main" id="{22D27F04-DA70-4CD2-816C-B8F522F0E2E1}"/>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8">
                  <a:extLst>
                    <a:ext uri="{FF2B5EF4-FFF2-40B4-BE49-F238E27FC236}">
                      <a16:creationId xmlns:a16="http://schemas.microsoft.com/office/drawing/2014/main" id="{A71AE4F0-026B-470D-83F4-807D671321E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217" name="Round Diagonal Corner Rectangle 70">
                    <a:extLst>
                      <a:ext uri="{FF2B5EF4-FFF2-40B4-BE49-F238E27FC236}">
                        <a16:creationId xmlns:a16="http://schemas.microsoft.com/office/drawing/2014/main" id="{7CBA3000-4811-4389-A7CA-A0209580CAFF}"/>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 Diagonal Corner Rectangle 71">
                    <a:extLst>
                      <a:ext uri="{FF2B5EF4-FFF2-40B4-BE49-F238E27FC236}">
                        <a16:creationId xmlns:a16="http://schemas.microsoft.com/office/drawing/2014/main" id="{7D07E4D1-F39B-4A09-84FC-B878CC96777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ound Diagonal Corner Rectangle 72">
                    <a:extLst>
                      <a:ext uri="{FF2B5EF4-FFF2-40B4-BE49-F238E27FC236}">
                        <a16:creationId xmlns:a16="http://schemas.microsoft.com/office/drawing/2014/main" id="{DFE62BBF-7CDB-43D6-9D26-8749A994ABB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ound Diagonal Corner Rectangle 73">
                    <a:extLst>
                      <a:ext uri="{FF2B5EF4-FFF2-40B4-BE49-F238E27FC236}">
                        <a16:creationId xmlns:a16="http://schemas.microsoft.com/office/drawing/2014/main" id="{D049BFCD-ED58-40F6-AF62-C20E415555E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 Diagonal Corner Rectangle 74">
                    <a:extLst>
                      <a:ext uri="{FF2B5EF4-FFF2-40B4-BE49-F238E27FC236}">
                        <a16:creationId xmlns:a16="http://schemas.microsoft.com/office/drawing/2014/main" id="{D04E443B-9463-4898-861A-A4DFB26A345F}"/>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2" name="Group 201">
                <a:extLst>
                  <a:ext uri="{FF2B5EF4-FFF2-40B4-BE49-F238E27FC236}">
                    <a16:creationId xmlns:a16="http://schemas.microsoft.com/office/drawing/2014/main" id="{3ED4CF43-3EA5-45BF-B586-235A0D7EF22A}"/>
                  </a:ext>
                </a:extLst>
              </p:cNvPr>
              <p:cNvGrpSpPr/>
              <p:nvPr/>
            </p:nvGrpSpPr>
            <p:grpSpPr>
              <a:xfrm rot="13486189" flipH="1">
                <a:off x="1389306" y="2685691"/>
                <a:ext cx="1345945" cy="1037421"/>
                <a:chOff x="4567827" y="970271"/>
                <a:chExt cx="1595182" cy="1230216"/>
              </a:xfrm>
            </p:grpSpPr>
            <p:grpSp>
              <p:nvGrpSpPr>
                <p:cNvPr id="203" name="Group 7">
                  <a:extLst>
                    <a:ext uri="{FF2B5EF4-FFF2-40B4-BE49-F238E27FC236}">
                      <a16:creationId xmlns:a16="http://schemas.microsoft.com/office/drawing/2014/main" id="{D06F9098-2CD6-48F6-8074-3D598E11F1DD}"/>
                    </a:ext>
                  </a:extLst>
                </p:cNvPr>
                <p:cNvGrpSpPr/>
                <p:nvPr/>
              </p:nvGrpSpPr>
              <p:grpSpPr>
                <a:xfrm>
                  <a:off x="4567827" y="970271"/>
                  <a:ext cx="1176558" cy="776349"/>
                  <a:chOff x="4567827" y="970271"/>
                  <a:chExt cx="1176558" cy="776349"/>
                </a:xfrm>
                <a:solidFill>
                  <a:schemeClr val="accent3">
                    <a:lumMod val="50000"/>
                  </a:schemeClr>
                </a:solidFill>
              </p:grpSpPr>
              <p:sp>
                <p:nvSpPr>
                  <p:cNvPr id="210" name="Round Diagonal Corner Rectangle 2">
                    <a:extLst>
                      <a:ext uri="{FF2B5EF4-FFF2-40B4-BE49-F238E27FC236}">
                        <a16:creationId xmlns:a16="http://schemas.microsoft.com/office/drawing/2014/main" id="{4435D035-E766-467F-ACF2-66AC3378173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ound Diagonal Corner Rectangle 3">
                    <a:extLst>
                      <a:ext uri="{FF2B5EF4-FFF2-40B4-BE49-F238E27FC236}">
                        <a16:creationId xmlns:a16="http://schemas.microsoft.com/office/drawing/2014/main" id="{96C90797-DC46-4EEA-B5C4-2421685EF86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ound Diagonal Corner Rectangle 4">
                    <a:extLst>
                      <a:ext uri="{FF2B5EF4-FFF2-40B4-BE49-F238E27FC236}">
                        <a16:creationId xmlns:a16="http://schemas.microsoft.com/office/drawing/2014/main" id="{9CAE7AA2-369F-42A6-9EEF-8C1F2654A88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ound Diagonal Corner Rectangle 5">
                    <a:extLst>
                      <a:ext uri="{FF2B5EF4-FFF2-40B4-BE49-F238E27FC236}">
                        <a16:creationId xmlns:a16="http://schemas.microsoft.com/office/drawing/2014/main" id="{AEC3A3B4-03A3-45BA-AE42-1BA228786E1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ound Diagonal Corner Rectangle 6">
                    <a:extLst>
                      <a:ext uri="{FF2B5EF4-FFF2-40B4-BE49-F238E27FC236}">
                        <a16:creationId xmlns:a16="http://schemas.microsoft.com/office/drawing/2014/main" id="{38F9D827-A5BF-4E17-9664-64348E3F0639}"/>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8">
                  <a:extLst>
                    <a:ext uri="{FF2B5EF4-FFF2-40B4-BE49-F238E27FC236}">
                      <a16:creationId xmlns:a16="http://schemas.microsoft.com/office/drawing/2014/main" id="{E3357AFE-7A8D-45B3-9994-4595AE463B37}"/>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205" name="Round Diagonal Corner Rectangle 83">
                    <a:extLst>
                      <a:ext uri="{FF2B5EF4-FFF2-40B4-BE49-F238E27FC236}">
                        <a16:creationId xmlns:a16="http://schemas.microsoft.com/office/drawing/2014/main" id="{E1ABCDE6-7D61-49BB-B65E-C26237D7982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ound Diagonal Corner Rectangle 84">
                    <a:extLst>
                      <a:ext uri="{FF2B5EF4-FFF2-40B4-BE49-F238E27FC236}">
                        <a16:creationId xmlns:a16="http://schemas.microsoft.com/office/drawing/2014/main" id="{1D8B33F2-7042-4BFD-A2C6-9BB71752366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ound Diagonal Corner Rectangle 85">
                    <a:extLst>
                      <a:ext uri="{FF2B5EF4-FFF2-40B4-BE49-F238E27FC236}">
                        <a16:creationId xmlns:a16="http://schemas.microsoft.com/office/drawing/2014/main" id="{C24C9768-BF6F-4EEE-9F87-1FF1BEE5EAE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ound Diagonal Corner Rectangle 86">
                    <a:extLst>
                      <a:ext uri="{FF2B5EF4-FFF2-40B4-BE49-F238E27FC236}">
                        <a16:creationId xmlns:a16="http://schemas.microsoft.com/office/drawing/2014/main" id="{5F8CC191-5E1F-4B32-9120-9CC79D0911B3}"/>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ound Diagonal Corner Rectangle 87">
                    <a:extLst>
                      <a:ext uri="{FF2B5EF4-FFF2-40B4-BE49-F238E27FC236}">
                        <a16:creationId xmlns:a16="http://schemas.microsoft.com/office/drawing/2014/main" id="{F27C1552-E0A2-4D45-9D49-3325281B885D}"/>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6" name="Group 75">
              <a:extLst>
                <a:ext uri="{FF2B5EF4-FFF2-40B4-BE49-F238E27FC236}">
                  <a16:creationId xmlns:a16="http://schemas.microsoft.com/office/drawing/2014/main" id="{C8AB633D-A14E-44DC-9C6C-E27205EA1534}"/>
                </a:ext>
              </a:extLst>
            </p:cNvPr>
            <p:cNvGrpSpPr/>
            <p:nvPr/>
          </p:nvGrpSpPr>
          <p:grpSpPr>
            <a:xfrm>
              <a:off x="7744485" y="3845865"/>
              <a:ext cx="1015120" cy="696482"/>
              <a:chOff x="3480816" y="1417320"/>
              <a:chExt cx="4105975" cy="2871216"/>
            </a:xfrm>
          </p:grpSpPr>
          <p:grpSp>
            <p:nvGrpSpPr>
              <p:cNvPr id="183" name="Group 182">
                <a:extLst>
                  <a:ext uri="{FF2B5EF4-FFF2-40B4-BE49-F238E27FC236}">
                    <a16:creationId xmlns:a16="http://schemas.microsoft.com/office/drawing/2014/main" id="{2AB38DD9-6B15-47F4-AF69-6D5ADA94ED0A}"/>
                  </a:ext>
                </a:extLst>
              </p:cNvPr>
              <p:cNvGrpSpPr/>
              <p:nvPr/>
            </p:nvGrpSpPr>
            <p:grpSpPr>
              <a:xfrm>
                <a:off x="4489705" y="1779294"/>
                <a:ext cx="1630864" cy="1887450"/>
                <a:chOff x="7653422" y="1435608"/>
                <a:chExt cx="2769586" cy="3757446"/>
              </a:xfrm>
            </p:grpSpPr>
            <p:sp>
              <p:nvSpPr>
                <p:cNvPr id="193" name="Rectangle 2">
                  <a:extLst>
                    <a:ext uri="{FF2B5EF4-FFF2-40B4-BE49-F238E27FC236}">
                      <a16:creationId xmlns:a16="http://schemas.microsoft.com/office/drawing/2014/main" id="{951ED5A0-3FE4-4051-8FBF-951C52F2C44D}"/>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00577B2D-256F-44F6-BB66-D0AF3C68F9E5}"/>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84" name="Group 183">
                <a:extLst>
                  <a:ext uri="{FF2B5EF4-FFF2-40B4-BE49-F238E27FC236}">
                    <a16:creationId xmlns:a16="http://schemas.microsoft.com/office/drawing/2014/main" id="{6B2A51E9-97C3-477F-9547-6947D59A3C38}"/>
                  </a:ext>
                </a:extLst>
              </p:cNvPr>
              <p:cNvGrpSpPr/>
              <p:nvPr/>
            </p:nvGrpSpPr>
            <p:grpSpPr>
              <a:xfrm>
                <a:off x="5218177" y="1636776"/>
                <a:ext cx="1822482" cy="2109216"/>
                <a:chOff x="7653422" y="1435608"/>
                <a:chExt cx="2769586" cy="3757446"/>
              </a:xfrm>
            </p:grpSpPr>
            <p:sp>
              <p:nvSpPr>
                <p:cNvPr id="191" name="Rectangle 2">
                  <a:extLst>
                    <a:ext uri="{FF2B5EF4-FFF2-40B4-BE49-F238E27FC236}">
                      <a16:creationId xmlns:a16="http://schemas.microsoft.com/office/drawing/2014/main" id="{6E7574C2-B6E3-4F19-98DE-A99D6852B0B1}"/>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5E5E8710-84C7-4A05-9172-3132C75178C5}"/>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85" name="Group 184">
                <a:extLst>
                  <a:ext uri="{FF2B5EF4-FFF2-40B4-BE49-F238E27FC236}">
                    <a16:creationId xmlns:a16="http://schemas.microsoft.com/office/drawing/2014/main" id="{C2F2BFE2-4DD7-4C7A-BD67-217A43156EA4}"/>
                  </a:ext>
                </a:extLst>
              </p:cNvPr>
              <p:cNvGrpSpPr/>
              <p:nvPr/>
            </p:nvGrpSpPr>
            <p:grpSpPr>
              <a:xfrm>
                <a:off x="3480816" y="1417320"/>
                <a:ext cx="2162223" cy="2502408"/>
                <a:chOff x="7653422" y="1435608"/>
                <a:chExt cx="2769586" cy="3757446"/>
              </a:xfrm>
            </p:grpSpPr>
            <p:sp>
              <p:nvSpPr>
                <p:cNvPr id="189" name="Rectangle 2">
                  <a:extLst>
                    <a:ext uri="{FF2B5EF4-FFF2-40B4-BE49-F238E27FC236}">
                      <a16:creationId xmlns:a16="http://schemas.microsoft.com/office/drawing/2014/main" id="{83914B01-12D0-4743-87C9-4632E787CE93}"/>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E92063B4-5190-4A26-9E00-B9F708117929}"/>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86" name="Group 185">
                <a:extLst>
                  <a:ext uri="{FF2B5EF4-FFF2-40B4-BE49-F238E27FC236}">
                    <a16:creationId xmlns:a16="http://schemas.microsoft.com/office/drawing/2014/main" id="{3416494B-9465-4158-B23A-BA69BACF917D}"/>
                  </a:ext>
                </a:extLst>
              </p:cNvPr>
              <p:cNvGrpSpPr/>
              <p:nvPr/>
            </p:nvGrpSpPr>
            <p:grpSpPr>
              <a:xfrm>
                <a:off x="5394961" y="1751862"/>
                <a:ext cx="2191830" cy="2536674"/>
                <a:chOff x="7653422" y="1435608"/>
                <a:chExt cx="2769586" cy="3757446"/>
              </a:xfrm>
            </p:grpSpPr>
            <p:sp>
              <p:nvSpPr>
                <p:cNvPr id="187" name="Rectangle 2">
                  <a:extLst>
                    <a:ext uri="{FF2B5EF4-FFF2-40B4-BE49-F238E27FC236}">
                      <a16:creationId xmlns:a16="http://schemas.microsoft.com/office/drawing/2014/main" id="{B99BA300-62A0-499B-9C62-82B25F399862}"/>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87356B94-227F-4AD5-AB0B-F2ECB5049A79}"/>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77" name="Group 76">
              <a:extLst>
                <a:ext uri="{FF2B5EF4-FFF2-40B4-BE49-F238E27FC236}">
                  <a16:creationId xmlns:a16="http://schemas.microsoft.com/office/drawing/2014/main" id="{12B044FC-5B20-4E8E-9E8B-5C09479895B6}"/>
                </a:ext>
              </a:extLst>
            </p:cNvPr>
            <p:cNvGrpSpPr/>
            <p:nvPr/>
          </p:nvGrpSpPr>
          <p:grpSpPr>
            <a:xfrm>
              <a:off x="7961046" y="3963042"/>
              <a:ext cx="384925" cy="648379"/>
              <a:chOff x="1241184" y="770000"/>
              <a:chExt cx="2405441" cy="4129562"/>
            </a:xfrm>
          </p:grpSpPr>
          <p:grpSp>
            <p:nvGrpSpPr>
              <p:cNvPr id="91" name="Group 90">
                <a:extLst>
                  <a:ext uri="{FF2B5EF4-FFF2-40B4-BE49-F238E27FC236}">
                    <a16:creationId xmlns:a16="http://schemas.microsoft.com/office/drawing/2014/main" id="{DDE3C642-33CB-4B68-B4F0-3CA2961E8816}"/>
                  </a:ext>
                </a:extLst>
              </p:cNvPr>
              <p:cNvGrpSpPr/>
              <p:nvPr/>
            </p:nvGrpSpPr>
            <p:grpSpPr>
              <a:xfrm>
                <a:off x="2133600" y="2743200"/>
                <a:ext cx="1295400" cy="990600"/>
                <a:chOff x="4567827" y="970271"/>
                <a:chExt cx="1595182" cy="1230216"/>
              </a:xfrm>
            </p:grpSpPr>
            <p:grpSp>
              <p:nvGrpSpPr>
                <p:cNvPr id="171" name="Group 170">
                  <a:extLst>
                    <a:ext uri="{FF2B5EF4-FFF2-40B4-BE49-F238E27FC236}">
                      <a16:creationId xmlns:a16="http://schemas.microsoft.com/office/drawing/2014/main" id="{B8FF0023-F372-4BC5-B0A1-F6E245C4EB01}"/>
                    </a:ext>
                  </a:extLst>
                </p:cNvPr>
                <p:cNvGrpSpPr/>
                <p:nvPr/>
              </p:nvGrpSpPr>
              <p:grpSpPr>
                <a:xfrm>
                  <a:off x="4567827" y="970271"/>
                  <a:ext cx="1176558" cy="776349"/>
                  <a:chOff x="4567827" y="970271"/>
                  <a:chExt cx="1176558" cy="776349"/>
                </a:xfrm>
                <a:solidFill>
                  <a:schemeClr val="accent3">
                    <a:lumMod val="50000"/>
                  </a:schemeClr>
                </a:solidFill>
              </p:grpSpPr>
              <p:sp>
                <p:nvSpPr>
                  <p:cNvPr id="178" name="Round Diagonal Corner Rectangle 2">
                    <a:extLst>
                      <a:ext uri="{FF2B5EF4-FFF2-40B4-BE49-F238E27FC236}">
                        <a16:creationId xmlns:a16="http://schemas.microsoft.com/office/drawing/2014/main" id="{DCF535EA-721E-4B53-A04C-E9DD80C9E53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 Diagonal Corner Rectangle 3">
                    <a:extLst>
                      <a:ext uri="{FF2B5EF4-FFF2-40B4-BE49-F238E27FC236}">
                        <a16:creationId xmlns:a16="http://schemas.microsoft.com/office/drawing/2014/main" id="{A531F3E3-3E45-4029-9DB0-3E14539E64D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 Diagonal Corner Rectangle 4">
                    <a:extLst>
                      <a:ext uri="{FF2B5EF4-FFF2-40B4-BE49-F238E27FC236}">
                        <a16:creationId xmlns:a16="http://schemas.microsoft.com/office/drawing/2014/main" id="{965BF320-2B3A-4752-B902-17F9FA79428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 Diagonal Corner Rectangle 5">
                    <a:extLst>
                      <a:ext uri="{FF2B5EF4-FFF2-40B4-BE49-F238E27FC236}">
                        <a16:creationId xmlns:a16="http://schemas.microsoft.com/office/drawing/2014/main" id="{7270FEC5-EE26-438A-B2D6-97FB9DC75AD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 Diagonal Corner Rectangle 6">
                    <a:extLst>
                      <a:ext uri="{FF2B5EF4-FFF2-40B4-BE49-F238E27FC236}">
                        <a16:creationId xmlns:a16="http://schemas.microsoft.com/office/drawing/2014/main" id="{35BD6AC0-9B4F-41D3-9B9E-1E347324DEFC}"/>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7AF90E1F-5DE0-4939-9FC3-FF58D4DE1B63}"/>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73" name="Round Diagonal Corner Rectangle 9">
                    <a:extLst>
                      <a:ext uri="{FF2B5EF4-FFF2-40B4-BE49-F238E27FC236}">
                        <a16:creationId xmlns:a16="http://schemas.microsoft.com/office/drawing/2014/main" id="{6426CAF9-C08A-4F65-8CCC-488638C491A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 Diagonal Corner Rectangle 10">
                    <a:extLst>
                      <a:ext uri="{FF2B5EF4-FFF2-40B4-BE49-F238E27FC236}">
                        <a16:creationId xmlns:a16="http://schemas.microsoft.com/office/drawing/2014/main" id="{C83F3F7D-4BCB-4BD2-AAAE-5B1ED7969520}"/>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 Diagonal Corner Rectangle 11">
                    <a:extLst>
                      <a:ext uri="{FF2B5EF4-FFF2-40B4-BE49-F238E27FC236}">
                        <a16:creationId xmlns:a16="http://schemas.microsoft.com/office/drawing/2014/main" id="{5B7F7604-63B2-4C0B-919B-E02404DED75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ound Diagonal Corner Rectangle 12">
                    <a:extLst>
                      <a:ext uri="{FF2B5EF4-FFF2-40B4-BE49-F238E27FC236}">
                        <a16:creationId xmlns:a16="http://schemas.microsoft.com/office/drawing/2014/main" id="{455E358B-75AA-4D0D-82D4-82BA8D3F028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ound Diagonal Corner Rectangle 13">
                    <a:extLst>
                      <a:ext uri="{FF2B5EF4-FFF2-40B4-BE49-F238E27FC236}">
                        <a16:creationId xmlns:a16="http://schemas.microsoft.com/office/drawing/2014/main" id="{F6BAE2C8-6B51-4D4C-9BE7-A431F9ADF973}"/>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2" name="Double Wave 91">
                <a:extLst>
                  <a:ext uri="{FF2B5EF4-FFF2-40B4-BE49-F238E27FC236}">
                    <a16:creationId xmlns:a16="http://schemas.microsoft.com/office/drawing/2014/main" id="{FF6ABD3A-3952-4937-9532-319F6C92A3C6}"/>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A82D343B-EAF2-45A2-8E97-FFE86F8FA1DB}"/>
                  </a:ext>
                </a:extLst>
              </p:cNvPr>
              <p:cNvGrpSpPr/>
              <p:nvPr/>
            </p:nvGrpSpPr>
            <p:grpSpPr>
              <a:xfrm rot="3721982">
                <a:off x="2072705" y="1965154"/>
                <a:ext cx="1219200" cy="940256"/>
                <a:chOff x="4567827" y="970271"/>
                <a:chExt cx="1595182" cy="1230216"/>
              </a:xfrm>
            </p:grpSpPr>
            <p:grpSp>
              <p:nvGrpSpPr>
                <p:cNvPr id="159" name="Group 7">
                  <a:extLst>
                    <a:ext uri="{FF2B5EF4-FFF2-40B4-BE49-F238E27FC236}">
                      <a16:creationId xmlns:a16="http://schemas.microsoft.com/office/drawing/2014/main" id="{CABE9323-DDD6-40BD-837A-C282CDAB4268}"/>
                    </a:ext>
                  </a:extLst>
                </p:cNvPr>
                <p:cNvGrpSpPr/>
                <p:nvPr/>
              </p:nvGrpSpPr>
              <p:grpSpPr>
                <a:xfrm>
                  <a:off x="4567827" y="970271"/>
                  <a:ext cx="1176558" cy="776349"/>
                  <a:chOff x="4567827" y="970271"/>
                  <a:chExt cx="1176558" cy="776349"/>
                </a:xfrm>
                <a:solidFill>
                  <a:schemeClr val="accent3">
                    <a:lumMod val="50000"/>
                  </a:schemeClr>
                </a:solidFill>
              </p:grpSpPr>
              <p:sp>
                <p:nvSpPr>
                  <p:cNvPr id="166" name="Round Diagonal Corner Rectangle 2">
                    <a:extLst>
                      <a:ext uri="{FF2B5EF4-FFF2-40B4-BE49-F238E27FC236}">
                        <a16:creationId xmlns:a16="http://schemas.microsoft.com/office/drawing/2014/main" id="{0D196685-D679-4E37-9EB7-AFFF503E12C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 Diagonal Corner Rectangle 3">
                    <a:extLst>
                      <a:ext uri="{FF2B5EF4-FFF2-40B4-BE49-F238E27FC236}">
                        <a16:creationId xmlns:a16="http://schemas.microsoft.com/office/drawing/2014/main" id="{7A02D540-74BE-4075-B17F-97D01E55789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 Diagonal Corner Rectangle 4">
                    <a:extLst>
                      <a:ext uri="{FF2B5EF4-FFF2-40B4-BE49-F238E27FC236}">
                        <a16:creationId xmlns:a16="http://schemas.microsoft.com/office/drawing/2014/main" id="{BA964CC3-189A-4636-814E-04FAC081B3A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 Diagonal Corner Rectangle 5">
                    <a:extLst>
                      <a:ext uri="{FF2B5EF4-FFF2-40B4-BE49-F238E27FC236}">
                        <a16:creationId xmlns:a16="http://schemas.microsoft.com/office/drawing/2014/main" id="{5DA0D07D-4E19-4106-9DD3-60F286C333C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 Diagonal Corner Rectangle 6">
                    <a:extLst>
                      <a:ext uri="{FF2B5EF4-FFF2-40B4-BE49-F238E27FC236}">
                        <a16:creationId xmlns:a16="http://schemas.microsoft.com/office/drawing/2014/main" id="{1BA9930F-62DE-428E-99C3-AD58AC48D2DF}"/>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8">
                  <a:extLst>
                    <a:ext uri="{FF2B5EF4-FFF2-40B4-BE49-F238E27FC236}">
                      <a16:creationId xmlns:a16="http://schemas.microsoft.com/office/drawing/2014/main" id="{5275DFB2-F602-4E52-A759-13CA9F0E5BC4}"/>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61" name="Round Diagonal Corner Rectangle 18">
                    <a:extLst>
                      <a:ext uri="{FF2B5EF4-FFF2-40B4-BE49-F238E27FC236}">
                        <a16:creationId xmlns:a16="http://schemas.microsoft.com/office/drawing/2014/main" id="{5E383410-595A-4DFD-9590-C42CD3AF9A1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 Diagonal Corner Rectangle 19">
                    <a:extLst>
                      <a:ext uri="{FF2B5EF4-FFF2-40B4-BE49-F238E27FC236}">
                        <a16:creationId xmlns:a16="http://schemas.microsoft.com/office/drawing/2014/main" id="{84CBC371-7FFA-41E1-9012-5AAB2822CB1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 Diagonal Corner Rectangle 20">
                    <a:extLst>
                      <a:ext uri="{FF2B5EF4-FFF2-40B4-BE49-F238E27FC236}">
                        <a16:creationId xmlns:a16="http://schemas.microsoft.com/office/drawing/2014/main" id="{F55FDA5F-920B-42F8-B42E-6E211A56205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 Diagonal Corner Rectangle 21">
                    <a:extLst>
                      <a:ext uri="{FF2B5EF4-FFF2-40B4-BE49-F238E27FC236}">
                        <a16:creationId xmlns:a16="http://schemas.microsoft.com/office/drawing/2014/main" id="{9162839F-A5D1-4EC9-934D-FDF73843A84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 Diagonal Corner Rectangle 22">
                    <a:extLst>
                      <a:ext uri="{FF2B5EF4-FFF2-40B4-BE49-F238E27FC236}">
                        <a16:creationId xmlns:a16="http://schemas.microsoft.com/office/drawing/2014/main" id="{D73272B3-124C-4698-A8A9-72E6DC4E8D27}"/>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4" name="Group 93">
                <a:extLst>
                  <a:ext uri="{FF2B5EF4-FFF2-40B4-BE49-F238E27FC236}">
                    <a16:creationId xmlns:a16="http://schemas.microsoft.com/office/drawing/2014/main" id="{5F3D473C-64FA-4309-8BF3-78D2DE8A2851}"/>
                  </a:ext>
                </a:extLst>
              </p:cNvPr>
              <p:cNvGrpSpPr/>
              <p:nvPr/>
            </p:nvGrpSpPr>
            <p:grpSpPr>
              <a:xfrm rot="20253845">
                <a:off x="1241184" y="1553241"/>
                <a:ext cx="1595182" cy="1230216"/>
                <a:chOff x="4567827" y="970271"/>
                <a:chExt cx="1595182" cy="1230216"/>
              </a:xfrm>
            </p:grpSpPr>
            <p:grpSp>
              <p:nvGrpSpPr>
                <p:cNvPr id="147" name="Group 7">
                  <a:extLst>
                    <a:ext uri="{FF2B5EF4-FFF2-40B4-BE49-F238E27FC236}">
                      <a16:creationId xmlns:a16="http://schemas.microsoft.com/office/drawing/2014/main" id="{F897D241-2B9C-4EF9-BFE1-E1E8FC22A83F}"/>
                    </a:ext>
                  </a:extLst>
                </p:cNvPr>
                <p:cNvGrpSpPr/>
                <p:nvPr/>
              </p:nvGrpSpPr>
              <p:grpSpPr>
                <a:xfrm>
                  <a:off x="4567827" y="970271"/>
                  <a:ext cx="1176558" cy="776349"/>
                  <a:chOff x="4567827" y="970271"/>
                  <a:chExt cx="1176558" cy="776349"/>
                </a:xfrm>
                <a:solidFill>
                  <a:schemeClr val="accent3">
                    <a:lumMod val="50000"/>
                  </a:schemeClr>
                </a:solidFill>
              </p:grpSpPr>
              <p:sp>
                <p:nvSpPr>
                  <p:cNvPr id="154" name="Round Diagonal Corner Rectangle 2">
                    <a:extLst>
                      <a:ext uri="{FF2B5EF4-FFF2-40B4-BE49-F238E27FC236}">
                        <a16:creationId xmlns:a16="http://schemas.microsoft.com/office/drawing/2014/main" id="{B5B48C56-BF14-4A92-B7F8-EB81C799BD9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 Diagonal Corner Rectangle 3">
                    <a:extLst>
                      <a:ext uri="{FF2B5EF4-FFF2-40B4-BE49-F238E27FC236}">
                        <a16:creationId xmlns:a16="http://schemas.microsoft.com/office/drawing/2014/main" id="{51665858-41A4-42EF-B6E8-16AF06F2FEB1}"/>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 Diagonal Corner Rectangle 4">
                    <a:extLst>
                      <a:ext uri="{FF2B5EF4-FFF2-40B4-BE49-F238E27FC236}">
                        <a16:creationId xmlns:a16="http://schemas.microsoft.com/office/drawing/2014/main" id="{8CEF92DC-87E2-4D91-A3EB-5D0254D3562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 Diagonal Corner Rectangle 5">
                    <a:extLst>
                      <a:ext uri="{FF2B5EF4-FFF2-40B4-BE49-F238E27FC236}">
                        <a16:creationId xmlns:a16="http://schemas.microsoft.com/office/drawing/2014/main" id="{5C9BF0B3-13B4-4184-81EF-9EFC4EEB149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 Diagonal Corner Rectangle 6">
                    <a:extLst>
                      <a:ext uri="{FF2B5EF4-FFF2-40B4-BE49-F238E27FC236}">
                        <a16:creationId xmlns:a16="http://schemas.microsoft.com/office/drawing/2014/main" id="{7D957CA2-15BE-4F63-8064-91B947156CAA}"/>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8">
                  <a:extLst>
                    <a:ext uri="{FF2B5EF4-FFF2-40B4-BE49-F238E27FC236}">
                      <a16:creationId xmlns:a16="http://schemas.microsoft.com/office/drawing/2014/main" id="{4BD389B9-6CFD-434F-A266-24B84023A7FB}"/>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49" name="Round Diagonal Corner Rectangle 31">
                    <a:extLst>
                      <a:ext uri="{FF2B5EF4-FFF2-40B4-BE49-F238E27FC236}">
                        <a16:creationId xmlns:a16="http://schemas.microsoft.com/office/drawing/2014/main" id="{9E57F66B-C63C-44A4-9560-E9C118B0E68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 Diagonal Corner Rectangle 32">
                    <a:extLst>
                      <a:ext uri="{FF2B5EF4-FFF2-40B4-BE49-F238E27FC236}">
                        <a16:creationId xmlns:a16="http://schemas.microsoft.com/office/drawing/2014/main" id="{883A82FD-BB92-484D-B676-52F1A21DA23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 Diagonal Corner Rectangle 33">
                    <a:extLst>
                      <a:ext uri="{FF2B5EF4-FFF2-40B4-BE49-F238E27FC236}">
                        <a16:creationId xmlns:a16="http://schemas.microsoft.com/office/drawing/2014/main" id="{6AB7AAEA-145E-4305-8E6D-23AE53ED2E6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 Diagonal Corner Rectangle 34">
                    <a:extLst>
                      <a:ext uri="{FF2B5EF4-FFF2-40B4-BE49-F238E27FC236}">
                        <a16:creationId xmlns:a16="http://schemas.microsoft.com/office/drawing/2014/main" id="{A9E72A70-B746-4DFC-9223-00248A8F4F2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 Diagonal Corner Rectangle 35">
                    <a:extLst>
                      <a:ext uri="{FF2B5EF4-FFF2-40B4-BE49-F238E27FC236}">
                        <a16:creationId xmlns:a16="http://schemas.microsoft.com/office/drawing/2014/main" id="{32434CFE-CABD-4983-A39E-E3BC98B1943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5" name="Group 94">
                <a:extLst>
                  <a:ext uri="{FF2B5EF4-FFF2-40B4-BE49-F238E27FC236}">
                    <a16:creationId xmlns:a16="http://schemas.microsoft.com/office/drawing/2014/main" id="{FCC4EEAF-309B-4229-A693-66B4F4D2DAF7}"/>
                  </a:ext>
                </a:extLst>
              </p:cNvPr>
              <p:cNvGrpSpPr/>
              <p:nvPr/>
            </p:nvGrpSpPr>
            <p:grpSpPr>
              <a:xfrm rot="8113811">
                <a:off x="1943792" y="770000"/>
                <a:ext cx="1446415" cy="1355079"/>
                <a:chOff x="4567827" y="970271"/>
                <a:chExt cx="1595182" cy="1230216"/>
              </a:xfrm>
            </p:grpSpPr>
            <p:grpSp>
              <p:nvGrpSpPr>
                <p:cNvPr id="135" name="Group 7">
                  <a:extLst>
                    <a:ext uri="{FF2B5EF4-FFF2-40B4-BE49-F238E27FC236}">
                      <a16:creationId xmlns:a16="http://schemas.microsoft.com/office/drawing/2014/main" id="{5C43098F-9919-41E8-AB08-CE085DDAA55B}"/>
                    </a:ext>
                  </a:extLst>
                </p:cNvPr>
                <p:cNvGrpSpPr/>
                <p:nvPr/>
              </p:nvGrpSpPr>
              <p:grpSpPr>
                <a:xfrm>
                  <a:off x="4567827" y="970271"/>
                  <a:ext cx="1176558" cy="776349"/>
                  <a:chOff x="4567827" y="970271"/>
                  <a:chExt cx="1176558" cy="776349"/>
                </a:xfrm>
                <a:solidFill>
                  <a:schemeClr val="accent3">
                    <a:lumMod val="50000"/>
                  </a:schemeClr>
                </a:solidFill>
              </p:grpSpPr>
              <p:sp>
                <p:nvSpPr>
                  <p:cNvPr id="142" name="Round Diagonal Corner Rectangle 2">
                    <a:extLst>
                      <a:ext uri="{FF2B5EF4-FFF2-40B4-BE49-F238E27FC236}">
                        <a16:creationId xmlns:a16="http://schemas.microsoft.com/office/drawing/2014/main" id="{BB7E3000-8C0A-4FA6-A32D-1A83D58287A4}"/>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 Diagonal Corner Rectangle 3">
                    <a:extLst>
                      <a:ext uri="{FF2B5EF4-FFF2-40B4-BE49-F238E27FC236}">
                        <a16:creationId xmlns:a16="http://schemas.microsoft.com/office/drawing/2014/main" id="{C2A1DE16-E9D0-4260-93B2-A2125B6B6C7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 Diagonal Corner Rectangle 4">
                    <a:extLst>
                      <a:ext uri="{FF2B5EF4-FFF2-40B4-BE49-F238E27FC236}">
                        <a16:creationId xmlns:a16="http://schemas.microsoft.com/office/drawing/2014/main" id="{9A8D44ED-2326-432B-8BEE-49E68C07D259}"/>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 Diagonal Corner Rectangle 5">
                    <a:extLst>
                      <a:ext uri="{FF2B5EF4-FFF2-40B4-BE49-F238E27FC236}">
                        <a16:creationId xmlns:a16="http://schemas.microsoft.com/office/drawing/2014/main" id="{62FE5FD7-1465-4CB6-AD6F-E440218A765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 Diagonal Corner Rectangle 6">
                    <a:extLst>
                      <a:ext uri="{FF2B5EF4-FFF2-40B4-BE49-F238E27FC236}">
                        <a16:creationId xmlns:a16="http://schemas.microsoft.com/office/drawing/2014/main" id="{A6F3AF4B-CFD0-4770-A397-998F8A620BE0}"/>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8">
                  <a:extLst>
                    <a:ext uri="{FF2B5EF4-FFF2-40B4-BE49-F238E27FC236}">
                      <a16:creationId xmlns:a16="http://schemas.microsoft.com/office/drawing/2014/main" id="{100EE3B1-B63F-46D3-8E77-2B8B88EF9FDF}"/>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37" name="Round Diagonal Corner Rectangle 44">
                    <a:extLst>
                      <a:ext uri="{FF2B5EF4-FFF2-40B4-BE49-F238E27FC236}">
                        <a16:creationId xmlns:a16="http://schemas.microsoft.com/office/drawing/2014/main" id="{E3518A9B-ABB5-4549-B460-3262A63B925E}"/>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 Diagonal Corner Rectangle 45">
                    <a:extLst>
                      <a:ext uri="{FF2B5EF4-FFF2-40B4-BE49-F238E27FC236}">
                        <a16:creationId xmlns:a16="http://schemas.microsoft.com/office/drawing/2014/main" id="{B532C929-21A5-4885-8B06-1DFA2FB1367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 Diagonal Corner Rectangle 46">
                    <a:extLst>
                      <a:ext uri="{FF2B5EF4-FFF2-40B4-BE49-F238E27FC236}">
                        <a16:creationId xmlns:a16="http://schemas.microsoft.com/office/drawing/2014/main" id="{81A9D58F-B3C8-4AE9-AF7F-643E13EDFD9A}"/>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 Diagonal Corner Rectangle 47">
                    <a:extLst>
                      <a:ext uri="{FF2B5EF4-FFF2-40B4-BE49-F238E27FC236}">
                        <a16:creationId xmlns:a16="http://schemas.microsoft.com/office/drawing/2014/main" id="{D0352D21-6006-4DC2-B6D2-386C1FB8410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 Diagonal Corner Rectangle 48">
                    <a:extLst>
                      <a:ext uri="{FF2B5EF4-FFF2-40B4-BE49-F238E27FC236}">
                        <a16:creationId xmlns:a16="http://schemas.microsoft.com/office/drawing/2014/main" id="{B9935B2A-C411-40F6-BD02-12A506416E41}"/>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6" name="Group 95">
                <a:extLst>
                  <a:ext uri="{FF2B5EF4-FFF2-40B4-BE49-F238E27FC236}">
                    <a16:creationId xmlns:a16="http://schemas.microsoft.com/office/drawing/2014/main" id="{92D12754-1E6B-4485-8D06-710A6E81040B}"/>
                  </a:ext>
                </a:extLst>
              </p:cNvPr>
              <p:cNvGrpSpPr/>
              <p:nvPr/>
            </p:nvGrpSpPr>
            <p:grpSpPr>
              <a:xfrm rot="8113811">
                <a:off x="1438523" y="2207715"/>
                <a:ext cx="1390153" cy="762604"/>
                <a:chOff x="4567827" y="970271"/>
                <a:chExt cx="1595182" cy="1230216"/>
              </a:xfrm>
            </p:grpSpPr>
            <p:grpSp>
              <p:nvGrpSpPr>
                <p:cNvPr id="123" name="Group 7">
                  <a:extLst>
                    <a:ext uri="{FF2B5EF4-FFF2-40B4-BE49-F238E27FC236}">
                      <a16:creationId xmlns:a16="http://schemas.microsoft.com/office/drawing/2014/main" id="{0FCB748C-4E1E-4D4A-BBB3-771EBD344F61}"/>
                    </a:ext>
                  </a:extLst>
                </p:cNvPr>
                <p:cNvGrpSpPr/>
                <p:nvPr/>
              </p:nvGrpSpPr>
              <p:grpSpPr>
                <a:xfrm>
                  <a:off x="4567827" y="970271"/>
                  <a:ext cx="1176558" cy="776349"/>
                  <a:chOff x="4567827" y="970271"/>
                  <a:chExt cx="1176558" cy="776349"/>
                </a:xfrm>
                <a:solidFill>
                  <a:schemeClr val="accent3">
                    <a:lumMod val="50000"/>
                  </a:schemeClr>
                </a:solidFill>
              </p:grpSpPr>
              <p:sp>
                <p:nvSpPr>
                  <p:cNvPr id="130" name="Round Diagonal Corner Rectangle 2">
                    <a:extLst>
                      <a:ext uri="{FF2B5EF4-FFF2-40B4-BE49-F238E27FC236}">
                        <a16:creationId xmlns:a16="http://schemas.microsoft.com/office/drawing/2014/main" id="{C472866E-9F9A-4616-BAE3-C378DA30371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 Diagonal Corner Rectangle 3">
                    <a:extLst>
                      <a:ext uri="{FF2B5EF4-FFF2-40B4-BE49-F238E27FC236}">
                        <a16:creationId xmlns:a16="http://schemas.microsoft.com/office/drawing/2014/main" id="{8972968D-33D7-4EF9-BD99-6AE2A121C56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 Diagonal Corner Rectangle 4">
                    <a:extLst>
                      <a:ext uri="{FF2B5EF4-FFF2-40B4-BE49-F238E27FC236}">
                        <a16:creationId xmlns:a16="http://schemas.microsoft.com/office/drawing/2014/main" id="{D94F4D98-3182-4A32-BF3F-C653F3E0D4C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 Diagonal Corner Rectangle 5">
                    <a:extLst>
                      <a:ext uri="{FF2B5EF4-FFF2-40B4-BE49-F238E27FC236}">
                        <a16:creationId xmlns:a16="http://schemas.microsoft.com/office/drawing/2014/main" id="{2CBA0D53-EDD5-491D-929E-9A99249C0150}"/>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 Diagonal Corner Rectangle 6">
                    <a:extLst>
                      <a:ext uri="{FF2B5EF4-FFF2-40B4-BE49-F238E27FC236}">
                        <a16:creationId xmlns:a16="http://schemas.microsoft.com/office/drawing/2014/main" id="{4C919D41-9B4D-4BFE-A888-5CB6AD896D1E}"/>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8">
                  <a:extLst>
                    <a:ext uri="{FF2B5EF4-FFF2-40B4-BE49-F238E27FC236}">
                      <a16:creationId xmlns:a16="http://schemas.microsoft.com/office/drawing/2014/main" id="{FC039BF5-A2B8-41FB-AC49-F2F1C4085E05}"/>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25" name="Round Diagonal Corner Rectangle 57">
                    <a:extLst>
                      <a:ext uri="{FF2B5EF4-FFF2-40B4-BE49-F238E27FC236}">
                        <a16:creationId xmlns:a16="http://schemas.microsoft.com/office/drawing/2014/main" id="{DB7EC96B-5E33-476C-AEE9-0CC3C8F08E1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 Diagonal Corner Rectangle 58">
                    <a:extLst>
                      <a:ext uri="{FF2B5EF4-FFF2-40B4-BE49-F238E27FC236}">
                        <a16:creationId xmlns:a16="http://schemas.microsoft.com/office/drawing/2014/main" id="{23DBF15A-EA2B-40E8-9C41-D77A69FB9A41}"/>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 Diagonal Corner Rectangle 59">
                    <a:extLst>
                      <a:ext uri="{FF2B5EF4-FFF2-40B4-BE49-F238E27FC236}">
                        <a16:creationId xmlns:a16="http://schemas.microsoft.com/office/drawing/2014/main" id="{12DA3902-61D5-4C88-9A5F-8D0D4206245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 Diagonal Corner Rectangle 60">
                    <a:extLst>
                      <a:ext uri="{FF2B5EF4-FFF2-40B4-BE49-F238E27FC236}">
                        <a16:creationId xmlns:a16="http://schemas.microsoft.com/office/drawing/2014/main" id="{60B97B2C-A2F4-443A-A122-0FBF3120CC6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 Diagonal Corner Rectangle 61">
                    <a:extLst>
                      <a:ext uri="{FF2B5EF4-FFF2-40B4-BE49-F238E27FC236}">
                        <a16:creationId xmlns:a16="http://schemas.microsoft.com/office/drawing/2014/main" id="{9648D819-92C4-4BD3-93A8-5B8F071B59F4}"/>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7" name="Group 96">
                <a:extLst>
                  <a:ext uri="{FF2B5EF4-FFF2-40B4-BE49-F238E27FC236}">
                    <a16:creationId xmlns:a16="http://schemas.microsoft.com/office/drawing/2014/main" id="{0B5F2124-1F85-4929-8359-F613B7722001}"/>
                  </a:ext>
                </a:extLst>
              </p:cNvPr>
              <p:cNvGrpSpPr/>
              <p:nvPr/>
            </p:nvGrpSpPr>
            <p:grpSpPr>
              <a:xfrm rot="9089938">
                <a:off x="2556363" y="1661184"/>
                <a:ext cx="1090262" cy="771324"/>
                <a:chOff x="4567827" y="970271"/>
                <a:chExt cx="1595182" cy="1230216"/>
              </a:xfrm>
            </p:grpSpPr>
            <p:grpSp>
              <p:nvGrpSpPr>
                <p:cNvPr id="111" name="Group 7">
                  <a:extLst>
                    <a:ext uri="{FF2B5EF4-FFF2-40B4-BE49-F238E27FC236}">
                      <a16:creationId xmlns:a16="http://schemas.microsoft.com/office/drawing/2014/main" id="{519449C5-68CD-4105-BB52-F57C116D3C25}"/>
                    </a:ext>
                  </a:extLst>
                </p:cNvPr>
                <p:cNvGrpSpPr/>
                <p:nvPr/>
              </p:nvGrpSpPr>
              <p:grpSpPr>
                <a:xfrm>
                  <a:off x="4567827" y="970271"/>
                  <a:ext cx="1176558" cy="776349"/>
                  <a:chOff x="4567827" y="970271"/>
                  <a:chExt cx="1176558" cy="776349"/>
                </a:xfrm>
                <a:solidFill>
                  <a:schemeClr val="accent3">
                    <a:lumMod val="50000"/>
                  </a:schemeClr>
                </a:solidFill>
              </p:grpSpPr>
              <p:sp>
                <p:nvSpPr>
                  <p:cNvPr id="118" name="Round Diagonal Corner Rectangle 2">
                    <a:extLst>
                      <a:ext uri="{FF2B5EF4-FFF2-40B4-BE49-F238E27FC236}">
                        <a16:creationId xmlns:a16="http://schemas.microsoft.com/office/drawing/2014/main" id="{357B3FF4-6EDE-43EF-B5E4-B3F51ACBB8F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 Diagonal Corner Rectangle 3">
                    <a:extLst>
                      <a:ext uri="{FF2B5EF4-FFF2-40B4-BE49-F238E27FC236}">
                        <a16:creationId xmlns:a16="http://schemas.microsoft.com/office/drawing/2014/main" id="{0ED0D710-16C7-4DD9-B945-3F37376EA4A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 Diagonal Corner Rectangle 4">
                    <a:extLst>
                      <a:ext uri="{FF2B5EF4-FFF2-40B4-BE49-F238E27FC236}">
                        <a16:creationId xmlns:a16="http://schemas.microsoft.com/office/drawing/2014/main" id="{FCAD5053-9055-4927-825A-DA46E4858E1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 Diagonal Corner Rectangle 5">
                    <a:extLst>
                      <a:ext uri="{FF2B5EF4-FFF2-40B4-BE49-F238E27FC236}">
                        <a16:creationId xmlns:a16="http://schemas.microsoft.com/office/drawing/2014/main" id="{C206C7B3-A286-42FA-BB81-0857F7E8828E}"/>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 Diagonal Corner Rectangle 6">
                    <a:extLst>
                      <a:ext uri="{FF2B5EF4-FFF2-40B4-BE49-F238E27FC236}">
                        <a16:creationId xmlns:a16="http://schemas.microsoft.com/office/drawing/2014/main" id="{BC20D6DE-B053-48F8-97FE-3BAFD7148E7D}"/>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8">
                  <a:extLst>
                    <a:ext uri="{FF2B5EF4-FFF2-40B4-BE49-F238E27FC236}">
                      <a16:creationId xmlns:a16="http://schemas.microsoft.com/office/drawing/2014/main" id="{9D502404-148C-4978-A145-77D74B8165F3}"/>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13" name="Round Diagonal Corner Rectangle 70">
                    <a:extLst>
                      <a:ext uri="{FF2B5EF4-FFF2-40B4-BE49-F238E27FC236}">
                        <a16:creationId xmlns:a16="http://schemas.microsoft.com/office/drawing/2014/main" id="{AA55C2FD-02F3-477A-941C-56E649DF6623}"/>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 Diagonal Corner Rectangle 71">
                    <a:extLst>
                      <a:ext uri="{FF2B5EF4-FFF2-40B4-BE49-F238E27FC236}">
                        <a16:creationId xmlns:a16="http://schemas.microsoft.com/office/drawing/2014/main" id="{8C1FE019-FCD6-41A8-9BD7-EFDEA1C9913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 Diagonal Corner Rectangle 72">
                    <a:extLst>
                      <a:ext uri="{FF2B5EF4-FFF2-40B4-BE49-F238E27FC236}">
                        <a16:creationId xmlns:a16="http://schemas.microsoft.com/office/drawing/2014/main" id="{3593055F-10AD-4C3C-A9A6-AD272EB669D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 Diagonal Corner Rectangle 73">
                    <a:extLst>
                      <a:ext uri="{FF2B5EF4-FFF2-40B4-BE49-F238E27FC236}">
                        <a16:creationId xmlns:a16="http://schemas.microsoft.com/office/drawing/2014/main" id="{477D0BCE-84C8-4D1D-9FCC-FDF1689836A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 Diagonal Corner Rectangle 74">
                    <a:extLst>
                      <a:ext uri="{FF2B5EF4-FFF2-40B4-BE49-F238E27FC236}">
                        <a16:creationId xmlns:a16="http://schemas.microsoft.com/office/drawing/2014/main" id="{E1033E7E-929A-4DAE-9FB2-E29451323C16}"/>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8" name="Group 97">
                <a:extLst>
                  <a:ext uri="{FF2B5EF4-FFF2-40B4-BE49-F238E27FC236}">
                    <a16:creationId xmlns:a16="http://schemas.microsoft.com/office/drawing/2014/main" id="{8133F8F8-2044-4912-A20A-466E22081346}"/>
                  </a:ext>
                </a:extLst>
              </p:cNvPr>
              <p:cNvGrpSpPr/>
              <p:nvPr/>
            </p:nvGrpSpPr>
            <p:grpSpPr>
              <a:xfrm rot="13486189" flipH="1">
                <a:off x="1389306" y="2685691"/>
                <a:ext cx="1345945" cy="1037421"/>
                <a:chOff x="4567827" y="970271"/>
                <a:chExt cx="1595182" cy="1230216"/>
              </a:xfrm>
            </p:grpSpPr>
            <p:grpSp>
              <p:nvGrpSpPr>
                <p:cNvPr id="99" name="Group 7">
                  <a:extLst>
                    <a:ext uri="{FF2B5EF4-FFF2-40B4-BE49-F238E27FC236}">
                      <a16:creationId xmlns:a16="http://schemas.microsoft.com/office/drawing/2014/main" id="{6607D98D-AD9B-408A-A273-52AABF8AECB5}"/>
                    </a:ext>
                  </a:extLst>
                </p:cNvPr>
                <p:cNvGrpSpPr/>
                <p:nvPr/>
              </p:nvGrpSpPr>
              <p:grpSpPr>
                <a:xfrm>
                  <a:off x="4567827" y="970271"/>
                  <a:ext cx="1176558" cy="776349"/>
                  <a:chOff x="4567827" y="970271"/>
                  <a:chExt cx="1176558" cy="776349"/>
                </a:xfrm>
                <a:solidFill>
                  <a:schemeClr val="accent3">
                    <a:lumMod val="50000"/>
                  </a:schemeClr>
                </a:solidFill>
              </p:grpSpPr>
              <p:sp>
                <p:nvSpPr>
                  <p:cNvPr id="106" name="Round Diagonal Corner Rectangle 2">
                    <a:extLst>
                      <a:ext uri="{FF2B5EF4-FFF2-40B4-BE49-F238E27FC236}">
                        <a16:creationId xmlns:a16="http://schemas.microsoft.com/office/drawing/2014/main" id="{1EBE6797-2B84-4ABF-BD98-77122EB662C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 Diagonal Corner Rectangle 3">
                    <a:extLst>
                      <a:ext uri="{FF2B5EF4-FFF2-40B4-BE49-F238E27FC236}">
                        <a16:creationId xmlns:a16="http://schemas.microsoft.com/office/drawing/2014/main" id="{CFAC66F5-7D83-4AC4-BF1F-4A452333D98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 Diagonal Corner Rectangle 4">
                    <a:extLst>
                      <a:ext uri="{FF2B5EF4-FFF2-40B4-BE49-F238E27FC236}">
                        <a16:creationId xmlns:a16="http://schemas.microsoft.com/office/drawing/2014/main" id="{89F34993-E706-4EB4-A1F6-6CA313E4818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 Diagonal Corner Rectangle 5">
                    <a:extLst>
                      <a:ext uri="{FF2B5EF4-FFF2-40B4-BE49-F238E27FC236}">
                        <a16:creationId xmlns:a16="http://schemas.microsoft.com/office/drawing/2014/main" id="{DA9CC2E4-F4AB-4F7F-9219-3412CA640FC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 Diagonal Corner Rectangle 6">
                    <a:extLst>
                      <a:ext uri="{FF2B5EF4-FFF2-40B4-BE49-F238E27FC236}">
                        <a16:creationId xmlns:a16="http://schemas.microsoft.com/office/drawing/2014/main" id="{95326152-3F1D-46A7-9902-5F6E29C1CA68}"/>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8">
                  <a:extLst>
                    <a:ext uri="{FF2B5EF4-FFF2-40B4-BE49-F238E27FC236}">
                      <a16:creationId xmlns:a16="http://schemas.microsoft.com/office/drawing/2014/main" id="{EC84E04A-5C0B-4CAE-98BF-0523D102CE0C}"/>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1" name="Round Diagonal Corner Rectangle 83">
                    <a:extLst>
                      <a:ext uri="{FF2B5EF4-FFF2-40B4-BE49-F238E27FC236}">
                        <a16:creationId xmlns:a16="http://schemas.microsoft.com/office/drawing/2014/main" id="{03D219DE-C47D-4A91-BA01-29636B10850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 Diagonal Corner Rectangle 84">
                    <a:extLst>
                      <a:ext uri="{FF2B5EF4-FFF2-40B4-BE49-F238E27FC236}">
                        <a16:creationId xmlns:a16="http://schemas.microsoft.com/office/drawing/2014/main" id="{61F4BF00-3B9A-4327-8B27-2BBCEF50566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 Diagonal Corner Rectangle 85">
                    <a:extLst>
                      <a:ext uri="{FF2B5EF4-FFF2-40B4-BE49-F238E27FC236}">
                        <a16:creationId xmlns:a16="http://schemas.microsoft.com/office/drawing/2014/main" id="{2F3243DA-67FB-426E-B7F3-527B7C16470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 Diagonal Corner Rectangle 86">
                    <a:extLst>
                      <a:ext uri="{FF2B5EF4-FFF2-40B4-BE49-F238E27FC236}">
                        <a16:creationId xmlns:a16="http://schemas.microsoft.com/office/drawing/2014/main" id="{1C99BD9C-8553-4BDA-A7D1-C7F24C66C859}"/>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 Diagonal Corner Rectangle 87">
                    <a:extLst>
                      <a:ext uri="{FF2B5EF4-FFF2-40B4-BE49-F238E27FC236}">
                        <a16:creationId xmlns:a16="http://schemas.microsoft.com/office/drawing/2014/main" id="{B153B25F-20BC-41A6-AF0D-425D0ADDE2D6}"/>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8" name="Group 77">
              <a:extLst>
                <a:ext uri="{FF2B5EF4-FFF2-40B4-BE49-F238E27FC236}">
                  <a16:creationId xmlns:a16="http://schemas.microsoft.com/office/drawing/2014/main" id="{779EB512-C85E-4132-BE23-6FACF179A3DE}"/>
                </a:ext>
              </a:extLst>
            </p:cNvPr>
            <p:cNvGrpSpPr/>
            <p:nvPr/>
          </p:nvGrpSpPr>
          <p:grpSpPr>
            <a:xfrm>
              <a:off x="8519386" y="3770205"/>
              <a:ext cx="765692" cy="643248"/>
              <a:chOff x="4489705" y="1636776"/>
              <a:chExt cx="3097086" cy="2651760"/>
            </a:xfrm>
          </p:grpSpPr>
          <p:grpSp>
            <p:nvGrpSpPr>
              <p:cNvPr id="79" name="Group 78">
                <a:extLst>
                  <a:ext uri="{FF2B5EF4-FFF2-40B4-BE49-F238E27FC236}">
                    <a16:creationId xmlns:a16="http://schemas.microsoft.com/office/drawing/2014/main" id="{36D865A9-5114-41A3-98D2-BECA16AF3DC1}"/>
                  </a:ext>
                </a:extLst>
              </p:cNvPr>
              <p:cNvGrpSpPr/>
              <p:nvPr/>
            </p:nvGrpSpPr>
            <p:grpSpPr>
              <a:xfrm>
                <a:off x="4489705" y="1779294"/>
                <a:ext cx="1630864" cy="1887450"/>
                <a:chOff x="7653422" y="1435608"/>
                <a:chExt cx="2769586" cy="3757446"/>
              </a:xfrm>
            </p:grpSpPr>
            <p:sp>
              <p:nvSpPr>
                <p:cNvPr id="89" name="Rectangle 2">
                  <a:extLst>
                    <a:ext uri="{FF2B5EF4-FFF2-40B4-BE49-F238E27FC236}">
                      <a16:creationId xmlns:a16="http://schemas.microsoft.com/office/drawing/2014/main" id="{75944CF6-5B0A-4744-A947-E6F897AAA4CA}"/>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EC2E2CD2-B7AF-4D67-A753-4548AB1D232A}"/>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0" name="Group 79">
                <a:extLst>
                  <a:ext uri="{FF2B5EF4-FFF2-40B4-BE49-F238E27FC236}">
                    <a16:creationId xmlns:a16="http://schemas.microsoft.com/office/drawing/2014/main" id="{33487A61-4343-41CF-BD15-9D5D487D9154}"/>
                  </a:ext>
                </a:extLst>
              </p:cNvPr>
              <p:cNvGrpSpPr/>
              <p:nvPr/>
            </p:nvGrpSpPr>
            <p:grpSpPr>
              <a:xfrm>
                <a:off x="5218177" y="1636776"/>
                <a:ext cx="1822482" cy="2109216"/>
                <a:chOff x="7653422" y="1435608"/>
                <a:chExt cx="2769586" cy="3757446"/>
              </a:xfrm>
            </p:grpSpPr>
            <p:sp>
              <p:nvSpPr>
                <p:cNvPr id="86" name="Rectangle 2">
                  <a:extLst>
                    <a:ext uri="{FF2B5EF4-FFF2-40B4-BE49-F238E27FC236}">
                      <a16:creationId xmlns:a16="http://schemas.microsoft.com/office/drawing/2014/main" id="{6BCD693E-2317-41FD-B20E-59EE9840BA6C}"/>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FBC6E6B1-2246-45A4-941C-500F218600DF}"/>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1" name="Group 80">
                <a:extLst>
                  <a:ext uri="{FF2B5EF4-FFF2-40B4-BE49-F238E27FC236}">
                    <a16:creationId xmlns:a16="http://schemas.microsoft.com/office/drawing/2014/main" id="{AF759BB5-4DDB-4FB2-ABBE-E2C6F10DD096}"/>
                  </a:ext>
                </a:extLst>
              </p:cNvPr>
              <p:cNvGrpSpPr/>
              <p:nvPr/>
            </p:nvGrpSpPr>
            <p:grpSpPr>
              <a:xfrm>
                <a:off x="5394961" y="1751862"/>
                <a:ext cx="2191830" cy="2536674"/>
                <a:chOff x="7653422" y="1435608"/>
                <a:chExt cx="2769586" cy="3757446"/>
              </a:xfrm>
            </p:grpSpPr>
            <p:sp>
              <p:nvSpPr>
                <p:cNvPr id="83" name="Rectangle 2">
                  <a:extLst>
                    <a:ext uri="{FF2B5EF4-FFF2-40B4-BE49-F238E27FC236}">
                      <a16:creationId xmlns:a16="http://schemas.microsoft.com/office/drawing/2014/main" id="{BF949105-5525-4078-BE02-0E75A95FE62E}"/>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61B89C69-5752-41E6-B7F0-862E65E5EC25}"/>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807" name="Arrow: Down 806">
            <a:extLst>
              <a:ext uri="{FF2B5EF4-FFF2-40B4-BE49-F238E27FC236}">
                <a16:creationId xmlns:a16="http://schemas.microsoft.com/office/drawing/2014/main" id="{EE68B949-BA50-4F8E-934F-85AE8D1067D3}"/>
              </a:ext>
            </a:extLst>
          </p:cNvPr>
          <p:cNvSpPr/>
          <p:nvPr/>
        </p:nvSpPr>
        <p:spPr>
          <a:xfrm rot="10800000">
            <a:off x="10876141" y="4500015"/>
            <a:ext cx="271603" cy="88724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TextBox 807">
            <a:extLst>
              <a:ext uri="{FF2B5EF4-FFF2-40B4-BE49-F238E27FC236}">
                <a16:creationId xmlns:a16="http://schemas.microsoft.com/office/drawing/2014/main" id="{62485E37-7B9C-4A8D-93AD-62C23136EE39}"/>
              </a:ext>
            </a:extLst>
          </p:cNvPr>
          <p:cNvSpPr txBox="1"/>
          <p:nvPr/>
        </p:nvSpPr>
        <p:spPr>
          <a:xfrm>
            <a:off x="10319746" y="5162536"/>
            <a:ext cx="863946" cy="338555"/>
          </a:xfrm>
          <a:prstGeom prst="rect">
            <a:avLst/>
          </a:prstGeom>
          <a:noFill/>
        </p:spPr>
        <p:txBody>
          <a:bodyPr wrap="square" rtlCol="0">
            <a:spAutoFit/>
          </a:bodyPr>
          <a:lstStyle/>
          <a:p>
            <a:r>
              <a:rPr lang="en-US" sz="1600" dirty="0">
                <a:solidFill>
                  <a:schemeClr val="bg1"/>
                </a:solidFill>
              </a:rPr>
              <a:t>North</a:t>
            </a:r>
          </a:p>
        </p:txBody>
      </p:sp>
      <p:grpSp>
        <p:nvGrpSpPr>
          <p:cNvPr id="809" name="Group 808">
            <a:extLst>
              <a:ext uri="{FF2B5EF4-FFF2-40B4-BE49-F238E27FC236}">
                <a16:creationId xmlns:a16="http://schemas.microsoft.com/office/drawing/2014/main" id="{2B3FB918-5BF3-450E-ABF8-14ECD0D2D519}"/>
              </a:ext>
            </a:extLst>
          </p:cNvPr>
          <p:cNvGrpSpPr/>
          <p:nvPr/>
        </p:nvGrpSpPr>
        <p:grpSpPr>
          <a:xfrm>
            <a:off x="7924218" y="5501755"/>
            <a:ext cx="707019" cy="461062"/>
            <a:chOff x="7948094" y="4661026"/>
            <a:chExt cx="707019" cy="461062"/>
          </a:xfrm>
        </p:grpSpPr>
        <p:sp>
          <p:nvSpPr>
            <p:cNvPr id="810" name="TextBox 809">
              <a:extLst>
                <a:ext uri="{FF2B5EF4-FFF2-40B4-BE49-F238E27FC236}">
                  <a16:creationId xmlns:a16="http://schemas.microsoft.com/office/drawing/2014/main" id="{46C5206D-A483-4F15-8984-A7C2CE9EA8CF}"/>
                </a:ext>
              </a:extLst>
            </p:cNvPr>
            <p:cNvSpPr txBox="1"/>
            <p:nvPr/>
          </p:nvSpPr>
          <p:spPr>
            <a:xfrm>
              <a:off x="7948094" y="4783533"/>
              <a:ext cx="707019" cy="338555"/>
            </a:xfrm>
            <a:prstGeom prst="rect">
              <a:avLst/>
            </a:prstGeom>
            <a:noFill/>
          </p:spPr>
          <p:txBody>
            <a:bodyPr wrap="square" rtlCol="0">
              <a:spAutoFit/>
            </a:bodyPr>
            <a:lstStyle/>
            <a:p>
              <a:r>
                <a:rPr lang="en-US" sz="1600" dirty="0">
                  <a:solidFill>
                    <a:schemeClr val="bg1"/>
                  </a:solidFill>
                </a:rPr>
                <a:t>Nephi</a:t>
              </a:r>
            </a:p>
          </p:txBody>
        </p:sp>
        <p:sp>
          <p:nvSpPr>
            <p:cNvPr id="811" name="Star: 5 Points 810">
              <a:extLst>
                <a:ext uri="{FF2B5EF4-FFF2-40B4-BE49-F238E27FC236}">
                  <a16:creationId xmlns:a16="http://schemas.microsoft.com/office/drawing/2014/main" id="{CF9228BF-CCF2-4D3C-8ABE-9F5FB575C596}"/>
                </a:ext>
              </a:extLst>
            </p:cNvPr>
            <p:cNvSpPr/>
            <p:nvPr/>
          </p:nvSpPr>
          <p:spPr>
            <a:xfrm>
              <a:off x="8155663" y="4661026"/>
              <a:ext cx="204765" cy="22633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2" name="TextBox 811">
            <a:extLst>
              <a:ext uri="{FF2B5EF4-FFF2-40B4-BE49-F238E27FC236}">
                <a16:creationId xmlns:a16="http://schemas.microsoft.com/office/drawing/2014/main" id="{D37C3F51-2DFB-4F19-A813-BABED5C3B4DF}"/>
              </a:ext>
            </a:extLst>
          </p:cNvPr>
          <p:cNvSpPr txBox="1"/>
          <p:nvPr/>
        </p:nvSpPr>
        <p:spPr>
          <a:xfrm>
            <a:off x="7089788" y="2300132"/>
            <a:ext cx="1269843" cy="338554"/>
          </a:xfrm>
          <a:prstGeom prst="rect">
            <a:avLst/>
          </a:prstGeom>
          <a:noFill/>
        </p:spPr>
        <p:txBody>
          <a:bodyPr wrap="square" rtlCol="0">
            <a:spAutoFit/>
          </a:bodyPr>
          <a:lstStyle/>
          <a:p>
            <a:r>
              <a:rPr lang="en-US" sz="1600" dirty="0" err="1">
                <a:solidFill>
                  <a:schemeClr val="bg1"/>
                </a:solidFill>
              </a:rPr>
              <a:t>Ammonihah</a:t>
            </a:r>
            <a:endParaRPr lang="en-US" sz="1600" dirty="0">
              <a:solidFill>
                <a:schemeClr val="bg1"/>
              </a:solidFill>
            </a:endParaRPr>
          </a:p>
        </p:txBody>
      </p:sp>
      <p:grpSp>
        <p:nvGrpSpPr>
          <p:cNvPr id="813" name="Group 812">
            <a:extLst>
              <a:ext uri="{FF2B5EF4-FFF2-40B4-BE49-F238E27FC236}">
                <a16:creationId xmlns:a16="http://schemas.microsoft.com/office/drawing/2014/main" id="{51F45BCB-D577-4D43-AFED-0A1D57E5FB6C}"/>
              </a:ext>
            </a:extLst>
          </p:cNvPr>
          <p:cNvGrpSpPr/>
          <p:nvPr/>
        </p:nvGrpSpPr>
        <p:grpSpPr>
          <a:xfrm>
            <a:off x="7662659" y="3229335"/>
            <a:ext cx="1086271" cy="510329"/>
            <a:chOff x="7605055" y="2777904"/>
            <a:chExt cx="1086271" cy="510329"/>
          </a:xfrm>
        </p:grpSpPr>
        <p:sp>
          <p:nvSpPr>
            <p:cNvPr id="814" name="TextBox 813">
              <a:extLst>
                <a:ext uri="{FF2B5EF4-FFF2-40B4-BE49-F238E27FC236}">
                  <a16:creationId xmlns:a16="http://schemas.microsoft.com/office/drawing/2014/main" id="{067954C8-61E7-449D-8139-B60BA0E0ACF0}"/>
                </a:ext>
              </a:extLst>
            </p:cNvPr>
            <p:cNvSpPr txBox="1"/>
            <p:nvPr/>
          </p:nvSpPr>
          <p:spPr>
            <a:xfrm>
              <a:off x="7605055" y="2949678"/>
              <a:ext cx="1086271" cy="338555"/>
            </a:xfrm>
            <a:prstGeom prst="rect">
              <a:avLst/>
            </a:prstGeom>
            <a:noFill/>
          </p:spPr>
          <p:txBody>
            <a:bodyPr wrap="square" rtlCol="0">
              <a:spAutoFit/>
            </a:bodyPr>
            <a:lstStyle/>
            <a:p>
              <a:r>
                <a:rPr lang="en-US" sz="1600" dirty="0">
                  <a:solidFill>
                    <a:schemeClr val="bg1"/>
                  </a:solidFill>
                </a:rPr>
                <a:t>Zarahemla</a:t>
              </a:r>
            </a:p>
          </p:txBody>
        </p:sp>
        <p:sp>
          <p:nvSpPr>
            <p:cNvPr id="815" name="Star: 5 Points 814">
              <a:extLst>
                <a:ext uri="{FF2B5EF4-FFF2-40B4-BE49-F238E27FC236}">
                  <a16:creationId xmlns:a16="http://schemas.microsoft.com/office/drawing/2014/main" id="{CEAB5179-D2D9-4E91-9455-AD63E46A9862}"/>
                </a:ext>
              </a:extLst>
            </p:cNvPr>
            <p:cNvSpPr/>
            <p:nvPr/>
          </p:nvSpPr>
          <p:spPr>
            <a:xfrm>
              <a:off x="7965540" y="2777904"/>
              <a:ext cx="235390" cy="22633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6" name="Freeform: Shape 815">
            <a:extLst>
              <a:ext uri="{FF2B5EF4-FFF2-40B4-BE49-F238E27FC236}">
                <a16:creationId xmlns:a16="http://schemas.microsoft.com/office/drawing/2014/main" id="{544C0CE5-7C16-4FA8-A289-8EE3E15DFF9A}"/>
              </a:ext>
            </a:extLst>
          </p:cNvPr>
          <p:cNvSpPr/>
          <p:nvPr/>
        </p:nvSpPr>
        <p:spPr>
          <a:xfrm>
            <a:off x="9083909" y="1311510"/>
            <a:ext cx="1665839" cy="3268301"/>
          </a:xfrm>
          <a:custGeom>
            <a:avLst/>
            <a:gdLst>
              <a:gd name="connsiteX0" fmla="*/ 29051 w 1215090"/>
              <a:gd name="connsiteY0" fmla="*/ 2136618 h 2136618"/>
              <a:gd name="connsiteX1" fmla="*/ 10944 w 1215090"/>
              <a:gd name="connsiteY1" fmla="*/ 1421394 h 2136618"/>
              <a:gd name="connsiteX2" fmla="*/ 19997 w 1215090"/>
              <a:gd name="connsiteY2" fmla="*/ 1167897 h 2136618"/>
              <a:gd name="connsiteX3" fmla="*/ 38104 w 1215090"/>
              <a:gd name="connsiteY3" fmla="*/ 1077362 h 2136618"/>
              <a:gd name="connsiteX4" fmla="*/ 47158 w 1215090"/>
              <a:gd name="connsiteY4" fmla="*/ 1050202 h 2136618"/>
              <a:gd name="connsiteX5" fmla="*/ 65265 w 1215090"/>
              <a:gd name="connsiteY5" fmla="*/ 1023041 h 2136618"/>
              <a:gd name="connsiteX6" fmla="*/ 74318 w 1215090"/>
              <a:gd name="connsiteY6" fmla="*/ 995881 h 2136618"/>
              <a:gd name="connsiteX7" fmla="*/ 110532 w 1215090"/>
              <a:gd name="connsiteY7" fmla="*/ 932507 h 2136618"/>
              <a:gd name="connsiteX8" fmla="*/ 128639 w 1215090"/>
              <a:gd name="connsiteY8" fmla="*/ 878186 h 2136618"/>
              <a:gd name="connsiteX9" fmla="*/ 164853 w 1215090"/>
              <a:gd name="connsiteY9" fmla="*/ 814812 h 2136618"/>
              <a:gd name="connsiteX10" fmla="*/ 192013 w 1215090"/>
              <a:gd name="connsiteY10" fmla="*/ 751437 h 2136618"/>
              <a:gd name="connsiteX11" fmla="*/ 201067 w 1215090"/>
              <a:gd name="connsiteY11" fmla="*/ 724277 h 2136618"/>
              <a:gd name="connsiteX12" fmla="*/ 228227 w 1215090"/>
              <a:gd name="connsiteY12" fmla="*/ 715223 h 2136618"/>
              <a:gd name="connsiteX13" fmla="*/ 282548 w 1215090"/>
              <a:gd name="connsiteY13" fmla="*/ 679010 h 2136618"/>
              <a:gd name="connsiteX14" fmla="*/ 345922 w 1215090"/>
              <a:gd name="connsiteY14" fmla="*/ 651849 h 2136618"/>
              <a:gd name="connsiteX15" fmla="*/ 400243 w 1215090"/>
              <a:gd name="connsiteY15" fmla="*/ 624689 h 2136618"/>
              <a:gd name="connsiteX16" fmla="*/ 481724 w 1215090"/>
              <a:gd name="connsiteY16" fmla="*/ 561315 h 2136618"/>
              <a:gd name="connsiteX17" fmla="*/ 508884 w 1215090"/>
              <a:gd name="connsiteY17" fmla="*/ 543208 h 2136618"/>
              <a:gd name="connsiteX18" fmla="*/ 536045 w 1215090"/>
              <a:gd name="connsiteY18" fmla="*/ 525101 h 2136618"/>
              <a:gd name="connsiteX19" fmla="*/ 617526 w 1215090"/>
              <a:gd name="connsiteY19" fmla="*/ 452673 h 2136618"/>
              <a:gd name="connsiteX20" fmla="*/ 635633 w 1215090"/>
              <a:gd name="connsiteY20" fmla="*/ 425513 h 2136618"/>
              <a:gd name="connsiteX21" fmla="*/ 689954 w 1215090"/>
              <a:gd name="connsiteY21" fmla="*/ 398352 h 2136618"/>
              <a:gd name="connsiteX22" fmla="*/ 717114 w 1215090"/>
              <a:gd name="connsiteY22" fmla="*/ 380245 h 2136618"/>
              <a:gd name="connsiteX23" fmla="*/ 762382 w 1215090"/>
              <a:gd name="connsiteY23" fmla="*/ 371192 h 2136618"/>
              <a:gd name="connsiteX24" fmla="*/ 816702 w 1215090"/>
              <a:gd name="connsiteY24" fmla="*/ 353085 h 2136618"/>
              <a:gd name="connsiteX25" fmla="*/ 898184 w 1215090"/>
              <a:gd name="connsiteY25" fmla="*/ 289711 h 2136618"/>
              <a:gd name="connsiteX26" fmla="*/ 925344 w 1215090"/>
              <a:gd name="connsiteY26" fmla="*/ 271604 h 2136618"/>
              <a:gd name="connsiteX27" fmla="*/ 952504 w 1215090"/>
              <a:gd name="connsiteY27" fmla="*/ 253497 h 2136618"/>
              <a:gd name="connsiteX28" fmla="*/ 979665 w 1215090"/>
              <a:gd name="connsiteY28" fmla="*/ 226336 h 2136618"/>
              <a:gd name="connsiteX29" fmla="*/ 1033985 w 1215090"/>
              <a:gd name="connsiteY29" fmla="*/ 208229 h 2136618"/>
              <a:gd name="connsiteX30" fmla="*/ 1115467 w 1215090"/>
              <a:gd name="connsiteY30" fmla="*/ 172016 h 2136618"/>
              <a:gd name="connsiteX31" fmla="*/ 1142627 w 1215090"/>
              <a:gd name="connsiteY31" fmla="*/ 162962 h 2136618"/>
              <a:gd name="connsiteX32" fmla="*/ 1169787 w 1215090"/>
              <a:gd name="connsiteY32" fmla="*/ 135802 h 2136618"/>
              <a:gd name="connsiteX33" fmla="*/ 1178841 w 1215090"/>
              <a:gd name="connsiteY33" fmla="*/ 108641 h 2136618"/>
              <a:gd name="connsiteX34" fmla="*/ 1196948 w 1215090"/>
              <a:gd name="connsiteY34" fmla="*/ 36214 h 2136618"/>
              <a:gd name="connsiteX35" fmla="*/ 1215055 w 1215090"/>
              <a:gd name="connsiteY35" fmla="*/ 0 h 2136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15090" h="2136618">
                <a:moveTo>
                  <a:pt x="29051" y="2136618"/>
                </a:moveTo>
                <a:cubicBezTo>
                  <a:pt x="-23167" y="1875539"/>
                  <a:pt x="10944" y="2060434"/>
                  <a:pt x="10944" y="1421394"/>
                </a:cubicBezTo>
                <a:cubicBezTo>
                  <a:pt x="10944" y="1336841"/>
                  <a:pt x="15032" y="1252304"/>
                  <a:pt x="19997" y="1167897"/>
                </a:cubicBezTo>
                <a:cubicBezTo>
                  <a:pt x="21314" y="1145509"/>
                  <a:pt x="31230" y="1101420"/>
                  <a:pt x="38104" y="1077362"/>
                </a:cubicBezTo>
                <a:cubicBezTo>
                  <a:pt x="40726" y="1068186"/>
                  <a:pt x="42890" y="1058738"/>
                  <a:pt x="47158" y="1050202"/>
                </a:cubicBezTo>
                <a:cubicBezTo>
                  <a:pt x="52024" y="1040470"/>
                  <a:pt x="59229" y="1032095"/>
                  <a:pt x="65265" y="1023041"/>
                </a:cubicBezTo>
                <a:cubicBezTo>
                  <a:pt x="68283" y="1013988"/>
                  <a:pt x="70050" y="1004417"/>
                  <a:pt x="74318" y="995881"/>
                </a:cubicBezTo>
                <a:cubicBezTo>
                  <a:pt x="106985" y="930547"/>
                  <a:pt x="78785" y="1011874"/>
                  <a:pt x="110532" y="932507"/>
                </a:cubicBezTo>
                <a:cubicBezTo>
                  <a:pt x="117621" y="914786"/>
                  <a:pt x="118052" y="894067"/>
                  <a:pt x="128639" y="878186"/>
                </a:cubicBezTo>
                <a:cubicBezTo>
                  <a:pt x="154232" y="839796"/>
                  <a:pt x="141880" y="860757"/>
                  <a:pt x="164853" y="814812"/>
                </a:cubicBezTo>
                <a:cubicBezTo>
                  <a:pt x="183693" y="739449"/>
                  <a:pt x="160753" y="813955"/>
                  <a:pt x="192013" y="751437"/>
                </a:cubicBezTo>
                <a:cubicBezTo>
                  <a:pt x="196281" y="742901"/>
                  <a:pt x="194319" y="731025"/>
                  <a:pt x="201067" y="724277"/>
                </a:cubicBezTo>
                <a:cubicBezTo>
                  <a:pt x="207815" y="717529"/>
                  <a:pt x="219885" y="719858"/>
                  <a:pt x="228227" y="715223"/>
                </a:cubicBezTo>
                <a:cubicBezTo>
                  <a:pt x="247250" y="704655"/>
                  <a:pt x="261903" y="685892"/>
                  <a:pt x="282548" y="679010"/>
                </a:cubicBezTo>
                <a:cubicBezTo>
                  <a:pt x="313018" y="668853"/>
                  <a:pt x="314598" y="669748"/>
                  <a:pt x="345922" y="651849"/>
                </a:cubicBezTo>
                <a:cubicBezTo>
                  <a:pt x="395062" y="623769"/>
                  <a:pt x="350448" y="641287"/>
                  <a:pt x="400243" y="624689"/>
                </a:cubicBezTo>
                <a:cubicBezTo>
                  <a:pt x="442792" y="582139"/>
                  <a:pt x="416748" y="604632"/>
                  <a:pt x="481724" y="561315"/>
                </a:cubicBezTo>
                <a:lnTo>
                  <a:pt x="508884" y="543208"/>
                </a:lnTo>
                <a:cubicBezTo>
                  <a:pt x="517938" y="537172"/>
                  <a:pt x="528351" y="532795"/>
                  <a:pt x="536045" y="525101"/>
                </a:cubicBezTo>
                <a:cubicBezTo>
                  <a:pt x="598060" y="463086"/>
                  <a:pt x="569060" y="484984"/>
                  <a:pt x="617526" y="452673"/>
                </a:cubicBezTo>
                <a:cubicBezTo>
                  <a:pt x="623562" y="443620"/>
                  <a:pt x="627939" y="433207"/>
                  <a:pt x="635633" y="425513"/>
                </a:cubicBezTo>
                <a:cubicBezTo>
                  <a:pt x="661579" y="399567"/>
                  <a:pt x="660500" y="413079"/>
                  <a:pt x="689954" y="398352"/>
                </a:cubicBezTo>
                <a:cubicBezTo>
                  <a:pt x="699686" y="393486"/>
                  <a:pt x="706926" y="384065"/>
                  <a:pt x="717114" y="380245"/>
                </a:cubicBezTo>
                <a:cubicBezTo>
                  <a:pt x="731522" y="374842"/>
                  <a:pt x="747536" y="375241"/>
                  <a:pt x="762382" y="371192"/>
                </a:cubicBezTo>
                <a:cubicBezTo>
                  <a:pt x="780796" y="366170"/>
                  <a:pt x="816702" y="353085"/>
                  <a:pt x="816702" y="353085"/>
                </a:cubicBezTo>
                <a:cubicBezTo>
                  <a:pt x="859252" y="310535"/>
                  <a:pt x="833207" y="333028"/>
                  <a:pt x="898184" y="289711"/>
                </a:cubicBezTo>
                <a:lnTo>
                  <a:pt x="925344" y="271604"/>
                </a:lnTo>
                <a:cubicBezTo>
                  <a:pt x="934397" y="265568"/>
                  <a:pt x="944810" y="261191"/>
                  <a:pt x="952504" y="253497"/>
                </a:cubicBezTo>
                <a:cubicBezTo>
                  <a:pt x="961558" y="244443"/>
                  <a:pt x="968472" y="232554"/>
                  <a:pt x="979665" y="226336"/>
                </a:cubicBezTo>
                <a:cubicBezTo>
                  <a:pt x="996349" y="217067"/>
                  <a:pt x="1018104" y="218816"/>
                  <a:pt x="1033985" y="208229"/>
                </a:cubicBezTo>
                <a:cubicBezTo>
                  <a:pt x="1077028" y="179536"/>
                  <a:pt x="1050822" y="193565"/>
                  <a:pt x="1115467" y="172016"/>
                </a:cubicBezTo>
                <a:lnTo>
                  <a:pt x="1142627" y="162962"/>
                </a:lnTo>
                <a:cubicBezTo>
                  <a:pt x="1151680" y="153909"/>
                  <a:pt x="1162685" y="146455"/>
                  <a:pt x="1169787" y="135802"/>
                </a:cubicBezTo>
                <a:cubicBezTo>
                  <a:pt x="1175081" y="127861"/>
                  <a:pt x="1176330" y="117848"/>
                  <a:pt x="1178841" y="108641"/>
                </a:cubicBezTo>
                <a:cubicBezTo>
                  <a:pt x="1185389" y="84633"/>
                  <a:pt x="1183144" y="56920"/>
                  <a:pt x="1196948" y="36214"/>
                </a:cubicBezTo>
                <a:cubicBezTo>
                  <a:pt x="1216729" y="6542"/>
                  <a:pt x="1215055" y="19934"/>
                  <a:pt x="1215055" y="0"/>
                </a:cubicBezTo>
              </a:path>
            </a:pathLst>
          </a:custGeom>
          <a:no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7" name="TextBox 816">
            <a:extLst>
              <a:ext uri="{FF2B5EF4-FFF2-40B4-BE49-F238E27FC236}">
                <a16:creationId xmlns:a16="http://schemas.microsoft.com/office/drawing/2014/main" id="{59A2552B-D35C-4559-B309-8252E5641978}"/>
              </a:ext>
            </a:extLst>
          </p:cNvPr>
          <p:cNvSpPr txBox="1"/>
          <p:nvPr/>
        </p:nvSpPr>
        <p:spPr>
          <a:xfrm>
            <a:off x="9107380" y="2967160"/>
            <a:ext cx="843443" cy="461665"/>
          </a:xfrm>
          <a:prstGeom prst="rect">
            <a:avLst/>
          </a:prstGeom>
          <a:noFill/>
        </p:spPr>
        <p:txBody>
          <a:bodyPr wrap="square" rtlCol="0">
            <a:spAutoFit/>
          </a:bodyPr>
          <a:lstStyle/>
          <a:p>
            <a:pPr algn="ctr"/>
            <a:r>
              <a:rPr lang="en-US" sz="1200" dirty="0">
                <a:solidFill>
                  <a:schemeClr val="bg1"/>
                </a:solidFill>
              </a:rPr>
              <a:t>Valley of Gideon</a:t>
            </a:r>
          </a:p>
        </p:txBody>
      </p:sp>
      <p:sp>
        <p:nvSpPr>
          <p:cNvPr id="818" name="TextBox 817">
            <a:extLst>
              <a:ext uri="{FF2B5EF4-FFF2-40B4-BE49-F238E27FC236}">
                <a16:creationId xmlns:a16="http://schemas.microsoft.com/office/drawing/2014/main" id="{C48935FA-8CDB-45AC-AE18-8F68824EE501}"/>
              </a:ext>
            </a:extLst>
          </p:cNvPr>
          <p:cNvSpPr txBox="1"/>
          <p:nvPr/>
        </p:nvSpPr>
        <p:spPr>
          <a:xfrm>
            <a:off x="10385695" y="4007243"/>
            <a:ext cx="793028" cy="276999"/>
          </a:xfrm>
          <a:prstGeom prst="rect">
            <a:avLst/>
          </a:prstGeom>
          <a:noFill/>
        </p:spPr>
        <p:txBody>
          <a:bodyPr wrap="square" rtlCol="0">
            <a:spAutoFit/>
          </a:bodyPr>
          <a:lstStyle/>
          <a:p>
            <a:r>
              <a:rPr lang="en-US" sz="1200" dirty="0">
                <a:solidFill>
                  <a:schemeClr val="bg1"/>
                </a:solidFill>
              </a:rPr>
              <a:t>Moroni</a:t>
            </a:r>
          </a:p>
        </p:txBody>
      </p:sp>
      <p:sp>
        <p:nvSpPr>
          <p:cNvPr id="819" name="TextBox 818">
            <a:extLst>
              <a:ext uri="{FF2B5EF4-FFF2-40B4-BE49-F238E27FC236}">
                <a16:creationId xmlns:a16="http://schemas.microsoft.com/office/drawing/2014/main" id="{6F2CD1D1-1F70-4ED4-8576-DD410E6959A9}"/>
              </a:ext>
            </a:extLst>
          </p:cNvPr>
          <p:cNvSpPr txBox="1"/>
          <p:nvPr/>
        </p:nvSpPr>
        <p:spPr>
          <a:xfrm>
            <a:off x="8589647" y="4361303"/>
            <a:ext cx="584798" cy="276999"/>
          </a:xfrm>
          <a:prstGeom prst="rect">
            <a:avLst/>
          </a:prstGeom>
          <a:noFill/>
        </p:spPr>
        <p:txBody>
          <a:bodyPr wrap="square" rtlCol="0">
            <a:spAutoFit/>
          </a:bodyPr>
          <a:lstStyle/>
          <a:p>
            <a:r>
              <a:rPr lang="en-US" sz="1200" dirty="0">
                <a:solidFill>
                  <a:schemeClr val="bg1"/>
                </a:solidFill>
              </a:rPr>
              <a:t>Manti</a:t>
            </a:r>
          </a:p>
        </p:txBody>
      </p:sp>
      <p:sp>
        <p:nvSpPr>
          <p:cNvPr id="820" name="TextBox 819">
            <a:extLst>
              <a:ext uri="{FF2B5EF4-FFF2-40B4-BE49-F238E27FC236}">
                <a16:creationId xmlns:a16="http://schemas.microsoft.com/office/drawing/2014/main" id="{5899472F-C311-432A-A698-5BD85C8B1E0B}"/>
              </a:ext>
            </a:extLst>
          </p:cNvPr>
          <p:cNvSpPr txBox="1"/>
          <p:nvPr/>
        </p:nvSpPr>
        <p:spPr>
          <a:xfrm>
            <a:off x="9912428" y="3675461"/>
            <a:ext cx="997619" cy="276999"/>
          </a:xfrm>
          <a:prstGeom prst="rect">
            <a:avLst/>
          </a:prstGeom>
          <a:noFill/>
        </p:spPr>
        <p:txBody>
          <a:bodyPr wrap="square" rtlCol="0">
            <a:spAutoFit/>
          </a:bodyPr>
          <a:lstStyle/>
          <a:p>
            <a:r>
              <a:rPr lang="en-US" sz="1200" dirty="0" err="1">
                <a:solidFill>
                  <a:schemeClr val="bg1"/>
                </a:solidFill>
              </a:rPr>
              <a:t>Nephihah</a:t>
            </a:r>
            <a:endParaRPr lang="en-US" sz="1200" dirty="0">
              <a:solidFill>
                <a:schemeClr val="bg1"/>
              </a:solidFill>
            </a:endParaRPr>
          </a:p>
        </p:txBody>
      </p:sp>
      <p:sp>
        <p:nvSpPr>
          <p:cNvPr id="821" name="TextBox 820">
            <a:extLst>
              <a:ext uri="{FF2B5EF4-FFF2-40B4-BE49-F238E27FC236}">
                <a16:creationId xmlns:a16="http://schemas.microsoft.com/office/drawing/2014/main" id="{228FB880-F64B-4E81-B110-B5FE9AC024A9}"/>
              </a:ext>
            </a:extLst>
          </p:cNvPr>
          <p:cNvSpPr txBox="1"/>
          <p:nvPr/>
        </p:nvSpPr>
        <p:spPr>
          <a:xfrm>
            <a:off x="9875416" y="4276894"/>
            <a:ext cx="812643" cy="276999"/>
          </a:xfrm>
          <a:prstGeom prst="rect">
            <a:avLst/>
          </a:prstGeom>
          <a:noFill/>
        </p:spPr>
        <p:txBody>
          <a:bodyPr wrap="square" rtlCol="0">
            <a:spAutoFit/>
          </a:bodyPr>
          <a:lstStyle/>
          <a:p>
            <a:r>
              <a:rPr lang="en-US" sz="1200" dirty="0" err="1">
                <a:solidFill>
                  <a:schemeClr val="bg1"/>
                </a:solidFill>
              </a:rPr>
              <a:t>Antionum</a:t>
            </a:r>
            <a:endParaRPr lang="en-US" sz="1200" dirty="0">
              <a:solidFill>
                <a:schemeClr val="bg1"/>
              </a:solidFill>
            </a:endParaRPr>
          </a:p>
        </p:txBody>
      </p:sp>
      <p:sp>
        <p:nvSpPr>
          <p:cNvPr id="822" name="TextBox 821">
            <a:extLst>
              <a:ext uri="{FF2B5EF4-FFF2-40B4-BE49-F238E27FC236}">
                <a16:creationId xmlns:a16="http://schemas.microsoft.com/office/drawing/2014/main" id="{F3D49EF0-9D98-45A1-89C0-CD68E57CBBBF}"/>
              </a:ext>
            </a:extLst>
          </p:cNvPr>
          <p:cNvSpPr txBox="1"/>
          <p:nvPr/>
        </p:nvSpPr>
        <p:spPr>
          <a:xfrm>
            <a:off x="10389333" y="2007936"/>
            <a:ext cx="843443" cy="276999"/>
          </a:xfrm>
          <a:prstGeom prst="rect">
            <a:avLst/>
          </a:prstGeom>
          <a:noFill/>
        </p:spPr>
        <p:txBody>
          <a:bodyPr wrap="square" rtlCol="0">
            <a:spAutoFit/>
          </a:bodyPr>
          <a:lstStyle/>
          <a:p>
            <a:pPr algn="ctr"/>
            <a:r>
              <a:rPr lang="en-US" sz="1200" dirty="0" err="1">
                <a:solidFill>
                  <a:schemeClr val="bg1"/>
                </a:solidFill>
              </a:rPr>
              <a:t>Gid</a:t>
            </a:r>
            <a:endParaRPr lang="en-US" sz="1200" dirty="0">
              <a:solidFill>
                <a:schemeClr val="bg1"/>
              </a:solidFill>
            </a:endParaRPr>
          </a:p>
        </p:txBody>
      </p:sp>
      <p:sp>
        <p:nvSpPr>
          <p:cNvPr id="823" name="TextBox 822">
            <a:extLst>
              <a:ext uri="{FF2B5EF4-FFF2-40B4-BE49-F238E27FC236}">
                <a16:creationId xmlns:a16="http://schemas.microsoft.com/office/drawing/2014/main" id="{D9A0F9F5-9F26-4A32-8FCD-AE2CC899C4BA}"/>
              </a:ext>
            </a:extLst>
          </p:cNvPr>
          <p:cNvSpPr txBox="1"/>
          <p:nvPr/>
        </p:nvSpPr>
        <p:spPr>
          <a:xfrm>
            <a:off x="10183145" y="1712101"/>
            <a:ext cx="843443" cy="276999"/>
          </a:xfrm>
          <a:prstGeom prst="rect">
            <a:avLst/>
          </a:prstGeom>
          <a:noFill/>
        </p:spPr>
        <p:txBody>
          <a:bodyPr wrap="square" rtlCol="0">
            <a:spAutoFit/>
          </a:bodyPr>
          <a:lstStyle/>
          <a:p>
            <a:pPr algn="ctr"/>
            <a:r>
              <a:rPr lang="en-US" sz="1200" dirty="0" err="1">
                <a:solidFill>
                  <a:schemeClr val="bg1"/>
                </a:solidFill>
              </a:rPr>
              <a:t>Mulek</a:t>
            </a:r>
            <a:endParaRPr lang="en-US" sz="1200" dirty="0">
              <a:solidFill>
                <a:schemeClr val="bg1"/>
              </a:solidFill>
            </a:endParaRPr>
          </a:p>
        </p:txBody>
      </p:sp>
      <p:sp>
        <p:nvSpPr>
          <p:cNvPr id="2" name="Circle: Hollow 1">
            <a:extLst>
              <a:ext uri="{FF2B5EF4-FFF2-40B4-BE49-F238E27FC236}">
                <a16:creationId xmlns:a16="http://schemas.microsoft.com/office/drawing/2014/main" id="{87A7CDE4-A276-4742-9B1B-117E281D7E4B}"/>
              </a:ext>
            </a:extLst>
          </p:cNvPr>
          <p:cNvSpPr/>
          <p:nvPr/>
        </p:nvSpPr>
        <p:spPr>
          <a:xfrm>
            <a:off x="9009529" y="2734235"/>
            <a:ext cx="1013012" cy="905436"/>
          </a:xfrm>
          <a:prstGeom prst="donut">
            <a:avLst>
              <a:gd name="adj" fmla="val 915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6938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2047077C-A9F5-44DE-8B0B-1EEB3489A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4" name="Group 23"/>
          <p:cNvGrpSpPr/>
          <p:nvPr/>
        </p:nvGrpSpPr>
        <p:grpSpPr>
          <a:xfrm>
            <a:off x="2057400" y="381000"/>
            <a:ext cx="3200400" cy="1981200"/>
            <a:chOff x="5257800" y="3733800"/>
            <a:chExt cx="3200400" cy="1981200"/>
          </a:xfrm>
        </p:grpSpPr>
        <p:grpSp>
          <p:nvGrpSpPr>
            <p:cNvPr id="25" name="Group 9"/>
            <p:cNvGrpSpPr/>
            <p:nvPr/>
          </p:nvGrpSpPr>
          <p:grpSpPr>
            <a:xfrm>
              <a:off x="5257800" y="3733800"/>
              <a:ext cx="3200400" cy="1981200"/>
              <a:chOff x="965200" y="2286000"/>
              <a:chExt cx="7264400" cy="2743200"/>
            </a:xfrm>
          </p:grpSpPr>
          <p:grpSp>
            <p:nvGrpSpPr>
              <p:cNvPr id="27" name="Group 18"/>
              <p:cNvGrpSpPr/>
              <p:nvPr/>
            </p:nvGrpSpPr>
            <p:grpSpPr>
              <a:xfrm>
                <a:off x="965200" y="2286000"/>
                <a:ext cx="7264400" cy="2743200"/>
                <a:chOff x="965200" y="2286000"/>
                <a:chExt cx="7327900" cy="2743200"/>
              </a:xfrm>
            </p:grpSpPr>
            <p:sp>
              <p:nvSpPr>
                <p:cNvPr id="29" name="Rectangle 28"/>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30" idx="1"/>
                  <a:endCxn id="30"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117599" y="2514600"/>
                <a:ext cx="7010400" cy="639228"/>
              </a:xfrm>
              <a:prstGeom prst="rect">
                <a:avLst/>
              </a:prstGeom>
              <a:noFill/>
            </p:spPr>
            <p:txBody>
              <a:bodyPr wrap="square" rtlCol="0">
                <a:spAutoFit/>
              </a:bodyPr>
              <a:lstStyle/>
              <a:p>
                <a:endParaRPr lang="en-US" sz="2400" dirty="0">
                  <a:solidFill>
                    <a:schemeClr val="bg1"/>
                  </a:solidFill>
                </a:endParaRPr>
              </a:p>
            </p:txBody>
          </p:sp>
        </p:grpSp>
        <p:sp>
          <p:nvSpPr>
            <p:cNvPr id="26" name="Rectangle 25"/>
            <p:cNvSpPr/>
            <p:nvPr/>
          </p:nvSpPr>
          <p:spPr>
            <a:xfrm>
              <a:off x="5486400" y="3962400"/>
              <a:ext cx="2743200" cy="923330"/>
            </a:xfrm>
            <a:prstGeom prst="rect">
              <a:avLst/>
            </a:prstGeom>
          </p:spPr>
          <p:txBody>
            <a:bodyPr wrap="square">
              <a:spAutoFit/>
            </a:bodyPr>
            <a:lstStyle/>
            <a:p>
              <a:pPr algn="ctr" fontAlgn="base"/>
              <a:r>
                <a:rPr lang="en-US" b="1" dirty="0">
                  <a:solidFill>
                    <a:schemeClr val="bg1"/>
                  </a:solidFill>
                </a:rPr>
                <a:t>We can choose to not be offended by the words and actions of others.</a:t>
              </a:r>
            </a:p>
          </p:txBody>
        </p:sp>
      </p:grpSp>
      <p:grpSp>
        <p:nvGrpSpPr>
          <p:cNvPr id="34" name="Group 33"/>
          <p:cNvGrpSpPr/>
          <p:nvPr/>
        </p:nvGrpSpPr>
        <p:grpSpPr>
          <a:xfrm>
            <a:off x="6477000" y="381000"/>
            <a:ext cx="3200400" cy="1981200"/>
            <a:chOff x="5257800" y="3733800"/>
            <a:chExt cx="3200400" cy="1981200"/>
          </a:xfrm>
        </p:grpSpPr>
        <p:grpSp>
          <p:nvGrpSpPr>
            <p:cNvPr id="35" name="Group 9"/>
            <p:cNvGrpSpPr/>
            <p:nvPr/>
          </p:nvGrpSpPr>
          <p:grpSpPr>
            <a:xfrm>
              <a:off x="5257800" y="3733800"/>
              <a:ext cx="3200400" cy="1981200"/>
              <a:chOff x="965200" y="2286000"/>
              <a:chExt cx="7264400" cy="2743200"/>
            </a:xfrm>
          </p:grpSpPr>
          <p:grpSp>
            <p:nvGrpSpPr>
              <p:cNvPr id="37" name="Group 18"/>
              <p:cNvGrpSpPr/>
              <p:nvPr/>
            </p:nvGrpSpPr>
            <p:grpSpPr>
              <a:xfrm>
                <a:off x="965200" y="2286000"/>
                <a:ext cx="7264400" cy="2743200"/>
                <a:chOff x="965200" y="2286000"/>
                <a:chExt cx="7327900" cy="2743200"/>
              </a:xfrm>
            </p:grpSpPr>
            <p:sp>
              <p:nvSpPr>
                <p:cNvPr id="39" name="Rectangle 38"/>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40" idx="1"/>
                  <a:endCxn id="40"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1117599" y="2514600"/>
                <a:ext cx="7010400" cy="639228"/>
              </a:xfrm>
              <a:prstGeom prst="rect">
                <a:avLst/>
              </a:prstGeom>
              <a:noFill/>
            </p:spPr>
            <p:txBody>
              <a:bodyPr wrap="square" rtlCol="0">
                <a:spAutoFit/>
              </a:bodyPr>
              <a:lstStyle/>
              <a:p>
                <a:endParaRPr lang="en-US" sz="2400" dirty="0">
                  <a:solidFill>
                    <a:schemeClr val="bg1"/>
                  </a:solidFill>
                </a:endParaRPr>
              </a:p>
            </p:txBody>
          </p:sp>
        </p:grpSp>
        <p:sp>
          <p:nvSpPr>
            <p:cNvPr id="36" name="Rectangle 35"/>
            <p:cNvSpPr/>
            <p:nvPr/>
          </p:nvSpPr>
          <p:spPr>
            <a:xfrm>
              <a:off x="5486400" y="3962400"/>
              <a:ext cx="2743200" cy="923330"/>
            </a:xfrm>
            <a:prstGeom prst="rect">
              <a:avLst/>
            </a:prstGeom>
          </p:spPr>
          <p:txBody>
            <a:bodyPr wrap="square">
              <a:spAutoFit/>
            </a:bodyPr>
            <a:lstStyle/>
            <a:p>
              <a:pPr algn="ctr" fontAlgn="base"/>
              <a:r>
                <a:rPr lang="en-US" b="1" dirty="0">
                  <a:solidFill>
                    <a:schemeClr val="bg1"/>
                  </a:solidFill>
                </a:rPr>
                <a:t>We should avoid making unkind judgments about others</a:t>
              </a:r>
              <a:r>
                <a:rPr lang="en-US" dirty="0">
                  <a:solidFill>
                    <a:schemeClr val="bg1"/>
                  </a:solidFill>
                </a:rPr>
                <a:t> </a:t>
              </a:r>
            </a:p>
          </p:txBody>
        </p:sp>
      </p:grpSp>
      <p:grpSp>
        <p:nvGrpSpPr>
          <p:cNvPr id="44" name="Group 43"/>
          <p:cNvGrpSpPr/>
          <p:nvPr/>
        </p:nvGrpSpPr>
        <p:grpSpPr>
          <a:xfrm>
            <a:off x="4495800" y="2514600"/>
            <a:ext cx="3200400" cy="1981200"/>
            <a:chOff x="5257800" y="3733800"/>
            <a:chExt cx="3200400" cy="1981200"/>
          </a:xfrm>
        </p:grpSpPr>
        <p:grpSp>
          <p:nvGrpSpPr>
            <p:cNvPr id="45" name="Group 9"/>
            <p:cNvGrpSpPr/>
            <p:nvPr/>
          </p:nvGrpSpPr>
          <p:grpSpPr>
            <a:xfrm>
              <a:off x="5257800" y="3733800"/>
              <a:ext cx="3200400" cy="1981200"/>
              <a:chOff x="965200" y="2286000"/>
              <a:chExt cx="7264400" cy="2743200"/>
            </a:xfrm>
          </p:grpSpPr>
          <p:grpSp>
            <p:nvGrpSpPr>
              <p:cNvPr id="47" name="Group 18"/>
              <p:cNvGrpSpPr/>
              <p:nvPr/>
            </p:nvGrpSpPr>
            <p:grpSpPr>
              <a:xfrm>
                <a:off x="965200" y="2286000"/>
                <a:ext cx="7264400" cy="2743200"/>
                <a:chOff x="965200" y="2286000"/>
                <a:chExt cx="7327900" cy="2743200"/>
              </a:xfrm>
            </p:grpSpPr>
            <p:sp>
              <p:nvSpPr>
                <p:cNvPr id="49" name="Rectangle 48"/>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50" idx="1"/>
                  <a:endCxn id="50"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1117599" y="2514600"/>
                <a:ext cx="7010400" cy="639228"/>
              </a:xfrm>
              <a:prstGeom prst="rect">
                <a:avLst/>
              </a:prstGeom>
              <a:noFill/>
            </p:spPr>
            <p:txBody>
              <a:bodyPr wrap="square" rtlCol="0">
                <a:spAutoFit/>
              </a:bodyPr>
              <a:lstStyle/>
              <a:p>
                <a:endParaRPr lang="en-US" sz="2400" dirty="0">
                  <a:solidFill>
                    <a:schemeClr val="bg1"/>
                  </a:solidFill>
                </a:endParaRPr>
              </a:p>
            </p:txBody>
          </p:sp>
        </p:grpSp>
        <p:sp>
          <p:nvSpPr>
            <p:cNvPr id="46" name="Rectangle 45"/>
            <p:cNvSpPr/>
            <p:nvPr/>
          </p:nvSpPr>
          <p:spPr>
            <a:xfrm>
              <a:off x="5486400" y="3962400"/>
              <a:ext cx="2743200" cy="1200329"/>
            </a:xfrm>
            <a:prstGeom prst="rect">
              <a:avLst/>
            </a:prstGeom>
          </p:spPr>
          <p:txBody>
            <a:bodyPr wrap="square">
              <a:spAutoFit/>
            </a:bodyPr>
            <a:lstStyle/>
            <a:p>
              <a:pPr algn="ctr"/>
              <a:r>
                <a:rPr lang="en-US" b="1" dirty="0">
                  <a:solidFill>
                    <a:schemeClr val="bg1"/>
                  </a:solidFill>
                </a:rPr>
                <a:t>When we unite in righteousness with others, we are stronger in our battles against evil.</a:t>
              </a:r>
              <a:endParaRPr lang="en-US" dirty="0">
                <a:solidFill>
                  <a:schemeClr val="bg1"/>
                </a:solidFill>
              </a:endParaRPr>
            </a:p>
          </p:txBody>
        </p:sp>
      </p:grpSp>
      <p:sp>
        <p:nvSpPr>
          <p:cNvPr id="54" name="Rectangle 53"/>
          <p:cNvSpPr/>
          <p:nvPr/>
        </p:nvSpPr>
        <p:spPr>
          <a:xfrm>
            <a:off x="5715000" y="5029200"/>
            <a:ext cx="4236236" cy="1077218"/>
          </a:xfrm>
          <a:prstGeom prst="rect">
            <a:avLst/>
          </a:prstGeom>
        </p:spPr>
        <p:txBody>
          <a:bodyPr wrap="square">
            <a:spAutoFit/>
          </a:bodyPr>
          <a:lstStyle/>
          <a:p>
            <a:pPr algn="ctr" fontAlgn="base"/>
            <a:r>
              <a:rPr lang="en-US" sz="3200" dirty="0">
                <a:solidFill>
                  <a:srgbClr val="FFFF00"/>
                </a:solidFill>
              </a:rPr>
              <a:t>How can we choose not to be offended?</a:t>
            </a:r>
          </a:p>
        </p:txBody>
      </p:sp>
      <p:pic>
        <p:nvPicPr>
          <p:cNvPr id="22530" name="Picture 2" descr="http://blog.sendblaster.com/wp-content/uploads/offend.jpg"/>
          <p:cNvPicPr>
            <a:picLocks noChangeAspect="1" noChangeArrowheads="1"/>
          </p:cNvPicPr>
          <p:nvPr/>
        </p:nvPicPr>
        <p:blipFill>
          <a:blip r:embed="rId3" cstate="print"/>
          <a:srcRect/>
          <a:stretch>
            <a:fillRect/>
          </a:stretch>
        </p:blipFill>
        <p:spPr bwMode="auto">
          <a:xfrm>
            <a:off x="1828800" y="2743200"/>
            <a:ext cx="2539510" cy="1524000"/>
          </a:xfrm>
          <a:prstGeom prst="rect">
            <a:avLst/>
          </a:prstGeom>
          <a:noFill/>
        </p:spPr>
      </p:pic>
      <p:pic>
        <p:nvPicPr>
          <p:cNvPr id="22532" name="Picture 4" descr="http://rlv.zcache.com/contains_opinions_that_may_offend_you_case-r310db54f42f94d3f9b8f3b54e0078915_80csz_8byvr_512.jpg"/>
          <p:cNvPicPr>
            <a:picLocks noChangeAspect="1" noChangeArrowheads="1"/>
          </p:cNvPicPr>
          <p:nvPr/>
        </p:nvPicPr>
        <p:blipFill>
          <a:blip r:embed="rId4" cstate="print"/>
          <a:srcRect l="2941" t="20588" b="23529"/>
          <a:stretch>
            <a:fillRect/>
          </a:stretch>
        </p:blipFill>
        <p:spPr bwMode="auto">
          <a:xfrm>
            <a:off x="7848600" y="2895600"/>
            <a:ext cx="2514600" cy="1447800"/>
          </a:xfrm>
          <a:prstGeom prst="rect">
            <a:avLst/>
          </a:prstGeom>
          <a:noFill/>
        </p:spPr>
      </p:pic>
    </p:spTree>
    <p:extLst>
      <p:ext uri="{BB962C8B-B14F-4D97-AF65-F5344CB8AC3E}">
        <p14:creationId xmlns:p14="http://schemas.microsoft.com/office/powerpoint/2010/main" val="85465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2530"/>
                                        </p:tgtEl>
                                        <p:attrNameLst>
                                          <p:attrName>style.visibility</p:attrName>
                                        </p:attrNameLst>
                                      </p:cBhvr>
                                      <p:to>
                                        <p:strVal val="visible"/>
                                      </p:to>
                                    </p:set>
                                    <p:animEffect transition="in" filter="fade">
                                      <p:cBhvr>
                                        <p:cTn id="9" dur="2000"/>
                                        <p:tgtEl>
                                          <p:spTgt spid="22530"/>
                                        </p:tgtEl>
                                      </p:cBhvr>
                                    </p:animEffect>
                                  </p:childTnLst>
                                </p:cTn>
                              </p:par>
                              <p:par>
                                <p:cTn id="10" presetID="10" presetClass="entr" presetSubtype="0" fill="hold" nodeType="withEffect">
                                  <p:stCondLst>
                                    <p:cond delay="0"/>
                                  </p:stCondLst>
                                  <p:childTnLst>
                                    <p:set>
                                      <p:cBhvr>
                                        <p:cTn id="11" dur="1" fill="hold">
                                          <p:stCondLst>
                                            <p:cond delay="0"/>
                                          </p:stCondLst>
                                        </p:cTn>
                                        <p:tgtEl>
                                          <p:spTgt spid="22532"/>
                                        </p:tgtEl>
                                        <p:attrNameLst>
                                          <p:attrName>style.visibility</p:attrName>
                                        </p:attrNameLst>
                                      </p:cBhvr>
                                      <p:to>
                                        <p:strVal val="visible"/>
                                      </p:to>
                                    </p:set>
                                    <p:animEffect transition="in" filter="fade">
                                      <p:cBhvr>
                                        <p:cTn id="12" dur="2000"/>
                                        <p:tgtEl>
                                          <p:spTgt spid="2253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0" presetClass="exit" presetSubtype="0" fill="hold" nodeType="withEffect">
                                  <p:stCondLst>
                                    <p:cond delay="0"/>
                                  </p:stCondLst>
                                  <p:childTnLst>
                                    <p:animEffect transition="out" filter="fade">
                                      <p:cBhvr>
                                        <p:cTn id="22" dur="2000"/>
                                        <p:tgtEl>
                                          <p:spTgt spid="22530"/>
                                        </p:tgtEl>
                                      </p:cBhvr>
                                    </p:animEffect>
                                    <p:set>
                                      <p:cBhvr>
                                        <p:cTn id="23" dur="1" fill="hold">
                                          <p:stCondLst>
                                            <p:cond delay="1999"/>
                                          </p:stCondLst>
                                        </p:cTn>
                                        <p:tgtEl>
                                          <p:spTgt spid="22530"/>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2000"/>
                                        <p:tgtEl>
                                          <p:spTgt spid="22532"/>
                                        </p:tgtEl>
                                      </p:cBhvr>
                                    </p:animEffect>
                                    <p:set>
                                      <p:cBhvr>
                                        <p:cTn id="26" dur="1" fill="hold">
                                          <p:stCondLst>
                                            <p:cond delay="1999"/>
                                          </p:stCondLst>
                                        </p:cTn>
                                        <p:tgtEl>
                                          <p:spTgt spid="2253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3144A3-D330-460A-BF55-7FE4994C80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8438261D-9492-4A06-8C3A-E71940002B2E}"/>
              </a:ext>
            </a:extLst>
          </p:cNvPr>
          <p:cNvSpPr/>
          <p:nvPr/>
        </p:nvSpPr>
        <p:spPr>
          <a:xfrm>
            <a:off x="1308847" y="437074"/>
            <a:ext cx="6096000" cy="2308324"/>
          </a:xfrm>
          <a:prstGeom prst="rect">
            <a:avLst/>
          </a:prstGeom>
        </p:spPr>
        <p:txBody>
          <a:bodyPr>
            <a:spAutoFit/>
          </a:bodyPr>
          <a:lstStyle/>
          <a:p>
            <a:pPr fontAlgn="base"/>
            <a:r>
              <a:rPr lang="en-US" b="0" i="0" dirty="0">
                <a:solidFill>
                  <a:schemeClr val="bg1"/>
                </a:solidFill>
                <a:effectLst/>
                <a:latin typeface="Open Sans"/>
              </a:rPr>
              <a:t>“</a:t>
            </a:r>
            <a:r>
              <a:rPr lang="en-US" b="0" i="0" dirty="0" err="1">
                <a:solidFill>
                  <a:schemeClr val="bg1"/>
                </a:solidFill>
                <a:effectLst/>
                <a:latin typeface="Open Sans"/>
              </a:rPr>
              <a:t>Pahoran</a:t>
            </a:r>
            <a:r>
              <a:rPr lang="en-US" b="0" i="0" dirty="0">
                <a:solidFill>
                  <a:schemeClr val="bg1"/>
                </a:solidFill>
                <a:effectLst/>
                <a:latin typeface="Open Sans"/>
              </a:rPr>
              <a:t> might easily have resented Moroni and his message, but he chose not to take offense. …</a:t>
            </a:r>
          </a:p>
          <a:p>
            <a:pPr fontAlgn="base"/>
            <a:r>
              <a:rPr lang="en-US" b="0" i="0" dirty="0">
                <a:solidFill>
                  <a:schemeClr val="bg1"/>
                </a:solidFill>
                <a:effectLst/>
                <a:latin typeface="Open Sans"/>
              </a:rPr>
              <a:t>“One of the greatest indicators of our own spiritual maturity is revealed in how we respond to the weaknesses, the inexperience, and the potentially offensive actions of others. A thing, an event, or an expression may be offensive, but you and I can choose not to be offended—and to say with </a:t>
            </a:r>
            <a:r>
              <a:rPr lang="en-US" b="0" i="0" dirty="0" err="1">
                <a:solidFill>
                  <a:schemeClr val="bg1"/>
                </a:solidFill>
                <a:effectLst/>
                <a:latin typeface="Open Sans"/>
              </a:rPr>
              <a:t>Pahoran</a:t>
            </a:r>
            <a:r>
              <a:rPr lang="en-US" b="0" i="0" dirty="0">
                <a:solidFill>
                  <a:schemeClr val="bg1"/>
                </a:solidFill>
                <a:effectLst/>
                <a:latin typeface="Open Sans"/>
              </a:rPr>
              <a:t>, ‘it </a:t>
            </a:r>
            <a:r>
              <a:rPr lang="en-US" b="0" i="0" dirty="0" err="1">
                <a:solidFill>
                  <a:schemeClr val="bg1"/>
                </a:solidFill>
                <a:effectLst/>
                <a:latin typeface="Open Sans"/>
              </a:rPr>
              <a:t>mattereth</a:t>
            </a:r>
            <a:r>
              <a:rPr lang="en-US" b="0" i="0" dirty="0">
                <a:solidFill>
                  <a:schemeClr val="bg1"/>
                </a:solidFill>
                <a:effectLst/>
                <a:latin typeface="Open Sans"/>
              </a:rPr>
              <a:t> not.’ …</a:t>
            </a:r>
          </a:p>
        </p:txBody>
      </p:sp>
      <p:sp>
        <p:nvSpPr>
          <p:cNvPr id="4" name="Rectangle 3">
            <a:extLst>
              <a:ext uri="{FF2B5EF4-FFF2-40B4-BE49-F238E27FC236}">
                <a16:creationId xmlns:a16="http://schemas.microsoft.com/office/drawing/2014/main" id="{BD37895B-6577-4CD5-80EC-A2BDB92397AA}"/>
              </a:ext>
            </a:extLst>
          </p:cNvPr>
          <p:cNvSpPr/>
          <p:nvPr/>
        </p:nvSpPr>
        <p:spPr>
          <a:xfrm>
            <a:off x="5495365" y="3413355"/>
            <a:ext cx="6624918" cy="2585323"/>
          </a:xfrm>
          <a:prstGeom prst="rect">
            <a:avLst/>
          </a:prstGeom>
        </p:spPr>
        <p:txBody>
          <a:bodyPr wrap="square">
            <a:spAutoFit/>
          </a:bodyPr>
          <a:lstStyle/>
          <a:p>
            <a:r>
              <a:rPr lang="en-US" b="0" i="0" dirty="0">
                <a:solidFill>
                  <a:schemeClr val="bg1"/>
                </a:solidFill>
                <a:effectLst/>
                <a:latin typeface="Open Sans"/>
              </a:rPr>
              <a:t>“… If a person says or does something that we consider offensive, our first obligation is to refuse to take offense and then communicate privately, honestly, and directly with that individual. </a:t>
            </a:r>
          </a:p>
          <a:p>
            <a:endParaRPr lang="en-US" dirty="0">
              <a:solidFill>
                <a:schemeClr val="bg1"/>
              </a:solidFill>
              <a:latin typeface="Open Sans"/>
            </a:endParaRPr>
          </a:p>
          <a:p>
            <a:r>
              <a:rPr lang="en-US" b="0" i="0" dirty="0">
                <a:solidFill>
                  <a:schemeClr val="bg1"/>
                </a:solidFill>
                <a:effectLst/>
                <a:latin typeface="Open Sans"/>
              </a:rPr>
              <a:t>Such an approach invites inspiration from the </a:t>
            </a:r>
            <a:r>
              <a:rPr lang="en-US" dirty="0">
                <a:solidFill>
                  <a:schemeClr val="bg1"/>
                </a:solidFill>
                <a:latin typeface="Open Sans"/>
              </a:rPr>
              <a:t>Holy Ghost </a:t>
            </a:r>
            <a:r>
              <a:rPr lang="en-US" b="0" i="0" dirty="0">
                <a:solidFill>
                  <a:schemeClr val="bg1"/>
                </a:solidFill>
                <a:effectLst/>
                <a:latin typeface="Open Sans"/>
              </a:rPr>
              <a:t>and permits misperceptions to be clarified and true intent to be understood.”</a:t>
            </a:r>
          </a:p>
          <a:p>
            <a:r>
              <a:rPr lang="en-US" b="0" i="0" dirty="0">
                <a:solidFill>
                  <a:schemeClr val="bg1"/>
                </a:solidFill>
                <a:effectLst/>
                <a:latin typeface="Open Sans"/>
              </a:rPr>
              <a:t>David A. Bednar</a:t>
            </a:r>
            <a:endParaRPr lang="en-US" dirty="0">
              <a:solidFill>
                <a:schemeClr val="bg1"/>
              </a:solidFill>
            </a:endParaRPr>
          </a:p>
        </p:txBody>
      </p:sp>
      <p:grpSp>
        <p:nvGrpSpPr>
          <p:cNvPr id="10" name="Group 9">
            <a:extLst>
              <a:ext uri="{FF2B5EF4-FFF2-40B4-BE49-F238E27FC236}">
                <a16:creationId xmlns:a16="http://schemas.microsoft.com/office/drawing/2014/main" id="{FA80F30C-0675-4076-8ED1-1DE7259A5FA6}"/>
              </a:ext>
            </a:extLst>
          </p:cNvPr>
          <p:cNvGrpSpPr/>
          <p:nvPr/>
        </p:nvGrpSpPr>
        <p:grpSpPr>
          <a:xfrm>
            <a:off x="8231582" y="248770"/>
            <a:ext cx="2468915" cy="3073995"/>
            <a:chOff x="6940664" y="697006"/>
            <a:chExt cx="2468915" cy="3073995"/>
          </a:xfrm>
        </p:grpSpPr>
        <p:grpSp>
          <p:nvGrpSpPr>
            <p:cNvPr id="8" name="Group 7">
              <a:extLst>
                <a:ext uri="{FF2B5EF4-FFF2-40B4-BE49-F238E27FC236}">
                  <a16:creationId xmlns:a16="http://schemas.microsoft.com/office/drawing/2014/main" id="{77C112FF-DEEA-42F2-931D-8B4975A98FE9}"/>
                </a:ext>
              </a:extLst>
            </p:cNvPr>
            <p:cNvGrpSpPr/>
            <p:nvPr/>
          </p:nvGrpSpPr>
          <p:grpSpPr>
            <a:xfrm>
              <a:off x="7046259" y="697006"/>
              <a:ext cx="2363320" cy="2897841"/>
              <a:chOff x="4019550" y="1028700"/>
              <a:chExt cx="4152900" cy="4800600"/>
            </a:xfrm>
          </p:grpSpPr>
          <p:pic>
            <p:nvPicPr>
              <p:cNvPr id="6" name="Picture 5">
                <a:extLst>
                  <a:ext uri="{FF2B5EF4-FFF2-40B4-BE49-F238E27FC236}">
                    <a16:creationId xmlns:a16="http://schemas.microsoft.com/office/drawing/2014/main" id="{44D1DA58-343B-4BAE-8B87-D041479E62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550" y="1028700"/>
                <a:ext cx="4152900" cy="4800600"/>
              </a:xfrm>
              <a:prstGeom prst="rect">
                <a:avLst/>
              </a:prstGeom>
            </p:spPr>
          </p:pic>
          <p:pic>
            <p:nvPicPr>
              <p:cNvPr id="7" name="Picture 6">
                <a:extLst>
                  <a:ext uri="{FF2B5EF4-FFF2-40B4-BE49-F238E27FC236}">
                    <a16:creationId xmlns:a16="http://schemas.microsoft.com/office/drawing/2014/main" id="{BD5A1817-27CF-4A66-B79F-4D9F0DC6553C}"/>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rcRect l="72451" t="6209" r="4668" b="87068"/>
              <a:stretch/>
            </p:blipFill>
            <p:spPr>
              <a:xfrm>
                <a:off x="6880541" y="1138247"/>
                <a:ext cx="950260" cy="3227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9" name="Rectangle 8">
              <a:extLst>
                <a:ext uri="{FF2B5EF4-FFF2-40B4-BE49-F238E27FC236}">
                  <a16:creationId xmlns:a16="http://schemas.microsoft.com/office/drawing/2014/main" id="{95E3F31A-CD4B-4FFE-9981-D1FB09DF17D7}"/>
                </a:ext>
              </a:extLst>
            </p:cNvPr>
            <p:cNvSpPr/>
            <p:nvPr/>
          </p:nvSpPr>
          <p:spPr>
            <a:xfrm>
              <a:off x="6940664" y="3540169"/>
              <a:ext cx="1043876" cy="230832"/>
            </a:xfrm>
            <a:prstGeom prst="rect">
              <a:avLst/>
            </a:prstGeom>
          </p:spPr>
          <p:txBody>
            <a:bodyPr wrap="none">
              <a:spAutoFit/>
            </a:bodyPr>
            <a:lstStyle/>
            <a:p>
              <a:r>
                <a:rPr lang="en-US" sz="900" b="0" i="0" dirty="0">
                  <a:solidFill>
                    <a:schemeClr val="bg1"/>
                  </a:solidFill>
                  <a:effectLst/>
                  <a:latin typeface="Open Sans"/>
                </a:rPr>
                <a:t>James H. </a:t>
              </a:r>
              <a:r>
                <a:rPr lang="en-US" sz="900" b="0" i="0" dirty="0" err="1">
                  <a:solidFill>
                    <a:schemeClr val="bg1"/>
                  </a:solidFill>
                  <a:effectLst/>
                  <a:latin typeface="Open Sans"/>
                </a:rPr>
                <a:t>Fullmer</a:t>
              </a:r>
              <a:endParaRPr lang="en-US" sz="900" dirty="0">
                <a:solidFill>
                  <a:schemeClr val="bg1"/>
                </a:solidFill>
              </a:endParaRPr>
            </a:p>
          </p:txBody>
        </p:sp>
      </p:grpSp>
      <p:pic>
        <p:nvPicPr>
          <p:cNvPr id="12" name="Picture 11">
            <a:extLst>
              <a:ext uri="{FF2B5EF4-FFF2-40B4-BE49-F238E27FC236}">
                <a16:creationId xmlns:a16="http://schemas.microsoft.com/office/drawing/2014/main" id="{11DDD848-CC70-4E92-B654-EEFF69908D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7062" y="147782"/>
            <a:ext cx="917313" cy="1220425"/>
          </a:xfrm>
          <a:prstGeom prst="rect">
            <a:avLst/>
          </a:prstGeom>
        </p:spPr>
      </p:pic>
      <p:pic>
        <p:nvPicPr>
          <p:cNvPr id="19" name="Picture 18">
            <a:extLst>
              <a:ext uri="{FF2B5EF4-FFF2-40B4-BE49-F238E27FC236}">
                <a16:creationId xmlns:a16="http://schemas.microsoft.com/office/drawing/2014/main" id="{E7184A17-F767-41BC-9F10-1D7F90E120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2846" y="3963568"/>
            <a:ext cx="2026025" cy="2257938"/>
          </a:xfrm>
          <a:prstGeom prst="rect">
            <a:avLst/>
          </a:prstGeom>
        </p:spPr>
      </p:pic>
      <p:pic>
        <p:nvPicPr>
          <p:cNvPr id="21" name="Picture 20">
            <a:extLst>
              <a:ext uri="{FF2B5EF4-FFF2-40B4-BE49-F238E27FC236}">
                <a16:creationId xmlns:a16="http://schemas.microsoft.com/office/drawing/2014/main" id="{43A792B9-8515-4358-ABCE-5D353609A3B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6056" y="3971365"/>
            <a:ext cx="2008532" cy="2241176"/>
          </a:xfrm>
          <a:prstGeom prst="rect">
            <a:avLst/>
          </a:prstGeom>
        </p:spPr>
      </p:pic>
    </p:spTree>
    <p:extLst>
      <p:ext uri="{BB962C8B-B14F-4D97-AF65-F5344CB8AC3E}">
        <p14:creationId xmlns:p14="http://schemas.microsoft.com/office/powerpoint/2010/main" val="352897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3144A3-D330-460A-BF55-7FE4994C80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4" name="Group 3">
            <a:extLst>
              <a:ext uri="{FF2B5EF4-FFF2-40B4-BE49-F238E27FC236}">
                <a16:creationId xmlns:a16="http://schemas.microsoft.com/office/drawing/2014/main" id="{ECD73A02-D0A3-4DEE-B616-17990B818C0F}"/>
              </a:ext>
            </a:extLst>
          </p:cNvPr>
          <p:cNvGrpSpPr/>
          <p:nvPr/>
        </p:nvGrpSpPr>
        <p:grpSpPr>
          <a:xfrm>
            <a:off x="152400" y="246522"/>
            <a:ext cx="2031972" cy="2301261"/>
            <a:chOff x="71718" y="1120588"/>
            <a:chExt cx="3070535" cy="4572000"/>
          </a:xfrm>
        </p:grpSpPr>
        <p:grpSp>
          <p:nvGrpSpPr>
            <p:cNvPr id="15" name="Group 13">
              <a:extLst>
                <a:ext uri="{FF2B5EF4-FFF2-40B4-BE49-F238E27FC236}">
                  <a16:creationId xmlns:a16="http://schemas.microsoft.com/office/drawing/2014/main" id="{855B6D55-EC18-4FC8-9FED-5C55751C8DDE}"/>
                </a:ext>
              </a:extLst>
            </p:cNvPr>
            <p:cNvGrpSpPr/>
            <p:nvPr/>
          </p:nvGrpSpPr>
          <p:grpSpPr>
            <a:xfrm>
              <a:off x="71718" y="1120588"/>
              <a:ext cx="3048000" cy="4572000"/>
              <a:chOff x="838200" y="1066800"/>
              <a:chExt cx="2438400" cy="3352800"/>
            </a:xfrm>
          </p:grpSpPr>
          <p:sp>
            <p:nvSpPr>
              <p:cNvPr id="17" name="Rounded Rectangle 61">
                <a:extLst>
                  <a:ext uri="{FF2B5EF4-FFF2-40B4-BE49-F238E27FC236}">
                    <a16:creationId xmlns:a16="http://schemas.microsoft.com/office/drawing/2014/main" id="{B6D42268-0854-4F75-863F-3887F7A265A8}"/>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2">
                <a:extLst>
                  <a:ext uri="{FF2B5EF4-FFF2-40B4-BE49-F238E27FC236}">
                    <a16:creationId xmlns:a16="http://schemas.microsoft.com/office/drawing/2014/main" id="{DABA3979-BBBF-44EF-88B4-7231B42372A8}"/>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3">
                <a:extLst>
                  <a:ext uri="{FF2B5EF4-FFF2-40B4-BE49-F238E27FC236}">
                    <a16:creationId xmlns:a16="http://schemas.microsoft.com/office/drawing/2014/main" id="{A6404E81-E130-4814-99ED-E9B7013C5F85}"/>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4">
                <a:extLst>
                  <a:ext uri="{FF2B5EF4-FFF2-40B4-BE49-F238E27FC236}">
                    <a16:creationId xmlns:a16="http://schemas.microsoft.com/office/drawing/2014/main" id="{4FD07453-00F6-49C4-80D6-4511CEBEDAE1}"/>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nut 5">
                <a:extLst>
                  <a:ext uri="{FF2B5EF4-FFF2-40B4-BE49-F238E27FC236}">
                    <a16:creationId xmlns:a16="http://schemas.microsoft.com/office/drawing/2014/main" id="{BA52E11D-50A1-4FE0-B938-A4C599B55CAD}"/>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onut 6">
                <a:extLst>
                  <a:ext uri="{FF2B5EF4-FFF2-40B4-BE49-F238E27FC236}">
                    <a16:creationId xmlns:a16="http://schemas.microsoft.com/office/drawing/2014/main" id="{E1479A7D-B6A5-4DA9-B544-5231716B066B}"/>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7">
                <a:extLst>
                  <a:ext uri="{FF2B5EF4-FFF2-40B4-BE49-F238E27FC236}">
                    <a16:creationId xmlns:a16="http://schemas.microsoft.com/office/drawing/2014/main" id="{5101682D-498E-4E89-9B73-6162CB3FF33B}"/>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Plaque 8">
                <a:extLst>
                  <a:ext uri="{FF2B5EF4-FFF2-40B4-BE49-F238E27FC236}">
                    <a16:creationId xmlns:a16="http://schemas.microsoft.com/office/drawing/2014/main" id="{30D4DEF5-735C-4F4A-9B8E-51EA94371F66}"/>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laque 9">
                <a:extLst>
                  <a:ext uri="{FF2B5EF4-FFF2-40B4-BE49-F238E27FC236}">
                    <a16:creationId xmlns:a16="http://schemas.microsoft.com/office/drawing/2014/main" id="{C4E8AF8E-D4DD-4E00-9D99-351D6D220E9C}"/>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laque 10">
                <a:extLst>
                  <a:ext uri="{FF2B5EF4-FFF2-40B4-BE49-F238E27FC236}">
                    <a16:creationId xmlns:a16="http://schemas.microsoft.com/office/drawing/2014/main" id="{AC720887-2623-4E9D-929F-2DABE31F0F06}"/>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E55C7637-F405-4D4F-96F8-47B13BB89DF3}"/>
                </a:ext>
              </a:extLst>
            </p:cNvPr>
            <p:cNvSpPr txBox="1"/>
            <p:nvPr/>
          </p:nvSpPr>
          <p:spPr>
            <a:xfrm>
              <a:off x="762598" y="1254182"/>
              <a:ext cx="2379655" cy="4096856"/>
            </a:xfrm>
            <a:prstGeom prst="rect">
              <a:avLst/>
            </a:prstGeom>
            <a:noFill/>
          </p:spPr>
          <p:txBody>
            <a:bodyPr wrap="square" rtlCol="0">
              <a:spAutoFit/>
            </a:bodyPr>
            <a:lstStyle/>
            <a:p>
              <a:pPr algn="ctr"/>
              <a:r>
                <a:rPr lang="en-US" sz="1600" b="1" dirty="0"/>
                <a:t>In times of adversity, some people humble themselves before God while others become hardened</a:t>
              </a:r>
              <a:endParaRPr lang="en-US" sz="1600" b="1" dirty="0">
                <a:solidFill>
                  <a:schemeClr val="bg2">
                    <a:lumMod val="25000"/>
                  </a:schemeClr>
                </a:solidFill>
                <a:latin typeface="Tempus Sans ITC" pitchFamily="82" charset="0"/>
              </a:endParaRPr>
            </a:p>
          </p:txBody>
        </p:sp>
      </p:grpSp>
      <p:sp>
        <p:nvSpPr>
          <p:cNvPr id="5" name="Rectangle 4">
            <a:extLst>
              <a:ext uri="{FF2B5EF4-FFF2-40B4-BE49-F238E27FC236}">
                <a16:creationId xmlns:a16="http://schemas.microsoft.com/office/drawing/2014/main" id="{7D590637-6497-4F70-B699-AD15508FCBE7}"/>
              </a:ext>
            </a:extLst>
          </p:cNvPr>
          <p:cNvSpPr/>
          <p:nvPr/>
        </p:nvSpPr>
        <p:spPr>
          <a:xfrm>
            <a:off x="2545976" y="551800"/>
            <a:ext cx="4742330" cy="1754326"/>
          </a:xfrm>
          <a:prstGeom prst="rect">
            <a:avLst/>
          </a:prstGeom>
        </p:spPr>
        <p:txBody>
          <a:bodyPr wrap="square">
            <a:spAutoFit/>
          </a:bodyPr>
          <a:lstStyle/>
          <a:p>
            <a:r>
              <a:rPr lang="en-US" b="0" i="0" dirty="0">
                <a:solidFill>
                  <a:schemeClr val="bg1"/>
                </a:solidFill>
                <a:effectLst/>
                <a:latin typeface="Open Sans"/>
              </a:rPr>
              <a:t>“A news account quoted two different persons who had suffered the same tragedy and received the same blessing: each of their homes had been totally destroyed, but each of their </a:t>
            </a:r>
            <a:r>
              <a:rPr lang="en-US" dirty="0">
                <a:solidFill>
                  <a:schemeClr val="bg1"/>
                </a:solidFill>
                <a:latin typeface="Open Sans"/>
              </a:rPr>
              <a:t>family </a:t>
            </a:r>
            <a:r>
              <a:rPr lang="en-US" b="0" i="0" dirty="0">
                <a:solidFill>
                  <a:schemeClr val="bg1"/>
                </a:solidFill>
                <a:effectLst/>
                <a:latin typeface="Open Sans"/>
              </a:rPr>
              <a:t>members had been spared death or injury.</a:t>
            </a:r>
            <a:endParaRPr lang="en-US" dirty="0">
              <a:solidFill>
                <a:schemeClr val="bg1"/>
              </a:solidFill>
            </a:endParaRPr>
          </a:p>
        </p:txBody>
      </p:sp>
      <p:sp>
        <p:nvSpPr>
          <p:cNvPr id="11" name="Rectangle 10">
            <a:extLst>
              <a:ext uri="{FF2B5EF4-FFF2-40B4-BE49-F238E27FC236}">
                <a16:creationId xmlns:a16="http://schemas.microsoft.com/office/drawing/2014/main" id="{66939209-81DA-4248-8830-F57AD650E18C}"/>
              </a:ext>
            </a:extLst>
          </p:cNvPr>
          <p:cNvSpPr/>
          <p:nvPr/>
        </p:nvSpPr>
        <p:spPr>
          <a:xfrm>
            <a:off x="5468470" y="4398183"/>
            <a:ext cx="6615953" cy="2308324"/>
          </a:xfrm>
          <a:prstGeom prst="rect">
            <a:avLst/>
          </a:prstGeom>
        </p:spPr>
        <p:txBody>
          <a:bodyPr wrap="square">
            <a:spAutoFit/>
          </a:bodyPr>
          <a:lstStyle/>
          <a:p>
            <a:r>
              <a:rPr lang="en-US" b="0" i="0" dirty="0">
                <a:solidFill>
                  <a:schemeClr val="bg1"/>
                </a:solidFill>
                <a:effectLst/>
                <a:latin typeface="Open Sans"/>
              </a:rPr>
              <a:t>One said that this tragedy had destroyed his faith; how, he asked, could God allow this to happen? The other said that the experience had strengthened his faith. God had been good to him, he said. Though the family’s home and possessions were lost, their lives were spared and they could rebuild the home. … The gift of moral agency empowers each of us to choose how we will act when we suffer adversity” </a:t>
            </a:r>
          </a:p>
          <a:p>
            <a:r>
              <a:rPr lang="en-US" b="0" i="0" dirty="0">
                <a:solidFill>
                  <a:schemeClr val="bg1"/>
                </a:solidFill>
                <a:effectLst/>
                <a:latin typeface="Open Sans"/>
              </a:rPr>
              <a:t>Dallin H. Oaks</a:t>
            </a:r>
            <a:endParaRPr lang="en-US" dirty="0">
              <a:solidFill>
                <a:schemeClr val="bg1"/>
              </a:solidFill>
            </a:endParaRPr>
          </a:p>
        </p:txBody>
      </p:sp>
      <p:pic>
        <p:nvPicPr>
          <p:cNvPr id="30" name="Picture 29">
            <a:extLst>
              <a:ext uri="{FF2B5EF4-FFF2-40B4-BE49-F238E27FC236}">
                <a16:creationId xmlns:a16="http://schemas.microsoft.com/office/drawing/2014/main" id="{5BDD00CA-33BA-45B7-A68D-672B263429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906" y="3592606"/>
            <a:ext cx="4984376" cy="2803712"/>
          </a:xfrm>
          <a:prstGeom prst="rect">
            <a:avLst/>
          </a:prstGeom>
        </p:spPr>
      </p:pic>
      <p:pic>
        <p:nvPicPr>
          <p:cNvPr id="32" name="Picture 31">
            <a:extLst>
              <a:ext uri="{FF2B5EF4-FFF2-40B4-BE49-F238E27FC236}">
                <a16:creationId xmlns:a16="http://schemas.microsoft.com/office/drawing/2014/main" id="{2B7D1DDD-8A1F-4094-9187-203C1BB27B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7763" y="490660"/>
            <a:ext cx="3433695" cy="2575271"/>
          </a:xfrm>
          <a:prstGeom prst="rect">
            <a:avLst/>
          </a:prstGeom>
        </p:spPr>
      </p:pic>
      <p:pic>
        <p:nvPicPr>
          <p:cNvPr id="34" name="Picture 33">
            <a:extLst>
              <a:ext uri="{FF2B5EF4-FFF2-40B4-BE49-F238E27FC236}">
                <a16:creationId xmlns:a16="http://schemas.microsoft.com/office/drawing/2014/main" id="{DEE50AF7-6B2C-4766-BDE9-2B6865865E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4564" y="2330823"/>
            <a:ext cx="2750917" cy="1963271"/>
          </a:xfrm>
          <a:prstGeom prst="rect">
            <a:avLst/>
          </a:prstGeom>
        </p:spPr>
      </p:pic>
    </p:spTree>
    <p:extLst>
      <p:ext uri="{BB962C8B-B14F-4D97-AF65-F5344CB8AC3E}">
        <p14:creationId xmlns:p14="http://schemas.microsoft.com/office/powerpoint/2010/main" val="298874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2819</Words>
  <Application>Microsoft Office PowerPoint</Application>
  <PresentationFormat>Widescreen</PresentationFormat>
  <Paragraphs>232</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Calibri</vt:lpstr>
      <vt:lpstr>Comic Sans MS</vt:lpstr>
      <vt:lpstr>Arial</vt:lpstr>
      <vt:lpstr>Tempus Sans ITC</vt:lpstr>
      <vt:lpstr>Abadi</vt:lpstr>
      <vt:lpstr>Open Sans</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17</cp:revision>
  <dcterms:created xsi:type="dcterms:W3CDTF">2017-10-04T14:51:11Z</dcterms:created>
  <dcterms:modified xsi:type="dcterms:W3CDTF">2023-12-16T17:13:52Z</dcterms:modified>
</cp:coreProperties>
</file>