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58" r:id="rId3"/>
    <p:sldId id="280" r:id="rId4"/>
    <p:sldId id="259" r:id="rId5"/>
    <p:sldId id="260" r:id="rId6"/>
    <p:sldId id="261" r:id="rId7"/>
    <p:sldId id="262" r:id="rId8"/>
    <p:sldId id="281"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9" r:id="rId25"/>
  </p:sldIdLst>
  <p:sldSz cx="12192000" cy="6858000"/>
  <p:notesSz cx="6858000" cy="9144000"/>
  <p:embeddedFontLst>
    <p:embeddedFont>
      <p:font typeface="Calibri" panose="020F0502020204030204" pitchFamily="34" charset="0"/>
      <p:regular r:id="rId26"/>
      <p:bold r:id="rId27"/>
      <p:italic r:id="rId28"/>
      <p:boldItalic r:id="rId29"/>
    </p:embeddedFont>
    <p:embeddedFont>
      <p:font typeface="Calibri Light" panose="020F0302020204030204" pitchFamily="34" charset="0"/>
      <p:regular r:id="rId30"/>
      <p:italic r:id="rId31"/>
    </p:embeddedFont>
    <p:embeddedFont>
      <p:font typeface="Californian FB" panose="0207040306080B030204" pitchFamily="18" charset="0"/>
      <p:regular r:id="rId32"/>
      <p:bold r:id="rId33"/>
      <p:italic r:id="rId34"/>
    </p:embeddedFont>
    <p:embeddedFont>
      <p:font typeface="Open Sans" panose="020B0606030504020204" pitchFamily="34" charset="0"/>
      <p:regular r:id="rId35"/>
      <p:bold r:id="rId36"/>
      <p:italic r:id="rId37"/>
      <p:boldItalic r:id="rId38"/>
    </p:embeddedFont>
    <p:embeddedFont>
      <p:font typeface="Tempus Sans ITC" panose="04020404030D07020202" pitchFamily="82" charset="0"/>
      <p:regular r:id="rId3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2466"/>
    <a:srgbClr val="33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8" autoAdjust="0"/>
    <p:restoredTop sz="94660"/>
  </p:normalViewPr>
  <p:slideViewPr>
    <p:cSldViewPr snapToGrid="0">
      <p:cViewPr varScale="1">
        <p:scale>
          <a:sx n="101" d="100"/>
          <a:sy n="101" d="100"/>
        </p:scale>
        <p:origin x="174" y="3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font" Target="fonts/font14.fntdata"/><Relationship Id="rId21" Type="http://schemas.openxmlformats.org/officeDocument/2006/relationships/slide" Target="slides/slide20.xml"/><Relationship Id="rId34" Type="http://schemas.openxmlformats.org/officeDocument/2006/relationships/font" Target="fonts/font9.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8.fntdata"/><Relationship Id="rId38" Type="http://schemas.openxmlformats.org/officeDocument/2006/relationships/font" Target="fonts/font13.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7EF29-DE07-4E3F-9DA9-0B533DB615A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6681612-861B-48F5-AC08-D2085E4273B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6F7F0BB-9B57-49A3-947C-4E9B3AE38114}"/>
              </a:ext>
            </a:extLst>
          </p:cNvPr>
          <p:cNvSpPr>
            <a:spLocks noGrp="1"/>
          </p:cNvSpPr>
          <p:nvPr>
            <p:ph type="dt" sz="half" idx="10"/>
          </p:nvPr>
        </p:nvSpPr>
        <p:spPr/>
        <p:txBody>
          <a:bodyPr/>
          <a:lstStyle/>
          <a:p>
            <a:fld id="{75FD50B5-EEB3-4FA1-9559-9FB283469B68}" type="datetimeFigureOut">
              <a:rPr lang="en-US" smtClean="0"/>
              <a:t>12/6/2023</a:t>
            </a:fld>
            <a:endParaRPr lang="en-US"/>
          </a:p>
        </p:txBody>
      </p:sp>
      <p:sp>
        <p:nvSpPr>
          <p:cNvPr id="5" name="Footer Placeholder 4">
            <a:extLst>
              <a:ext uri="{FF2B5EF4-FFF2-40B4-BE49-F238E27FC236}">
                <a16:creationId xmlns:a16="http://schemas.microsoft.com/office/drawing/2014/main" id="{EA73F5CD-7308-499A-94EC-46CAEC3EFD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594E31-FA29-488C-9C11-6DB59E8DE6BA}"/>
              </a:ext>
            </a:extLst>
          </p:cNvPr>
          <p:cNvSpPr>
            <a:spLocks noGrp="1"/>
          </p:cNvSpPr>
          <p:nvPr>
            <p:ph type="sldNum" sz="quarter" idx="12"/>
          </p:nvPr>
        </p:nvSpPr>
        <p:spPr/>
        <p:txBody>
          <a:bodyPr/>
          <a:lstStyle/>
          <a:p>
            <a:fld id="{E5801231-D3C2-4D3C-8F92-71949951CDB1}" type="slidenum">
              <a:rPr lang="en-US" smtClean="0"/>
              <a:t>‹#›</a:t>
            </a:fld>
            <a:endParaRPr lang="en-US"/>
          </a:p>
        </p:txBody>
      </p:sp>
    </p:spTree>
    <p:extLst>
      <p:ext uri="{BB962C8B-B14F-4D97-AF65-F5344CB8AC3E}">
        <p14:creationId xmlns:p14="http://schemas.microsoft.com/office/powerpoint/2010/main" val="19734649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7BB9B-D062-47A5-AEE6-41A583E8254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EE20EA2-D7AD-4770-8506-3641C9CC758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E2A8FE-38CF-4E87-99B5-111AE032725B}"/>
              </a:ext>
            </a:extLst>
          </p:cNvPr>
          <p:cNvSpPr>
            <a:spLocks noGrp="1"/>
          </p:cNvSpPr>
          <p:nvPr>
            <p:ph type="dt" sz="half" idx="10"/>
          </p:nvPr>
        </p:nvSpPr>
        <p:spPr/>
        <p:txBody>
          <a:bodyPr/>
          <a:lstStyle/>
          <a:p>
            <a:fld id="{75FD50B5-EEB3-4FA1-9559-9FB283469B68}" type="datetimeFigureOut">
              <a:rPr lang="en-US" smtClean="0"/>
              <a:t>12/6/2023</a:t>
            </a:fld>
            <a:endParaRPr lang="en-US"/>
          </a:p>
        </p:txBody>
      </p:sp>
      <p:sp>
        <p:nvSpPr>
          <p:cNvPr id="5" name="Footer Placeholder 4">
            <a:extLst>
              <a:ext uri="{FF2B5EF4-FFF2-40B4-BE49-F238E27FC236}">
                <a16:creationId xmlns:a16="http://schemas.microsoft.com/office/drawing/2014/main" id="{04AE515F-AEEB-47B5-951E-5A2A9B630A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2711E5-F85E-4F3B-B1CC-1AA20977F18F}"/>
              </a:ext>
            </a:extLst>
          </p:cNvPr>
          <p:cNvSpPr>
            <a:spLocks noGrp="1"/>
          </p:cNvSpPr>
          <p:nvPr>
            <p:ph type="sldNum" sz="quarter" idx="12"/>
          </p:nvPr>
        </p:nvSpPr>
        <p:spPr/>
        <p:txBody>
          <a:bodyPr/>
          <a:lstStyle/>
          <a:p>
            <a:fld id="{E5801231-D3C2-4D3C-8F92-71949951CDB1}" type="slidenum">
              <a:rPr lang="en-US" smtClean="0"/>
              <a:t>‹#›</a:t>
            </a:fld>
            <a:endParaRPr lang="en-US"/>
          </a:p>
        </p:txBody>
      </p:sp>
    </p:spTree>
    <p:extLst>
      <p:ext uri="{BB962C8B-B14F-4D97-AF65-F5344CB8AC3E}">
        <p14:creationId xmlns:p14="http://schemas.microsoft.com/office/powerpoint/2010/main" val="27200960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BE2363C-5ECE-4F33-81BF-6AF6E50CFCE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874D4CD-E303-4C9C-A92E-B48354BB821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9ED662-D522-43D2-9E98-E73E065387C5}"/>
              </a:ext>
            </a:extLst>
          </p:cNvPr>
          <p:cNvSpPr>
            <a:spLocks noGrp="1"/>
          </p:cNvSpPr>
          <p:nvPr>
            <p:ph type="dt" sz="half" idx="10"/>
          </p:nvPr>
        </p:nvSpPr>
        <p:spPr/>
        <p:txBody>
          <a:bodyPr/>
          <a:lstStyle/>
          <a:p>
            <a:fld id="{75FD50B5-EEB3-4FA1-9559-9FB283469B68}" type="datetimeFigureOut">
              <a:rPr lang="en-US" smtClean="0"/>
              <a:t>12/6/2023</a:t>
            </a:fld>
            <a:endParaRPr lang="en-US"/>
          </a:p>
        </p:txBody>
      </p:sp>
      <p:sp>
        <p:nvSpPr>
          <p:cNvPr id="5" name="Footer Placeholder 4">
            <a:extLst>
              <a:ext uri="{FF2B5EF4-FFF2-40B4-BE49-F238E27FC236}">
                <a16:creationId xmlns:a16="http://schemas.microsoft.com/office/drawing/2014/main" id="{4C3AFCCC-859B-4D1A-B6EF-D7C69E77DF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D4945C-1543-4FFD-85F1-39711FE6C7E3}"/>
              </a:ext>
            </a:extLst>
          </p:cNvPr>
          <p:cNvSpPr>
            <a:spLocks noGrp="1"/>
          </p:cNvSpPr>
          <p:nvPr>
            <p:ph type="sldNum" sz="quarter" idx="12"/>
          </p:nvPr>
        </p:nvSpPr>
        <p:spPr/>
        <p:txBody>
          <a:bodyPr/>
          <a:lstStyle/>
          <a:p>
            <a:fld id="{E5801231-D3C2-4D3C-8F92-71949951CDB1}" type="slidenum">
              <a:rPr lang="en-US" smtClean="0"/>
              <a:t>‹#›</a:t>
            </a:fld>
            <a:endParaRPr lang="en-US"/>
          </a:p>
        </p:txBody>
      </p:sp>
    </p:spTree>
    <p:extLst>
      <p:ext uri="{BB962C8B-B14F-4D97-AF65-F5344CB8AC3E}">
        <p14:creationId xmlns:p14="http://schemas.microsoft.com/office/powerpoint/2010/main" val="158473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483D9-6012-42B7-8062-4B84DC0E521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BAF97AB-F68D-4B2A-8D2C-8A9C6A1E665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F94F8C-0B17-4116-9887-2A7DEBC4C3E2}"/>
              </a:ext>
            </a:extLst>
          </p:cNvPr>
          <p:cNvSpPr>
            <a:spLocks noGrp="1"/>
          </p:cNvSpPr>
          <p:nvPr>
            <p:ph type="dt" sz="half" idx="10"/>
          </p:nvPr>
        </p:nvSpPr>
        <p:spPr/>
        <p:txBody>
          <a:bodyPr/>
          <a:lstStyle/>
          <a:p>
            <a:fld id="{75FD50B5-EEB3-4FA1-9559-9FB283469B68}" type="datetimeFigureOut">
              <a:rPr lang="en-US" smtClean="0"/>
              <a:t>12/6/2023</a:t>
            </a:fld>
            <a:endParaRPr lang="en-US"/>
          </a:p>
        </p:txBody>
      </p:sp>
      <p:sp>
        <p:nvSpPr>
          <p:cNvPr id="5" name="Footer Placeholder 4">
            <a:extLst>
              <a:ext uri="{FF2B5EF4-FFF2-40B4-BE49-F238E27FC236}">
                <a16:creationId xmlns:a16="http://schemas.microsoft.com/office/drawing/2014/main" id="{22B9552D-5D84-4AD6-8F1B-CBCB6F642F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BDD964-EA4F-4B73-8B80-D43E1D2C76FD}"/>
              </a:ext>
            </a:extLst>
          </p:cNvPr>
          <p:cNvSpPr>
            <a:spLocks noGrp="1"/>
          </p:cNvSpPr>
          <p:nvPr>
            <p:ph type="sldNum" sz="quarter" idx="12"/>
          </p:nvPr>
        </p:nvSpPr>
        <p:spPr/>
        <p:txBody>
          <a:bodyPr/>
          <a:lstStyle/>
          <a:p>
            <a:fld id="{E5801231-D3C2-4D3C-8F92-71949951CDB1}" type="slidenum">
              <a:rPr lang="en-US" smtClean="0"/>
              <a:t>‹#›</a:t>
            </a:fld>
            <a:endParaRPr lang="en-US"/>
          </a:p>
        </p:txBody>
      </p:sp>
    </p:spTree>
    <p:extLst>
      <p:ext uri="{BB962C8B-B14F-4D97-AF65-F5344CB8AC3E}">
        <p14:creationId xmlns:p14="http://schemas.microsoft.com/office/powerpoint/2010/main" val="31906275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53280-845F-4AC8-B66C-B5BAA34DF3F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BC9D9B2-40F4-45CB-90D2-54CF5993258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F9E67A8-D52B-45ED-B498-07A0BCF35E36}"/>
              </a:ext>
            </a:extLst>
          </p:cNvPr>
          <p:cNvSpPr>
            <a:spLocks noGrp="1"/>
          </p:cNvSpPr>
          <p:nvPr>
            <p:ph type="dt" sz="half" idx="10"/>
          </p:nvPr>
        </p:nvSpPr>
        <p:spPr/>
        <p:txBody>
          <a:bodyPr/>
          <a:lstStyle/>
          <a:p>
            <a:fld id="{75FD50B5-EEB3-4FA1-9559-9FB283469B68}" type="datetimeFigureOut">
              <a:rPr lang="en-US" smtClean="0"/>
              <a:t>12/6/2023</a:t>
            </a:fld>
            <a:endParaRPr lang="en-US"/>
          </a:p>
        </p:txBody>
      </p:sp>
      <p:sp>
        <p:nvSpPr>
          <p:cNvPr id="5" name="Footer Placeholder 4">
            <a:extLst>
              <a:ext uri="{FF2B5EF4-FFF2-40B4-BE49-F238E27FC236}">
                <a16:creationId xmlns:a16="http://schemas.microsoft.com/office/drawing/2014/main" id="{58033187-3192-43E8-8107-97D4463319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E96AE7-C140-4E50-98A9-6692A9CAC904}"/>
              </a:ext>
            </a:extLst>
          </p:cNvPr>
          <p:cNvSpPr>
            <a:spLocks noGrp="1"/>
          </p:cNvSpPr>
          <p:nvPr>
            <p:ph type="sldNum" sz="quarter" idx="12"/>
          </p:nvPr>
        </p:nvSpPr>
        <p:spPr/>
        <p:txBody>
          <a:bodyPr/>
          <a:lstStyle/>
          <a:p>
            <a:fld id="{E5801231-D3C2-4D3C-8F92-71949951CDB1}" type="slidenum">
              <a:rPr lang="en-US" smtClean="0"/>
              <a:t>‹#›</a:t>
            </a:fld>
            <a:endParaRPr lang="en-US"/>
          </a:p>
        </p:txBody>
      </p:sp>
    </p:spTree>
    <p:extLst>
      <p:ext uri="{BB962C8B-B14F-4D97-AF65-F5344CB8AC3E}">
        <p14:creationId xmlns:p14="http://schemas.microsoft.com/office/powerpoint/2010/main" val="13929480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CE90B-C355-4DBC-8985-903EBCE49F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315587D-C229-4312-84FD-B08F8E01984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456D85A-AC30-4677-96BB-CFD1B9FEBFB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8423A85-4905-4B28-BC31-D04AFD25CBE3}"/>
              </a:ext>
            </a:extLst>
          </p:cNvPr>
          <p:cNvSpPr>
            <a:spLocks noGrp="1"/>
          </p:cNvSpPr>
          <p:nvPr>
            <p:ph type="dt" sz="half" idx="10"/>
          </p:nvPr>
        </p:nvSpPr>
        <p:spPr/>
        <p:txBody>
          <a:bodyPr/>
          <a:lstStyle/>
          <a:p>
            <a:fld id="{75FD50B5-EEB3-4FA1-9559-9FB283469B68}" type="datetimeFigureOut">
              <a:rPr lang="en-US" smtClean="0"/>
              <a:t>12/6/2023</a:t>
            </a:fld>
            <a:endParaRPr lang="en-US"/>
          </a:p>
        </p:txBody>
      </p:sp>
      <p:sp>
        <p:nvSpPr>
          <p:cNvPr id="6" name="Footer Placeholder 5">
            <a:extLst>
              <a:ext uri="{FF2B5EF4-FFF2-40B4-BE49-F238E27FC236}">
                <a16:creationId xmlns:a16="http://schemas.microsoft.com/office/drawing/2014/main" id="{5F7D4474-04F9-476B-825E-68B2C3058D5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289B97-0BB9-4D83-882B-022BDAB43FED}"/>
              </a:ext>
            </a:extLst>
          </p:cNvPr>
          <p:cNvSpPr>
            <a:spLocks noGrp="1"/>
          </p:cNvSpPr>
          <p:nvPr>
            <p:ph type="sldNum" sz="quarter" idx="12"/>
          </p:nvPr>
        </p:nvSpPr>
        <p:spPr/>
        <p:txBody>
          <a:bodyPr/>
          <a:lstStyle/>
          <a:p>
            <a:fld id="{E5801231-D3C2-4D3C-8F92-71949951CDB1}" type="slidenum">
              <a:rPr lang="en-US" smtClean="0"/>
              <a:t>‹#›</a:t>
            </a:fld>
            <a:endParaRPr lang="en-US"/>
          </a:p>
        </p:txBody>
      </p:sp>
    </p:spTree>
    <p:extLst>
      <p:ext uri="{BB962C8B-B14F-4D97-AF65-F5344CB8AC3E}">
        <p14:creationId xmlns:p14="http://schemas.microsoft.com/office/powerpoint/2010/main" val="664530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6905B-DBC7-4541-9579-96F0A4F7173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E720D7B-7E71-4A78-A05D-957198AD875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D82B5C8-45FA-4BF2-A01D-12848ACFA5C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1D644DB-8287-4C59-B4D1-080241A4A8D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68A3812-C669-4C44-A135-E84F3EB8FBA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63C2420-AA96-48DF-8C96-E14D8772775D}"/>
              </a:ext>
            </a:extLst>
          </p:cNvPr>
          <p:cNvSpPr>
            <a:spLocks noGrp="1"/>
          </p:cNvSpPr>
          <p:nvPr>
            <p:ph type="dt" sz="half" idx="10"/>
          </p:nvPr>
        </p:nvSpPr>
        <p:spPr/>
        <p:txBody>
          <a:bodyPr/>
          <a:lstStyle/>
          <a:p>
            <a:fld id="{75FD50B5-EEB3-4FA1-9559-9FB283469B68}" type="datetimeFigureOut">
              <a:rPr lang="en-US" smtClean="0"/>
              <a:t>12/6/2023</a:t>
            </a:fld>
            <a:endParaRPr lang="en-US"/>
          </a:p>
        </p:txBody>
      </p:sp>
      <p:sp>
        <p:nvSpPr>
          <p:cNvPr id="8" name="Footer Placeholder 7">
            <a:extLst>
              <a:ext uri="{FF2B5EF4-FFF2-40B4-BE49-F238E27FC236}">
                <a16:creationId xmlns:a16="http://schemas.microsoft.com/office/drawing/2014/main" id="{968F5B86-068F-4D13-96DD-374AD9E4E8B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0646940-9C79-416C-BE98-42154033A92B}"/>
              </a:ext>
            </a:extLst>
          </p:cNvPr>
          <p:cNvSpPr>
            <a:spLocks noGrp="1"/>
          </p:cNvSpPr>
          <p:nvPr>
            <p:ph type="sldNum" sz="quarter" idx="12"/>
          </p:nvPr>
        </p:nvSpPr>
        <p:spPr/>
        <p:txBody>
          <a:bodyPr/>
          <a:lstStyle/>
          <a:p>
            <a:fld id="{E5801231-D3C2-4D3C-8F92-71949951CDB1}" type="slidenum">
              <a:rPr lang="en-US" smtClean="0"/>
              <a:t>‹#›</a:t>
            </a:fld>
            <a:endParaRPr lang="en-US"/>
          </a:p>
        </p:txBody>
      </p:sp>
    </p:spTree>
    <p:extLst>
      <p:ext uri="{BB962C8B-B14F-4D97-AF65-F5344CB8AC3E}">
        <p14:creationId xmlns:p14="http://schemas.microsoft.com/office/powerpoint/2010/main" val="3263448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5038F-6541-4178-84C1-732D49B3CC5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7655C5C-2FF3-4A52-939A-4904C4D4D297}"/>
              </a:ext>
            </a:extLst>
          </p:cNvPr>
          <p:cNvSpPr>
            <a:spLocks noGrp="1"/>
          </p:cNvSpPr>
          <p:nvPr>
            <p:ph type="dt" sz="half" idx="10"/>
          </p:nvPr>
        </p:nvSpPr>
        <p:spPr/>
        <p:txBody>
          <a:bodyPr/>
          <a:lstStyle/>
          <a:p>
            <a:fld id="{75FD50B5-EEB3-4FA1-9559-9FB283469B68}" type="datetimeFigureOut">
              <a:rPr lang="en-US" smtClean="0"/>
              <a:t>12/6/2023</a:t>
            </a:fld>
            <a:endParaRPr lang="en-US"/>
          </a:p>
        </p:txBody>
      </p:sp>
      <p:sp>
        <p:nvSpPr>
          <p:cNvPr id="4" name="Footer Placeholder 3">
            <a:extLst>
              <a:ext uri="{FF2B5EF4-FFF2-40B4-BE49-F238E27FC236}">
                <a16:creationId xmlns:a16="http://schemas.microsoft.com/office/drawing/2014/main" id="{54E96F1C-8C12-4C58-83CB-06F90BFA172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BC205BF-50C8-4939-B3DB-8FFB07494CB4}"/>
              </a:ext>
            </a:extLst>
          </p:cNvPr>
          <p:cNvSpPr>
            <a:spLocks noGrp="1"/>
          </p:cNvSpPr>
          <p:nvPr>
            <p:ph type="sldNum" sz="quarter" idx="12"/>
          </p:nvPr>
        </p:nvSpPr>
        <p:spPr/>
        <p:txBody>
          <a:bodyPr/>
          <a:lstStyle/>
          <a:p>
            <a:fld id="{E5801231-D3C2-4D3C-8F92-71949951CDB1}" type="slidenum">
              <a:rPr lang="en-US" smtClean="0"/>
              <a:t>‹#›</a:t>
            </a:fld>
            <a:endParaRPr lang="en-US"/>
          </a:p>
        </p:txBody>
      </p:sp>
    </p:spTree>
    <p:extLst>
      <p:ext uri="{BB962C8B-B14F-4D97-AF65-F5344CB8AC3E}">
        <p14:creationId xmlns:p14="http://schemas.microsoft.com/office/powerpoint/2010/main" val="32186785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54B169-3772-4E08-B47E-282F85947EF7}"/>
              </a:ext>
            </a:extLst>
          </p:cNvPr>
          <p:cNvSpPr>
            <a:spLocks noGrp="1"/>
          </p:cNvSpPr>
          <p:nvPr>
            <p:ph type="dt" sz="half" idx="10"/>
          </p:nvPr>
        </p:nvSpPr>
        <p:spPr/>
        <p:txBody>
          <a:bodyPr/>
          <a:lstStyle/>
          <a:p>
            <a:fld id="{75FD50B5-EEB3-4FA1-9559-9FB283469B68}" type="datetimeFigureOut">
              <a:rPr lang="en-US" smtClean="0"/>
              <a:t>12/6/2023</a:t>
            </a:fld>
            <a:endParaRPr lang="en-US"/>
          </a:p>
        </p:txBody>
      </p:sp>
      <p:sp>
        <p:nvSpPr>
          <p:cNvPr id="3" name="Footer Placeholder 2">
            <a:extLst>
              <a:ext uri="{FF2B5EF4-FFF2-40B4-BE49-F238E27FC236}">
                <a16:creationId xmlns:a16="http://schemas.microsoft.com/office/drawing/2014/main" id="{DEFEFE56-511C-4A33-BBA2-978ACC2B9A1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A9E111C-16B2-421B-A793-E55F489AC4B6}"/>
              </a:ext>
            </a:extLst>
          </p:cNvPr>
          <p:cNvSpPr>
            <a:spLocks noGrp="1"/>
          </p:cNvSpPr>
          <p:nvPr>
            <p:ph type="sldNum" sz="quarter" idx="12"/>
          </p:nvPr>
        </p:nvSpPr>
        <p:spPr/>
        <p:txBody>
          <a:bodyPr/>
          <a:lstStyle/>
          <a:p>
            <a:fld id="{E5801231-D3C2-4D3C-8F92-71949951CDB1}" type="slidenum">
              <a:rPr lang="en-US" smtClean="0"/>
              <a:t>‹#›</a:t>
            </a:fld>
            <a:endParaRPr lang="en-US"/>
          </a:p>
        </p:txBody>
      </p:sp>
    </p:spTree>
    <p:extLst>
      <p:ext uri="{BB962C8B-B14F-4D97-AF65-F5344CB8AC3E}">
        <p14:creationId xmlns:p14="http://schemas.microsoft.com/office/powerpoint/2010/main" val="23169863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61AF6-5DFF-40CE-B69A-81B3D4A960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F4337E8-4A22-45B7-8324-A9166ECD1D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4727CB9-73E4-4442-9D6C-CF3A9FE13A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C4C87F1-51ED-4F96-992C-AFA6334082C9}"/>
              </a:ext>
            </a:extLst>
          </p:cNvPr>
          <p:cNvSpPr>
            <a:spLocks noGrp="1"/>
          </p:cNvSpPr>
          <p:nvPr>
            <p:ph type="dt" sz="half" idx="10"/>
          </p:nvPr>
        </p:nvSpPr>
        <p:spPr/>
        <p:txBody>
          <a:bodyPr/>
          <a:lstStyle/>
          <a:p>
            <a:fld id="{75FD50B5-EEB3-4FA1-9559-9FB283469B68}" type="datetimeFigureOut">
              <a:rPr lang="en-US" smtClean="0"/>
              <a:t>12/6/2023</a:t>
            </a:fld>
            <a:endParaRPr lang="en-US"/>
          </a:p>
        </p:txBody>
      </p:sp>
      <p:sp>
        <p:nvSpPr>
          <p:cNvPr id="6" name="Footer Placeholder 5">
            <a:extLst>
              <a:ext uri="{FF2B5EF4-FFF2-40B4-BE49-F238E27FC236}">
                <a16:creationId xmlns:a16="http://schemas.microsoft.com/office/drawing/2014/main" id="{00BFA7E1-D894-4728-87B5-99A46A4950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FA9B2E-2E74-4FAF-9AD1-9D2ED1F035A0}"/>
              </a:ext>
            </a:extLst>
          </p:cNvPr>
          <p:cNvSpPr>
            <a:spLocks noGrp="1"/>
          </p:cNvSpPr>
          <p:nvPr>
            <p:ph type="sldNum" sz="quarter" idx="12"/>
          </p:nvPr>
        </p:nvSpPr>
        <p:spPr/>
        <p:txBody>
          <a:bodyPr/>
          <a:lstStyle/>
          <a:p>
            <a:fld id="{E5801231-D3C2-4D3C-8F92-71949951CDB1}" type="slidenum">
              <a:rPr lang="en-US" smtClean="0"/>
              <a:t>‹#›</a:t>
            </a:fld>
            <a:endParaRPr lang="en-US"/>
          </a:p>
        </p:txBody>
      </p:sp>
    </p:spTree>
    <p:extLst>
      <p:ext uri="{BB962C8B-B14F-4D97-AF65-F5344CB8AC3E}">
        <p14:creationId xmlns:p14="http://schemas.microsoft.com/office/powerpoint/2010/main" val="40446642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9AE6D-9781-4FA6-B53B-C7DC2054C0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1B673DF-C4D8-4F0E-9027-8AC614AC696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6A9BA77-4E39-415C-95E5-3E514A0CC6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7EFB4B5-9A71-4CBE-9891-391FFAD0FEF8}"/>
              </a:ext>
            </a:extLst>
          </p:cNvPr>
          <p:cNvSpPr>
            <a:spLocks noGrp="1"/>
          </p:cNvSpPr>
          <p:nvPr>
            <p:ph type="dt" sz="half" idx="10"/>
          </p:nvPr>
        </p:nvSpPr>
        <p:spPr/>
        <p:txBody>
          <a:bodyPr/>
          <a:lstStyle/>
          <a:p>
            <a:fld id="{75FD50B5-EEB3-4FA1-9559-9FB283469B68}" type="datetimeFigureOut">
              <a:rPr lang="en-US" smtClean="0"/>
              <a:t>12/6/2023</a:t>
            </a:fld>
            <a:endParaRPr lang="en-US"/>
          </a:p>
        </p:txBody>
      </p:sp>
      <p:sp>
        <p:nvSpPr>
          <p:cNvPr id="6" name="Footer Placeholder 5">
            <a:extLst>
              <a:ext uri="{FF2B5EF4-FFF2-40B4-BE49-F238E27FC236}">
                <a16:creationId xmlns:a16="http://schemas.microsoft.com/office/drawing/2014/main" id="{AA2E7B8E-C94B-4213-B30C-5F8EC35EF90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E72F879-6A06-4BDB-A4D3-B74FC0FCEF81}"/>
              </a:ext>
            </a:extLst>
          </p:cNvPr>
          <p:cNvSpPr>
            <a:spLocks noGrp="1"/>
          </p:cNvSpPr>
          <p:nvPr>
            <p:ph type="sldNum" sz="quarter" idx="12"/>
          </p:nvPr>
        </p:nvSpPr>
        <p:spPr/>
        <p:txBody>
          <a:bodyPr/>
          <a:lstStyle/>
          <a:p>
            <a:fld id="{E5801231-D3C2-4D3C-8F92-71949951CDB1}" type="slidenum">
              <a:rPr lang="en-US" smtClean="0"/>
              <a:t>‹#›</a:t>
            </a:fld>
            <a:endParaRPr lang="en-US"/>
          </a:p>
        </p:txBody>
      </p:sp>
    </p:spTree>
    <p:extLst>
      <p:ext uri="{BB962C8B-B14F-4D97-AF65-F5344CB8AC3E}">
        <p14:creationId xmlns:p14="http://schemas.microsoft.com/office/powerpoint/2010/main" val="27989998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E65F508-ECBE-417E-A064-C4FA29DA069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5245206-DCA4-4EE2-BC54-D78465CAFA4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5A8D69-82A0-489F-829D-DB094E3275A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FD50B5-EEB3-4FA1-9559-9FB283469B68}" type="datetimeFigureOut">
              <a:rPr lang="en-US" smtClean="0"/>
              <a:t>12/6/2023</a:t>
            </a:fld>
            <a:endParaRPr lang="en-US"/>
          </a:p>
        </p:txBody>
      </p:sp>
      <p:sp>
        <p:nvSpPr>
          <p:cNvPr id="5" name="Footer Placeholder 4">
            <a:extLst>
              <a:ext uri="{FF2B5EF4-FFF2-40B4-BE49-F238E27FC236}">
                <a16:creationId xmlns:a16="http://schemas.microsoft.com/office/drawing/2014/main" id="{2DBEA37B-86CC-4EDE-8C50-E0BF974EA74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39B2348-5E12-4B0D-9903-3049BF0B88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801231-D3C2-4D3C-8F92-71949951CDB1}" type="slidenum">
              <a:rPr lang="en-US" smtClean="0"/>
              <a:t>‹#›</a:t>
            </a:fld>
            <a:endParaRPr lang="en-US"/>
          </a:p>
        </p:txBody>
      </p:sp>
    </p:spTree>
    <p:extLst>
      <p:ext uri="{BB962C8B-B14F-4D97-AF65-F5344CB8AC3E}">
        <p14:creationId xmlns:p14="http://schemas.microsoft.com/office/powerpoint/2010/main" val="35424250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jpg"/><Relationship Id="rId1" Type="http://schemas.openxmlformats.org/officeDocument/2006/relationships/slideLayout" Target="../slideLayouts/slideLayout7.xml"/><Relationship Id="rId4" Type="http://schemas.openxmlformats.org/officeDocument/2006/relationships/image" Target="../media/image16.gi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0.gif"/></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7.xml"/><Relationship Id="rId4" Type="http://schemas.openxmlformats.org/officeDocument/2006/relationships/image" Target="../media/image4.gif"/></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 name="Picture 156">
            <a:extLst>
              <a:ext uri="{FF2B5EF4-FFF2-40B4-BE49-F238E27FC236}">
                <a16:creationId xmlns:a16="http://schemas.microsoft.com/office/drawing/2014/main" id="{BB903B6C-4EAC-4051-A4B2-EB5A88971A42}"/>
              </a:ext>
            </a:extLst>
          </p:cNvPr>
          <p:cNvPicPr>
            <a:picLocks noChangeAspect="1"/>
          </p:cNvPicPr>
          <p:nvPr/>
        </p:nvPicPr>
        <p:blipFill rotWithShape="1">
          <a:blip r:embed="rId2">
            <a:extLst>
              <a:ext uri="{28A0092B-C50C-407E-A947-70E740481C1C}">
                <a14:useLocalDpi xmlns:a14="http://schemas.microsoft.com/office/drawing/2010/main" val="0"/>
              </a:ext>
            </a:extLst>
          </a:blip>
          <a:srcRect l="2295" t="2698" r="1667" b="3967"/>
          <a:stretch/>
        </p:blipFill>
        <p:spPr>
          <a:xfrm>
            <a:off x="0" y="-1"/>
            <a:ext cx="12199682" cy="6858001"/>
          </a:xfrm>
          <a:prstGeom prst="rect">
            <a:avLst/>
          </a:prstGeom>
        </p:spPr>
      </p:pic>
    </p:spTree>
    <p:extLst>
      <p:ext uri="{BB962C8B-B14F-4D97-AF65-F5344CB8AC3E}">
        <p14:creationId xmlns:p14="http://schemas.microsoft.com/office/powerpoint/2010/main" val="17699970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50E30D14-95C6-4451-8CE7-90F0A91E62EA}"/>
              </a:ext>
            </a:extLst>
          </p:cNvPr>
          <p:cNvGrpSpPr/>
          <p:nvPr/>
        </p:nvGrpSpPr>
        <p:grpSpPr>
          <a:xfrm>
            <a:off x="-1" y="0"/>
            <a:ext cx="12192001" cy="6858002"/>
            <a:chOff x="-1" y="0"/>
            <a:chExt cx="12192001" cy="6858002"/>
          </a:xfrm>
        </p:grpSpPr>
        <p:sp>
          <p:nvSpPr>
            <p:cNvPr id="15" name="Rectangle 14">
              <a:extLst>
                <a:ext uri="{FF2B5EF4-FFF2-40B4-BE49-F238E27FC236}">
                  <a16:creationId xmlns:a16="http://schemas.microsoft.com/office/drawing/2014/main" id="{5515A1EA-421A-4D4F-A087-76AAC9AAB530}"/>
                </a:ext>
              </a:extLst>
            </p:cNvPr>
            <p:cNvSpPr/>
            <p:nvPr/>
          </p:nvSpPr>
          <p:spPr>
            <a:xfrm>
              <a:off x="0" y="0"/>
              <a:ext cx="12192000" cy="6858000"/>
            </a:xfrm>
            <a:prstGeom prst="rect">
              <a:avLst/>
            </a:prstGeom>
            <a:gradFill flip="none" rotWithShape="1">
              <a:gsLst>
                <a:gs pos="21000">
                  <a:schemeClr val="accent4">
                    <a:lumMod val="0"/>
                    <a:lumOff val="100000"/>
                  </a:schemeClr>
                </a:gs>
                <a:gs pos="69000">
                  <a:schemeClr val="tx2">
                    <a:lumMod val="75000"/>
                  </a:schemeClr>
                </a:gs>
                <a:gs pos="45000">
                  <a:srgbClr val="4A2466"/>
                </a:gs>
                <a:gs pos="92000">
                  <a:srgbClr val="333300"/>
                </a:gs>
              </a:gsLst>
              <a:path path="circle">
                <a:fillToRect l="50000" t="-80000" r="50000" b="18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2DF9AD91-38EB-4E6A-A9EC-97239D2E9C85}"/>
                </a:ext>
              </a:extLst>
            </p:cNvPr>
            <p:cNvSpPr txBox="1"/>
            <p:nvPr/>
          </p:nvSpPr>
          <p:spPr>
            <a:xfrm rot="5400000">
              <a:off x="-3136614" y="3136613"/>
              <a:ext cx="6858002" cy="584775"/>
            </a:xfrm>
            <a:prstGeom prst="rect">
              <a:avLst/>
            </a:prstGeom>
            <a:noFill/>
          </p:spPr>
          <p:txBody>
            <a:bodyPr wrap="square" rtlCol="0">
              <a:spAutoFit/>
            </a:bodyPr>
            <a:lstStyle/>
            <a:p>
              <a:pPr algn="ctr"/>
              <a:r>
                <a:rPr lang="en-US" sz="3200" dirty="0" err="1">
                  <a:solidFill>
                    <a:schemeClr val="accent5">
                      <a:lumMod val="50000"/>
                    </a:schemeClr>
                  </a:solidFill>
                  <a:latin typeface="Wingdings" pitchFamily="2" charset="2"/>
                </a:rPr>
                <a:t>aiaiaiaiaiaiaiaia</a:t>
              </a:r>
              <a:endParaRPr lang="en-US" sz="3200" dirty="0">
                <a:solidFill>
                  <a:schemeClr val="accent5">
                    <a:lumMod val="50000"/>
                  </a:schemeClr>
                </a:solidFill>
                <a:latin typeface="Wingdings" pitchFamily="2" charset="2"/>
              </a:endParaRPr>
            </a:p>
          </p:txBody>
        </p:sp>
        <p:sp>
          <p:nvSpPr>
            <p:cNvPr id="17" name="TextBox 16">
              <a:extLst>
                <a:ext uri="{FF2B5EF4-FFF2-40B4-BE49-F238E27FC236}">
                  <a16:creationId xmlns:a16="http://schemas.microsoft.com/office/drawing/2014/main" id="{278D43F5-3C0D-49B6-A2C4-2BAB2758DACE}"/>
                </a:ext>
              </a:extLst>
            </p:cNvPr>
            <p:cNvSpPr txBox="1"/>
            <p:nvPr/>
          </p:nvSpPr>
          <p:spPr>
            <a:xfrm rot="5400000">
              <a:off x="8470611" y="3136613"/>
              <a:ext cx="6858002" cy="584775"/>
            </a:xfrm>
            <a:prstGeom prst="rect">
              <a:avLst/>
            </a:prstGeom>
            <a:noFill/>
          </p:spPr>
          <p:txBody>
            <a:bodyPr wrap="square" rtlCol="0">
              <a:spAutoFit/>
            </a:bodyPr>
            <a:lstStyle/>
            <a:p>
              <a:pPr algn="ctr"/>
              <a:r>
                <a:rPr lang="en-US" sz="3200" dirty="0" err="1">
                  <a:solidFill>
                    <a:schemeClr val="accent5">
                      <a:lumMod val="50000"/>
                    </a:schemeClr>
                  </a:solidFill>
                  <a:latin typeface="Wingdings" pitchFamily="2" charset="2"/>
                </a:rPr>
                <a:t>aiaiaiaiaiaiaiaia</a:t>
              </a:r>
              <a:endParaRPr lang="en-US" sz="3200" dirty="0">
                <a:solidFill>
                  <a:schemeClr val="accent5">
                    <a:lumMod val="50000"/>
                  </a:schemeClr>
                </a:solidFill>
                <a:latin typeface="Wingdings" pitchFamily="2" charset="2"/>
              </a:endParaRPr>
            </a:p>
          </p:txBody>
        </p:sp>
      </p:grpSp>
      <p:grpSp>
        <p:nvGrpSpPr>
          <p:cNvPr id="2" name="Group 18"/>
          <p:cNvGrpSpPr/>
          <p:nvPr/>
        </p:nvGrpSpPr>
        <p:grpSpPr>
          <a:xfrm>
            <a:off x="2895600" y="1600200"/>
            <a:ext cx="6629400" cy="4495800"/>
            <a:chOff x="228600" y="4267200"/>
            <a:chExt cx="6629400" cy="4876800"/>
          </a:xfrm>
        </p:grpSpPr>
        <p:sp>
          <p:nvSpPr>
            <p:cNvPr id="20" name="Rounded Rectangle 19"/>
            <p:cNvSpPr/>
            <p:nvPr/>
          </p:nvSpPr>
          <p:spPr>
            <a:xfrm>
              <a:off x="6324600" y="4419600"/>
              <a:ext cx="533400" cy="1295400"/>
            </a:xfrm>
            <a:prstGeom prst="roundRect">
              <a:avLst>
                <a:gd name="adj" fmla="val 10390"/>
              </a:avLst>
            </a:prstGeom>
            <a:solidFill>
              <a:srgbClr val="FFFFC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228600" y="4267200"/>
              <a:ext cx="6324600" cy="4876800"/>
            </a:xfrm>
            <a:prstGeom prst="roundRect">
              <a:avLst>
                <a:gd name="adj" fmla="val 10390"/>
              </a:avLst>
            </a:prstGeom>
            <a:solidFill>
              <a:srgbClr val="FFFFC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a:stCxn id="21" idx="0"/>
              <a:endCxn id="21" idx="2"/>
            </p:cNvCxnSpPr>
            <p:nvPr/>
          </p:nvCxnSpPr>
          <p:spPr>
            <a:xfrm>
              <a:off x="3390900" y="4267200"/>
              <a:ext cx="0" cy="487680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grpSp>
      <p:grpSp>
        <p:nvGrpSpPr>
          <p:cNvPr id="3" name="Group 36"/>
          <p:cNvGrpSpPr/>
          <p:nvPr/>
        </p:nvGrpSpPr>
        <p:grpSpPr>
          <a:xfrm>
            <a:off x="3276600" y="1828800"/>
            <a:ext cx="2514600" cy="4154984"/>
            <a:chOff x="1752600" y="1828800"/>
            <a:chExt cx="2514600" cy="4154984"/>
          </a:xfrm>
        </p:grpSpPr>
        <p:sp>
          <p:nvSpPr>
            <p:cNvPr id="23" name="Rectangle 22"/>
            <p:cNvSpPr/>
            <p:nvPr/>
          </p:nvSpPr>
          <p:spPr>
            <a:xfrm>
              <a:off x="1752600" y="1828800"/>
              <a:ext cx="2514600" cy="4038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fontAlgn="base">
                <a:buAutoNum type="arabicPeriod"/>
              </a:pPr>
              <a:endParaRPr lang="en-US" dirty="0">
                <a:solidFill>
                  <a:schemeClr val="bg1"/>
                </a:solidFill>
              </a:endParaRPr>
            </a:p>
          </p:txBody>
        </p:sp>
        <p:sp>
          <p:nvSpPr>
            <p:cNvPr id="25" name="TextBox 24"/>
            <p:cNvSpPr txBox="1"/>
            <p:nvPr/>
          </p:nvSpPr>
          <p:spPr>
            <a:xfrm>
              <a:off x="1752600" y="1828800"/>
              <a:ext cx="2438400" cy="4154984"/>
            </a:xfrm>
            <a:prstGeom prst="rect">
              <a:avLst/>
            </a:prstGeom>
            <a:noFill/>
          </p:spPr>
          <p:txBody>
            <a:bodyPr wrap="square" rtlCol="0">
              <a:spAutoFit/>
            </a:bodyPr>
            <a:lstStyle/>
            <a:p>
              <a:pPr marL="342900" indent="-342900"/>
              <a:r>
                <a:rPr lang="en-US" sz="2400" dirty="0"/>
                <a:t>3. Each man must bear responsibility for his own sins, and one man cannot atone for the sins of someone else</a:t>
              </a:r>
            </a:p>
            <a:p>
              <a:pPr marL="342900" indent="-342900"/>
              <a:endParaRPr lang="en-US" sz="2400" dirty="0"/>
            </a:p>
            <a:p>
              <a:pPr marL="342900" indent="-342900"/>
              <a:r>
                <a:rPr lang="en-US" sz="2400" dirty="0"/>
                <a:t>Alma 34:11-12</a:t>
              </a:r>
            </a:p>
          </p:txBody>
        </p:sp>
      </p:grpSp>
      <p:grpSp>
        <p:nvGrpSpPr>
          <p:cNvPr id="4" name="Group 37"/>
          <p:cNvGrpSpPr/>
          <p:nvPr/>
        </p:nvGrpSpPr>
        <p:grpSpPr>
          <a:xfrm>
            <a:off x="6324600" y="1828800"/>
            <a:ext cx="2514600" cy="4154984"/>
            <a:chOff x="4800600" y="1828800"/>
            <a:chExt cx="2514600" cy="4154984"/>
          </a:xfrm>
        </p:grpSpPr>
        <p:sp>
          <p:nvSpPr>
            <p:cNvPr id="24" name="Rectangle 23"/>
            <p:cNvSpPr/>
            <p:nvPr/>
          </p:nvSpPr>
          <p:spPr>
            <a:xfrm>
              <a:off x="4800600" y="1828800"/>
              <a:ext cx="2514600" cy="4038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4800600" y="1828800"/>
              <a:ext cx="2438400" cy="4154984"/>
            </a:xfrm>
            <a:prstGeom prst="rect">
              <a:avLst/>
            </a:prstGeom>
            <a:noFill/>
          </p:spPr>
          <p:txBody>
            <a:bodyPr wrap="square" rtlCol="0">
              <a:spAutoFit/>
            </a:bodyPr>
            <a:lstStyle/>
            <a:p>
              <a:pPr marL="342900" indent="-342900"/>
              <a:r>
                <a:rPr lang="en-US" sz="2400" dirty="0"/>
                <a:t>4. The fulfillment of the law of Moses is to be through a “great and last sacrifice” by the “the Son of God, yea, infinite and eternal” </a:t>
              </a:r>
            </a:p>
            <a:p>
              <a:pPr marL="342900" indent="-342900"/>
              <a:r>
                <a:rPr lang="en-US" sz="2400" dirty="0"/>
                <a:t>Alma 34: 13-14</a:t>
              </a:r>
            </a:p>
          </p:txBody>
        </p:sp>
      </p:grpSp>
      <p:grpSp>
        <p:nvGrpSpPr>
          <p:cNvPr id="18" name="Group 17">
            <a:extLst>
              <a:ext uri="{FF2B5EF4-FFF2-40B4-BE49-F238E27FC236}">
                <a16:creationId xmlns:a16="http://schemas.microsoft.com/office/drawing/2014/main" id="{226D0A74-DC4A-43E4-A760-8E4805434238}"/>
              </a:ext>
            </a:extLst>
          </p:cNvPr>
          <p:cNvGrpSpPr/>
          <p:nvPr/>
        </p:nvGrpSpPr>
        <p:grpSpPr>
          <a:xfrm rot="6412261">
            <a:off x="2029054" y="3542169"/>
            <a:ext cx="556302" cy="2657245"/>
            <a:chOff x="1652258" y="933262"/>
            <a:chExt cx="1371600" cy="4879063"/>
          </a:xfrm>
        </p:grpSpPr>
        <p:sp>
          <p:nvSpPr>
            <p:cNvPr id="19" name="Rectangle 18">
              <a:extLst>
                <a:ext uri="{FF2B5EF4-FFF2-40B4-BE49-F238E27FC236}">
                  <a16:creationId xmlns:a16="http://schemas.microsoft.com/office/drawing/2014/main" id="{9A326DC2-F18B-4533-A9EA-3D77840835C3}"/>
                </a:ext>
              </a:extLst>
            </p:cNvPr>
            <p:cNvSpPr/>
            <p:nvPr/>
          </p:nvSpPr>
          <p:spPr>
            <a:xfrm rot="10800000">
              <a:off x="1728458" y="2535725"/>
              <a:ext cx="1219200" cy="23622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F7985E2-7B12-4F91-9182-6F83B9D27E37}"/>
                </a:ext>
              </a:extLst>
            </p:cNvPr>
            <p:cNvSpPr/>
            <p:nvPr/>
          </p:nvSpPr>
          <p:spPr>
            <a:xfrm rot="10800000">
              <a:off x="2490458" y="2535725"/>
              <a:ext cx="304800" cy="2286000"/>
            </a:xfrm>
            <a:prstGeom prst="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EB9B30D5-6757-4105-820E-AAC1A2DAEB59}"/>
                </a:ext>
              </a:extLst>
            </p:cNvPr>
            <p:cNvSpPr/>
            <p:nvPr/>
          </p:nvSpPr>
          <p:spPr>
            <a:xfrm rot="10800000">
              <a:off x="1957058" y="2535725"/>
              <a:ext cx="304800" cy="2286000"/>
            </a:xfrm>
            <a:prstGeom prst="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5">
              <a:extLst>
                <a:ext uri="{FF2B5EF4-FFF2-40B4-BE49-F238E27FC236}">
                  <a16:creationId xmlns:a16="http://schemas.microsoft.com/office/drawing/2014/main" id="{2672B1AC-D604-403A-BEBB-AA5C54C2BE50}"/>
                </a:ext>
              </a:extLst>
            </p:cNvPr>
            <p:cNvSpPr/>
            <p:nvPr/>
          </p:nvSpPr>
          <p:spPr>
            <a:xfrm rot="10800000">
              <a:off x="1652258" y="4821725"/>
              <a:ext cx="1371600" cy="533400"/>
            </a:xfrm>
            <a:prstGeom prst="roundRect">
              <a:avLst>
                <a:gd name="adj" fmla="val 354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lowchart: Magnetic Disk 29">
              <a:extLst>
                <a:ext uri="{FF2B5EF4-FFF2-40B4-BE49-F238E27FC236}">
                  <a16:creationId xmlns:a16="http://schemas.microsoft.com/office/drawing/2014/main" id="{B216946A-702A-41A1-868B-4F1898B50A4A}"/>
                </a:ext>
              </a:extLst>
            </p:cNvPr>
            <p:cNvSpPr/>
            <p:nvPr/>
          </p:nvSpPr>
          <p:spPr>
            <a:xfrm rot="10800000">
              <a:off x="1652258" y="5202725"/>
              <a:ext cx="1371600" cy="609600"/>
            </a:xfrm>
            <a:prstGeom prst="flowChartMagneticDisk">
              <a:avLst/>
            </a:prstGeom>
            <a:solidFill>
              <a:srgbClr val="FF99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rapezoid 30">
              <a:extLst>
                <a:ext uri="{FF2B5EF4-FFF2-40B4-BE49-F238E27FC236}">
                  <a16:creationId xmlns:a16="http://schemas.microsoft.com/office/drawing/2014/main" id="{C82BFBD8-1F0E-42D9-A173-08DFE48C987E}"/>
                </a:ext>
              </a:extLst>
            </p:cNvPr>
            <p:cNvSpPr/>
            <p:nvPr/>
          </p:nvSpPr>
          <p:spPr>
            <a:xfrm>
              <a:off x="1729212" y="1330860"/>
              <a:ext cx="1215387" cy="1213164"/>
            </a:xfrm>
            <a:prstGeom prst="trapezoid">
              <a:avLst>
                <a:gd name="adj" fmla="val 38433"/>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Isosceles Triangle 31">
              <a:extLst>
                <a:ext uri="{FF2B5EF4-FFF2-40B4-BE49-F238E27FC236}">
                  <a16:creationId xmlns:a16="http://schemas.microsoft.com/office/drawing/2014/main" id="{F8394419-A733-4112-868D-7E2B03B46F5A}"/>
                </a:ext>
              </a:extLst>
            </p:cNvPr>
            <p:cNvSpPr/>
            <p:nvPr/>
          </p:nvSpPr>
          <p:spPr>
            <a:xfrm>
              <a:off x="2189588" y="933262"/>
              <a:ext cx="285226" cy="397597"/>
            </a:xfrm>
            <a:prstGeom prst="triangle">
              <a:avLst>
                <a:gd name="adj" fmla="val 48824"/>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
            <a:extLst>
              <a:ext uri="{FF2B5EF4-FFF2-40B4-BE49-F238E27FC236}">
                <a16:creationId xmlns:a16="http://schemas.microsoft.com/office/drawing/2014/main" id="{6AA389E6-78EC-4383-97ED-723D1FF77603}"/>
              </a:ext>
            </a:extLst>
          </p:cNvPr>
          <p:cNvGrpSpPr/>
          <p:nvPr/>
        </p:nvGrpSpPr>
        <p:grpSpPr>
          <a:xfrm>
            <a:off x="9503229" y="4288972"/>
            <a:ext cx="2017059" cy="2342875"/>
            <a:chOff x="71718" y="1037912"/>
            <a:chExt cx="3048000" cy="4654676"/>
          </a:xfrm>
        </p:grpSpPr>
        <p:grpSp>
          <p:nvGrpSpPr>
            <p:cNvPr id="34" name="Group 13">
              <a:extLst>
                <a:ext uri="{FF2B5EF4-FFF2-40B4-BE49-F238E27FC236}">
                  <a16:creationId xmlns:a16="http://schemas.microsoft.com/office/drawing/2014/main" id="{8EE54E5E-BE71-4B97-961E-F3822F70D50C}"/>
                </a:ext>
              </a:extLst>
            </p:cNvPr>
            <p:cNvGrpSpPr/>
            <p:nvPr/>
          </p:nvGrpSpPr>
          <p:grpSpPr>
            <a:xfrm>
              <a:off x="71718" y="1120588"/>
              <a:ext cx="3048000" cy="4572000"/>
              <a:chOff x="838200" y="1066800"/>
              <a:chExt cx="2438400" cy="3352800"/>
            </a:xfrm>
          </p:grpSpPr>
          <p:sp>
            <p:nvSpPr>
              <p:cNvPr id="36" name="Rounded Rectangle 61">
                <a:extLst>
                  <a:ext uri="{FF2B5EF4-FFF2-40B4-BE49-F238E27FC236}">
                    <a16:creationId xmlns:a16="http://schemas.microsoft.com/office/drawing/2014/main" id="{1DFA3B5A-FA90-43AB-87CC-63F65512897E}"/>
                  </a:ext>
                </a:extLst>
              </p:cNvPr>
              <p:cNvSpPr/>
              <p:nvPr/>
            </p:nvSpPr>
            <p:spPr>
              <a:xfrm>
                <a:off x="1066800" y="12954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2">
                <a:extLst>
                  <a:ext uri="{FF2B5EF4-FFF2-40B4-BE49-F238E27FC236}">
                    <a16:creationId xmlns:a16="http://schemas.microsoft.com/office/drawing/2014/main" id="{1F7868F3-1C40-44DF-90D3-35FE6D5ABB7B}"/>
                  </a:ext>
                </a:extLst>
              </p:cNvPr>
              <p:cNvSpPr/>
              <p:nvPr/>
            </p:nvSpPr>
            <p:spPr>
              <a:xfrm>
                <a:off x="1143000" y="12192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3">
                <a:extLst>
                  <a:ext uri="{FF2B5EF4-FFF2-40B4-BE49-F238E27FC236}">
                    <a16:creationId xmlns:a16="http://schemas.microsoft.com/office/drawing/2014/main" id="{091DDFDD-24B5-4EBB-B132-BA7C948D60FA}"/>
                  </a:ext>
                </a:extLst>
              </p:cNvPr>
              <p:cNvSpPr/>
              <p:nvPr/>
            </p:nvSpPr>
            <p:spPr>
              <a:xfrm>
                <a:off x="1219200" y="11430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4">
                <a:extLst>
                  <a:ext uri="{FF2B5EF4-FFF2-40B4-BE49-F238E27FC236}">
                    <a16:creationId xmlns:a16="http://schemas.microsoft.com/office/drawing/2014/main" id="{A98726B1-6086-46DA-A43E-96D0343A1BD5}"/>
                  </a:ext>
                </a:extLst>
              </p:cNvPr>
              <p:cNvSpPr/>
              <p:nvPr/>
            </p:nvSpPr>
            <p:spPr>
              <a:xfrm>
                <a:off x="1295400" y="10668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Donut 5">
                <a:extLst>
                  <a:ext uri="{FF2B5EF4-FFF2-40B4-BE49-F238E27FC236}">
                    <a16:creationId xmlns:a16="http://schemas.microsoft.com/office/drawing/2014/main" id="{0A3FA676-ABC0-4A29-82B7-1AB2D8F63CB2}"/>
                  </a:ext>
                </a:extLst>
              </p:cNvPr>
              <p:cNvSpPr/>
              <p:nvPr/>
            </p:nvSpPr>
            <p:spPr>
              <a:xfrm>
                <a:off x="838200" y="1676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1" name="Donut 6">
                <a:extLst>
                  <a:ext uri="{FF2B5EF4-FFF2-40B4-BE49-F238E27FC236}">
                    <a16:creationId xmlns:a16="http://schemas.microsoft.com/office/drawing/2014/main" id="{E5CD3BF8-D330-4898-BDF6-1FCA190C5546}"/>
                  </a:ext>
                </a:extLst>
              </p:cNvPr>
              <p:cNvSpPr/>
              <p:nvPr/>
            </p:nvSpPr>
            <p:spPr>
              <a:xfrm>
                <a:off x="838200" y="2438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 name="Donut 7">
                <a:extLst>
                  <a:ext uri="{FF2B5EF4-FFF2-40B4-BE49-F238E27FC236}">
                    <a16:creationId xmlns:a16="http://schemas.microsoft.com/office/drawing/2014/main" id="{D0B12FDA-00F4-4D37-B024-3964C8174F90}"/>
                  </a:ext>
                </a:extLst>
              </p:cNvPr>
              <p:cNvSpPr/>
              <p:nvPr/>
            </p:nvSpPr>
            <p:spPr>
              <a:xfrm>
                <a:off x="838200" y="3200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Plaque 8">
                <a:extLst>
                  <a:ext uri="{FF2B5EF4-FFF2-40B4-BE49-F238E27FC236}">
                    <a16:creationId xmlns:a16="http://schemas.microsoft.com/office/drawing/2014/main" id="{7BBD819E-2B81-4E1E-91DD-915FF32159BF}"/>
                  </a:ext>
                </a:extLst>
              </p:cNvPr>
              <p:cNvSpPr/>
              <p:nvPr/>
            </p:nvSpPr>
            <p:spPr>
              <a:xfrm>
                <a:off x="990600" y="1981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laque 9">
                <a:extLst>
                  <a:ext uri="{FF2B5EF4-FFF2-40B4-BE49-F238E27FC236}">
                    <a16:creationId xmlns:a16="http://schemas.microsoft.com/office/drawing/2014/main" id="{3125DACB-0F4C-42EF-8E86-46331A2E1B30}"/>
                  </a:ext>
                </a:extLst>
              </p:cNvPr>
              <p:cNvSpPr/>
              <p:nvPr/>
            </p:nvSpPr>
            <p:spPr>
              <a:xfrm>
                <a:off x="990600" y="2743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Plaque 10">
                <a:extLst>
                  <a:ext uri="{FF2B5EF4-FFF2-40B4-BE49-F238E27FC236}">
                    <a16:creationId xmlns:a16="http://schemas.microsoft.com/office/drawing/2014/main" id="{A6F88132-B6D4-40C9-9878-8B26326F819B}"/>
                  </a:ext>
                </a:extLst>
              </p:cNvPr>
              <p:cNvSpPr/>
              <p:nvPr/>
            </p:nvSpPr>
            <p:spPr>
              <a:xfrm>
                <a:off x="990600" y="3505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6EBDE30-8DCA-42D7-9402-FA2753208376}"/>
                </a:ext>
              </a:extLst>
            </p:cNvPr>
            <p:cNvSpPr txBox="1"/>
            <p:nvPr/>
          </p:nvSpPr>
          <p:spPr>
            <a:xfrm>
              <a:off x="680350" y="1037912"/>
              <a:ext cx="2434530" cy="4586032"/>
            </a:xfrm>
            <a:prstGeom prst="rect">
              <a:avLst/>
            </a:prstGeom>
            <a:noFill/>
          </p:spPr>
          <p:txBody>
            <a:bodyPr wrap="square" rtlCol="0">
              <a:spAutoFit/>
            </a:bodyPr>
            <a:lstStyle/>
            <a:p>
              <a:pPr algn="ctr"/>
              <a:r>
                <a:rPr lang="en-US" b="1" dirty="0"/>
                <a:t>Without the infinite and eternal Atonement of Jesus Christ, all mankind would be lost forever</a:t>
              </a:r>
              <a:endParaRPr lang="en-US" sz="1600" b="1" dirty="0">
                <a:solidFill>
                  <a:schemeClr val="bg2">
                    <a:lumMod val="25000"/>
                  </a:schemeClr>
                </a:solidFill>
                <a:latin typeface="Tempus Sans ITC" pitchFamily="82" charset="0"/>
              </a:endParaRPr>
            </a:p>
          </p:txBody>
        </p:sp>
      </p:grpSp>
    </p:spTree>
    <p:extLst>
      <p:ext uri="{BB962C8B-B14F-4D97-AF65-F5344CB8AC3E}">
        <p14:creationId xmlns:p14="http://schemas.microsoft.com/office/powerpoint/2010/main" val="4184891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circle(in)">
                                      <p:cBhvr>
                                        <p:cTn id="17" dur="2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69095B22-3316-4B5C-B253-A4C38C3BF086}"/>
              </a:ext>
            </a:extLst>
          </p:cNvPr>
          <p:cNvGrpSpPr/>
          <p:nvPr/>
        </p:nvGrpSpPr>
        <p:grpSpPr>
          <a:xfrm>
            <a:off x="-1" y="0"/>
            <a:ext cx="12192001" cy="6858002"/>
            <a:chOff x="-1" y="0"/>
            <a:chExt cx="12192001" cy="6858002"/>
          </a:xfrm>
        </p:grpSpPr>
        <p:sp>
          <p:nvSpPr>
            <p:cNvPr id="11" name="Rectangle 10">
              <a:extLst>
                <a:ext uri="{FF2B5EF4-FFF2-40B4-BE49-F238E27FC236}">
                  <a16:creationId xmlns:a16="http://schemas.microsoft.com/office/drawing/2014/main" id="{106A4F6E-5512-4D07-A7B4-3AE899F7F1A9}"/>
                </a:ext>
              </a:extLst>
            </p:cNvPr>
            <p:cNvSpPr/>
            <p:nvPr/>
          </p:nvSpPr>
          <p:spPr>
            <a:xfrm>
              <a:off x="0" y="0"/>
              <a:ext cx="12192000" cy="6858000"/>
            </a:xfrm>
            <a:prstGeom prst="rect">
              <a:avLst/>
            </a:prstGeom>
            <a:gradFill flip="none" rotWithShape="1">
              <a:gsLst>
                <a:gs pos="21000">
                  <a:schemeClr val="accent4">
                    <a:lumMod val="0"/>
                    <a:lumOff val="100000"/>
                  </a:schemeClr>
                </a:gs>
                <a:gs pos="69000">
                  <a:schemeClr val="tx2">
                    <a:lumMod val="75000"/>
                  </a:schemeClr>
                </a:gs>
                <a:gs pos="45000">
                  <a:srgbClr val="4A2466"/>
                </a:gs>
                <a:gs pos="92000">
                  <a:srgbClr val="333300"/>
                </a:gs>
              </a:gsLst>
              <a:path path="circle">
                <a:fillToRect l="50000" t="-80000" r="50000" b="18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8F67378D-9EA3-4E3B-9A47-A49315548E12}"/>
                </a:ext>
              </a:extLst>
            </p:cNvPr>
            <p:cNvSpPr txBox="1"/>
            <p:nvPr/>
          </p:nvSpPr>
          <p:spPr>
            <a:xfrm rot="5400000">
              <a:off x="-3136614" y="3136613"/>
              <a:ext cx="6858002" cy="584775"/>
            </a:xfrm>
            <a:prstGeom prst="rect">
              <a:avLst/>
            </a:prstGeom>
            <a:noFill/>
          </p:spPr>
          <p:txBody>
            <a:bodyPr wrap="square" rtlCol="0">
              <a:spAutoFit/>
            </a:bodyPr>
            <a:lstStyle/>
            <a:p>
              <a:pPr algn="ctr"/>
              <a:r>
                <a:rPr lang="en-US" sz="3200" dirty="0" err="1">
                  <a:solidFill>
                    <a:schemeClr val="accent5">
                      <a:lumMod val="50000"/>
                    </a:schemeClr>
                  </a:solidFill>
                  <a:latin typeface="Wingdings" pitchFamily="2" charset="2"/>
                </a:rPr>
                <a:t>aiaiaiaiaiaiaiaia</a:t>
              </a:r>
              <a:endParaRPr lang="en-US" sz="3200" dirty="0">
                <a:solidFill>
                  <a:schemeClr val="accent5">
                    <a:lumMod val="50000"/>
                  </a:schemeClr>
                </a:solidFill>
                <a:latin typeface="Wingdings" pitchFamily="2" charset="2"/>
              </a:endParaRPr>
            </a:p>
          </p:txBody>
        </p:sp>
        <p:sp>
          <p:nvSpPr>
            <p:cNvPr id="13" name="TextBox 12">
              <a:extLst>
                <a:ext uri="{FF2B5EF4-FFF2-40B4-BE49-F238E27FC236}">
                  <a16:creationId xmlns:a16="http://schemas.microsoft.com/office/drawing/2014/main" id="{DCD7E2B9-DFA4-48EB-A267-AE3A8B12433F}"/>
                </a:ext>
              </a:extLst>
            </p:cNvPr>
            <p:cNvSpPr txBox="1"/>
            <p:nvPr/>
          </p:nvSpPr>
          <p:spPr>
            <a:xfrm rot="5400000">
              <a:off x="8470611" y="3136613"/>
              <a:ext cx="6858002" cy="584775"/>
            </a:xfrm>
            <a:prstGeom prst="rect">
              <a:avLst/>
            </a:prstGeom>
            <a:noFill/>
          </p:spPr>
          <p:txBody>
            <a:bodyPr wrap="square" rtlCol="0">
              <a:spAutoFit/>
            </a:bodyPr>
            <a:lstStyle/>
            <a:p>
              <a:pPr algn="ctr"/>
              <a:r>
                <a:rPr lang="en-US" sz="3200" dirty="0" err="1">
                  <a:solidFill>
                    <a:schemeClr val="accent5">
                      <a:lumMod val="50000"/>
                    </a:schemeClr>
                  </a:solidFill>
                  <a:latin typeface="Wingdings" pitchFamily="2" charset="2"/>
                </a:rPr>
                <a:t>aiaiaiaiaiaiaiaia</a:t>
              </a:r>
              <a:endParaRPr lang="en-US" sz="3200" dirty="0">
                <a:solidFill>
                  <a:schemeClr val="accent5">
                    <a:lumMod val="50000"/>
                  </a:schemeClr>
                </a:solidFill>
                <a:latin typeface="Wingdings" pitchFamily="2" charset="2"/>
              </a:endParaRPr>
            </a:p>
          </p:txBody>
        </p:sp>
      </p:grpSp>
      <p:sp>
        <p:nvSpPr>
          <p:cNvPr id="39" name="TextBox 38"/>
          <p:cNvSpPr txBox="1"/>
          <p:nvPr/>
        </p:nvSpPr>
        <p:spPr>
          <a:xfrm>
            <a:off x="1110343" y="359229"/>
            <a:ext cx="6248400" cy="3785652"/>
          </a:xfrm>
          <a:prstGeom prst="rect">
            <a:avLst/>
          </a:prstGeom>
          <a:noFill/>
        </p:spPr>
        <p:txBody>
          <a:bodyPr wrap="square" rtlCol="0">
            <a:spAutoFit/>
          </a:bodyPr>
          <a:lstStyle/>
          <a:p>
            <a:pPr fontAlgn="base"/>
            <a:r>
              <a:rPr lang="en-US" sz="2400" dirty="0">
                <a:solidFill>
                  <a:schemeClr val="bg1"/>
                </a:solidFill>
              </a:rPr>
              <a:t>“According to eternal law, that atonement required a personal sacrifice by an immortal being not subject to death. </a:t>
            </a:r>
          </a:p>
          <a:p>
            <a:pPr fontAlgn="base"/>
            <a:endParaRPr lang="en-US" sz="2400" dirty="0">
              <a:solidFill>
                <a:schemeClr val="bg1"/>
              </a:solidFill>
            </a:endParaRPr>
          </a:p>
          <a:p>
            <a:pPr fontAlgn="base"/>
            <a:r>
              <a:rPr lang="en-US" sz="2400" dirty="0">
                <a:solidFill>
                  <a:schemeClr val="bg1"/>
                </a:solidFill>
              </a:rPr>
              <a:t>Yet He must die and take up His own body again. The Savior was the only one who could accomplish this. From His mother He inherited power to die. From His Father He obtained power over death.”</a:t>
            </a:r>
          </a:p>
          <a:p>
            <a:pPr fontAlgn="base"/>
            <a:r>
              <a:rPr lang="en-US" sz="2400" dirty="0">
                <a:solidFill>
                  <a:schemeClr val="bg1"/>
                </a:solidFill>
              </a:rPr>
              <a:t>Elder Russell M. Nelson</a:t>
            </a:r>
          </a:p>
        </p:txBody>
      </p:sp>
      <p:sp>
        <p:nvSpPr>
          <p:cNvPr id="8" name="TextBox 7"/>
          <p:cNvSpPr txBox="1"/>
          <p:nvPr/>
        </p:nvSpPr>
        <p:spPr>
          <a:xfrm>
            <a:off x="5334000" y="4539343"/>
            <a:ext cx="6248400" cy="1938992"/>
          </a:xfrm>
          <a:prstGeom prst="rect">
            <a:avLst/>
          </a:prstGeom>
          <a:noFill/>
        </p:spPr>
        <p:txBody>
          <a:bodyPr wrap="square" rtlCol="0">
            <a:spAutoFit/>
          </a:bodyPr>
          <a:lstStyle/>
          <a:p>
            <a:pPr marL="342900" indent="-342900"/>
            <a:r>
              <a:rPr lang="en-US" sz="2400" dirty="0">
                <a:solidFill>
                  <a:srgbClr val="FFFF00"/>
                </a:solidFill>
              </a:rPr>
              <a:t>“Under the new covenant that came in with Christ, the sinner must offer the sacrifice out of his own life, not by offering the blood of some other creature…” </a:t>
            </a:r>
          </a:p>
          <a:p>
            <a:pPr marL="342900" indent="-342900"/>
            <a:r>
              <a:rPr lang="en-US" sz="2400" dirty="0">
                <a:solidFill>
                  <a:srgbClr val="FFFF00"/>
                </a:solidFill>
              </a:rPr>
              <a:t>Reuben Clark, Jr.</a:t>
            </a:r>
          </a:p>
        </p:txBody>
      </p:sp>
      <p:pic>
        <p:nvPicPr>
          <p:cNvPr id="9" name="Picture 8" descr="Jesus praying 01.jpg"/>
          <p:cNvPicPr>
            <a:picLocks noChangeAspect="1"/>
          </p:cNvPicPr>
          <p:nvPr/>
        </p:nvPicPr>
        <p:blipFill>
          <a:blip r:embed="rId2" cstate="print"/>
          <a:stretch>
            <a:fillRect/>
          </a:stretch>
        </p:blipFill>
        <p:spPr>
          <a:xfrm>
            <a:off x="7282544" y="566056"/>
            <a:ext cx="2518838" cy="3156857"/>
          </a:xfrm>
          <a:prstGeom prst="rect">
            <a:avLst/>
          </a:prstGeom>
        </p:spPr>
      </p:pic>
      <p:pic>
        <p:nvPicPr>
          <p:cNvPr id="14" name="Picture 13" descr="russell m. nelson.jpg">
            <a:extLst>
              <a:ext uri="{FF2B5EF4-FFF2-40B4-BE49-F238E27FC236}">
                <a16:creationId xmlns:a16="http://schemas.microsoft.com/office/drawing/2014/main" id="{5ABEBB77-5973-4A65-9B0E-08FD3BE8380A}"/>
              </a:ext>
            </a:extLst>
          </p:cNvPr>
          <p:cNvPicPr>
            <a:picLocks noChangeAspect="1"/>
          </p:cNvPicPr>
          <p:nvPr/>
        </p:nvPicPr>
        <p:blipFill>
          <a:blip r:embed="rId3" cstate="print"/>
          <a:stretch>
            <a:fillRect/>
          </a:stretch>
        </p:blipFill>
        <p:spPr>
          <a:xfrm>
            <a:off x="87086" y="130629"/>
            <a:ext cx="888274" cy="1110343"/>
          </a:xfrm>
          <a:prstGeom prst="rect">
            <a:avLst/>
          </a:prstGeom>
        </p:spPr>
      </p:pic>
      <p:pic>
        <p:nvPicPr>
          <p:cNvPr id="3" name="Picture 2">
            <a:extLst>
              <a:ext uri="{FF2B5EF4-FFF2-40B4-BE49-F238E27FC236}">
                <a16:creationId xmlns:a16="http://schemas.microsoft.com/office/drawing/2014/main" id="{8EFE2CB7-79F8-4A0B-930F-53268E3916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08730" y="4888204"/>
            <a:ext cx="1154747" cy="1383808"/>
          </a:xfrm>
          <a:prstGeom prst="rect">
            <a:avLst/>
          </a:prstGeom>
        </p:spPr>
      </p:pic>
    </p:spTree>
    <p:extLst>
      <p:ext uri="{BB962C8B-B14F-4D97-AF65-F5344CB8AC3E}">
        <p14:creationId xmlns:p14="http://schemas.microsoft.com/office/powerpoint/2010/main" val="273807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9">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3297FBCD-C087-4FE8-AD02-E4FEC3205C00}"/>
              </a:ext>
            </a:extLst>
          </p:cNvPr>
          <p:cNvGrpSpPr/>
          <p:nvPr/>
        </p:nvGrpSpPr>
        <p:grpSpPr>
          <a:xfrm>
            <a:off x="-1" y="0"/>
            <a:ext cx="12192001" cy="6858002"/>
            <a:chOff x="-1" y="0"/>
            <a:chExt cx="12192001" cy="6858002"/>
          </a:xfrm>
        </p:grpSpPr>
        <p:sp>
          <p:nvSpPr>
            <p:cNvPr id="15" name="Rectangle 14">
              <a:extLst>
                <a:ext uri="{FF2B5EF4-FFF2-40B4-BE49-F238E27FC236}">
                  <a16:creationId xmlns:a16="http://schemas.microsoft.com/office/drawing/2014/main" id="{B33931E4-D0A1-4217-9BCA-6F0A6FB3F6CD}"/>
                </a:ext>
              </a:extLst>
            </p:cNvPr>
            <p:cNvSpPr/>
            <p:nvPr/>
          </p:nvSpPr>
          <p:spPr>
            <a:xfrm>
              <a:off x="0" y="0"/>
              <a:ext cx="12192000" cy="6858000"/>
            </a:xfrm>
            <a:prstGeom prst="rect">
              <a:avLst/>
            </a:prstGeom>
            <a:gradFill flip="none" rotWithShape="1">
              <a:gsLst>
                <a:gs pos="21000">
                  <a:schemeClr val="accent4">
                    <a:lumMod val="0"/>
                    <a:lumOff val="100000"/>
                  </a:schemeClr>
                </a:gs>
                <a:gs pos="69000">
                  <a:schemeClr val="tx2">
                    <a:lumMod val="75000"/>
                  </a:schemeClr>
                </a:gs>
                <a:gs pos="45000">
                  <a:srgbClr val="4A2466"/>
                </a:gs>
                <a:gs pos="92000">
                  <a:srgbClr val="333300"/>
                </a:gs>
              </a:gsLst>
              <a:path path="circle">
                <a:fillToRect l="50000" t="-80000" r="50000" b="18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444257F3-857D-4B00-B468-16AC0B016837}"/>
                </a:ext>
              </a:extLst>
            </p:cNvPr>
            <p:cNvSpPr txBox="1"/>
            <p:nvPr/>
          </p:nvSpPr>
          <p:spPr>
            <a:xfrm rot="5400000">
              <a:off x="-3136614" y="3136613"/>
              <a:ext cx="6858002" cy="584775"/>
            </a:xfrm>
            <a:prstGeom prst="rect">
              <a:avLst/>
            </a:prstGeom>
            <a:noFill/>
          </p:spPr>
          <p:txBody>
            <a:bodyPr wrap="square" rtlCol="0">
              <a:spAutoFit/>
            </a:bodyPr>
            <a:lstStyle/>
            <a:p>
              <a:pPr algn="ctr"/>
              <a:r>
                <a:rPr lang="en-US" sz="3200" dirty="0" err="1">
                  <a:solidFill>
                    <a:schemeClr val="accent5">
                      <a:lumMod val="50000"/>
                    </a:schemeClr>
                  </a:solidFill>
                  <a:latin typeface="Wingdings" pitchFamily="2" charset="2"/>
                </a:rPr>
                <a:t>aiaiaiaiaiaiaiaia</a:t>
              </a:r>
              <a:endParaRPr lang="en-US" sz="3200" dirty="0">
                <a:solidFill>
                  <a:schemeClr val="accent5">
                    <a:lumMod val="50000"/>
                  </a:schemeClr>
                </a:solidFill>
                <a:latin typeface="Wingdings" pitchFamily="2" charset="2"/>
              </a:endParaRPr>
            </a:p>
          </p:txBody>
        </p:sp>
        <p:sp>
          <p:nvSpPr>
            <p:cNvPr id="17" name="TextBox 16">
              <a:extLst>
                <a:ext uri="{FF2B5EF4-FFF2-40B4-BE49-F238E27FC236}">
                  <a16:creationId xmlns:a16="http://schemas.microsoft.com/office/drawing/2014/main" id="{DAF41A7D-97E7-4EAC-863F-BFB350A4E23D}"/>
                </a:ext>
              </a:extLst>
            </p:cNvPr>
            <p:cNvSpPr txBox="1"/>
            <p:nvPr/>
          </p:nvSpPr>
          <p:spPr>
            <a:xfrm rot="5400000">
              <a:off x="8470611" y="3136613"/>
              <a:ext cx="6858002" cy="584775"/>
            </a:xfrm>
            <a:prstGeom prst="rect">
              <a:avLst/>
            </a:prstGeom>
            <a:noFill/>
          </p:spPr>
          <p:txBody>
            <a:bodyPr wrap="square" rtlCol="0">
              <a:spAutoFit/>
            </a:bodyPr>
            <a:lstStyle/>
            <a:p>
              <a:pPr algn="ctr"/>
              <a:r>
                <a:rPr lang="en-US" sz="3200" dirty="0" err="1">
                  <a:solidFill>
                    <a:schemeClr val="accent5">
                      <a:lumMod val="50000"/>
                    </a:schemeClr>
                  </a:solidFill>
                  <a:latin typeface="Wingdings" pitchFamily="2" charset="2"/>
                </a:rPr>
                <a:t>aiaiaiaiaiaiaiaia</a:t>
              </a:r>
              <a:endParaRPr lang="en-US" sz="3200" dirty="0">
                <a:solidFill>
                  <a:schemeClr val="accent5">
                    <a:lumMod val="50000"/>
                  </a:schemeClr>
                </a:solidFill>
                <a:latin typeface="Wingdings" pitchFamily="2" charset="2"/>
              </a:endParaRPr>
            </a:p>
          </p:txBody>
        </p:sp>
      </p:grpSp>
      <p:grpSp>
        <p:nvGrpSpPr>
          <p:cNvPr id="2" name="Group 18"/>
          <p:cNvGrpSpPr/>
          <p:nvPr/>
        </p:nvGrpSpPr>
        <p:grpSpPr>
          <a:xfrm>
            <a:off x="2895600" y="1600200"/>
            <a:ext cx="6629400" cy="4495800"/>
            <a:chOff x="228600" y="4267200"/>
            <a:chExt cx="6629400" cy="4876800"/>
          </a:xfrm>
        </p:grpSpPr>
        <p:sp>
          <p:nvSpPr>
            <p:cNvPr id="20" name="Rounded Rectangle 19"/>
            <p:cNvSpPr/>
            <p:nvPr/>
          </p:nvSpPr>
          <p:spPr>
            <a:xfrm>
              <a:off x="6324600" y="4419600"/>
              <a:ext cx="533400" cy="1295400"/>
            </a:xfrm>
            <a:prstGeom prst="roundRect">
              <a:avLst>
                <a:gd name="adj" fmla="val 10390"/>
              </a:avLst>
            </a:prstGeom>
            <a:solidFill>
              <a:srgbClr val="FFFFC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228600" y="4267200"/>
              <a:ext cx="6324600" cy="4876800"/>
            </a:xfrm>
            <a:prstGeom prst="roundRect">
              <a:avLst>
                <a:gd name="adj" fmla="val 10390"/>
              </a:avLst>
            </a:prstGeom>
            <a:solidFill>
              <a:srgbClr val="FFFFC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a:stCxn id="21" idx="0"/>
              <a:endCxn id="21" idx="2"/>
            </p:cNvCxnSpPr>
            <p:nvPr/>
          </p:nvCxnSpPr>
          <p:spPr>
            <a:xfrm>
              <a:off x="3390900" y="4267200"/>
              <a:ext cx="0" cy="487680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grpSp>
      <p:grpSp>
        <p:nvGrpSpPr>
          <p:cNvPr id="3" name="Group 36"/>
          <p:cNvGrpSpPr/>
          <p:nvPr/>
        </p:nvGrpSpPr>
        <p:grpSpPr>
          <a:xfrm>
            <a:off x="3276600" y="1828800"/>
            <a:ext cx="2514600" cy="4154984"/>
            <a:chOff x="1752600" y="1828800"/>
            <a:chExt cx="2514600" cy="4154984"/>
          </a:xfrm>
        </p:grpSpPr>
        <p:sp>
          <p:nvSpPr>
            <p:cNvPr id="23" name="Rectangle 22"/>
            <p:cNvSpPr/>
            <p:nvPr/>
          </p:nvSpPr>
          <p:spPr>
            <a:xfrm>
              <a:off x="1752600" y="1828800"/>
              <a:ext cx="2514600" cy="4038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fontAlgn="base">
                <a:buAutoNum type="arabicPeriod"/>
              </a:pPr>
              <a:endParaRPr lang="en-US" dirty="0">
                <a:solidFill>
                  <a:schemeClr val="bg1"/>
                </a:solidFill>
              </a:endParaRPr>
            </a:p>
          </p:txBody>
        </p:sp>
        <p:sp>
          <p:nvSpPr>
            <p:cNvPr id="25" name="TextBox 24"/>
            <p:cNvSpPr txBox="1"/>
            <p:nvPr/>
          </p:nvSpPr>
          <p:spPr>
            <a:xfrm>
              <a:off x="1752600" y="1828800"/>
              <a:ext cx="2438400" cy="4154984"/>
            </a:xfrm>
            <a:prstGeom prst="rect">
              <a:avLst/>
            </a:prstGeom>
            <a:noFill/>
          </p:spPr>
          <p:txBody>
            <a:bodyPr wrap="square" rtlCol="0">
              <a:spAutoFit/>
            </a:bodyPr>
            <a:lstStyle/>
            <a:p>
              <a:pPr marL="342900" indent="-342900"/>
              <a:r>
                <a:rPr lang="en-US" sz="2200" dirty="0"/>
                <a:t>5. This sacrifice brings about mercy, which “</a:t>
              </a:r>
              <a:r>
                <a:rPr lang="en-US" sz="2200" dirty="0" err="1"/>
                <a:t>overpowereth</a:t>
              </a:r>
              <a:r>
                <a:rPr lang="en-US" sz="2200" dirty="0"/>
                <a:t> justice, and </a:t>
              </a:r>
              <a:r>
                <a:rPr lang="en-US" sz="2200" dirty="0" err="1"/>
                <a:t>bringeth</a:t>
              </a:r>
              <a:r>
                <a:rPr lang="en-US" sz="2200" dirty="0"/>
                <a:t> about means unto men that they may have faith unto repentance”</a:t>
              </a:r>
            </a:p>
            <a:p>
              <a:pPr marL="342900" indent="-342900"/>
              <a:r>
                <a:rPr lang="en-US" sz="2200" dirty="0"/>
                <a:t>Alma 34:15</a:t>
              </a:r>
            </a:p>
          </p:txBody>
        </p:sp>
      </p:grpSp>
      <p:grpSp>
        <p:nvGrpSpPr>
          <p:cNvPr id="4" name="Group 37"/>
          <p:cNvGrpSpPr/>
          <p:nvPr/>
        </p:nvGrpSpPr>
        <p:grpSpPr>
          <a:xfrm>
            <a:off x="6324600" y="1828800"/>
            <a:ext cx="2514600" cy="4124206"/>
            <a:chOff x="4800600" y="1828800"/>
            <a:chExt cx="2514600" cy="4124206"/>
          </a:xfrm>
        </p:grpSpPr>
        <p:sp>
          <p:nvSpPr>
            <p:cNvPr id="24" name="Rectangle 23"/>
            <p:cNvSpPr/>
            <p:nvPr/>
          </p:nvSpPr>
          <p:spPr>
            <a:xfrm>
              <a:off x="4800600" y="1828800"/>
              <a:ext cx="2514600" cy="4038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4800600" y="1828800"/>
              <a:ext cx="2438400" cy="4124206"/>
            </a:xfrm>
            <a:prstGeom prst="rect">
              <a:avLst/>
            </a:prstGeom>
            <a:noFill/>
          </p:spPr>
          <p:txBody>
            <a:bodyPr wrap="square" rtlCol="0">
              <a:spAutoFit/>
            </a:bodyPr>
            <a:lstStyle/>
            <a:p>
              <a:pPr marL="342900" indent="-342900"/>
              <a:r>
                <a:rPr lang="en-US" sz="2200" dirty="0"/>
                <a:t>6. </a:t>
              </a:r>
              <a:r>
                <a:rPr lang="en-US" sz="2000" dirty="0"/>
                <a:t>He who exercises “faith unto repentance” is encircled in the arms of mercy, while he who does not repent “is exposed to the whole law of the demands of justice” </a:t>
              </a:r>
            </a:p>
            <a:p>
              <a:pPr marL="342900" indent="-342900"/>
              <a:endParaRPr lang="en-US" sz="2000" dirty="0"/>
            </a:p>
            <a:p>
              <a:pPr marL="342900" indent="-342900"/>
              <a:r>
                <a:rPr lang="en-US" sz="2000" dirty="0"/>
                <a:t>Alma 34:16</a:t>
              </a:r>
            </a:p>
          </p:txBody>
        </p:sp>
      </p:grpSp>
      <p:grpSp>
        <p:nvGrpSpPr>
          <p:cNvPr id="18" name="Group 17">
            <a:extLst>
              <a:ext uri="{FF2B5EF4-FFF2-40B4-BE49-F238E27FC236}">
                <a16:creationId xmlns:a16="http://schemas.microsoft.com/office/drawing/2014/main" id="{48CBADD4-D97F-4212-AAF7-691B6DBB1ADE}"/>
              </a:ext>
            </a:extLst>
          </p:cNvPr>
          <p:cNvGrpSpPr/>
          <p:nvPr/>
        </p:nvGrpSpPr>
        <p:grpSpPr>
          <a:xfrm rot="14961570">
            <a:off x="9572854" y="3084966"/>
            <a:ext cx="556302" cy="2657245"/>
            <a:chOff x="1652258" y="933262"/>
            <a:chExt cx="1371600" cy="4879063"/>
          </a:xfrm>
        </p:grpSpPr>
        <p:sp>
          <p:nvSpPr>
            <p:cNvPr id="19" name="Rectangle 18">
              <a:extLst>
                <a:ext uri="{FF2B5EF4-FFF2-40B4-BE49-F238E27FC236}">
                  <a16:creationId xmlns:a16="http://schemas.microsoft.com/office/drawing/2014/main" id="{202B9108-A1EC-4885-9817-114529982885}"/>
                </a:ext>
              </a:extLst>
            </p:cNvPr>
            <p:cNvSpPr/>
            <p:nvPr/>
          </p:nvSpPr>
          <p:spPr>
            <a:xfrm rot="10800000">
              <a:off x="1728458" y="2535725"/>
              <a:ext cx="1219200" cy="23622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9A8253D9-E940-4FAD-9567-70A923693E7B}"/>
                </a:ext>
              </a:extLst>
            </p:cNvPr>
            <p:cNvSpPr/>
            <p:nvPr/>
          </p:nvSpPr>
          <p:spPr>
            <a:xfrm rot="10800000">
              <a:off x="2490458" y="2535725"/>
              <a:ext cx="304800" cy="2286000"/>
            </a:xfrm>
            <a:prstGeom prst="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FF549C6D-7FD5-461C-8C2A-E44E7FE7885F}"/>
                </a:ext>
              </a:extLst>
            </p:cNvPr>
            <p:cNvSpPr/>
            <p:nvPr/>
          </p:nvSpPr>
          <p:spPr>
            <a:xfrm rot="10800000">
              <a:off x="1957058" y="2535725"/>
              <a:ext cx="304800" cy="2286000"/>
            </a:xfrm>
            <a:prstGeom prst="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5">
              <a:extLst>
                <a:ext uri="{FF2B5EF4-FFF2-40B4-BE49-F238E27FC236}">
                  <a16:creationId xmlns:a16="http://schemas.microsoft.com/office/drawing/2014/main" id="{56B03844-A44C-4B41-ACAC-121BAEA4E6FB}"/>
                </a:ext>
              </a:extLst>
            </p:cNvPr>
            <p:cNvSpPr/>
            <p:nvPr/>
          </p:nvSpPr>
          <p:spPr>
            <a:xfrm rot="10800000">
              <a:off x="1652258" y="4821725"/>
              <a:ext cx="1371600" cy="533400"/>
            </a:xfrm>
            <a:prstGeom prst="roundRect">
              <a:avLst>
                <a:gd name="adj" fmla="val 354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lowchart: Magnetic Disk 29">
              <a:extLst>
                <a:ext uri="{FF2B5EF4-FFF2-40B4-BE49-F238E27FC236}">
                  <a16:creationId xmlns:a16="http://schemas.microsoft.com/office/drawing/2014/main" id="{95607FCB-5DCB-4568-A406-405AC3206087}"/>
                </a:ext>
              </a:extLst>
            </p:cNvPr>
            <p:cNvSpPr/>
            <p:nvPr/>
          </p:nvSpPr>
          <p:spPr>
            <a:xfrm rot="10800000">
              <a:off x="1652258" y="5202725"/>
              <a:ext cx="1371600" cy="609600"/>
            </a:xfrm>
            <a:prstGeom prst="flowChartMagneticDisk">
              <a:avLst/>
            </a:prstGeom>
            <a:solidFill>
              <a:srgbClr val="FF99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rapezoid 30">
              <a:extLst>
                <a:ext uri="{FF2B5EF4-FFF2-40B4-BE49-F238E27FC236}">
                  <a16:creationId xmlns:a16="http://schemas.microsoft.com/office/drawing/2014/main" id="{D444B9E4-51BD-4D4E-B3F9-5303535652A2}"/>
                </a:ext>
              </a:extLst>
            </p:cNvPr>
            <p:cNvSpPr/>
            <p:nvPr/>
          </p:nvSpPr>
          <p:spPr>
            <a:xfrm>
              <a:off x="1729212" y="1330860"/>
              <a:ext cx="1215387" cy="1213164"/>
            </a:xfrm>
            <a:prstGeom prst="trapezoid">
              <a:avLst>
                <a:gd name="adj" fmla="val 38433"/>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Isosceles Triangle 31">
              <a:extLst>
                <a:ext uri="{FF2B5EF4-FFF2-40B4-BE49-F238E27FC236}">
                  <a16:creationId xmlns:a16="http://schemas.microsoft.com/office/drawing/2014/main" id="{EEB1098A-7A20-4B4F-B02D-BBC635C0170F}"/>
                </a:ext>
              </a:extLst>
            </p:cNvPr>
            <p:cNvSpPr/>
            <p:nvPr/>
          </p:nvSpPr>
          <p:spPr>
            <a:xfrm>
              <a:off x="2189588" y="933262"/>
              <a:ext cx="285226" cy="397597"/>
            </a:xfrm>
            <a:prstGeom prst="triangle">
              <a:avLst>
                <a:gd name="adj" fmla="val 48824"/>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57235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AEB2A8F2-C98E-40C9-BCC5-D99F373238F0}"/>
              </a:ext>
            </a:extLst>
          </p:cNvPr>
          <p:cNvGrpSpPr/>
          <p:nvPr/>
        </p:nvGrpSpPr>
        <p:grpSpPr>
          <a:xfrm>
            <a:off x="-1" y="0"/>
            <a:ext cx="12192001" cy="6858002"/>
            <a:chOff x="-1" y="0"/>
            <a:chExt cx="12192001" cy="6858002"/>
          </a:xfrm>
        </p:grpSpPr>
        <p:sp>
          <p:nvSpPr>
            <p:cNvPr id="9" name="Rectangle 8">
              <a:extLst>
                <a:ext uri="{FF2B5EF4-FFF2-40B4-BE49-F238E27FC236}">
                  <a16:creationId xmlns:a16="http://schemas.microsoft.com/office/drawing/2014/main" id="{2F388FB4-319E-48DC-AB70-6BA937A71CF2}"/>
                </a:ext>
              </a:extLst>
            </p:cNvPr>
            <p:cNvSpPr/>
            <p:nvPr/>
          </p:nvSpPr>
          <p:spPr>
            <a:xfrm>
              <a:off x="0" y="0"/>
              <a:ext cx="12192000" cy="6858000"/>
            </a:xfrm>
            <a:prstGeom prst="rect">
              <a:avLst/>
            </a:prstGeom>
            <a:gradFill flip="none" rotWithShape="1">
              <a:gsLst>
                <a:gs pos="21000">
                  <a:schemeClr val="accent4">
                    <a:lumMod val="0"/>
                    <a:lumOff val="100000"/>
                  </a:schemeClr>
                </a:gs>
                <a:gs pos="69000">
                  <a:schemeClr val="tx2">
                    <a:lumMod val="75000"/>
                  </a:schemeClr>
                </a:gs>
                <a:gs pos="45000">
                  <a:srgbClr val="4A2466"/>
                </a:gs>
                <a:gs pos="92000">
                  <a:srgbClr val="333300"/>
                </a:gs>
              </a:gsLst>
              <a:path path="circle">
                <a:fillToRect l="50000" t="-80000" r="50000" b="18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EC413A-95E6-4B4E-84AA-CCF026C613FB}"/>
                </a:ext>
              </a:extLst>
            </p:cNvPr>
            <p:cNvSpPr txBox="1"/>
            <p:nvPr/>
          </p:nvSpPr>
          <p:spPr>
            <a:xfrm rot="5400000">
              <a:off x="-3136614" y="3136613"/>
              <a:ext cx="6858002" cy="584775"/>
            </a:xfrm>
            <a:prstGeom prst="rect">
              <a:avLst/>
            </a:prstGeom>
            <a:noFill/>
          </p:spPr>
          <p:txBody>
            <a:bodyPr wrap="square" rtlCol="0">
              <a:spAutoFit/>
            </a:bodyPr>
            <a:lstStyle/>
            <a:p>
              <a:pPr algn="ctr"/>
              <a:r>
                <a:rPr lang="en-US" sz="3200" dirty="0" err="1">
                  <a:solidFill>
                    <a:schemeClr val="accent5">
                      <a:lumMod val="50000"/>
                    </a:schemeClr>
                  </a:solidFill>
                  <a:latin typeface="Wingdings" pitchFamily="2" charset="2"/>
                </a:rPr>
                <a:t>aiaiaiaiaiaiaiaia</a:t>
              </a:r>
              <a:endParaRPr lang="en-US" sz="3200" dirty="0">
                <a:solidFill>
                  <a:schemeClr val="accent5">
                    <a:lumMod val="50000"/>
                  </a:schemeClr>
                </a:solidFill>
                <a:latin typeface="Wingdings" pitchFamily="2" charset="2"/>
              </a:endParaRPr>
            </a:p>
          </p:txBody>
        </p:sp>
        <p:sp>
          <p:nvSpPr>
            <p:cNvPr id="11" name="TextBox 10">
              <a:extLst>
                <a:ext uri="{FF2B5EF4-FFF2-40B4-BE49-F238E27FC236}">
                  <a16:creationId xmlns:a16="http://schemas.microsoft.com/office/drawing/2014/main" id="{902352A9-BD1A-4715-8C33-82ABC595E717}"/>
                </a:ext>
              </a:extLst>
            </p:cNvPr>
            <p:cNvSpPr txBox="1"/>
            <p:nvPr/>
          </p:nvSpPr>
          <p:spPr>
            <a:xfrm rot="5400000">
              <a:off x="8470611" y="3136613"/>
              <a:ext cx="6858002" cy="584775"/>
            </a:xfrm>
            <a:prstGeom prst="rect">
              <a:avLst/>
            </a:prstGeom>
            <a:noFill/>
          </p:spPr>
          <p:txBody>
            <a:bodyPr wrap="square" rtlCol="0">
              <a:spAutoFit/>
            </a:bodyPr>
            <a:lstStyle/>
            <a:p>
              <a:pPr algn="ctr"/>
              <a:r>
                <a:rPr lang="en-US" sz="3200" dirty="0" err="1">
                  <a:solidFill>
                    <a:schemeClr val="accent5">
                      <a:lumMod val="50000"/>
                    </a:schemeClr>
                  </a:solidFill>
                  <a:latin typeface="Wingdings" pitchFamily="2" charset="2"/>
                </a:rPr>
                <a:t>aiaiaiaiaiaiaiaia</a:t>
              </a:r>
              <a:endParaRPr lang="en-US" sz="3200" dirty="0">
                <a:solidFill>
                  <a:schemeClr val="accent5">
                    <a:lumMod val="50000"/>
                  </a:schemeClr>
                </a:solidFill>
                <a:latin typeface="Wingdings" pitchFamily="2" charset="2"/>
              </a:endParaRPr>
            </a:p>
          </p:txBody>
        </p:sp>
      </p:grpSp>
      <p:sp>
        <p:nvSpPr>
          <p:cNvPr id="39" name="TextBox 38"/>
          <p:cNvSpPr txBox="1"/>
          <p:nvPr/>
        </p:nvSpPr>
        <p:spPr>
          <a:xfrm>
            <a:off x="914400" y="1034144"/>
            <a:ext cx="6248400" cy="4154984"/>
          </a:xfrm>
          <a:prstGeom prst="rect">
            <a:avLst/>
          </a:prstGeom>
          <a:noFill/>
        </p:spPr>
        <p:txBody>
          <a:bodyPr wrap="square" rtlCol="0">
            <a:spAutoFit/>
          </a:bodyPr>
          <a:lstStyle/>
          <a:p>
            <a:pPr marL="457200" indent="-457200">
              <a:buAutoNum type="arabicPeriod"/>
            </a:pPr>
            <a:r>
              <a:rPr lang="en-US" sz="2400" dirty="0">
                <a:solidFill>
                  <a:srgbClr val="FFFF00"/>
                </a:solidFill>
              </a:rPr>
              <a:t>Keeping the law perfectly; or</a:t>
            </a:r>
          </a:p>
          <a:p>
            <a:pPr marL="457200" indent="-457200">
              <a:buAutoNum type="arabicPeriod"/>
            </a:pPr>
            <a:endParaRPr lang="en-US" sz="2400" dirty="0">
              <a:solidFill>
                <a:srgbClr val="FFFF00"/>
              </a:solidFill>
            </a:endParaRPr>
          </a:p>
          <a:p>
            <a:pPr marL="457200" indent="-457200">
              <a:buAutoNum type="arabicPeriod"/>
            </a:pPr>
            <a:r>
              <a:rPr lang="en-US" sz="2400" dirty="0">
                <a:solidFill>
                  <a:srgbClr val="FFFF00"/>
                </a:solidFill>
              </a:rPr>
              <a:t>Suffering the effects of a broken law.</a:t>
            </a:r>
          </a:p>
          <a:p>
            <a:pPr marL="457200" indent="-457200"/>
            <a:r>
              <a:rPr lang="en-US" sz="2400" dirty="0">
                <a:solidFill>
                  <a:srgbClr val="FFFF00"/>
                </a:solidFill>
              </a:rPr>
              <a:t>	Christ satisfied the demands of justice in both of these ways; he kept the law perfectly for himself and suffered in the Garden of Gethsemane and on the cross for and in behalf of those of us who repent. </a:t>
            </a:r>
          </a:p>
          <a:p>
            <a:pPr marL="457200" indent="-457200"/>
            <a:endParaRPr lang="en-US" sz="2400" dirty="0">
              <a:solidFill>
                <a:srgbClr val="FFFF00"/>
              </a:solidFill>
            </a:endParaRPr>
          </a:p>
          <a:p>
            <a:pPr marL="457200" indent="-457200"/>
            <a:endParaRPr lang="en-US" sz="2400" dirty="0">
              <a:solidFill>
                <a:srgbClr val="FFFF00"/>
              </a:solidFill>
            </a:endParaRPr>
          </a:p>
          <a:p>
            <a:pPr marL="457200" indent="-457200"/>
            <a:endParaRPr lang="en-US" sz="2400" dirty="0">
              <a:solidFill>
                <a:srgbClr val="FFFF00"/>
              </a:solidFill>
            </a:endParaRPr>
          </a:p>
        </p:txBody>
      </p:sp>
      <p:sp>
        <p:nvSpPr>
          <p:cNvPr id="2" name="Rectangle 1">
            <a:extLst>
              <a:ext uri="{FF2B5EF4-FFF2-40B4-BE49-F238E27FC236}">
                <a16:creationId xmlns:a16="http://schemas.microsoft.com/office/drawing/2014/main" id="{1CA278BE-0FC0-4B2F-AB33-3687825FE227}"/>
              </a:ext>
            </a:extLst>
          </p:cNvPr>
          <p:cNvSpPr/>
          <p:nvPr/>
        </p:nvSpPr>
        <p:spPr>
          <a:xfrm>
            <a:off x="2900412" y="97972"/>
            <a:ext cx="6494150" cy="584775"/>
          </a:xfrm>
          <a:prstGeom prst="rect">
            <a:avLst/>
          </a:prstGeom>
        </p:spPr>
        <p:txBody>
          <a:bodyPr wrap="none">
            <a:spAutoFit/>
          </a:bodyPr>
          <a:lstStyle/>
          <a:p>
            <a:pPr marL="342900" indent="-342900"/>
            <a:r>
              <a:rPr lang="en-US" sz="3200" dirty="0">
                <a:solidFill>
                  <a:srgbClr val="FFFF00"/>
                </a:solidFill>
              </a:rPr>
              <a:t>Justice may be satisfied in two ways: </a:t>
            </a:r>
          </a:p>
        </p:txBody>
      </p:sp>
      <p:sp>
        <p:nvSpPr>
          <p:cNvPr id="3" name="Rectangle 2">
            <a:extLst>
              <a:ext uri="{FF2B5EF4-FFF2-40B4-BE49-F238E27FC236}">
                <a16:creationId xmlns:a16="http://schemas.microsoft.com/office/drawing/2014/main" id="{17826ABF-96C5-4F80-B917-76918A26A1BB}"/>
              </a:ext>
            </a:extLst>
          </p:cNvPr>
          <p:cNvSpPr/>
          <p:nvPr/>
        </p:nvSpPr>
        <p:spPr>
          <a:xfrm>
            <a:off x="1251857" y="4663098"/>
            <a:ext cx="5497286" cy="1554272"/>
          </a:xfrm>
          <a:prstGeom prst="rect">
            <a:avLst/>
          </a:prstGeom>
        </p:spPr>
        <p:txBody>
          <a:bodyPr wrap="square">
            <a:spAutoFit/>
          </a:bodyPr>
          <a:lstStyle/>
          <a:p>
            <a:pPr marL="457200" indent="-457200"/>
            <a:r>
              <a:rPr lang="en-US" sz="2800" dirty="0">
                <a:solidFill>
                  <a:schemeClr val="bg1"/>
                </a:solidFill>
              </a:rPr>
              <a:t>Those who refuse to repent are </a:t>
            </a:r>
          </a:p>
          <a:p>
            <a:pPr marL="457200" indent="-457200"/>
            <a:r>
              <a:rPr lang="en-US" sz="2800" dirty="0">
                <a:solidFill>
                  <a:schemeClr val="bg1"/>
                </a:solidFill>
              </a:rPr>
              <a:t>exposed to the “whole law of the</a:t>
            </a:r>
          </a:p>
          <a:p>
            <a:pPr marL="457200" indent="-457200"/>
            <a:r>
              <a:rPr lang="en-US" sz="2800" dirty="0">
                <a:solidFill>
                  <a:schemeClr val="bg1"/>
                </a:solidFill>
              </a:rPr>
              <a:t>demands of justice.”</a:t>
            </a:r>
          </a:p>
          <a:p>
            <a:pPr marL="457200" indent="-457200"/>
            <a:r>
              <a:rPr lang="en-US" sz="1100" dirty="0">
                <a:solidFill>
                  <a:schemeClr val="bg1"/>
                </a:solidFill>
              </a:rPr>
              <a:t>JFM and RLM</a:t>
            </a:r>
            <a:endParaRPr lang="en-US" dirty="0"/>
          </a:p>
        </p:txBody>
      </p:sp>
      <p:pic>
        <p:nvPicPr>
          <p:cNvPr id="3074" name="Picture 2" descr="Image result for going into the abyss gif">
            <a:extLst>
              <a:ext uri="{FF2B5EF4-FFF2-40B4-BE49-F238E27FC236}">
                <a16:creationId xmlns:a16="http://schemas.microsoft.com/office/drawing/2014/main" id="{A00D4FCF-7DCD-41C4-8E0D-E72E74F98D01}"/>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694713" y="3211286"/>
            <a:ext cx="4455885" cy="33419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4148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9">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9">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nodeType="withEffect">
                                  <p:stCondLst>
                                    <p:cond delay="0"/>
                                  </p:stCondLst>
                                  <p:childTnLst>
                                    <p:set>
                                      <p:cBhvr>
                                        <p:cTn id="17" dur="1" fill="hold">
                                          <p:stCondLst>
                                            <p:cond delay="0"/>
                                          </p:stCondLst>
                                        </p:cTn>
                                        <p:tgtEl>
                                          <p:spTgt spid="3074"/>
                                        </p:tgtEl>
                                        <p:attrNameLst>
                                          <p:attrName>style.visibility</p:attrName>
                                        </p:attrNameLst>
                                      </p:cBhvr>
                                      <p:to>
                                        <p:strVal val="visible"/>
                                      </p:to>
                                    </p:set>
                                    <p:animEffect transition="in" filter="fade">
                                      <p:cBhvr>
                                        <p:cTn id="18"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D1E00522-F33B-462A-A7DF-22B3EEC933D7}"/>
              </a:ext>
            </a:extLst>
          </p:cNvPr>
          <p:cNvGrpSpPr/>
          <p:nvPr/>
        </p:nvGrpSpPr>
        <p:grpSpPr>
          <a:xfrm>
            <a:off x="-1" y="0"/>
            <a:ext cx="12192001" cy="6858002"/>
            <a:chOff x="-1" y="0"/>
            <a:chExt cx="12192001" cy="6858002"/>
          </a:xfrm>
        </p:grpSpPr>
        <p:sp>
          <p:nvSpPr>
            <p:cNvPr id="15" name="Rectangle 14">
              <a:extLst>
                <a:ext uri="{FF2B5EF4-FFF2-40B4-BE49-F238E27FC236}">
                  <a16:creationId xmlns:a16="http://schemas.microsoft.com/office/drawing/2014/main" id="{DD216191-E3D4-4AA0-9641-1A7D2A248EED}"/>
                </a:ext>
              </a:extLst>
            </p:cNvPr>
            <p:cNvSpPr/>
            <p:nvPr/>
          </p:nvSpPr>
          <p:spPr>
            <a:xfrm>
              <a:off x="0" y="0"/>
              <a:ext cx="12192000" cy="6858000"/>
            </a:xfrm>
            <a:prstGeom prst="rect">
              <a:avLst/>
            </a:prstGeom>
            <a:gradFill flip="none" rotWithShape="1">
              <a:gsLst>
                <a:gs pos="21000">
                  <a:schemeClr val="accent4">
                    <a:lumMod val="0"/>
                    <a:lumOff val="100000"/>
                  </a:schemeClr>
                </a:gs>
                <a:gs pos="69000">
                  <a:schemeClr val="tx2">
                    <a:lumMod val="75000"/>
                  </a:schemeClr>
                </a:gs>
                <a:gs pos="45000">
                  <a:srgbClr val="4A2466"/>
                </a:gs>
                <a:gs pos="92000">
                  <a:srgbClr val="333300"/>
                </a:gs>
              </a:gsLst>
              <a:path path="circle">
                <a:fillToRect l="50000" t="-80000" r="50000" b="18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EA45271-9C7D-4075-8468-336735954CA8}"/>
                </a:ext>
              </a:extLst>
            </p:cNvPr>
            <p:cNvSpPr txBox="1"/>
            <p:nvPr/>
          </p:nvSpPr>
          <p:spPr>
            <a:xfrm rot="5400000">
              <a:off x="-3136614" y="3136613"/>
              <a:ext cx="6858002" cy="584775"/>
            </a:xfrm>
            <a:prstGeom prst="rect">
              <a:avLst/>
            </a:prstGeom>
            <a:noFill/>
          </p:spPr>
          <p:txBody>
            <a:bodyPr wrap="square" rtlCol="0">
              <a:spAutoFit/>
            </a:bodyPr>
            <a:lstStyle/>
            <a:p>
              <a:pPr algn="ctr"/>
              <a:r>
                <a:rPr lang="en-US" sz="3200" dirty="0" err="1">
                  <a:solidFill>
                    <a:schemeClr val="accent5">
                      <a:lumMod val="50000"/>
                    </a:schemeClr>
                  </a:solidFill>
                  <a:latin typeface="Wingdings" pitchFamily="2" charset="2"/>
                </a:rPr>
                <a:t>aiaiaiaiaiaiaiaia</a:t>
              </a:r>
              <a:endParaRPr lang="en-US" sz="3200" dirty="0">
                <a:solidFill>
                  <a:schemeClr val="accent5">
                    <a:lumMod val="50000"/>
                  </a:schemeClr>
                </a:solidFill>
                <a:latin typeface="Wingdings" pitchFamily="2" charset="2"/>
              </a:endParaRPr>
            </a:p>
          </p:txBody>
        </p:sp>
        <p:sp>
          <p:nvSpPr>
            <p:cNvPr id="17" name="TextBox 16">
              <a:extLst>
                <a:ext uri="{FF2B5EF4-FFF2-40B4-BE49-F238E27FC236}">
                  <a16:creationId xmlns:a16="http://schemas.microsoft.com/office/drawing/2014/main" id="{7859BC7A-9B70-472C-9E29-D7949C44E852}"/>
                </a:ext>
              </a:extLst>
            </p:cNvPr>
            <p:cNvSpPr txBox="1"/>
            <p:nvPr/>
          </p:nvSpPr>
          <p:spPr>
            <a:xfrm rot="5400000">
              <a:off x="8470611" y="3136613"/>
              <a:ext cx="6858002" cy="584775"/>
            </a:xfrm>
            <a:prstGeom prst="rect">
              <a:avLst/>
            </a:prstGeom>
            <a:noFill/>
          </p:spPr>
          <p:txBody>
            <a:bodyPr wrap="square" rtlCol="0">
              <a:spAutoFit/>
            </a:bodyPr>
            <a:lstStyle/>
            <a:p>
              <a:pPr algn="ctr"/>
              <a:r>
                <a:rPr lang="en-US" sz="3200" dirty="0" err="1">
                  <a:solidFill>
                    <a:schemeClr val="accent5">
                      <a:lumMod val="50000"/>
                    </a:schemeClr>
                  </a:solidFill>
                  <a:latin typeface="Wingdings" pitchFamily="2" charset="2"/>
                </a:rPr>
                <a:t>aiaiaiaiaiaiaiaia</a:t>
              </a:r>
              <a:endParaRPr lang="en-US" sz="3200" dirty="0">
                <a:solidFill>
                  <a:schemeClr val="accent5">
                    <a:lumMod val="50000"/>
                  </a:schemeClr>
                </a:solidFill>
                <a:latin typeface="Wingdings" pitchFamily="2" charset="2"/>
              </a:endParaRPr>
            </a:p>
          </p:txBody>
        </p:sp>
      </p:grpSp>
      <p:grpSp>
        <p:nvGrpSpPr>
          <p:cNvPr id="2" name="Group 18"/>
          <p:cNvGrpSpPr/>
          <p:nvPr/>
        </p:nvGrpSpPr>
        <p:grpSpPr>
          <a:xfrm>
            <a:off x="2895600" y="1600200"/>
            <a:ext cx="6629400" cy="4495800"/>
            <a:chOff x="228600" y="4267200"/>
            <a:chExt cx="6629400" cy="4876800"/>
          </a:xfrm>
        </p:grpSpPr>
        <p:sp>
          <p:nvSpPr>
            <p:cNvPr id="20" name="Rounded Rectangle 19"/>
            <p:cNvSpPr/>
            <p:nvPr/>
          </p:nvSpPr>
          <p:spPr>
            <a:xfrm>
              <a:off x="6324600" y="4419600"/>
              <a:ext cx="533400" cy="1295400"/>
            </a:xfrm>
            <a:prstGeom prst="roundRect">
              <a:avLst>
                <a:gd name="adj" fmla="val 10390"/>
              </a:avLst>
            </a:prstGeom>
            <a:solidFill>
              <a:srgbClr val="FFFFC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228600" y="4267200"/>
              <a:ext cx="6324600" cy="4876800"/>
            </a:xfrm>
            <a:prstGeom prst="roundRect">
              <a:avLst>
                <a:gd name="adj" fmla="val 10390"/>
              </a:avLst>
            </a:prstGeom>
            <a:solidFill>
              <a:srgbClr val="FFFFC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a:stCxn id="21" idx="0"/>
              <a:endCxn id="21" idx="2"/>
            </p:cNvCxnSpPr>
            <p:nvPr/>
          </p:nvCxnSpPr>
          <p:spPr>
            <a:xfrm>
              <a:off x="3390900" y="4267200"/>
              <a:ext cx="0" cy="487680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grpSp>
      <p:grpSp>
        <p:nvGrpSpPr>
          <p:cNvPr id="3" name="Group 36"/>
          <p:cNvGrpSpPr/>
          <p:nvPr/>
        </p:nvGrpSpPr>
        <p:grpSpPr>
          <a:xfrm>
            <a:off x="3276600" y="1828800"/>
            <a:ext cx="2514600" cy="4038600"/>
            <a:chOff x="1752600" y="1828800"/>
            <a:chExt cx="2514600" cy="4038600"/>
          </a:xfrm>
        </p:grpSpPr>
        <p:sp>
          <p:nvSpPr>
            <p:cNvPr id="23" name="Rectangle 22"/>
            <p:cNvSpPr/>
            <p:nvPr/>
          </p:nvSpPr>
          <p:spPr>
            <a:xfrm>
              <a:off x="1752600" y="1828800"/>
              <a:ext cx="2514600" cy="4038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fontAlgn="base">
                <a:buAutoNum type="arabicPeriod"/>
              </a:pPr>
              <a:endParaRPr lang="en-US" dirty="0">
                <a:solidFill>
                  <a:schemeClr val="bg1"/>
                </a:solidFill>
              </a:endParaRPr>
            </a:p>
          </p:txBody>
        </p:sp>
        <p:sp>
          <p:nvSpPr>
            <p:cNvPr id="25" name="TextBox 24"/>
            <p:cNvSpPr txBox="1"/>
            <p:nvPr/>
          </p:nvSpPr>
          <p:spPr>
            <a:xfrm>
              <a:off x="1752600" y="1828800"/>
              <a:ext cx="2438400" cy="3785652"/>
            </a:xfrm>
            <a:prstGeom prst="rect">
              <a:avLst/>
            </a:prstGeom>
            <a:noFill/>
          </p:spPr>
          <p:txBody>
            <a:bodyPr wrap="square" rtlCol="0">
              <a:spAutoFit/>
            </a:bodyPr>
            <a:lstStyle/>
            <a:p>
              <a:pPr marL="342900" indent="-342900"/>
              <a:r>
                <a:rPr lang="en-US" sz="2400" dirty="0"/>
                <a:t>7. Men may call upon God in all places and under all conditions, both for themselves and for others</a:t>
              </a:r>
            </a:p>
            <a:p>
              <a:pPr marL="342900" indent="-342900"/>
              <a:endParaRPr lang="en-US" sz="2400" dirty="0"/>
            </a:p>
            <a:p>
              <a:pPr marL="342900" indent="-342900"/>
              <a:r>
                <a:rPr lang="en-US" sz="2400" dirty="0"/>
                <a:t>Alma 34:17-29</a:t>
              </a:r>
            </a:p>
          </p:txBody>
        </p:sp>
      </p:grpSp>
      <p:grpSp>
        <p:nvGrpSpPr>
          <p:cNvPr id="4" name="Group 37"/>
          <p:cNvGrpSpPr/>
          <p:nvPr/>
        </p:nvGrpSpPr>
        <p:grpSpPr>
          <a:xfrm>
            <a:off x="6324600" y="1828801"/>
            <a:ext cx="2514600" cy="4062651"/>
            <a:chOff x="4800600" y="1828800"/>
            <a:chExt cx="2514600" cy="4062651"/>
          </a:xfrm>
        </p:grpSpPr>
        <p:sp>
          <p:nvSpPr>
            <p:cNvPr id="24" name="Rectangle 23"/>
            <p:cNvSpPr/>
            <p:nvPr/>
          </p:nvSpPr>
          <p:spPr>
            <a:xfrm>
              <a:off x="4800600" y="1828800"/>
              <a:ext cx="2514600" cy="4038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4800600" y="1828800"/>
              <a:ext cx="2438400" cy="4062651"/>
            </a:xfrm>
            <a:prstGeom prst="rect">
              <a:avLst/>
            </a:prstGeom>
            <a:noFill/>
          </p:spPr>
          <p:txBody>
            <a:bodyPr wrap="square" rtlCol="0">
              <a:spAutoFit/>
            </a:bodyPr>
            <a:lstStyle/>
            <a:p>
              <a:pPr marL="342900" indent="-342900"/>
              <a:r>
                <a:rPr lang="en-US" sz="2400" dirty="0"/>
                <a:t>8. </a:t>
              </a:r>
              <a:r>
                <a:rPr lang="en-US" dirty="0"/>
                <a:t>Men must repent when the opportunity is presented, for “now is the time and the day of your salvation” and “this life is the time for men to prepare to meet God” by performing all their labors</a:t>
              </a:r>
            </a:p>
            <a:p>
              <a:pPr marL="342900" indent="-342900"/>
              <a:endParaRPr lang="en-US" dirty="0"/>
            </a:p>
            <a:p>
              <a:pPr marL="342900" indent="-342900"/>
              <a:r>
                <a:rPr lang="en-US" dirty="0"/>
                <a:t>Alma 34:31-32</a:t>
              </a:r>
            </a:p>
          </p:txBody>
        </p:sp>
      </p:grpSp>
      <p:grpSp>
        <p:nvGrpSpPr>
          <p:cNvPr id="18" name="Group 17">
            <a:extLst>
              <a:ext uri="{FF2B5EF4-FFF2-40B4-BE49-F238E27FC236}">
                <a16:creationId xmlns:a16="http://schemas.microsoft.com/office/drawing/2014/main" id="{D8EC1326-7EC1-4319-9600-FF82B8B11093}"/>
              </a:ext>
            </a:extLst>
          </p:cNvPr>
          <p:cNvGrpSpPr/>
          <p:nvPr/>
        </p:nvGrpSpPr>
        <p:grpSpPr>
          <a:xfrm rot="6412261">
            <a:off x="2029056" y="3313568"/>
            <a:ext cx="556302" cy="2657245"/>
            <a:chOff x="1652258" y="933262"/>
            <a:chExt cx="1371600" cy="4879063"/>
          </a:xfrm>
        </p:grpSpPr>
        <p:sp>
          <p:nvSpPr>
            <p:cNvPr id="19" name="Rectangle 18">
              <a:extLst>
                <a:ext uri="{FF2B5EF4-FFF2-40B4-BE49-F238E27FC236}">
                  <a16:creationId xmlns:a16="http://schemas.microsoft.com/office/drawing/2014/main" id="{91C05DB8-3F36-4D3D-A0DB-41DE84EDF533}"/>
                </a:ext>
              </a:extLst>
            </p:cNvPr>
            <p:cNvSpPr/>
            <p:nvPr/>
          </p:nvSpPr>
          <p:spPr>
            <a:xfrm rot="10800000">
              <a:off x="1728458" y="2535725"/>
              <a:ext cx="1219200" cy="23622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0760A051-6C58-4479-A3FF-9D2FC0561823}"/>
                </a:ext>
              </a:extLst>
            </p:cNvPr>
            <p:cNvSpPr/>
            <p:nvPr/>
          </p:nvSpPr>
          <p:spPr>
            <a:xfrm rot="10800000">
              <a:off x="2490458" y="2535725"/>
              <a:ext cx="304800" cy="2286000"/>
            </a:xfrm>
            <a:prstGeom prst="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80E6DCD3-5EF4-4983-B3CB-808027C13B0D}"/>
                </a:ext>
              </a:extLst>
            </p:cNvPr>
            <p:cNvSpPr/>
            <p:nvPr/>
          </p:nvSpPr>
          <p:spPr>
            <a:xfrm rot="10800000">
              <a:off x="1957058" y="2535725"/>
              <a:ext cx="304800" cy="2286000"/>
            </a:xfrm>
            <a:prstGeom prst="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5">
              <a:extLst>
                <a:ext uri="{FF2B5EF4-FFF2-40B4-BE49-F238E27FC236}">
                  <a16:creationId xmlns:a16="http://schemas.microsoft.com/office/drawing/2014/main" id="{B54C92BB-E9B9-4386-AA6E-1CE96680DB0C}"/>
                </a:ext>
              </a:extLst>
            </p:cNvPr>
            <p:cNvSpPr/>
            <p:nvPr/>
          </p:nvSpPr>
          <p:spPr>
            <a:xfrm rot="10800000">
              <a:off x="1652258" y="4821725"/>
              <a:ext cx="1371600" cy="533400"/>
            </a:xfrm>
            <a:prstGeom prst="roundRect">
              <a:avLst>
                <a:gd name="adj" fmla="val 354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lowchart: Magnetic Disk 29">
              <a:extLst>
                <a:ext uri="{FF2B5EF4-FFF2-40B4-BE49-F238E27FC236}">
                  <a16:creationId xmlns:a16="http://schemas.microsoft.com/office/drawing/2014/main" id="{593C9C09-AC56-4D2A-806C-F5F4393336DB}"/>
                </a:ext>
              </a:extLst>
            </p:cNvPr>
            <p:cNvSpPr/>
            <p:nvPr/>
          </p:nvSpPr>
          <p:spPr>
            <a:xfrm rot="10800000">
              <a:off x="1652258" y="5202725"/>
              <a:ext cx="1371600" cy="609600"/>
            </a:xfrm>
            <a:prstGeom prst="flowChartMagneticDisk">
              <a:avLst/>
            </a:prstGeom>
            <a:solidFill>
              <a:srgbClr val="FF99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rapezoid 30">
              <a:extLst>
                <a:ext uri="{FF2B5EF4-FFF2-40B4-BE49-F238E27FC236}">
                  <a16:creationId xmlns:a16="http://schemas.microsoft.com/office/drawing/2014/main" id="{707B195C-8CAB-4731-998D-A465CE00DAFA}"/>
                </a:ext>
              </a:extLst>
            </p:cNvPr>
            <p:cNvSpPr/>
            <p:nvPr/>
          </p:nvSpPr>
          <p:spPr>
            <a:xfrm>
              <a:off x="1729212" y="1330860"/>
              <a:ext cx="1215387" cy="1213164"/>
            </a:xfrm>
            <a:prstGeom prst="trapezoid">
              <a:avLst>
                <a:gd name="adj" fmla="val 38433"/>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Isosceles Triangle 31">
              <a:extLst>
                <a:ext uri="{FF2B5EF4-FFF2-40B4-BE49-F238E27FC236}">
                  <a16:creationId xmlns:a16="http://schemas.microsoft.com/office/drawing/2014/main" id="{7C1A5D7E-48A7-49B4-88B0-10B80B228FB9}"/>
                </a:ext>
              </a:extLst>
            </p:cNvPr>
            <p:cNvSpPr/>
            <p:nvPr/>
          </p:nvSpPr>
          <p:spPr>
            <a:xfrm>
              <a:off x="2189588" y="933262"/>
              <a:ext cx="285226" cy="397597"/>
            </a:xfrm>
            <a:prstGeom prst="triangle">
              <a:avLst>
                <a:gd name="adj" fmla="val 48824"/>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33410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39A2D95D-3F20-4A7D-B179-04E428F5B6A7}"/>
              </a:ext>
            </a:extLst>
          </p:cNvPr>
          <p:cNvGrpSpPr/>
          <p:nvPr/>
        </p:nvGrpSpPr>
        <p:grpSpPr>
          <a:xfrm>
            <a:off x="-1" y="0"/>
            <a:ext cx="12192001" cy="6858002"/>
            <a:chOff x="-1" y="0"/>
            <a:chExt cx="12192001" cy="6858002"/>
          </a:xfrm>
        </p:grpSpPr>
        <p:sp>
          <p:nvSpPr>
            <p:cNvPr id="9" name="Rectangle 8">
              <a:extLst>
                <a:ext uri="{FF2B5EF4-FFF2-40B4-BE49-F238E27FC236}">
                  <a16:creationId xmlns:a16="http://schemas.microsoft.com/office/drawing/2014/main" id="{538A9F7E-5EB5-4632-8633-A96EFCB01C32}"/>
                </a:ext>
              </a:extLst>
            </p:cNvPr>
            <p:cNvSpPr/>
            <p:nvPr/>
          </p:nvSpPr>
          <p:spPr>
            <a:xfrm>
              <a:off x="0" y="0"/>
              <a:ext cx="12192000" cy="6858000"/>
            </a:xfrm>
            <a:prstGeom prst="rect">
              <a:avLst/>
            </a:prstGeom>
            <a:gradFill flip="none" rotWithShape="1">
              <a:gsLst>
                <a:gs pos="21000">
                  <a:schemeClr val="accent4">
                    <a:lumMod val="0"/>
                    <a:lumOff val="100000"/>
                  </a:schemeClr>
                </a:gs>
                <a:gs pos="69000">
                  <a:schemeClr val="tx2">
                    <a:lumMod val="75000"/>
                  </a:schemeClr>
                </a:gs>
                <a:gs pos="45000">
                  <a:srgbClr val="4A2466"/>
                </a:gs>
                <a:gs pos="92000">
                  <a:srgbClr val="333300"/>
                </a:gs>
              </a:gsLst>
              <a:path path="circle">
                <a:fillToRect l="50000" t="-80000" r="50000" b="18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031109B3-AC64-4908-B762-7B6A8F1CEEA9}"/>
                </a:ext>
              </a:extLst>
            </p:cNvPr>
            <p:cNvSpPr txBox="1"/>
            <p:nvPr/>
          </p:nvSpPr>
          <p:spPr>
            <a:xfrm rot="5400000">
              <a:off x="-3136614" y="3136613"/>
              <a:ext cx="6858002" cy="584775"/>
            </a:xfrm>
            <a:prstGeom prst="rect">
              <a:avLst/>
            </a:prstGeom>
            <a:noFill/>
          </p:spPr>
          <p:txBody>
            <a:bodyPr wrap="square" rtlCol="0">
              <a:spAutoFit/>
            </a:bodyPr>
            <a:lstStyle/>
            <a:p>
              <a:pPr algn="ctr"/>
              <a:r>
                <a:rPr lang="en-US" sz="3200" dirty="0" err="1">
                  <a:solidFill>
                    <a:schemeClr val="accent5">
                      <a:lumMod val="50000"/>
                    </a:schemeClr>
                  </a:solidFill>
                  <a:latin typeface="Wingdings" pitchFamily="2" charset="2"/>
                </a:rPr>
                <a:t>aiaiaiaiaiaiaiaia</a:t>
              </a:r>
              <a:endParaRPr lang="en-US" sz="3200" dirty="0">
                <a:solidFill>
                  <a:schemeClr val="accent5">
                    <a:lumMod val="50000"/>
                  </a:schemeClr>
                </a:solidFill>
                <a:latin typeface="Wingdings" pitchFamily="2" charset="2"/>
              </a:endParaRPr>
            </a:p>
          </p:txBody>
        </p:sp>
        <p:sp>
          <p:nvSpPr>
            <p:cNvPr id="11" name="TextBox 10">
              <a:extLst>
                <a:ext uri="{FF2B5EF4-FFF2-40B4-BE49-F238E27FC236}">
                  <a16:creationId xmlns:a16="http://schemas.microsoft.com/office/drawing/2014/main" id="{9DD69B14-EFBD-4040-8433-5EE82B9E6B48}"/>
                </a:ext>
              </a:extLst>
            </p:cNvPr>
            <p:cNvSpPr txBox="1"/>
            <p:nvPr/>
          </p:nvSpPr>
          <p:spPr>
            <a:xfrm rot="5400000">
              <a:off x="8470611" y="3136613"/>
              <a:ext cx="6858002" cy="584775"/>
            </a:xfrm>
            <a:prstGeom prst="rect">
              <a:avLst/>
            </a:prstGeom>
            <a:noFill/>
          </p:spPr>
          <p:txBody>
            <a:bodyPr wrap="square" rtlCol="0">
              <a:spAutoFit/>
            </a:bodyPr>
            <a:lstStyle/>
            <a:p>
              <a:pPr algn="ctr"/>
              <a:r>
                <a:rPr lang="en-US" sz="3200" dirty="0" err="1">
                  <a:solidFill>
                    <a:schemeClr val="accent5">
                      <a:lumMod val="50000"/>
                    </a:schemeClr>
                  </a:solidFill>
                  <a:latin typeface="Wingdings" pitchFamily="2" charset="2"/>
                </a:rPr>
                <a:t>aiaiaiaiaiaiaiaia</a:t>
              </a:r>
              <a:endParaRPr lang="en-US" sz="3200" dirty="0">
                <a:solidFill>
                  <a:schemeClr val="accent5">
                    <a:lumMod val="50000"/>
                  </a:schemeClr>
                </a:solidFill>
                <a:latin typeface="Wingdings" pitchFamily="2" charset="2"/>
              </a:endParaRPr>
            </a:p>
          </p:txBody>
        </p:sp>
      </p:grpSp>
      <p:sp>
        <p:nvSpPr>
          <p:cNvPr id="39" name="TextBox 38"/>
          <p:cNvSpPr txBox="1"/>
          <p:nvPr/>
        </p:nvSpPr>
        <p:spPr>
          <a:xfrm>
            <a:off x="2601685" y="2601686"/>
            <a:ext cx="4953000" cy="2062103"/>
          </a:xfrm>
          <a:prstGeom prst="rect">
            <a:avLst/>
          </a:prstGeom>
          <a:noFill/>
        </p:spPr>
        <p:txBody>
          <a:bodyPr wrap="square" rtlCol="0">
            <a:spAutoFit/>
          </a:bodyPr>
          <a:lstStyle/>
          <a:p>
            <a:pPr marL="342900" indent="-342900" algn="ctr"/>
            <a:r>
              <a:rPr lang="en-US" sz="3200" dirty="0">
                <a:solidFill>
                  <a:srgbClr val="FFFF00"/>
                </a:solidFill>
              </a:rPr>
              <a:t>When one’s prayers seem repetitive maybe it is a time to examine your testimony of Christ</a:t>
            </a:r>
          </a:p>
        </p:txBody>
      </p:sp>
      <p:pic>
        <p:nvPicPr>
          <p:cNvPr id="3" name="Picture 2">
            <a:extLst>
              <a:ext uri="{FF2B5EF4-FFF2-40B4-BE49-F238E27FC236}">
                <a16:creationId xmlns:a16="http://schemas.microsoft.com/office/drawing/2014/main" id="{909D7E8F-B904-443A-A280-C395861EB9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00257" y="985157"/>
            <a:ext cx="3200400" cy="4800600"/>
          </a:xfrm>
          <a:prstGeom prst="rect">
            <a:avLst/>
          </a:prstGeom>
        </p:spPr>
      </p:pic>
      <p:pic>
        <p:nvPicPr>
          <p:cNvPr id="5122" name="Picture 2" descr="Image result for repeat gif">
            <a:extLst>
              <a:ext uri="{FF2B5EF4-FFF2-40B4-BE49-F238E27FC236}">
                <a16:creationId xmlns:a16="http://schemas.microsoft.com/office/drawing/2014/main" id="{4BB20532-5901-4A78-A6EB-A4C81FE8625D}"/>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29343" y="255815"/>
            <a:ext cx="3657600" cy="20574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Image result for repeat gif">
            <a:extLst>
              <a:ext uri="{FF2B5EF4-FFF2-40B4-BE49-F238E27FC236}">
                <a16:creationId xmlns:a16="http://schemas.microsoft.com/office/drawing/2014/main" id="{C5ADA120-FB39-4303-A232-08590653BA5D}"/>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09600" y="4418921"/>
            <a:ext cx="2925536" cy="2194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7305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500"/>
                                        <p:tgtEl>
                                          <p:spTgt spid="39"/>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1500"/>
                                        <p:tgtEl>
                                          <p:spTgt spid="3"/>
                                        </p:tgtEl>
                                      </p:cBhvr>
                                    </p:animEffect>
                                  </p:childTnLst>
                                </p:cTn>
                              </p:par>
                              <p:par>
                                <p:cTn id="11" presetID="10" presetClass="exit" presetSubtype="0" fill="hold" nodeType="withEffect">
                                  <p:stCondLst>
                                    <p:cond delay="0"/>
                                  </p:stCondLst>
                                  <p:childTnLst>
                                    <p:animEffect transition="out" filter="fade">
                                      <p:cBhvr>
                                        <p:cTn id="12" dur="500"/>
                                        <p:tgtEl>
                                          <p:spTgt spid="5124"/>
                                        </p:tgtEl>
                                      </p:cBhvr>
                                    </p:animEffect>
                                    <p:set>
                                      <p:cBhvr>
                                        <p:cTn id="13" dur="1" fill="hold">
                                          <p:stCondLst>
                                            <p:cond delay="499"/>
                                          </p:stCondLst>
                                        </p:cTn>
                                        <p:tgtEl>
                                          <p:spTgt spid="5124"/>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5122"/>
                                        </p:tgtEl>
                                      </p:cBhvr>
                                    </p:animEffect>
                                    <p:set>
                                      <p:cBhvr>
                                        <p:cTn id="16" dur="1" fill="hold">
                                          <p:stCondLst>
                                            <p:cond delay="499"/>
                                          </p:stCondLst>
                                        </p:cTn>
                                        <p:tgtEl>
                                          <p:spTgt spid="51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92278A41-E5E5-4E3A-A3E1-B9F4B4783BEC}"/>
              </a:ext>
            </a:extLst>
          </p:cNvPr>
          <p:cNvGrpSpPr/>
          <p:nvPr/>
        </p:nvGrpSpPr>
        <p:grpSpPr>
          <a:xfrm>
            <a:off x="-1" y="0"/>
            <a:ext cx="12192001" cy="6858002"/>
            <a:chOff x="-1" y="0"/>
            <a:chExt cx="12192001" cy="6858002"/>
          </a:xfrm>
        </p:grpSpPr>
        <p:sp>
          <p:nvSpPr>
            <p:cNvPr id="15" name="Rectangle 14">
              <a:extLst>
                <a:ext uri="{FF2B5EF4-FFF2-40B4-BE49-F238E27FC236}">
                  <a16:creationId xmlns:a16="http://schemas.microsoft.com/office/drawing/2014/main" id="{C1B1001D-86E6-4FED-B327-1E65F83FC08B}"/>
                </a:ext>
              </a:extLst>
            </p:cNvPr>
            <p:cNvSpPr/>
            <p:nvPr/>
          </p:nvSpPr>
          <p:spPr>
            <a:xfrm>
              <a:off x="0" y="0"/>
              <a:ext cx="12192000" cy="6858000"/>
            </a:xfrm>
            <a:prstGeom prst="rect">
              <a:avLst/>
            </a:prstGeom>
            <a:gradFill flip="none" rotWithShape="1">
              <a:gsLst>
                <a:gs pos="21000">
                  <a:schemeClr val="accent4">
                    <a:lumMod val="0"/>
                    <a:lumOff val="100000"/>
                  </a:schemeClr>
                </a:gs>
                <a:gs pos="69000">
                  <a:schemeClr val="tx2">
                    <a:lumMod val="75000"/>
                  </a:schemeClr>
                </a:gs>
                <a:gs pos="45000">
                  <a:srgbClr val="4A2466"/>
                </a:gs>
                <a:gs pos="92000">
                  <a:srgbClr val="333300"/>
                </a:gs>
              </a:gsLst>
              <a:path path="circle">
                <a:fillToRect l="50000" t="-80000" r="50000" b="18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2EB0AAAE-BA6A-4770-BF7A-1C3C758915A8}"/>
                </a:ext>
              </a:extLst>
            </p:cNvPr>
            <p:cNvSpPr txBox="1"/>
            <p:nvPr/>
          </p:nvSpPr>
          <p:spPr>
            <a:xfrm rot="5400000">
              <a:off x="-3136614" y="3136613"/>
              <a:ext cx="6858002" cy="584775"/>
            </a:xfrm>
            <a:prstGeom prst="rect">
              <a:avLst/>
            </a:prstGeom>
            <a:noFill/>
          </p:spPr>
          <p:txBody>
            <a:bodyPr wrap="square" rtlCol="0">
              <a:spAutoFit/>
            </a:bodyPr>
            <a:lstStyle/>
            <a:p>
              <a:pPr algn="ctr"/>
              <a:r>
                <a:rPr lang="en-US" sz="3200" dirty="0" err="1">
                  <a:solidFill>
                    <a:schemeClr val="accent5">
                      <a:lumMod val="50000"/>
                    </a:schemeClr>
                  </a:solidFill>
                  <a:latin typeface="Wingdings" pitchFamily="2" charset="2"/>
                </a:rPr>
                <a:t>aiaiaiaiaiaiaiaia</a:t>
              </a:r>
              <a:endParaRPr lang="en-US" sz="3200" dirty="0">
                <a:solidFill>
                  <a:schemeClr val="accent5">
                    <a:lumMod val="50000"/>
                  </a:schemeClr>
                </a:solidFill>
                <a:latin typeface="Wingdings" pitchFamily="2" charset="2"/>
              </a:endParaRPr>
            </a:p>
          </p:txBody>
        </p:sp>
        <p:sp>
          <p:nvSpPr>
            <p:cNvPr id="17" name="TextBox 16">
              <a:extLst>
                <a:ext uri="{FF2B5EF4-FFF2-40B4-BE49-F238E27FC236}">
                  <a16:creationId xmlns:a16="http://schemas.microsoft.com/office/drawing/2014/main" id="{1538D8BE-50A1-4229-9B9A-89E2A65A10AA}"/>
                </a:ext>
              </a:extLst>
            </p:cNvPr>
            <p:cNvSpPr txBox="1"/>
            <p:nvPr/>
          </p:nvSpPr>
          <p:spPr>
            <a:xfrm rot="5400000">
              <a:off x="8470611" y="3136613"/>
              <a:ext cx="6858002" cy="584775"/>
            </a:xfrm>
            <a:prstGeom prst="rect">
              <a:avLst/>
            </a:prstGeom>
            <a:noFill/>
          </p:spPr>
          <p:txBody>
            <a:bodyPr wrap="square" rtlCol="0">
              <a:spAutoFit/>
            </a:bodyPr>
            <a:lstStyle/>
            <a:p>
              <a:pPr algn="ctr"/>
              <a:r>
                <a:rPr lang="en-US" sz="3200" dirty="0" err="1">
                  <a:solidFill>
                    <a:schemeClr val="accent5">
                      <a:lumMod val="50000"/>
                    </a:schemeClr>
                  </a:solidFill>
                  <a:latin typeface="Wingdings" pitchFamily="2" charset="2"/>
                </a:rPr>
                <a:t>aiaiaiaiaiaiaiaia</a:t>
              </a:r>
              <a:endParaRPr lang="en-US" sz="3200" dirty="0">
                <a:solidFill>
                  <a:schemeClr val="accent5">
                    <a:lumMod val="50000"/>
                  </a:schemeClr>
                </a:solidFill>
                <a:latin typeface="Wingdings" pitchFamily="2" charset="2"/>
              </a:endParaRPr>
            </a:p>
          </p:txBody>
        </p:sp>
      </p:grpSp>
      <p:grpSp>
        <p:nvGrpSpPr>
          <p:cNvPr id="2" name="Group 18"/>
          <p:cNvGrpSpPr/>
          <p:nvPr/>
        </p:nvGrpSpPr>
        <p:grpSpPr>
          <a:xfrm>
            <a:off x="2895600" y="1600200"/>
            <a:ext cx="6629400" cy="4495800"/>
            <a:chOff x="228600" y="4267200"/>
            <a:chExt cx="6629400" cy="4876800"/>
          </a:xfrm>
        </p:grpSpPr>
        <p:sp>
          <p:nvSpPr>
            <p:cNvPr id="20" name="Rounded Rectangle 19"/>
            <p:cNvSpPr/>
            <p:nvPr/>
          </p:nvSpPr>
          <p:spPr>
            <a:xfrm>
              <a:off x="6324600" y="4419600"/>
              <a:ext cx="533400" cy="1295400"/>
            </a:xfrm>
            <a:prstGeom prst="roundRect">
              <a:avLst>
                <a:gd name="adj" fmla="val 10390"/>
              </a:avLst>
            </a:prstGeom>
            <a:solidFill>
              <a:srgbClr val="FFFFC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228600" y="4267200"/>
              <a:ext cx="6324600" cy="4876800"/>
            </a:xfrm>
            <a:prstGeom prst="roundRect">
              <a:avLst>
                <a:gd name="adj" fmla="val 10390"/>
              </a:avLst>
            </a:prstGeom>
            <a:solidFill>
              <a:srgbClr val="FFFFC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a:stCxn id="21" idx="0"/>
              <a:endCxn id="21" idx="2"/>
            </p:cNvCxnSpPr>
            <p:nvPr/>
          </p:nvCxnSpPr>
          <p:spPr>
            <a:xfrm>
              <a:off x="3390900" y="4267200"/>
              <a:ext cx="0" cy="487680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grpSp>
      <p:grpSp>
        <p:nvGrpSpPr>
          <p:cNvPr id="3" name="Group 36"/>
          <p:cNvGrpSpPr/>
          <p:nvPr/>
        </p:nvGrpSpPr>
        <p:grpSpPr>
          <a:xfrm>
            <a:off x="3276600" y="1828800"/>
            <a:ext cx="2514600" cy="4038600"/>
            <a:chOff x="1752600" y="1828800"/>
            <a:chExt cx="2514600" cy="4038600"/>
          </a:xfrm>
        </p:grpSpPr>
        <p:sp>
          <p:nvSpPr>
            <p:cNvPr id="23" name="Rectangle 22"/>
            <p:cNvSpPr/>
            <p:nvPr/>
          </p:nvSpPr>
          <p:spPr>
            <a:xfrm>
              <a:off x="1752600" y="1828800"/>
              <a:ext cx="2514600" cy="4038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fontAlgn="base">
                <a:buAutoNum type="arabicPeriod"/>
              </a:pPr>
              <a:endParaRPr lang="en-US" dirty="0">
                <a:solidFill>
                  <a:schemeClr val="bg1"/>
                </a:solidFill>
              </a:endParaRPr>
            </a:p>
          </p:txBody>
        </p:sp>
        <p:sp>
          <p:nvSpPr>
            <p:cNvPr id="25" name="TextBox 24"/>
            <p:cNvSpPr txBox="1"/>
            <p:nvPr/>
          </p:nvSpPr>
          <p:spPr>
            <a:xfrm>
              <a:off x="1752600" y="1828800"/>
              <a:ext cx="2438400" cy="3847207"/>
            </a:xfrm>
            <a:prstGeom prst="rect">
              <a:avLst/>
            </a:prstGeom>
            <a:noFill/>
          </p:spPr>
          <p:txBody>
            <a:bodyPr wrap="square" rtlCol="0">
              <a:spAutoFit/>
            </a:bodyPr>
            <a:lstStyle/>
            <a:p>
              <a:pPr marL="342900" indent="-342900"/>
              <a:r>
                <a:rPr lang="en-US" sz="2400" dirty="0"/>
                <a:t>9. </a:t>
              </a:r>
              <a:r>
                <a:rPr lang="en-US" sz="2000" dirty="0"/>
                <a:t>If men procrastinate their repentance and fail to “prepare for eternity,” the “night of darkness wherein there can be no labor performed” overtake them </a:t>
              </a:r>
            </a:p>
            <a:p>
              <a:pPr marL="342900" indent="-342900"/>
              <a:r>
                <a:rPr lang="en-US" sz="2000" dirty="0"/>
                <a:t>Alma 34:33</a:t>
              </a:r>
            </a:p>
          </p:txBody>
        </p:sp>
      </p:grpSp>
      <p:grpSp>
        <p:nvGrpSpPr>
          <p:cNvPr id="4" name="Group 37"/>
          <p:cNvGrpSpPr/>
          <p:nvPr/>
        </p:nvGrpSpPr>
        <p:grpSpPr>
          <a:xfrm>
            <a:off x="6248400" y="1828800"/>
            <a:ext cx="2590800" cy="4038600"/>
            <a:chOff x="4724400" y="1828800"/>
            <a:chExt cx="2590800" cy="4038600"/>
          </a:xfrm>
        </p:grpSpPr>
        <p:sp>
          <p:nvSpPr>
            <p:cNvPr id="24" name="Rectangle 23"/>
            <p:cNvSpPr/>
            <p:nvPr/>
          </p:nvSpPr>
          <p:spPr>
            <a:xfrm>
              <a:off x="4800600" y="1828800"/>
              <a:ext cx="2514600" cy="4038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4724400" y="1828800"/>
              <a:ext cx="2590800" cy="3785652"/>
            </a:xfrm>
            <a:prstGeom prst="rect">
              <a:avLst/>
            </a:prstGeom>
            <a:noFill/>
          </p:spPr>
          <p:txBody>
            <a:bodyPr wrap="square" rtlCol="0">
              <a:spAutoFit/>
            </a:bodyPr>
            <a:lstStyle/>
            <a:p>
              <a:pPr marL="342900" indent="-342900"/>
              <a:r>
                <a:rPr lang="en-US" sz="2400" dirty="0"/>
                <a:t>10</a:t>
              </a:r>
              <a:r>
                <a:rPr lang="en-US" dirty="0"/>
                <a:t>. Men cannot repent when “brought to that awful crisis” (death? judgment?) and return to God, because the “same spirit” that possesses a man’s body at the time he goes out of this life has power to possess his body in that eternal world </a:t>
              </a:r>
            </a:p>
            <a:p>
              <a:pPr marL="342900" indent="-342900"/>
              <a:r>
                <a:rPr lang="en-US" dirty="0"/>
                <a:t>Alma 34:34</a:t>
              </a:r>
            </a:p>
          </p:txBody>
        </p:sp>
      </p:grpSp>
      <p:grpSp>
        <p:nvGrpSpPr>
          <p:cNvPr id="18" name="Group 17">
            <a:extLst>
              <a:ext uri="{FF2B5EF4-FFF2-40B4-BE49-F238E27FC236}">
                <a16:creationId xmlns:a16="http://schemas.microsoft.com/office/drawing/2014/main" id="{763F5EA1-3C3D-4671-A6D5-910E45FDEA3C}"/>
              </a:ext>
            </a:extLst>
          </p:cNvPr>
          <p:cNvGrpSpPr/>
          <p:nvPr/>
        </p:nvGrpSpPr>
        <p:grpSpPr>
          <a:xfrm rot="14607226">
            <a:off x="9389636" y="3525150"/>
            <a:ext cx="556302" cy="2657245"/>
            <a:chOff x="1652258" y="933262"/>
            <a:chExt cx="1371600" cy="4879063"/>
          </a:xfrm>
        </p:grpSpPr>
        <p:sp>
          <p:nvSpPr>
            <p:cNvPr id="19" name="Rectangle 18">
              <a:extLst>
                <a:ext uri="{FF2B5EF4-FFF2-40B4-BE49-F238E27FC236}">
                  <a16:creationId xmlns:a16="http://schemas.microsoft.com/office/drawing/2014/main" id="{E58D672F-83C4-4B4A-831D-F368B601D830}"/>
                </a:ext>
              </a:extLst>
            </p:cNvPr>
            <p:cNvSpPr/>
            <p:nvPr/>
          </p:nvSpPr>
          <p:spPr>
            <a:xfrm rot="10800000">
              <a:off x="1728458" y="2535725"/>
              <a:ext cx="1219200" cy="23622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038ADCC-570C-4AD4-A676-3B5002E3860A}"/>
                </a:ext>
              </a:extLst>
            </p:cNvPr>
            <p:cNvSpPr/>
            <p:nvPr/>
          </p:nvSpPr>
          <p:spPr>
            <a:xfrm rot="10800000">
              <a:off x="2490458" y="2535725"/>
              <a:ext cx="304800" cy="2286000"/>
            </a:xfrm>
            <a:prstGeom prst="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DFD0CBCA-C311-4F52-AC84-81461A42111B}"/>
                </a:ext>
              </a:extLst>
            </p:cNvPr>
            <p:cNvSpPr/>
            <p:nvPr/>
          </p:nvSpPr>
          <p:spPr>
            <a:xfrm rot="10800000">
              <a:off x="1957058" y="2535725"/>
              <a:ext cx="304800" cy="2286000"/>
            </a:xfrm>
            <a:prstGeom prst="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5">
              <a:extLst>
                <a:ext uri="{FF2B5EF4-FFF2-40B4-BE49-F238E27FC236}">
                  <a16:creationId xmlns:a16="http://schemas.microsoft.com/office/drawing/2014/main" id="{AC2999A9-9162-4B23-B891-B14EB4234C1F}"/>
                </a:ext>
              </a:extLst>
            </p:cNvPr>
            <p:cNvSpPr/>
            <p:nvPr/>
          </p:nvSpPr>
          <p:spPr>
            <a:xfrm rot="10800000">
              <a:off x="1652258" y="4821725"/>
              <a:ext cx="1371600" cy="533400"/>
            </a:xfrm>
            <a:prstGeom prst="roundRect">
              <a:avLst>
                <a:gd name="adj" fmla="val 354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lowchart: Magnetic Disk 29">
              <a:extLst>
                <a:ext uri="{FF2B5EF4-FFF2-40B4-BE49-F238E27FC236}">
                  <a16:creationId xmlns:a16="http://schemas.microsoft.com/office/drawing/2014/main" id="{B3F508D1-CFA6-43E4-BA0F-27B34426F598}"/>
                </a:ext>
              </a:extLst>
            </p:cNvPr>
            <p:cNvSpPr/>
            <p:nvPr/>
          </p:nvSpPr>
          <p:spPr>
            <a:xfrm rot="10800000">
              <a:off x="1652258" y="5202725"/>
              <a:ext cx="1371600" cy="609600"/>
            </a:xfrm>
            <a:prstGeom prst="flowChartMagneticDisk">
              <a:avLst/>
            </a:prstGeom>
            <a:solidFill>
              <a:srgbClr val="FF99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rapezoid 30">
              <a:extLst>
                <a:ext uri="{FF2B5EF4-FFF2-40B4-BE49-F238E27FC236}">
                  <a16:creationId xmlns:a16="http://schemas.microsoft.com/office/drawing/2014/main" id="{090518E9-2C58-402C-B670-2B4869C36B53}"/>
                </a:ext>
              </a:extLst>
            </p:cNvPr>
            <p:cNvSpPr/>
            <p:nvPr/>
          </p:nvSpPr>
          <p:spPr>
            <a:xfrm>
              <a:off x="1729212" y="1330860"/>
              <a:ext cx="1215387" cy="1213164"/>
            </a:xfrm>
            <a:prstGeom prst="trapezoid">
              <a:avLst>
                <a:gd name="adj" fmla="val 38433"/>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Isosceles Triangle 31">
              <a:extLst>
                <a:ext uri="{FF2B5EF4-FFF2-40B4-BE49-F238E27FC236}">
                  <a16:creationId xmlns:a16="http://schemas.microsoft.com/office/drawing/2014/main" id="{005F2873-69D8-4A82-8A54-4E9692884ADE}"/>
                </a:ext>
              </a:extLst>
            </p:cNvPr>
            <p:cNvSpPr/>
            <p:nvPr/>
          </p:nvSpPr>
          <p:spPr>
            <a:xfrm>
              <a:off x="2189588" y="933262"/>
              <a:ext cx="285226" cy="397597"/>
            </a:xfrm>
            <a:prstGeom prst="triangle">
              <a:avLst>
                <a:gd name="adj" fmla="val 48824"/>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04124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EE4A4931-ADC1-42E9-9158-839D40C64481}"/>
              </a:ext>
            </a:extLst>
          </p:cNvPr>
          <p:cNvGrpSpPr/>
          <p:nvPr/>
        </p:nvGrpSpPr>
        <p:grpSpPr>
          <a:xfrm>
            <a:off x="-1" y="0"/>
            <a:ext cx="12192001" cy="6858002"/>
            <a:chOff x="-1" y="0"/>
            <a:chExt cx="12192001" cy="6858002"/>
          </a:xfrm>
        </p:grpSpPr>
        <p:sp>
          <p:nvSpPr>
            <p:cNvPr id="11" name="Rectangle 10">
              <a:extLst>
                <a:ext uri="{FF2B5EF4-FFF2-40B4-BE49-F238E27FC236}">
                  <a16:creationId xmlns:a16="http://schemas.microsoft.com/office/drawing/2014/main" id="{C30D3B44-8214-4F29-92EE-171B8F498297}"/>
                </a:ext>
              </a:extLst>
            </p:cNvPr>
            <p:cNvSpPr/>
            <p:nvPr/>
          </p:nvSpPr>
          <p:spPr>
            <a:xfrm>
              <a:off x="0" y="0"/>
              <a:ext cx="12192000" cy="6858000"/>
            </a:xfrm>
            <a:prstGeom prst="rect">
              <a:avLst/>
            </a:prstGeom>
            <a:gradFill flip="none" rotWithShape="1">
              <a:gsLst>
                <a:gs pos="21000">
                  <a:schemeClr val="accent4">
                    <a:lumMod val="0"/>
                    <a:lumOff val="100000"/>
                  </a:schemeClr>
                </a:gs>
                <a:gs pos="69000">
                  <a:schemeClr val="tx2">
                    <a:lumMod val="75000"/>
                  </a:schemeClr>
                </a:gs>
                <a:gs pos="45000">
                  <a:srgbClr val="4A2466"/>
                </a:gs>
                <a:gs pos="92000">
                  <a:srgbClr val="333300"/>
                </a:gs>
              </a:gsLst>
              <a:path path="circle">
                <a:fillToRect l="50000" t="-80000" r="50000" b="18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E38E6258-D8A3-4BA0-BD82-1D2CBA4DA5F0}"/>
                </a:ext>
              </a:extLst>
            </p:cNvPr>
            <p:cNvSpPr txBox="1"/>
            <p:nvPr/>
          </p:nvSpPr>
          <p:spPr>
            <a:xfrm rot="5400000">
              <a:off x="-3136614" y="3136613"/>
              <a:ext cx="6858002" cy="584775"/>
            </a:xfrm>
            <a:prstGeom prst="rect">
              <a:avLst/>
            </a:prstGeom>
            <a:noFill/>
          </p:spPr>
          <p:txBody>
            <a:bodyPr wrap="square" rtlCol="0">
              <a:spAutoFit/>
            </a:bodyPr>
            <a:lstStyle/>
            <a:p>
              <a:pPr algn="ctr"/>
              <a:r>
                <a:rPr lang="en-US" sz="3200" dirty="0" err="1">
                  <a:solidFill>
                    <a:schemeClr val="accent5">
                      <a:lumMod val="50000"/>
                    </a:schemeClr>
                  </a:solidFill>
                  <a:latin typeface="Wingdings" pitchFamily="2" charset="2"/>
                </a:rPr>
                <a:t>aiaiaiaiaiaiaiaia</a:t>
              </a:r>
              <a:endParaRPr lang="en-US" sz="3200" dirty="0">
                <a:solidFill>
                  <a:schemeClr val="accent5">
                    <a:lumMod val="50000"/>
                  </a:schemeClr>
                </a:solidFill>
                <a:latin typeface="Wingdings" pitchFamily="2" charset="2"/>
              </a:endParaRPr>
            </a:p>
          </p:txBody>
        </p:sp>
        <p:sp>
          <p:nvSpPr>
            <p:cNvPr id="13" name="TextBox 12">
              <a:extLst>
                <a:ext uri="{FF2B5EF4-FFF2-40B4-BE49-F238E27FC236}">
                  <a16:creationId xmlns:a16="http://schemas.microsoft.com/office/drawing/2014/main" id="{59BDBE98-1804-403B-83A9-E6C5BEED68A4}"/>
                </a:ext>
              </a:extLst>
            </p:cNvPr>
            <p:cNvSpPr txBox="1"/>
            <p:nvPr/>
          </p:nvSpPr>
          <p:spPr>
            <a:xfrm rot="5400000">
              <a:off x="8470611" y="3136613"/>
              <a:ext cx="6858002" cy="584775"/>
            </a:xfrm>
            <a:prstGeom prst="rect">
              <a:avLst/>
            </a:prstGeom>
            <a:noFill/>
          </p:spPr>
          <p:txBody>
            <a:bodyPr wrap="square" rtlCol="0">
              <a:spAutoFit/>
            </a:bodyPr>
            <a:lstStyle/>
            <a:p>
              <a:pPr algn="ctr"/>
              <a:r>
                <a:rPr lang="en-US" sz="3200" dirty="0" err="1">
                  <a:solidFill>
                    <a:schemeClr val="accent5">
                      <a:lumMod val="50000"/>
                    </a:schemeClr>
                  </a:solidFill>
                  <a:latin typeface="Wingdings" pitchFamily="2" charset="2"/>
                </a:rPr>
                <a:t>aiaiaiaiaiaiaiaia</a:t>
              </a:r>
              <a:endParaRPr lang="en-US" sz="3200" dirty="0">
                <a:solidFill>
                  <a:schemeClr val="accent5">
                    <a:lumMod val="50000"/>
                  </a:schemeClr>
                </a:solidFill>
                <a:latin typeface="Wingdings" pitchFamily="2" charset="2"/>
              </a:endParaRPr>
            </a:p>
          </p:txBody>
        </p:sp>
      </p:grpSp>
      <p:sp>
        <p:nvSpPr>
          <p:cNvPr id="8" name="TextBox 7"/>
          <p:cNvSpPr txBox="1"/>
          <p:nvPr/>
        </p:nvSpPr>
        <p:spPr>
          <a:xfrm>
            <a:off x="1030310" y="381000"/>
            <a:ext cx="7732690" cy="2677656"/>
          </a:xfrm>
          <a:prstGeom prst="rect">
            <a:avLst/>
          </a:prstGeom>
          <a:noFill/>
        </p:spPr>
        <p:txBody>
          <a:bodyPr wrap="square" rtlCol="0">
            <a:spAutoFit/>
          </a:bodyPr>
          <a:lstStyle/>
          <a:p>
            <a:r>
              <a:rPr lang="en-US" sz="2400" dirty="0">
                <a:solidFill>
                  <a:srgbClr val="FFFF00"/>
                </a:solidFill>
              </a:rPr>
              <a:t>Procrastination is the thief of eternal life. </a:t>
            </a:r>
          </a:p>
          <a:p>
            <a:endParaRPr lang="en-US" sz="2400" dirty="0">
              <a:solidFill>
                <a:srgbClr val="FFFF00"/>
              </a:solidFill>
            </a:endParaRPr>
          </a:p>
          <a:p>
            <a:r>
              <a:rPr lang="en-US" sz="2400" dirty="0">
                <a:solidFill>
                  <a:srgbClr val="FFFF00"/>
                </a:solidFill>
              </a:rPr>
              <a:t>One may find that putting off repentance until later strengthens a poor habit and lessens the ability to change</a:t>
            </a:r>
          </a:p>
          <a:p>
            <a:endParaRPr lang="en-US" sz="2400" dirty="0">
              <a:solidFill>
                <a:srgbClr val="FFFF00"/>
              </a:solidFill>
            </a:endParaRPr>
          </a:p>
          <a:p>
            <a:r>
              <a:rPr lang="en-US" sz="2400" dirty="0">
                <a:solidFill>
                  <a:srgbClr val="FFFF00"/>
                </a:solidFill>
              </a:rPr>
              <a:t>“If we do not improve ourselves during this period of time, then it will be too late.”</a:t>
            </a:r>
          </a:p>
        </p:txBody>
      </p:sp>
      <p:sp>
        <p:nvSpPr>
          <p:cNvPr id="9" name="Rectangle 8"/>
          <p:cNvSpPr/>
          <p:nvPr/>
        </p:nvSpPr>
        <p:spPr>
          <a:xfrm>
            <a:off x="4546242" y="3646868"/>
            <a:ext cx="6018727" cy="2862322"/>
          </a:xfrm>
          <a:prstGeom prst="rect">
            <a:avLst/>
          </a:prstGeom>
        </p:spPr>
        <p:txBody>
          <a:bodyPr wrap="square">
            <a:spAutoFit/>
          </a:bodyPr>
          <a:lstStyle/>
          <a:p>
            <a:r>
              <a:rPr lang="en-US" sz="2000" i="1" dirty="0">
                <a:solidFill>
                  <a:schemeClr val="bg1"/>
                </a:solidFill>
              </a:rPr>
              <a:t>“But behold, your days of probation are past; ye have</a:t>
            </a:r>
            <a:r>
              <a:rPr lang="en-US" sz="2000" i="1" baseline="30000" dirty="0">
                <a:solidFill>
                  <a:schemeClr val="bg1"/>
                </a:solidFill>
              </a:rPr>
              <a:t> </a:t>
            </a:r>
            <a:r>
              <a:rPr lang="en-US" sz="2000" i="1" dirty="0">
                <a:solidFill>
                  <a:schemeClr val="bg1"/>
                </a:solidFill>
              </a:rPr>
              <a:t>procrastinated the day of your salvation until it is everlastingly too late, and your destruction is made sure; yea, for ye have sought all the days of your lives for that which ye could not obtain; and ye have sought for happiness in doing iniquity, which thing is</a:t>
            </a:r>
            <a:r>
              <a:rPr lang="en-US" sz="2000" i="1" baseline="30000" dirty="0">
                <a:solidFill>
                  <a:schemeClr val="bg1"/>
                </a:solidFill>
              </a:rPr>
              <a:t> </a:t>
            </a:r>
            <a:r>
              <a:rPr lang="en-US" sz="2000" i="1" dirty="0">
                <a:solidFill>
                  <a:schemeClr val="bg1"/>
                </a:solidFill>
              </a:rPr>
              <a:t>contrary to the nature of that righteousness which is in our great and Eternal Head.”</a:t>
            </a:r>
          </a:p>
          <a:p>
            <a:r>
              <a:rPr lang="en-US" sz="2000" i="1" dirty="0">
                <a:solidFill>
                  <a:schemeClr val="bg1"/>
                </a:solidFill>
              </a:rPr>
              <a:t>Helaman 13:38</a:t>
            </a:r>
          </a:p>
        </p:txBody>
      </p:sp>
      <p:pic>
        <p:nvPicPr>
          <p:cNvPr id="35842" name="Picture 2" descr="http://www.self.com/images/health/2008/05/procrastination-hear494.jpg"/>
          <p:cNvPicPr>
            <a:picLocks noChangeAspect="1" noChangeArrowheads="1"/>
          </p:cNvPicPr>
          <p:nvPr/>
        </p:nvPicPr>
        <p:blipFill>
          <a:blip r:embed="rId2" cstate="print"/>
          <a:srcRect/>
          <a:stretch>
            <a:fillRect/>
          </a:stretch>
        </p:blipFill>
        <p:spPr bwMode="auto">
          <a:xfrm>
            <a:off x="948743" y="4067578"/>
            <a:ext cx="3181350" cy="1854715"/>
          </a:xfrm>
          <a:prstGeom prst="rect">
            <a:avLst/>
          </a:prstGeom>
          <a:noFill/>
        </p:spPr>
      </p:pic>
      <p:grpSp>
        <p:nvGrpSpPr>
          <p:cNvPr id="14" name="Group 3">
            <a:extLst>
              <a:ext uri="{FF2B5EF4-FFF2-40B4-BE49-F238E27FC236}">
                <a16:creationId xmlns:a16="http://schemas.microsoft.com/office/drawing/2014/main" id="{FAF5ECD4-5969-43D6-B024-F35107CFF5BD}"/>
              </a:ext>
            </a:extLst>
          </p:cNvPr>
          <p:cNvGrpSpPr/>
          <p:nvPr/>
        </p:nvGrpSpPr>
        <p:grpSpPr>
          <a:xfrm>
            <a:off x="8703052" y="256414"/>
            <a:ext cx="2409724" cy="3401185"/>
            <a:chOff x="71718" y="1120588"/>
            <a:chExt cx="3070535" cy="5697981"/>
          </a:xfrm>
        </p:grpSpPr>
        <p:grpSp>
          <p:nvGrpSpPr>
            <p:cNvPr id="15" name="Group 13">
              <a:extLst>
                <a:ext uri="{FF2B5EF4-FFF2-40B4-BE49-F238E27FC236}">
                  <a16:creationId xmlns:a16="http://schemas.microsoft.com/office/drawing/2014/main" id="{A72E69A7-AC4D-4DE8-B02F-0D5EDE67F116}"/>
                </a:ext>
              </a:extLst>
            </p:cNvPr>
            <p:cNvGrpSpPr/>
            <p:nvPr/>
          </p:nvGrpSpPr>
          <p:grpSpPr>
            <a:xfrm>
              <a:off x="71718" y="1120588"/>
              <a:ext cx="3048000" cy="4572000"/>
              <a:chOff x="838200" y="1066800"/>
              <a:chExt cx="2438400" cy="3352800"/>
            </a:xfrm>
          </p:grpSpPr>
          <p:sp>
            <p:nvSpPr>
              <p:cNvPr id="17" name="Rounded Rectangle 61">
                <a:extLst>
                  <a:ext uri="{FF2B5EF4-FFF2-40B4-BE49-F238E27FC236}">
                    <a16:creationId xmlns:a16="http://schemas.microsoft.com/office/drawing/2014/main" id="{A7D47B8B-0438-44BD-A630-D83CE000CAD0}"/>
                  </a:ext>
                </a:extLst>
              </p:cNvPr>
              <p:cNvSpPr/>
              <p:nvPr/>
            </p:nvSpPr>
            <p:spPr>
              <a:xfrm>
                <a:off x="1066800" y="12954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2">
                <a:extLst>
                  <a:ext uri="{FF2B5EF4-FFF2-40B4-BE49-F238E27FC236}">
                    <a16:creationId xmlns:a16="http://schemas.microsoft.com/office/drawing/2014/main" id="{0A140402-3CB8-4285-B0D8-AE82DE55A5A3}"/>
                  </a:ext>
                </a:extLst>
              </p:cNvPr>
              <p:cNvSpPr/>
              <p:nvPr/>
            </p:nvSpPr>
            <p:spPr>
              <a:xfrm>
                <a:off x="1143000" y="12192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3">
                <a:extLst>
                  <a:ext uri="{FF2B5EF4-FFF2-40B4-BE49-F238E27FC236}">
                    <a16:creationId xmlns:a16="http://schemas.microsoft.com/office/drawing/2014/main" id="{A51625F2-013E-4F52-93D7-655C2E084297}"/>
                  </a:ext>
                </a:extLst>
              </p:cNvPr>
              <p:cNvSpPr/>
              <p:nvPr/>
            </p:nvSpPr>
            <p:spPr>
              <a:xfrm>
                <a:off x="1219200" y="11430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4">
                <a:extLst>
                  <a:ext uri="{FF2B5EF4-FFF2-40B4-BE49-F238E27FC236}">
                    <a16:creationId xmlns:a16="http://schemas.microsoft.com/office/drawing/2014/main" id="{60A6B3F9-B250-4687-956B-07648C67EDCD}"/>
                  </a:ext>
                </a:extLst>
              </p:cNvPr>
              <p:cNvSpPr/>
              <p:nvPr/>
            </p:nvSpPr>
            <p:spPr>
              <a:xfrm>
                <a:off x="1295400" y="10668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onut 5">
                <a:extLst>
                  <a:ext uri="{FF2B5EF4-FFF2-40B4-BE49-F238E27FC236}">
                    <a16:creationId xmlns:a16="http://schemas.microsoft.com/office/drawing/2014/main" id="{B3B99619-AC26-447D-AF7C-DDEE9F9F039F}"/>
                  </a:ext>
                </a:extLst>
              </p:cNvPr>
              <p:cNvSpPr/>
              <p:nvPr/>
            </p:nvSpPr>
            <p:spPr>
              <a:xfrm>
                <a:off x="838200" y="1676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Donut 6">
                <a:extLst>
                  <a:ext uri="{FF2B5EF4-FFF2-40B4-BE49-F238E27FC236}">
                    <a16:creationId xmlns:a16="http://schemas.microsoft.com/office/drawing/2014/main" id="{6BF85F83-B485-47A6-BC9B-B17450444D59}"/>
                  </a:ext>
                </a:extLst>
              </p:cNvPr>
              <p:cNvSpPr/>
              <p:nvPr/>
            </p:nvSpPr>
            <p:spPr>
              <a:xfrm>
                <a:off x="838200" y="2438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Donut 7">
                <a:extLst>
                  <a:ext uri="{FF2B5EF4-FFF2-40B4-BE49-F238E27FC236}">
                    <a16:creationId xmlns:a16="http://schemas.microsoft.com/office/drawing/2014/main" id="{878AB2B9-0681-4DFE-A872-CC834A5E337F}"/>
                  </a:ext>
                </a:extLst>
              </p:cNvPr>
              <p:cNvSpPr/>
              <p:nvPr/>
            </p:nvSpPr>
            <p:spPr>
              <a:xfrm>
                <a:off x="838200" y="3200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Plaque 8">
                <a:extLst>
                  <a:ext uri="{FF2B5EF4-FFF2-40B4-BE49-F238E27FC236}">
                    <a16:creationId xmlns:a16="http://schemas.microsoft.com/office/drawing/2014/main" id="{885B0F34-49CD-4B80-85BE-4744763EDD1B}"/>
                  </a:ext>
                </a:extLst>
              </p:cNvPr>
              <p:cNvSpPr/>
              <p:nvPr/>
            </p:nvSpPr>
            <p:spPr>
              <a:xfrm>
                <a:off x="990600" y="1981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laque 9">
                <a:extLst>
                  <a:ext uri="{FF2B5EF4-FFF2-40B4-BE49-F238E27FC236}">
                    <a16:creationId xmlns:a16="http://schemas.microsoft.com/office/drawing/2014/main" id="{FE8288C5-52C2-47F5-B39B-0B7E5C333615}"/>
                  </a:ext>
                </a:extLst>
              </p:cNvPr>
              <p:cNvSpPr/>
              <p:nvPr/>
            </p:nvSpPr>
            <p:spPr>
              <a:xfrm>
                <a:off x="990600" y="2743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laque 10">
                <a:extLst>
                  <a:ext uri="{FF2B5EF4-FFF2-40B4-BE49-F238E27FC236}">
                    <a16:creationId xmlns:a16="http://schemas.microsoft.com/office/drawing/2014/main" id="{480AB284-8F66-43DC-8BD0-0A98CD406374}"/>
                  </a:ext>
                </a:extLst>
              </p:cNvPr>
              <p:cNvSpPr/>
              <p:nvPr/>
            </p:nvSpPr>
            <p:spPr>
              <a:xfrm>
                <a:off x="990600" y="3505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3FBEDDE4-BA58-4027-85C1-E594A0553A71}"/>
                </a:ext>
              </a:extLst>
            </p:cNvPr>
            <p:cNvSpPr txBox="1"/>
            <p:nvPr/>
          </p:nvSpPr>
          <p:spPr>
            <a:xfrm>
              <a:off x="762598" y="1254182"/>
              <a:ext cx="2379655" cy="5564387"/>
            </a:xfrm>
            <a:prstGeom prst="rect">
              <a:avLst/>
            </a:prstGeom>
            <a:noFill/>
          </p:spPr>
          <p:txBody>
            <a:bodyPr wrap="square" rtlCol="0">
              <a:spAutoFit/>
            </a:bodyPr>
            <a:lstStyle/>
            <a:p>
              <a:pPr algn="ctr"/>
              <a:r>
                <a:rPr lang="en-US" sz="1600" b="1" dirty="0"/>
                <a:t>This life is the time for us to prepare to meet God. If we procrastinate the day of our repentance, we will become subject to the spirit of the devil.</a:t>
              </a:r>
              <a:endParaRPr lang="en-US" sz="1600" b="1" dirty="0">
                <a:solidFill>
                  <a:schemeClr val="bg2">
                    <a:lumMod val="25000"/>
                  </a:schemeClr>
                </a:solidFill>
                <a:latin typeface="Tempus Sans ITC" pitchFamily="82" charset="0"/>
              </a:endParaRPr>
            </a:p>
          </p:txBody>
        </p:sp>
      </p:grpSp>
    </p:spTree>
    <p:extLst>
      <p:ext uri="{BB962C8B-B14F-4D97-AF65-F5344CB8AC3E}">
        <p14:creationId xmlns:p14="http://schemas.microsoft.com/office/powerpoint/2010/main" val="3682401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35842"/>
                                        </p:tgtEl>
                                        <p:attrNameLst>
                                          <p:attrName>style.visibility</p:attrName>
                                        </p:attrNameLst>
                                      </p:cBhvr>
                                      <p:to>
                                        <p:strVal val="visible"/>
                                      </p:to>
                                    </p:set>
                                    <p:animEffect transition="in" filter="fade">
                                      <p:cBhvr>
                                        <p:cTn id="13" dur="2000"/>
                                        <p:tgtEl>
                                          <p:spTgt spid="35842"/>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69A594F7-3DD6-4454-8348-E351D727DCE3}"/>
              </a:ext>
            </a:extLst>
          </p:cNvPr>
          <p:cNvGrpSpPr/>
          <p:nvPr/>
        </p:nvGrpSpPr>
        <p:grpSpPr>
          <a:xfrm>
            <a:off x="-1" y="0"/>
            <a:ext cx="12192001" cy="6858002"/>
            <a:chOff x="-1" y="0"/>
            <a:chExt cx="12192001" cy="6858002"/>
          </a:xfrm>
        </p:grpSpPr>
        <p:sp>
          <p:nvSpPr>
            <p:cNvPr id="16" name="Rectangle 15">
              <a:extLst>
                <a:ext uri="{FF2B5EF4-FFF2-40B4-BE49-F238E27FC236}">
                  <a16:creationId xmlns:a16="http://schemas.microsoft.com/office/drawing/2014/main" id="{493C4895-E436-4AE4-B52C-898EC1A8977B}"/>
                </a:ext>
              </a:extLst>
            </p:cNvPr>
            <p:cNvSpPr/>
            <p:nvPr/>
          </p:nvSpPr>
          <p:spPr>
            <a:xfrm>
              <a:off x="0" y="0"/>
              <a:ext cx="12192000" cy="6858000"/>
            </a:xfrm>
            <a:prstGeom prst="rect">
              <a:avLst/>
            </a:prstGeom>
            <a:gradFill flip="none" rotWithShape="1">
              <a:gsLst>
                <a:gs pos="21000">
                  <a:schemeClr val="accent4">
                    <a:lumMod val="0"/>
                    <a:lumOff val="100000"/>
                  </a:schemeClr>
                </a:gs>
                <a:gs pos="69000">
                  <a:schemeClr val="tx2">
                    <a:lumMod val="75000"/>
                  </a:schemeClr>
                </a:gs>
                <a:gs pos="45000">
                  <a:srgbClr val="4A2466"/>
                </a:gs>
                <a:gs pos="92000">
                  <a:srgbClr val="333300"/>
                </a:gs>
              </a:gsLst>
              <a:path path="circle">
                <a:fillToRect l="50000" t="-80000" r="50000" b="18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B44C1344-7BF8-4E2E-8765-4649D9485D9F}"/>
                </a:ext>
              </a:extLst>
            </p:cNvPr>
            <p:cNvSpPr txBox="1"/>
            <p:nvPr/>
          </p:nvSpPr>
          <p:spPr>
            <a:xfrm rot="5400000">
              <a:off x="-3136614" y="3136613"/>
              <a:ext cx="6858002" cy="584775"/>
            </a:xfrm>
            <a:prstGeom prst="rect">
              <a:avLst/>
            </a:prstGeom>
            <a:noFill/>
          </p:spPr>
          <p:txBody>
            <a:bodyPr wrap="square" rtlCol="0">
              <a:spAutoFit/>
            </a:bodyPr>
            <a:lstStyle/>
            <a:p>
              <a:pPr algn="ctr"/>
              <a:r>
                <a:rPr lang="en-US" sz="3200" dirty="0" err="1">
                  <a:solidFill>
                    <a:schemeClr val="accent5">
                      <a:lumMod val="50000"/>
                    </a:schemeClr>
                  </a:solidFill>
                  <a:latin typeface="Wingdings" pitchFamily="2" charset="2"/>
                </a:rPr>
                <a:t>aiaiaiaiaiaiaiaia</a:t>
              </a:r>
              <a:endParaRPr lang="en-US" sz="3200" dirty="0">
                <a:solidFill>
                  <a:schemeClr val="accent5">
                    <a:lumMod val="50000"/>
                  </a:schemeClr>
                </a:solidFill>
                <a:latin typeface="Wingdings" pitchFamily="2" charset="2"/>
              </a:endParaRPr>
            </a:p>
          </p:txBody>
        </p:sp>
        <p:sp>
          <p:nvSpPr>
            <p:cNvPr id="18" name="TextBox 17">
              <a:extLst>
                <a:ext uri="{FF2B5EF4-FFF2-40B4-BE49-F238E27FC236}">
                  <a16:creationId xmlns:a16="http://schemas.microsoft.com/office/drawing/2014/main" id="{7D687DA4-7CC5-4FDF-B3A1-ABC8177A8E19}"/>
                </a:ext>
              </a:extLst>
            </p:cNvPr>
            <p:cNvSpPr txBox="1"/>
            <p:nvPr/>
          </p:nvSpPr>
          <p:spPr>
            <a:xfrm rot="5400000">
              <a:off x="8470611" y="3136613"/>
              <a:ext cx="6858002" cy="584775"/>
            </a:xfrm>
            <a:prstGeom prst="rect">
              <a:avLst/>
            </a:prstGeom>
            <a:noFill/>
          </p:spPr>
          <p:txBody>
            <a:bodyPr wrap="square" rtlCol="0">
              <a:spAutoFit/>
            </a:bodyPr>
            <a:lstStyle/>
            <a:p>
              <a:pPr algn="ctr"/>
              <a:r>
                <a:rPr lang="en-US" sz="3200" dirty="0" err="1">
                  <a:solidFill>
                    <a:schemeClr val="accent5">
                      <a:lumMod val="50000"/>
                    </a:schemeClr>
                  </a:solidFill>
                  <a:latin typeface="Wingdings" pitchFamily="2" charset="2"/>
                </a:rPr>
                <a:t>aiaiaiaiaiaiaiaia</a:t>
              </a:r>
              <a:endParaRPr lang="en-US" sz="3200" dirty="0">
                <a:solidFill>
                  <a:schemeClr val="accent5">
                    <a:lumMod val="50000"/>
                  </a:schemeClr>
                </a:solidFill>
                <a:latin typeface="Wingdings" pitchFamily="2" charset="2"/>
              </a:endParaRPr>
            </a:p>
          </p:txBody>
        </p:sp>
      </p:grpSp>
      <p:grpSp>
        <p:nvGrpSpPr>
          <p:cNvPr id="2" name="Group 18"/>
          <p:cNvGrpSpPr/>
          <p:nvPr/>
        </p:nvGrpSpPr>
        <p:grpSpPr>
          <a:xfrm>
            <a:off x="2895600" y="1600200"/>
            <a:ext cx="6629400" cy="4495800"/>
            <a:chOff x="228600" y="4267200"/>
            <a:chExt cx="6629400" cy="4876800"/>
          </a:xfrm>
        </p:grpSpPr>
        <p:sp>
          <p:nvSpPr>
            <p:cNvPr id="20" name="Rounded Rectangle 19"/>
            <p:cNvSpPr/>
            <p:nvPr/>
          </p:nvSpPr>
          <p:spPr>
            <a:xfrm>
              <a:off x="6324600" y="4419600"/>
              <a:ext cx="533400" cy="1295400"/>
            </a:xfrm>
            <a:prstGeom prst="roundRect">
              <a:avLst>
                <a:gd name="adj" fmla="val 10390"/>
              </a:avLst>
            </a:prstGeom>
            <a:solidFill>
              <a:srgbClr val="FFFFC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228600" y="4267200"/>
              <a:ext cx="6324600" cy="4876800"/>
            </a:xfrm>
            <a:prstGeom prst="roundRect">
              <a:avLst>
                <a:gd name="adj" fmla="val 10390"/>
              </a:avLst>
            </a:prstGeom>
            <a:solidFill>
              <a:srgbClr val="FFFFC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a:stCxn id="21" idx="0"/>
              <a:endCxn id="21" idx="2"/>
            </p:cNvCxnSpPr>
            <p:nvPr/>
          </p:nvCxnSpPr>
          <p:spPr>
            <a:xfrm>
              <a:off x="3390900" y="4267200"/>
              <a:ext cx="0" cy="487680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grpSp>
      <p:grpSp>
        <p:nvGrpSpPr>
          <p:cNvPr id="3" name="Group 36"/>
          <p:cNvGrpSpPr/>
          <p:nvPr/>
        </p:nvGrpSpPr>
        <p:grpSpPr>
          <a:xfrm>
            <a:off x="3276600" y="1828800"/>
            <a:ext cx="2514600" cy="4038600"/>
            <a:chOff x="1752600" y="1828800"/>
            <a:chExt cx="2514600" cy="4038600"/>
          </a:xfrm>
        </p:grpSpPr>
        <p:sp>
          <p:nvSpPr>
            <p:cNvPr id="23" name="Rectangle 22"/>
            <p:cNvSpPr/>
            <p:nvPr/>
          </p:nvSpPr>
          <p:spPr>
            <a:xfrm>
              <a:off x="1752600" y="1828800"/>
              <a:ext cx="2514600" cy="4038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fontAlgn="base">
                <a:buAutoNum type="arabicPeriod"/>
              </a:pPr>
              <a:endParaRPr lang="en-US" dirty="0">
                <a:solidFill>
                  <a:schemeClr val="bg1"/>
                </a:solidFill>
              </a:endParaRPr>
            </a:p>
          </p:txBody>
        </p:sp>
        <p:sp>
          <p:nvSpPr>
            <p:cNvPr id="25" name="TextBox 24"/>
            <p:cNvSpPr txBox="1"/>
            <p:nvPr/>
          </p:nvSpPr>
          <p:spPr>
            <a:xfrm>
              <a:off x="1752600" y="1905000"/>
              <a:ext cx="2514600" cy="3539430"/>
            </a:xfrm>
            <a:prstGeom prst="rect">
              <a:avLst/>
            </a:prstGeom>
            <a:noFill/>
          </p:spPr>
          <p:txBody>
            <a:bodyPr wrap="square" rtlCol="0">
              <a:spAutoFit/>
            </a:bodyPr>
            <a:lstStyle/>
            <a:p>
              <a:pPr marL="342900" indent="-342900"/>
              <a:r>
                <a:rPr lang="en-US" sz="2400" dirty="0"/>
                <a:t>11. </a:t>
              </a:r>
              <a:r>
                <a:rPr lang="en-US" sz="2000" dirty="0"/>
                <a:t>Procrastination of one’s repentance until death is evidence that one has subjected himself to the devil and that the spirit of the Lord has withdrawn from him</a:t>
              </a:r>
            </a:p>
            <a:p>
              <a:pPr marL="342900" indent="-342900"/>
              <a:r>
                <a:rPr lang="en-US" sz="2000" dirty="0"/>
                <a:t>Alma 34:35-36</a:t>
              </a:r>
            </a:p>
          </p:txBody>
        </p:sp>
      </p:grpSp>
      <p:grpSp>
        <p:nvGrpSpPr>
          <p:cNvPr id="4" name="Group 37"/>
          <p:cNvGrpSpPr/>
          <p:nvPr/>
        </p:nvGrpSpPr>
        <p:grpSpPr>
          <a:xfrm>
            <a:off x="6324600" y="1828800"/>
            <a:ext cx="2514600" cy="4038600"/>
            <a:chOff x="4800600" y="1828800"/>
            <a:chExt cx="2514600" cy="4038600"/>
          </a:xfrm>
        </p:grpSpPr>
        <p:sp>
          <p:nvSpPr>
            <p:cNvPr id="24" name="Rectangle 23"/>
            <p:cNvSpPr/>
            <p:nvPr/>
          </p:nvSpPr>
          <p:spPr>
            <a:xfrm>
              <a:off x="4800600" y="1828800"/>
              <a:ext cx="2514600" cy="4038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4800600" y="1828800"/>
              <a:ext cx="2438400" cy="3908762"/>
            </a:xfrm>
            <a:prstGeom prst="rect">
              <a:avLst/>
            </a:prstGeom>
            <a:noFill/>
          </p:spPr>
          <p:txBody>
            <a:bodyPr wrap="square" rtlCol="0">
              <a:spAutoFit/>
            </a:bodyPr>
            <a:lstStyle/>
            <a:p>
              <a:pPr marL="342900" indent="-342900"/>
              <a:r>
                <a:rPr lang="en-US" sz="2400" dirty="0"/>
                <a:t>12. </a:t>
              </a:r>
              <a:r>
                <a:rPr lang="en-US" sz="1600" dirty="0"/>
                <a:t>Men should work out their salvation with fear before God, take upon themselves the name of Christ, humble themselves in worship before god, “live in thanksgiving daily” and “be watchful unto prayer continually” as a defense against the devil</a:t>
              </a:r>
            </a:p>
            <a:p>
              <a:pPr marL="342900" indent="-342900"/>
              <a:endParaRPr lang="en-US" sz="1600" dirty="0"/>
            </a:p>
            <a:p>
              <a:pPr marL="342900" indent="-342900"/>
              <a:r>
                <a:rPr lang="en-US" sz="1600" dirty="0"/>
                <a:t>Alma 34:38-39</a:t>
              </a:r>
            </a:p>
          </p:txBody>
        </p:sp>
      </p:grpSp>
      <p:sp>
        <p:nvSpPr>
          <p:cNvPr id="14" name="TextBox 13"/>
          <p:cNvSpPr txBox="1"/>
          <p:nvPr/>
        </p:nvSpPr>
        <p:spPr>
          <a:xfrm>
            <a:off x="8229600" y="6396336"/>
            <a:ext cx="2438400" cy="307777"/>
          </a:xfrm>
          <a:prstGeom prst="rect">
            <a:avLst/>
          </a:prstGeom>
          <a:noFill/>
        </p:spPr>
        <p:txBody>
          <a:bodyPr wrap="square" rtlCol="0">
            <a:spAutoFit/>
          </a:bodyPr>
          <a:lstStyle/>
          <a:p>
            <a:pPr marL="342900" indent="-342900"/>
            <a:r>
              <a:rPr lang="en-US" sz="1400" dirty="0">
                <a:solidFill>
                  <a:schemeClr val="bg1"/>
                </a:solidFill>
              </a:rPr>
              <a:t>Student Manual</a:t>
            </a:r>
          </a:p>
        </p:txBody>
      </p:sp>
      <p:grpSp>
        <p:nvGrpSpPr>
          <p:cNvPr id="19" name="Group 18">
            <a:extLst>
              <a:ext uri="{FF2B5EF4-FFF2-40B4-BE49-F238E27FC236}">
                <a16:creationId xmlns:a16="http://schemas.microsoft.com/office/drawing/2014/main" id="{A7240EC3-0888-4AA3-9E92-E50E7B60DB3D}"/>
              </a:ext>
            </a:extLst>
          </p:cNvPr>
          <p:cNvGrpSpPr/>
          <p:nvPr/>
        </p:nvGrpSpPr>
        <p:grpSpPr>
          <a:xfrm rot="6412261">
            <a:off x="1958528" y="3924396"/>
            <a:ext cx="556302" cy="2657245"/>
            <a:chOff x="1652258" y="933262"/>
            <a:chExt cx="1371600" cy="4879063"/>
          </a:xfrm>
        </p:grpSpPr>
        <p:sp>
          <p:nvSpPr>
            <p:cNvPr id="27" name="Rectangle 26">
              <a:extLst>
                <a:ext uri="{FF2B5EF4-FFF2-40B4-BE49-F238E27FC236}">
                  <a16:creationId xmlns:a16="http://schemas.microsoft.com/office/drawing/2014/main" id="{546C5194-1C69-4B38-8C96-1B8C51BE895F}"/>
                </a:ext>
              </a:extLst>
            </p:cNvPr>
            <p:cNvSpPr/>
            <p:nvPr/>
          </p:nvSpPr>
          <p:spPr>
            <a:xfrm rot="10800000">
              <a:off x="1728458" y="2535725"/>
              <a:ext cx="1219200" cy="23622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39720260-5725-4DE3-A51F-17368E8D1581}"/>
                </a:ext>
              </a:extLst>
            </p:cNvPr>
            <p:cNvSpPr/>
            <p:nvPr/>
          </p:nvSpPr>
          <p:spPr>
            <a:xfrm rot="10800000">
              <a:off x="2490458" y="2535725"/>
              <a:ext cx="304800" cy="2286000"/>
            </a:xfrm>
            <a:prstGeom prst="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4535029-B76C-4B4B-879C-1FD818A028C3}"/>
                </a:ext>
              </a:extLst>
            </p:cNvPr>
            <p:cNvSpPr/>
            <p:nvPr/>
          </p:nvSpPr>
          <p:spPr>
            <a:xfrm rot="10800000">
              <a:off x="1957058" y="2535725"/>
              <a:ext cx="304800" cy="2286000"/>
            </a:xfrm>
            <a:prstGeom prst="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5">
              <a:extLst>
                <a:ext uri="{FF2B5EF4-FFF2-40B4-BE49-F238E27FC236}">
                  <a16:creationId xmlns:a16="http://schemas.microsoft.com/office/drawing/2014/main" id="{899FC80E-535B-4DE4-B1A6-092B3457FFF9}"/>
                </a:ext>
              </a:extLst>
            </p:cNvPr>
            <p:cNvSpPr/>
            <p:nvPr/>
          </p:nvSpPr>
          <p:spPr>
            <a:xfrm rot="10800000">
              <a:off x="1652258" y="4821725"/>
              <a:ext cx="1371600" cy="533400"/>
            </a:xfrm>
            <a:prstGeom prst="roundRect">
              <a:avLst>
                <a:gd name="adj" fmla="val 354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lowchart: Magnetic Disk 30">
              <a:extLst>
                <a:ext uri="{FF2B5EF4-FFF2-40B4-BE49-F238E27FC236}">
                  <a16:creationId xmlns:a16="http://schemas.microsoft.com/office/drawing/2014/main" id="{687FE4A2-FDA8-4E82-88B5-8F56F7282785}"/>
                </a:ext>
              </a:extLst>
            </p:cNvPr>
            <p:cNvSpPr/>
            <p:nvPr/>
          </p:nvSpPr>
          <p:spPr>
            <a:xfrm rot="10800000">
              <a:off x="1652258" y="5202725"/>
              <a:ext cx="1371600" cy="609600"/>
            </a:xfrm>
            <a:prstGeom prst="flowChartMagneticDisk">
              <a:avLst/>
            </a:prstGeom>
            <a:solidFill>
              <a:srgbClr val="FF99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rapezoid 31">
              <a:extLst>
                <a:ext uri="{FF2B5EF4-FFF2-40B4-BE49-F238E27FC236}">
                  <a16:creationId xmlns:a16="http://schemas.microsoft.com/office/drawing/2014/main" id="{91DA0AAE-0E41-40B3-94F4-52C6B1DEF24B}"/>
                </a:ext>
              </a:extLst>
            </p:cNvPr>
            <p:cNvSpPr/>
            <p:nvPr/>
          </p:nvSpPr>
          <p:spPr>
            <a:xfrm>
              <a:off x="1729212" y="1330860"/>
              <a:ext cx="1215387" cy="1213164"/>
            </a:xfrm>
            <a:prstGeom prst="trapezoid">
              <a:avLst>
                <a:gd name="adj" fmla="val 38433"/>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Isosceles Triangle 32">
              <a:extLst>
                <a:ext uri="{FF2B5EF4-FFF2-40B4-BE49-F238E27FC236}">
                  <a16:creationId xmlns:a16="http://schemas.microsoft.com/office/drawing/2014/main" id="{C47E1134-7E18-46CF-A116-3E7090FEB78A}"/>
                </a:ext>
              </a:extLst>
            </p:cNvPr>
            <p:cNvSpPr/>
            <p:nvPr/>
          </p:nvSpPr>
          <p:spPr>
            <a:xfrm>
              <a:off x="2189588" y="933262"/>
              <a:ext cx="285226" cy="397597"/>
            </a:xfrm>
            <a:prstGeom prst="triangle">
              <a:avLst>
                <a:gd name="adj" fmla="val 48824"/>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23723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6DFBB528-D0AA-490F-894D-95919F14C368}"/>
              </a:ext>
            </a:extLst>
          </p:cNvPr>
          <p:cNvGrpSpPr/>
          <p:nvPr/>
        </p:nvGrpSpPr>
        <p:grpSpPr>
          <a:xfrm>
            <a:off x="-1" y="0"/>
            <a:ext cx="12192001" cy="6858002"/>
            <a:chOff x="-1" y="0"/>
            <a:chExt cx="12192001" cy="6858002"/>
          </a:xfrm>
        </p:grpSpPr>
        <p:sp>
          <p:nvSpPr>
            <p:cNvPr id="11" name="Rectangle 10">
              <a:extLst>
                <a:ext uri="{FF2B5EF4-FFF2-40B4-BE49-F238E27FC236}">
                  <a16:creationId xmlns:a16="http://schemas.microsoft.com/office/drawing/2014/main" id="{9E956109-7DEA-41B9-89D4-B0838FDCA128}"/>
                </a:ext>
              </a:extLst>
            </p:cNvPr>
            <p:cNvSpPr/>
            <p:nvPr/>
          </p:nvSpPr>
          <p:spPr>
            <a:xfrm>
              <a:off x="0" y="0"/>
              <a:ext cx="12192000" cy="6858000"/>
            </a:xfrm>
            <a:prstGeom prst="rect">
              <a:avLst/>
            </a:prstGeom>
            <a:gradFill flip="none" rotWithShape="1">
              <a:gsLst>
                <a:gs pos="21000">
                  <a:schemeClr val="accent4">
                    <a:lumMod val="0"/>
                    <a:lumOff val="100000"/>
                  </a:schemeClr>
                </a:gs>
                <a:gs pos="69000">
                  <a:schemeClr val="tx2">
                    <a:lumMod val="75000"/>
                  </a:schemeClr>
                </a:gs>
                <a:gs pos="45000">
                  <a:srgbClr val="4A2466"/>
                </a:gs>
                <a:gs pos="92000">
                  <a:srgbClr val="333300"/>
                </a:gs>
              </a:gsLst>
              <a:path path="circle">
                <a:fillToRect l="50000" t="-80000" r="50000" b="18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CBF41A4-8BED-4413-B18A-FEE68C08EE4C}"/>
                </a:ext>
              </a:extLst>
            </p:cNvPr>
            <p:cNvSpPr txBox="1"/>
            <p:nvPr/>
          </p:nvSpPr>
          <p:spPr>
            <a:xfrm rot="5400000">
              <a:off x="-3136614" y="3136613"/>
              <a:ext cx="6858002" cy="584775"/>
            </a:xfrm>
            <a:prstGeom prst="rect">
              <a:avLst/>
            </a:prstGeom>
            <a:noFill/>
          </p:spPr>
          <p:txBody>
            <a:bodyPr wrap="square" rtlCol="0">
              <a:spAutoFit/>
            </a:bodyPr>
            <a:lstStyle/>
            <a:p>
              <a:pPr algn="ctr"/>
              <a:r>
                <a:rPr lang="en-US" sz="3200" dirty="0" err="1">
                  <a:solidFill>
                    <a:schemeClr val="accent5">
                      <a:lumMod val="50000"/>
                    </a:schemeClr>
                  </a:solidFill>
                  <a:latin typeface="Wingdings" pitchFamily="2" charset="2"/>
                </a:rPr>
                <a:t>aiaiaiaiaiaiaiaia</a:t>
              </a:r>
              <a:endParaRPr lang="en-US" sz="3200" dirty="0">
                <a:solidFill>
                  <a:schemeClr val="accent5">
                    <a:lumMod val="50000"/>
                  </a:schemeClr>
                </a:solidFill>
                <a:latin typeface="Wingdings" pitchFamily="2" charset="2"/>
              </a:endParaRPr>
            </a:p>
          </p:txBody>
        </p:sp>
        <p:sp>
          <p:nvSpPr>
            <p:cNvPr id="13" name="TextBox 12">
              <a:extLst>
                <a:ext uri="{FF2B5EF4-FFF2-40B4-BE49-F238E27FC236}">
                  <a16:creationId xmlns:a16="http://schemas.microsoft.com/office/drawing/2014/main" id="{C9B710D7-F6A4-4D11-B637-D18D45BD6795}"/>
                </a:ext>
              </a:extLst>
            </p:cNvPr>
            <p:cNvSpPr txBox="1"/>
            <p:nvPr/>
          </p:nvSpPr>
          <p:spPr>
            <a:xfrm rot="5400000">
              <a:off x="8470611" y="3136613"/>
              <a:ext cx="6858002" cy="584775"/>
            </a:xfrm>
            <a:prstGeom prst="rect">
              <a:avLst/>
            </a:prstGeom>
            <a:noFill/>
          </p:spPr>
          <p:txBody>
            <a:bodyPr wrap="square" rtlCol="0">
              <a:spAutoFit/>
            </a:bodyPr>
            <a:lstStyle/>
            <a:p>
              <a:pPr algn="ctr"/>
              <a:r>
                <a:rPr lang="en-US" sz="3200" dirty="0" err="1">
                  <a:solidFill>
                    <a:schemeClr val="accent5">
                      <a:lumMod val="50000"/>
                    </a:schemeClr>
                  </a:solidFill>
                  <a:latin typeface="Wingdings" pitchFamily="2" charset="2"/>
                </a:rPr>
                <a:t>aiaiaiaiaiaiaiaia</a:t>
              </a:r>
              <a:endParaRPr lang="en-US" sz="3200" dirty="0">
                <a:solidFill>
                  <a:schemeClr val="accent5">
                    <a:lumMod val="50000"/>
                  </a:schemeClr>
                </a:solidFill>
                <a:latin typeface="Wingdings" pitchFamily="2" charset="2"/>
              </a:endParaRPr>
            </a:p>
          </p:txBody>
        </p:sp>
      </p:grpSp>
      <p:sp>
        <p:nvSpPr>
          <p:cNvPr id="8" name="TextBox 7"/>
          <p:cNvSpPr txBox="1"/>
          <p:nvPr/>
        </p:nvSpPr>
        <p:spPr>
          <a:xfrm>
            <a:off x="785610" y="3905520"/>
            <a:ext cx="7534142" cy="2308324"/>
          </a:xfrm>
          <a:prstGeom prst="rect">
            <a:avLst/>
          </a:prstGeom>
          <a:noFill/>
        </p:spPr>
        <p:txBody>
          <a:bodyPr wrap="square" rtlCol="0">
            <a:spAutoFit/>
          </a:bodyPr>
          <a:lstStyle/>
          <a:p>
            <a:pPr fontAlgn="base"/>
            <a:r>
              <a:rPr lang="en-US" sz="2400" dirty="0">
                <a:solidFill>
                  <a:schemeClr val="bg1"/>
                </a:solidFill>
              </a:rPr>
              <a:t>If it is one of dishonesty, if it is one of unchastity, if it is one of falsifying, not telling the truth, today is the day for you to work on that until you have been able to conquer that weakness. … Put that aright and then you start on the next one that is most difficult for you to keep.” </a:t>
            </a:r>
          </a:p>
          <a:p>
            <a:pPr fontAlgn="base"/>
            <a:r>
              <a:rPr lang="en-US" sz="2400" dirty="0">
                <a:solidFill>
                  <a:schemeClr val="bg1"/>
                </a:solidFill>
              </a:rPr>
              <a:t>Harold B. Lee</a:t>
            </a:r>
          </a:p>
        </p:txBody>
      </p:sp>
      <p:pic>
        <p:nvPicPr>
          <p:cNvPr id="10" name="Picture 9" descr="Harold B. Lee.jpg"/>
          <p:cNvPicPr>
            <a:picLocks noChangeAspect="1"/>
          </p:cNvPicPr>
          <p:nvPr/>
        </p:nvPicPr>
        <p:blipFill>
          <a:blip r:embed="rId2" cstate="print"/>
          <a:stretch>
            <a:fillRect/>
          </a:stretch>
        </p:blipFill>
        <p:spPr>
          <a:xfrm>
            <a:off x="10963141" y="106250"/>
            <a:ext cx="1097280" cy="1383792"/>
          </a:xfrm>
          <a:prstGeom prst="rect">
            <a:avLst/>
          </a:prstGeom>
        </p:spPr>
      </p:pic>
      <p:pic>
        <p:nvPicPr>
          <p:cNvPr id="6146" name="Picture 2" descr="Image result for erasing a mistake gif">
            <a:extLst>
              <a:ext uri="{FF2B5EF4-FFF2-40B4-BE49-F238E27FC236}">
                <a16:creationId xmlns:a16="http://schemas.microsoft.com/office/drawing/2014/main" id="{6D56C568-34ED-4514-8D96-5CF8552318A4}"/>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68250" y="623418"/>
            <a:ext cx="3810000" cy="211455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69A85A9-86F5-4EBE-944E-C70FFF722F2F}"/>
              </a:ext>
            </a:extLst>
          </p:cNvPr>
          <p:cNvSpPr/>
          <p:nvPr/>
        </p:nvSpPr>
        <p:spPr>
          <a:xfrm>
            <a:off x="5044225" y="745626"/>
            <a:ext cx="6096000" cy="2308324"/>
          </a:xfrm>
          <a:prstGeom prst="rect">
            <a:avLst/>
          </a:prstGeom>
        </p:spPr>
        <p:txBody>
          <a:bodyPr>
            <a:spAutoFit/>
          </a:bodyPr>
          <a:lstStyle/>
          <a:p>
            <a:pPr fontAlgn="base"/>
            <a:r>
              <a:rPr lang="en-US" sz="2400" dirty="0">
                <a:solidFill>
                  <a:schemeClr val="bg1"/>
                </a:solidFill>
              </a:rPr>
              <a:t>“Now, if you have made mistakes, make today the beginning of a change of your lives. Turn from the thing that you have been doing that is wrong. The most important of all the commandments of God is that one that you are having the most difficulty keeping today. </a:t>
            </a:r>
          </a:p>
        </p:txBody>
      </p:sp>
      <p:pic>
        <p:nvPicPr>
          <p:cNvPr id="6148" name="Picture 4" descr="Image result for erasing a mistake gif">
            <a:extLst>
              <a:ext uri="{FF2B5EF4-FFF2-40B4-BE49-F238E27FC236}">
                <a16:creationId xmlns:a16="http://schemas.microsoft.com/office/drawing/2014/main" id="{90A766EC-C7DA-41E1-AE8F-78A56F56F9BA}"/>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332630" y="3945766"/>
            <a:ext cx="3131713" cy="234878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5B934F80-D032-4D4E-B684-6D4EC4A50D30}"/>
              </a:ext>
            </a:extLst>
          </p:cNvPr>
          <p:cNvSpPr/>
          <p:nvPr/>
        </p:nvSpPr>
        <p:spPr>
          <a:xfrm>
            <a:off x="8947207" y="5684778"/>
            <a:ext cx="1844608" cy="707886"/>
          </a:xfrm>
          <a:prstGeom prst="rect">
            <a:avLst/>
          </a:prstGeom>
          <a:noFill/>
        </p:spPr>
        <p:txBody>
          <a:bodyPr wrap="none" lIns="91440" tIns="45720" rIns="91440" bIns="45720">
            <a:spAutoFit/>
          </a:bodyPr>
          <a:lstStyle/>
          <a:p>
            <a:pPr algn="ctr"/>
            <a:r>
              <a:rPr lang="en-US" sz="40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mistake</a:t>
            </a:r>
          </a:p>
        </p:txBody>
      </p:sp>
    </p:spTree>
    <p:extLst>
      <p:ext uri="{BB962C8B-B14F-4D97-AF65-F5344CB8AC3E}">
        <p14:creationId xmlns:p14="http://schemas.microsoft.com/office/powerpoint/2010/main" val="2076752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0" presetClass="exit" presetSubtype="0" fill="hold" grpId="0" nodeType="withEffect">
                                  <p:stCondLst>
                                    <p:cond delay="0"/>
                                  </p:stCondLst>
                                  <p:childTnLst>
                                    <p:animEffect transition="out" filter="fade">
                                      <p:cBhvr>
                                        <p:cTn id="8" dur="500"/>
                                        <p:tgtEl>
                                          <p:spTgt spid="2"/>
                                        </p:tgtEl>
                                      </p:cBhvr>
                                    </p:animEffect>
                                    <p:set>
                                      <p:cBhvr>
                                        <p:cTn id="9" dur="1" fill="hold">
                                          <p:stCondLst>
                                            <p:cond delay="499"/>
                                          </p:stCondLst>
                                        </p:cTn>
                                        <p:tgtEl>
                                          <p:spTgt spid="2"/>
                                        </p:tgtEl>
                                        <p:attrNameLst>
                                          <p:attrName>style.visibility</p:attrName>
                                        </p:attrNameLst>
                                      </p:cBhvr>
                                      <p:to>
                                        <p:strVal val="hidden"/>
                                      </p:to>
                                    </p:set>
                                  </p:childTnLst>
                                </p:cTn>
                              </p:par>
                              <p:par>
                                <p:cTn id="10" presetID="10" presetClass="exit" presetSubtype="0" fill="hold" nodeType="withEffect">
                                  <p:stCondLst>
                                    <p:cond delay="0"/>
                                  </p:stCondLst>
                                  <p:childTnLst>
                                    <p:animEffect transition="out" filter="fade">
                                      <p:cBhvr>
                                        <p:cTn id="11" dur="500"/>
                                        <p:tgtEl>
                                          <p:spTgt spid="6146"/>
                                        </p:tgtEl>
                                      </p:cBhvr>
                                    </p:animEffect>
                                    <p:set>
                                      <p:cBhvr>
                                        <p:cTn id="12" dur="1" fill="hold">
                                          <p:stCondLst>
                                            <p:cond delay="499"/>
                                          </p:stCondLst>
                                        </p:cTn>
                                        <p:tgtEl>
                                          <p:spTgt spid="6146"/>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614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0"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par>
                                <p:cTn id="22" presetID="10" presetClass="exit" presetSubtype="0" fill="hold" grpId="1" nodeType="withEffect">
                                  <p:stCondLst>
                                    <p:cond delay="0"/>
                                  </p:stCondLst>
                                  <p:childTnLst>
                                    <p:animEffect transition="out" filter="fade">
                                      <p:cBhvr>
                                        <p:cTn id="23" dur="1250"/>
                                        <p:tgtEl>
                                          <p:spTgt spid="3"/>
                                        </p:tgtEl>
                                      </p:cBhvr>
                                    </p:animEffect>
                                    <p:set>
                                      <p:cBhvr>
                                        <p:cTn id="24" dur="1" fill="hold">
                                          <p:stCondLst>
                                            <p:cond delay="124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3"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65DEF8E-98A9-4478-99F0-A2476DB24D54}"/>
              </a:ext>
            </a:extLst>
          </p:cNvPr>
          <p:cNvGrpSpPr/>
          <p:nvPr/>
        </p:nvGrpSpPr>
        <p:grpSpPr>
          <a:xfrm>
            <a:off x="-1" y="0"/>
            <a:ext cx="12192001" cy="6858002"/>
            <a:chOff x="-1" y="0"/>
            <a:chExt cx="12192001" cy="6858002"/>
          </a:xfrm>
        </p:grpSpPr>
        <p:sp>
          <p:nvSpPr>
            <p:cNvPr id="12" name="Rectangle 11">
              <a:extLst>
                <a:ext uri="{FF2B5EF4-FFF2-40B4-BE49-F238E27FC236}">
                  <a16:creationId xmlns:a16="http://schemas.microsoft.com/office/drawing/2014/main" id="{4524ECCD-2E2D-419D-98E8-2C52BAB6150E}"/>
                </a:ext>
              </a:extLst>
            </p:cNvPr>
            <p:cNvSpPr/>
            <p:nvPr/>
          </p:nvSpPr>
          <p:spPr>
            <a:xfrm>
              <a:off x="0" y="0"/>
              <a:ext cx="12192000" cy="6858000"/>
            </a:xfrm>
            <a:prstGeom prst="rect">
              <a:avLst/>
            </a:prstGeom>
            <a:gradFill flip="none" rotWithShape="1">
              <a:gsLst>
                <a:gs pos="21000">
                  <a:schemeClr val="accent4">
                    <a:lumMod val="0"/>
                    <a:lumOff val="100000"/>
                  </a:schemeClr>
                </a:gs>
                <a:gs pos="69000">
                  <a:schemeClr val="tx2">
                    <a:lumMod val="75000"/>
                  </a:schemeClr>
                </a:gs>
                <a:gs pos="45000">
                  <a:srgbClr val="4A2466"/>
                </a:gs>
                <a:gs pos="92000">
                  <a:srgbClr val="333300"/>
                </a:gs>
              </a:gsLst>
              <a:path path="circle">
                <a:fillToRect l="50000" t="-80000" r="50000" b="18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E7E9AD1E-3021-4E06-A595-EF4741477814}"/>
                </a:ext>
              </a:extLst>
            </p:cNvPr>
            <p:cNvSpPr txBox="1"/>
            <p:nvPr/>
          </p:nvSpPr>
          <p:spPr>
            <a:xfrm rot="5400000">
              <a:off x="-3136614" y="3136613"/>
              <a:ext cx="6858002" cy="584775"/>
            </a:xfrm>
            <a:prstGeom prst="rect">
              <a:avLst/>
            </a:prstGeom>
            <a:noFill/>
          </p:spPr>
          <p:txBody>
            <a:bodyPr wrap="square" rtlCol="0">
              <a:spAutoFit/>
            </a:bodyPr>
            <a:lstStyle/>
            <a:p>
              <a:pPr algn="ctr"/>
              <a:r>
                <a:rPr lang="en-US" sz="3200" dirty="0" err="1">
                  <a:solidFill>
                    <a:schemeClr val="accent5">
                      <a:lumMod val="50000"/>
                    </a:schemeClr>
                  </a:solidFill>
                  <a:latin typeface="Wingdings" pitchFamily="2" charset="2"/>
                </a:rPr>
                <a:t>aiaiaiaiaiaiaiaia</a:t>
              </a:r>
              <a:endParaRPr lang="en-US" sz="3200" dirty="0">
                <a:solidFill>
                  <a:schemeClr val="accent5">
                    <a:lumMod val="50000"/>
                  </a:schemeClr>
                </a:solidFill>
                <a:latin typeface="Wingdings" pitchFamily="2" charset="2"/>
              </a:endParaRPr>
            </a:p>
          </p:txBody>
        </p:sp>
        <p:sp>
          <p:nvSpPr>
            <p:cNvPr id="14" name="TextBox 13">
              <a:extLst>
                <a:ext uri="{FF2B5EF4-FFF2-40B4-BE49-F238E27FC236}">
                  <a16:creationId xmlns:a16="http://schemas.microsoft.com/office/drawing/2014/main" id="{766182D2-3511-4E24-A5C0-3BB72132925E}"/>
                </a:ext>
              </a:extLst>
            </p:cNvPr>
            <p:cNvSpPr txBox="1"/>
            <p:nvPr/>
          </p:nvSpPr>
          <p:spPr>
            <a:xfrm rot="5400000">
              <a:off x="8470611" y="3136613"/>
              <a:ext cx="6858002" cy="584775"/>
            </a:xfrm>
            <a:prstGeom prst="rect">
              <a:avLst/>
            </a:prstGeom>
            <a:noFill/>
          </p:spPr>
          <p:txBody>
            <a:bodyPr wrap="square" rtlCol="0">
              <a:spAutoFit/>
            </a:bodyPr>
            <a:lstStyle/>
            <a:p>
              <a:pPr algn="ctr"/>
              <a:r>
                <a:rPr lang="en-US" sz="3200" dirty="0" err="1">
                  <a:solidFill>
                    <a:schemeClr val="accent5">
                      <a:lumMod val="50000"/>
                    </a:schemeClr>
                  </a:solidFill>
                  <a:latin typeface="Wingdings" pitchFamily="2" charset="2"/>
                </a:rPr>
                <a:t>aiaiaiaiaiaiaiaia</a:t>
              </a:r>
              <a:endParaRPr lang="en-US" sz="3200" dirty="0">
                <a:solidFill>
                  <a:schemeClr val="accent5">
                    <a:lumMod val="50000"/>
                  </a:schemeClr>
                </a:solidFill>
                <a:latin typeface="Wingdings" pitchFamily="2" charset="2"/>
              </a:endParaRPr>
            </a:p>
          </p:txBody>
        </p:sp>
      </p:grpSp>
      <p:sp>
        <p:nvSpPr>
          <p:cNvPr id="5" name="TextBox 4"/>
          <p:cNvSpPr txBox="1"/>
          <p:nvPr/>
        </p:nvSpPr>
        <p:spPr>
          <a:xfrm>
            <a:off x="1524000" y="1"/>
            <a:ext cx="9144000" cy="707886"/>
          </a:xfrm>
          <a:prstGeom prst="rect">
            <a:avLst/>
          </a:prstGeom>
          <a:noFill/>
        </p:spPr>
        <p:txBody>
          <a:bodyPr wrap="square" rtlCol="0">
            <a:spAutoFit/>
          </a:bodyPr>
          <a:lstStyle/>
          <a:p>
            <a:pPr algn="ctr"/>
            <a:r>
              <a:rPr lang="en-US" sz="4000" dirty="0">
                <a:solidFill>
                  <a:schemeClr val="bg1"/>
                </a:solidFill>
                <a:latin typeface="Calibri" panose="020F0502020204030204" pitchFamily="34" charset="0"/>
              </a:rPr>
              <a:t> Imagine Life Without</a:t>
            </a:r>
            <a:endParaRPr lang="en-US" sz="4000" dirty="0">
              <a:solidFill>
                <a:schemeClr val="bg1"/>
              </a:solidFill>
              <a:latin typeface="Wingdings" pitchFamily="2" charset="2"/>
            </a:endParaRPr>
          </a:p>
        </p:txBody>
      </p:sp>
      <p:grpSp>
        <p:nvGrpSpPr>
          <p:cNvPr id="15" name="Group 18">
            <a:extLst>
              <a:ext uri="{FF2B5EF4-FFF2-40B4-BE49-F238E27FC236}">
                <a16:creationId xmlns:a16="http://schemas.microsoft.com/office/drawing/2014/main" id="{E2321D30-E4B7-42EC-9A4F-93B982739107}"/>
              </a:ext>
            </a:extLst>
          </p:cNvPr>
          <p:cNvGrpSpPr/>
          <p:nvPr/>
        </p:nvGrpSpPr>
        <p:grpSpPr>
          <a:xfrm>
            <a:off x="1719943" y="1088571"/>
            <a:ext cx="8634994" cy="4332514"/>
            <a:chOff x="965200" y="2286000"/>
            <a:chExt cx="7302500" cy="2743200"/>
          </a:xfrm>
        </p:grpSpPr>
        <p:sp>
          <p:nvSpPr>
            <p:cNvPr id="16" name="Rectangle 15">
              <a:extLst>
                <a:ext uri="{FF2B5EF4-FFF2-40B4-BE49-F238E27FC236}">
                  <a16:creationId xmlns:a16="http://schemas.microsoft.com/office/drawing/2014/main" id="{3CA468C5-A80C-4E0A-912E-8E19694DA8F6}"/>
                </a:ext>
              </a:extLst>
            </p:cNvPr>
            <p:cNvSpPr/>
            <p:nvPr/>
          </p:nvSpPr>
          <p:spPr>
            <a:xfrm>
              <a:off x="1014606" y="2286000"/>
              <a:ext cx="7191473" cy="2493818"/>
            </a:xfrm>
            <a:prstGeom prst="rect">
              <a:avLst/>
            </a:prstGeom>
            <a:solidFill>
              <a:srgbClr val="1C766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7676DA4F-DCF3-4A33-9A9B-566FDC2398B8}"/>
                </a:ext>
              </a:extLst>
            </p:cNvPr>
            <p:cNvSpPr/>
            <p:nvPr/>
          </p:nvSpPr>
          <p:spPr>
            <a:xfrm>
              <a:off x="965200" y="4739054"/>
              <a:ext cx="7302500" cy="290146"/>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id="{8DDAAA41-C5BE-40AF-9892-AA191C6DFC36}"/>
                </a:ext>
              </a:extLst>
            </p:cNvPr>
            <p:cNvCxnSpPr/>
            <p:nvPr/>
          </p:nvCxnSpPr>
          <p:spPr>
            <a:xfrm>
              <a:off x="965200" y="478741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2C1AFF5-7AEA-4E15-A8D7-E4B033D4452F}"/>
                </a:ext>
              </a:extLst>
            </p:cNvPr>
            <p:cNvCxnSpPr>
              <a:stCxn id="17" idx="1"/>
              <a:endCxn id="17" idx="3"/>
            </p:cNvCxnSpPr>
            <p:nvPr/>
          </p:nvCxnSpPr>
          <p:spPr>
            <a:xfrm>
              <a:off x="965200" y="4884127"/>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574798C-E759-4C8F-ACBA-E3859970BE27}"/>
                </a:ext>
              </a:extLst>
            </p:cNvPr>
            <p:cNvCxnSpPr/>
            <p:nvPr/>
          </p:nvCxnSpPr>
          <p:spPr>
            <a:xfrm>
              <a:off x="965200" y="498084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pic>
        <p:nvPicPr>
          <p:cNvPr id="1030" name="Picture 6" descr="Image result for cell phone gif">
            <a:extLst>
              <a:ext uri="{FF2B5EF4-FFF2-40B4-BE49-F238E27FC236}">
                <a16:creationId xmlns:a16="http://schemas.microsoft.com/office/drawing/2014/main" id="{16E8C0F8-5F25-4CA8-9C3F-5D3C073B9360}"/>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024743" y="2122714"/>
            <a:ext cx="2438400" cy="24384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11BADAB4-9F28-49B2-97A9-C26F4876C4F3}"/>
              </a:ext>
            </a:extLst>
          </p:cNvPr>
          <p:cNvSpPr/>
          <p:nvPr/>
        </p:nvSpPr>
        <p:spPr>
          <a:xfrm>
            <a:off x="2231571" y="1375006"/>
            <a:ext cx="2449286" cy="923330"/>
          </a:xfrm>
          <a:prstGeom prst="rect">
            <a:avLst/>
          </a:prstGeom>
          <a:solidFill>
            <a:srgbClr val="0070C0"/>
          </a:solidFill>
          <a:ln>
            <a:solidFill>
              <a:schemeClr val="tx1"/>
            </a:solidFill>
          </a:ln>
        </p:spPr>
        <p:txBody>
          <a:bodyPr wrap="square">
            <a:spAutoFit/>
          </a:bodyPr>
          <a:lstStyle/>
          <a:p>
            <a:pPr algn="ctr" fontAlgn="base"/>
            <a:r>
              <a:rPr lang="en-US" b="0" i="0" dirty="0">
                <a:solidFill>
                  <a:schemeClr val="bg1"/>
                </a:solidFill>
                <a:effectLst/>
                <a:latin typeface="Open Sans"/>
              </a:rPr>
              <a:t>What do you imagine life would be like without this object?</a:t>
            </a:r>
          </a:p>
        </p:txBody>
      </p:sp>
      <p:sp>
        <p:nvSpPr>
          <p:cNvPr id="2" name="Oval 1">
            <a:extLst>
              <a:ext uri="{FF2B5EF4-FFF2-40B4-BE49-F238E27FC236}">
                <a16:creationId xmlns:a16="http://schemas.microsoft.com/office/drawing/2014/main" id="{853BA50B-2E68-401E-B645-17925DFA66A0}"/>
              </a:ext>
            </a:extLst>
          </p:cNvPr>
          <p:cNvSpPr/>
          <p:nvPr/>
        </p:nvSpPr>
        <p:spPr>
          <a:xfrm>
            <a:off x="2710542" y="892629"/>
            <a:ext cx="250372" cy="566057"/>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3B9AB6F2-FB86-4D99-BA19-AD1E7B884DC3}"/>
              </a:ext>
            </a:extLst>
          </p:cNvPr>
          <p:cNvSpPr/>
          <p:nvPr/>
        </p:nvSpPr>
        <p:spPr>
          <a:xfrm>
            <a:off x="3842656" y="892629"/>
            <a:ext cx="250372" cy="566057"/>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48BA8B57-AAB8-41C2-9245-8CE4537ABA94}"/>
              </a:ext>
            </a:extLst>
          </p:cNvPr>
          <p:cNvSpPr/>
          <p:nvPr/>
        </p:nvSpPr>
        <p:spPr>
          <a:xfrm>
            <a:off x="7543799" y="1385893"/>
            <a:ext cx="2449286" cy="646331"/>
          </a:xfrm>
          <a:prstGeom prst="rect">
            <a:avLst/>
          </a:prstGeom>
          <a:solidFill>
            <a:srgbClr val="0070C0"/>
          </a:solidFill>
          <a:ln>
            <a:solidFill>
              <a:schemeClr val="tx1"/>
            </a:solidFill>
          </a:ln>
        </p:spPr>
        <p:txBody>
          <a:bodyPr wrap="square">
            <a:spAutoFit/>
          </a:bodyPr>
          <a:lstStyle/>
          <a:p>
            <a:pPr algn="ctr" fontAlgn="base"/>
            <a:r>
              <a:rPr lang="en-US" b="0" i="0" dirty="0">
                <a:solidFill>
                  <a:schemeClr val="bg1"/>
                </a:solidFill>
                <a:effectLst/>
                <a:latin typeface="Open Sans"/>
              </a:rPr>
              <a:t>What would life be like without this?</a:t>
            </a:r>
          </a:p>
        </p:txBody>
      </p:sp>
      <p:sp>
        <p:nvSpPr>
          <p:cNvPr id="32" name="Oval 31">
            <a:extLst>
              <a:ext uri="{FF2B5EF4-FFF2-40B4-BE49-F238E27FC236}">
                <a16:creationId xmlns:a16="http://schemas.microsoft.com/office/drawing/2014/main" id="{6F6B9EF8-4D55-4F63-9D67-7BB4FAD64A65}"/>
              </a:ext>
            </a:extLst>
          </p:cNvPr>
          <p:cNvSpPr/>
          <p:nvPr/>
        </p:nvSpPr>
        <p:spPr>
          <a:xfrm>
            <a:off x="8066313" y="903515"/>
            <a:ext cx="250372" cy="566057"/>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D5B1DC28-E4E6-43EE-AB0A-37BB5301770C}"/>
              </a:ext>
            </a:extLst>
          </p:cNvPr>
          <p:cNvSpPr/>
          <p:nvPr/>
        </p:nvSpPr>
        <p:spPr>
          <a:xfrm>
            <a:off x="9198427" y="903515"/>
            <a:ext cx="250372" cy="566057"/>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8" name="Picture 14" descr="Image result for jesus gif">
            <a:extLst>
              <a:ext uri="{FF2B5EF4-FFF2-40B4-BE49-F238E27FC236}">
                <a16:creationId xmlns:a16="http://schemas.microsoft.com/office/drawing/2014/main" id="{3A65FDF5-6671-4754-A6C2-8C2DE8706B2B}"/>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418106" y="2636386"/>
            <a:ext cx="3327080" cy="2545216"/>
          </a:xfrm>
          <a:prstGeom prst="rect">
            <a:avLst/>
          </a:prstGeom>
          <a:noFill/>
          <a:extLst>
            <a:ext uri="{909E8E84-426E-40DD-AFC4-6F175D3DCCD1}">
              <a14:hiddenFill xmlns:a14="http://schemas.microsoft.com/office/drawing/2010/main">
                <a:solidFill>
                  <a:srgbClr val="FFFFFF"/>
                </a:solidFill>
              </a14:hiddenFill>
            </a:ext>
          </a:extLst>
        </p:spPr>
      </p:pic>
      <p:sp>
        <p:nvSpPr>
          <p:cNvPr id="37" name="Rectangle 36">
            <a:extLst>
              <a:ext uri="{FF2B5EF4-FFF2-40B4-BE49-F238E27FC236}">
                <a16:creationId xmlns:a16="http://schemas.microsoft.com/office/drawing/2014/main" id="{DB793C1E-255E-4A0D-8926-6058B8A1E35D}"/>
              </a:ext>
            </a:extLst>
          </p:cNvPr>
          <p:cNvSpPr/>
          <p:nvPr/>
        </p:nvSpPr>
        <p:spPr>
          <a:xfrm>
            <a:off x="4898571" y="1364121"/>
            <a:ext cx="2449286" cy="1200329"/>
          </a:xfrm>
          <a:prstGeom prst="rect">
            <a:avLst/>
          </a:prstGeom>
          <a:solidFill>
            <a:srgbClr val="C00000"/>
          </a:solidFill>
          <a:ln>
            <a:solidFill>
              <a:schemeClr val="tx1"/>
            </a:solidFill>
          </a:ln>
        </p:spPr>
        <p:txBody>
          <a:bodyPr wrap="square">
            <a:spAutoFit/>
          </a:bodyPr>
          <a:lstStyle/>
          <a:p>
            <a:pPr algn="ctr" fontAlgn="base"/>
            <a:r>
              <a:rPr lang="en-US" dirty="0">
                <a:solidFill>
                  <a:schemeClr val="bg1"/>
                </a:solidFill>
              </a:rPr>
              <a:t>How would life be different without the Atonement of Jesus Christ?</a:t>
            </a:r>
          </a:p>
        </p:txBody>
      </p:sp>
      <p:sp>
        <p:nvSpPr>
          <p:cNvPr id="34" name="Oval 33">
            <a:extLst>
              <a:ext uri="{FF2B5EF4-FFF2-40B4-BE49-F238E27FC236}">
                <a16:creationId xmlns:a16="http://schemas.microsoft.com/office/drawing/2014/main" id="{17562191-37CD-47F0-94BE-7FEAEF2E8E68}"/>
              </a:ext>
            </a:extLst>
          </p:cNvPr>
          <p:cNvSpPr/>
          <p:nvPr/>
        </p:nvSpPr>
        <p:spPr>
          <a:xfrm>
            <a:off x="5453742" y="892629"/>
            <a:ext cx="250372" cy="566057"/>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CA0BF85D-1D1E-42DC-B4F3-0DF73CA5B7C1}"/>
              </a:ext>
            </a:extLst>
          </p:cNvPr>
          <p:cNvSpPr/>
          <p:nvPr/>
        </p:nvSpPr>
        <p:spPr>
          <a:xfrm>
            <a:off x="6585856" y="892629"/>
            <a:ext cx="250372" cy="566057"/>
          </a:xfrm>
          <a:prstGeom prst="ellips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2C91376C-89BB-41E6-B036-E6EBC24955A2}"/>
              </a:ext>
            </a:extLst>
          </p:cNvPr>
          <p:cNvSpPr/>
          <p:nvPr/>
        </p:nvSpPr>
        <p:spPr>
          <a:xfrm>
            <a:off x="3396343" y="5471050"/>
            <a:ext cx="6096000" cy="1200329"/>
          </a:xfrm>
          <a:prstGeom prst="rect">
            <a:avLst/>
          </a:prstGeom>
        </p:spPr>
        <p:txBody>
          <a:bodyPr>
            <a:spAutoFit/>
          </a:bodyPr>
          <a:lstStyle/>
          <a:p>
            <a:pPr algn="ctr"/>
            <a:r>
              <a:rPr lang="en-US" dirty="0">
                <a:solidFill>
                  <a:srgbClr val="FFFF00"/>
                </a:solidFill>
                <a:latin typeface="Open Sans"/>
              </a:rPr>
              <a:t>T</a:t>
            </a:r>
            <a:r>
              <a:rPr lang="en-US" b="0" i="0" dirty="0">
                <a:solidFill>
                  <a:srgbClr val="FFFF00"/>
                </a:solidFill>
                <a:effectLst/>
                <a:latin typeface="Open Sans"/>
              </a:rPr>
              <a:t>he </a:t>
            </a:r>
            <a:r>
              <a:rPr lang="en-US" b="0" i="0" dirty="0" err="1">
                <a:solidFill>
                  <a:srgbClr val="FFFF00"/>
                </a:solidFill>
                <a:effectLst/>
                <a:latin typeface="Open Sans"/>
              </a:rPr>
              <a:t>Zoramites</a:t>
            </a:r>
            <a:r>
              <a:rPr lang="en-US" b="0" i="0" dirty="0">
                <a:solidFill>
                  <a:srgbClr val="FFFF00"/>
                </a:solidFill>
                <a:effectLst/>
                <a:latin typeface="Open Sans"/>
              </a:rPr>
              <a:t> believed there would “be no Christ”.</a:t>
            </a:r>
          </a:p>
          <a:p>
            <a:pPr algn="ctr"/>
            <a:endParaRPr lang="en-US" dirty="0">
              <a:solidFill>
                <a:srgbClr val="FFFF00"/>
              </a:solidFill>
              <a:latin typeface="Open Sans"/>
            </a:endParaRPr>
          </a:p>
          <a:p>
            <a:pPr algn="ctr"/>
            <a:r>
              <a:rPr lang="en-US" b="0" i="0" dirty="0">
                <a:solidFill>
                  <a:srgbClr val="FFFF00"/>
                </a:solidFill>
                <a:effectLst/>
                <a:latin typeface="Open Sans"/>
              </a:rPr>
              <a:t>Alma encouraged them to try an experiment by choosing to believe in Jesus Christ.</a:t>
            </a:r>
            <a:endParaRPr lang="en-US" dirty="0">
              <a:solidFill>
                <a:srgbClr val="FFFF00"/>
              </a:solidFill>
            </a:endParaRPr>
          </a:p>
        </p:txBody>
      </p:sp>
      <p:sp>
        <p:nvSpPr>
          <p:cNvPr id="39" name="Rectangle 38">
            <a:extLst>
              <a:ext uri="{FF2B5EF4-FFF2-40B4-BE49-F238E27FC236}">
                <a16:creationId xmlns:a16="http://schemas.microsoft.com/office/drawing/2014/main" id="{CEAAA4F4-D82C-4998-9CD1-2509BF599EC5}"/>
              </a:ext>
            </a:extLst>
          </p:cNvPr>
          <p:cNvSpPr/>
          <p:nvPr/>
        </p:nvSpPr>
        <p:spPr>
          <a:xfrm>
            <a:off x="272143" y="6550223"/>
            <a:ext cx="6096000" cy="307777"/>
          </a:xfrm>
          <a:prstGeom prst="rect">
            <a:avLst/>
          </a:prstGeom>
        </p:spPr>
        <p:txBody>
          <a:bodyPr>
            <a:spAutoFit/>
          </a:bodyPr>
          <a:lstStyle/>
          <a:p>
            <a:r>
              <a:rPr lang="en-US" sz="1400" b="0" i="0" dirty="0">
                <a:solidFill>
                  <a:srgbClr val="FFFF00"/>
                </a:solidFill>
                <a:effectLst/>
                <a:latin typeface="Open Sans"/>
              </a:rPr>
              <a:t>Alma 31:16; Alma 32-33</a:t>
            </a:r>
            <a:endParaRPr lang="en-US" sz="1400" dirty="0">
              <a:solidFill>
                <a:srgbClr val="FFFF00"/>
              </a:solidFill>
            </a:endParaRPr>
          </a:p>
        </p:txBody>
      </p:sp>
      <p:grpSp>
        <p:nvGrpSpPr>
          <p:cNvPr id="40" name="Group 39">
            <a:extLst>
              <a:ext uri="{FF2B5EF4-FFF2-40B4-BE49-F238E27FC236}">
                <a16:creationId xmlns:a16="http://schemas.microsoft.com/office/drawing/2014/main" id="{79F2B2BC-5A6E-4D90-8366-E473B2B413F6}"/>
              </a:ext>
            </a:extLst>
          </p:cNvPr>
          <p:cNvGrpSpPr/>
          <p:nvPr/>
        </p:nvGrpSpPr>
        <p:grpSpPr>
          <a:xfrm>
            <a:off x="9540227" y="4537169"/>
            <a:ext cx="877402" cy="2168432"/>
            <a:chOff x="3429000" y="1066800"/>
            <a:chExt cx="1524000" cy="3766449"/>
          </a:xfrm>
        </p:grpSpPr>
        <p:grpSp>
          <p:nvGrpSpPr>
            <p:cNvPr id="41" name="Group 49">
              <a:extLst>
                <a:ext uri="{FF2B5EF4-FFF2-40B4-BE49-F238E27FC236}">
                  <a16:creationId xmlns:a16="http://schemas.microsoft.com/office/drawing/2014/main" id="{D61C5279-5B60-4186-8CAE-33F9F9928D59}"/>
                </a:ext>
              </a:extLst>
            </p:cNvPr>
            <p:cNvGrpSpPr/>
            <p:nvPr/>
          </p:nvGrpSpPr>
          <p:grpSpPr>
            <a:xfrm rot="9550070">
              <a:off x="4213978" y="4219465"/>
              <a:ext cx="304800" cy="613784"/>
              <a:chOff x="1295400" y="4546730"/>
              <a:chExt cx="409568" cy="689984"/>
            </a:xfrm>
          </p:grpSpPr>
          <p:sp>
            <p:nvSpPr>
              <p:cNvPr id="89" name="Oval 88">
                <a:extLst>
                  <a:ext uri="{FF2B5EF4-FFF2-40B4-BE49-F238E27FC236}">
                    <a16:creationId xmlns:a16="http://schemas.microsoft.com/office/drawing/2014/main" id="{5D781C23-7FD8-48F5-8404-121B6F6A121E}"/>
                  </a:ext>
                </a:extLst>
              </p:cNvPr>
              <p:cNvSpPr/>
              <p:nvPr/>
            </p:nvSpPr>
            <p:spPr>
              <a:xfrm rot="19444033">
                <a:off x="1307650" y="4546730"/>
                <a:ext cx="397318" cy="689984"/>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ED1AD058-A2B6-4553-B59A-336DF34DC26F}"/>
                  </a:ext>
                </a:extLst>
              </p:cNvPr>
              <p:cNvSpPr/>
              <p:nvPr/>
            </p:nvSpPr>
            <p:spPr>
              <a:xfrm>
                <a:off x="1295400" y="4648200"/>
                <a:ext cx="196273" cy="29556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2">
              <a:extLst>
                <a:ext uri="{FF2B5EF4-FFF2-40B4-BE49-F238E27FC236}">
                  <a16:creationId xmlns:a16="http://schemas.microsoft.com/office/drawing/2014/main" id="{F215BC93-140B-41A9-ADE5-EB305339A093}"/>
                </a:ext>
              </a:extLst>
            </p:cNvPr>
            <p:cNvGrpSpPr/>
            <p:nvPr/>
          </p:nvGrpSpPr>
          <p:grpSpPr>
            <a:xfrm rot="15885139">
              <a:off x="3977145" y="4210668"/>
              <a:ext cx="304800" cy="613784"/>
              <a:chOff x="1295400" y="4546730"/>
              <a:chExt cx="409568" cy="689984"/>
            </a:xfrm>
          </p:grpSpPr>
          <p:sp>
            <p:nvSpPr>
              <p:cNvPr id="87" name="Oval 5">
                <a:extLst>
                  <a:ext uri="{FF2B5EF4-FFF2-40B4-BE49-F238E27FC236}">
                    <a16:creationId xmlns:a16="http://schemas.microsoft.com/office/drawing/2014/main" id="{27AD838C-AFCB-42A6-8A61-4BDA0683E8FC}"/>
                  </a:ext>
                </a:extLst>
              </p:cNvPr>
              <p:cNvSpPr/>
              <p:nvPr/>
            </p:nvSpPr>
            <p:spPr>
              <a:xfrm rot="19444033">
                <a:off x="1307650" y="4546730"/>
                <a:ext cx="397318" cy="689984"/>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F575E687-1257-42DF-A43B-98C2A3DFBCFC}"/>
                  </a:ext>
                </a:extLst>
              </p:cNvPr>
              <p:cNvSpPr/>
              <p:nvPr/>
            </p:nvSpPr>
            <p:spPr>
              <a:xfrm>
                <a:off x="1295400" y="4648200"/>
                <a:ext cx="196273" cy="29556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rapezoid 42">
              <a:extLst>
                <a:ext uri="{FF2B5EF4-FFF2-40B4-BE49-F238E27FC236}">
                  <a16:creationId xmlns:a16="http://schemas.microsoft.com/office/drawing/2014/main" id="{2A994B67-A8EF-44E0-9276-3EF07B078AD7}"/>
                </a:ext>
              </a:extLst>
            </p:cNvPr>
            <p:cNvSpPr/>
            <p:nvPr/>
          </p:nvSpPr>
          <p:spPr>
            <a:xfrm>
              <a:off x="3685309" y="3384074"/>
              <a:ext cx="1115291" cy="1106055"/>
            </a:xfrm>
            <a:prstGeom prst="trapezoid">
              <a:avLst>
                <a:gd name="adj" fmla="val 13762"/>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34F8D0F3-9484-47E6-BD2E-5E5920C12FF7}"/>
                </a:ext>
              </a:extLst>
            </p:cNvPr>
            <p:cNvSpPr/>
            <p:nvPr/>
          </p:nvSpPr>
          <p:spPr>
            <a:xfrm>
              <a:off x="4724400" y="3042330"/>
              <a:ext cx="228600" cy="4572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7715385A-9479-482A-A624-68C9D6D53B84}"/>
                </a:ext>
              </a:extLst>
            </p:cNvPr>
            <p:cNvSpPr/>
            <p:nvPr/>
          </p:nvSpPr>
          <p:spPr>
            <a:xfrm>
              <a:off x="3429000" y="3042330"/>
              <a:ext cx="228600" cy="4572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rapezoid 45">
              <a:extLst>
                <a:ext uri="{FF2B5EF4-FFF2-40B4-BE49-F238E27FC236}">
                  <a16:creationId xmlns:a16="http://schemas.microsoft.com/office/drawing/2014/main" id="{F3206F17-6259-428E-BDAD-A914D8F3D8F4}"/>
                </a:ext>
              </a:extLst>
            </p:cNvPr>
            <p:cNvSpPr/>
            <p:nvPr/>
          </p:nvSpPr>
          <p:spPr>
            <a:xfrm>
              <a:off x="3657600" y="2051730"/>
              <a:ext cx="1143000" cy="2133600"/>
            </a:xfrm>
            <a:prstGeom prst="trapezoid">
              <a:avLst>
                <a:gd name="adj" fmla="val 23863"/>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EF147D16-6E82-42AD-9FB3-1AA7A72C3662}"/>
                </a:ext>
              </a:extLst>
            </p:cNvPr>
            <p:cNvSpPr/>
            <p:nvPr/>
          </p:nvSpPr>
          <p:spPr>
            <a:xfrm>
              <a:off x="3886200" y="2127930"/>
              <a:ext cx="685800" cy="525906"/>
            </a:xfrm>
            <a:prstGeom prst="ellipse">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1228B5C7-18EC-473E-955D-ADFA20DB199C}"/>
                </a:ext>
              </a:extLst>
            </p:cNvPr>
            <p:cNvSpPr/>
            <p:nvPr/>
          </p:nvSpPr>
          <p:spPr>
            <a:xfrm>
              <a:off x="3909291" y="1867002"/>
              <a:ext cx="609600" cy="52590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rapezoid 48">
              <a:extLst>
                <a:ext uri="{FF2B5EF4-FFF2-40B4-BE49-F238E27FC236}">
                  <a16:creationId xmlns:a16="http://schemas.microsoft.com/office/drawing/2014/main" id="{6AA7183D-9AE4-47DD-8E47-4B00CC98E225}"/>
                </a:ext>
              </a:extLst>
            </p:cNvPr>
            <p:cNvSpPr/>
            <p:nvPr/>
          </p:nvSpPr>
          <p:spPr>
            <a:xfrm rot="20397331">
              <a:off x="4372636" y="2187397"/>
              <a:ext cx="551541" cy="1157352"/>
            </a:xfrm>
            <a:prstGeom prst="trapezoid">
              <a:avLst>
                <a:gd name="adj" fmla="val 35984"/>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rapezoid 49">
              <a:extLst>
                <a:ext uri="{FF2B5EF4-FFF2-40B4-BE49-F238E27FC236}">
                  <a16:creationId xmlns:a16="http://schemas.microsoft.com/office/drawing/2014/main" id="{A520887E-DD6A-4CE3-B0CD-75810CA0B947}"/>
                </a:ext>
              </a:extLst>
            </p:cNvPr>
            <p:cNvSpPr/>
            <p:nvPr/>
          </p:nvSpPr>
          <p:spPr>
            <a:xfrm rot="1296214">
              <a:off x="3544730" y="2182303"/>
              <a:ext cx="511448" cy="1132587"/>
            </a:xfrm>
            <a:prstGeom prst="trapezoid">
              <a:avLst>
                <a:gd name="adj" fmla="val 32075"/>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rapezoid 50">
              <a:extLst>
                <a:ext uri="{FF2B5EF4-FFF2-40B4-BE49-F238E27FC236}">
                  <a16:creationId xmlns:a16="http://schemas.microsoft.com/office/drawing/2014/main" id="{D9FF1353-74A1-48A1-87EF-7FBD82924EB1}"/>
                </a:ext>
              </a:extLst>
            </p:cNvPr>
            <p:cNvSpPr/>
            <p:nvPr/>
          </p:nvSpPr>
          <p:spPr>
            <a:xfrm rot="287694">
              <a:off x="3726428" y="2125747"/>
              <a:ext cx="498368" cy="1764854"/>
            </a:xfrm>
            <a:prstGeom prst="trapezoid">
              <a:avLst>
                <a:gd name="adj" fmla="val 32759"/>
              </a:avLst>
            </a:prstGeom>
            <a:solidFill>
              <a:srgbClr val="B871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rapezoid 51">
              <a:extLst>
                <a:ext uri="{FF2B5EF4-FFF2-40B4-BE49-F238E27FC236}">
                  <a16:creationId xmlns:a16="http://schemas.microsoft.com/office/drawing/2014/main" id="{58811169-77CC-4551-9D42-CF91DD86BDEF}"/>
                </a:ext>
              </a:extLst>
            </p:cNvPr>
            <p:cNvSpPr/>
            <p:nvPr/>
          </p:nvSpPr>
          <p:spPr>
            <a:xfrm rot="21293170">
              <a:off x="4267801" y="2145148"/>
              <a:ext cx="464197" cy="1744020"/>
            </a:xfrm>
            <a:prstGeom prst="trapezoid">
              <a:avLst>
                <a:gd name="adj" fmla="val 35984"/>
              </a:avLst>
            </a:prstGeom>
            <a:solidFill>
              <a:srgbClr val="B871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 name="Group 31">
              <a:extLst>
                <a:ext uri="{FF2B5EF4-FFF2-40B4-BE49-F238E27FC236}">
                  <a16:creationId xmlns:a16="http://schemas.microsoft.com/office/drawing/2014/main" id="{BB226D65-4FE5-4FF0-857C-448909C0331D}"/>
                </a:ext>
              </a:extLst>
            </p:cNvPr>
            <p:cNvGrpSpPr/>
            <p:nvPr/>
          </p:nvGrpSpPr>
          <p:grpSpPr>
            <a:xfrm rot="21151532">
              <a:off x="4409671" y="1410436"/>
              <a:ext cx="343204" cy="757299"/>
              <a:chOff x="1434718" y="4935165"/>
              <a:chExt cx="343204" cy="757299"/>
            </a:xfrm>
          </p:grpSpPr>
          <p:sp>
            <p:nvSpPr>
              <p:cNvPr id="84" name="Moon 83">
                <a:extLst>
                  <a:ext uri="{FF2B5EF4-FFF2-40B4-BE49-F238E27FC236}">
                    <a16:creationId xmlns:a16="http://schemas.microsoft.com/office/drawing/2014/main" id="{8B7FB1B3-5239-417E-A063-D8574905205E}"/>
                  </a:ext>
                </a:extLst>
              </p:cNvPr>
              <p:cNvSpPr/>
              <p:nvPr/>
            </p:nvSpPr>
            <p:spPr>
              <a:xfrm rot="21119020">
                <a:off x="1528149" y="4935165"/>
                <a:ext cx="249773" cy="723791"/>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Moon 84">
                <a:extLst>
                  <a:ext uri="{FF2B5EF4-FFF2-40B4-BE49-F238E27FC236}">
                    <a16:creationId xmlns:a16="http://schemas.microsoft.com/office/drawing/2014/main" id="{930EA6C6-6587-49B5-BAAD-D44BD9A7D416}"/>
                  </a:ext>
                </a:extLst>
              </p:cNvPr>
              <p:cNvSpPr/>
              <p:nvPr/>
            </p:nvSpPr>
            <p:spPr>
              <a:xfrm rot="10347730">
                <a:off x="1434718" y="5008712"/>
                <a:ext cx="249773" cy="683752"/>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Moon 85">
                <a:extLst>
                  <a:ext uri="{FF2B5EF4-FFF2-40B4-BE49-F238E27FC236}">
                    <a16:creationId xmlns:a16="http://schemas.microsoft.com/office/drawing/2014/main" id="{F95C66CA-3F94-4767-9209-99DABDA4C0A5}"/>
                  </a:ext>
                </a:extLst>
              </p:cNvPr>
              <p:cNvSpPr/>
              <p:nvPr/>
            </p:nvSpPr>
            <p:spPr>
              <a:xfrm rot="21119020">
                <a:off x="1485851" y="5116123"/>
                <a:ext cx="192984" cy="559228"/>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29">
              <a:extLst>
                <a:ext uri="{FF2B5EF4-FFF2-40B4-BE49-F238E27FC236}">
                  <a16:creationId xmlns:a16="http://schemas.microsoft.com/office/drawing/2014/main" id="{271A0545-F0FE-4DAA-B5A8-785AF7CA3C32}"/>
                </a:ext>
              </a:extLst>
            </p:cNvPr>
            <p:cNvGrpSpPr/>
            <p:nvPr/>
          </p:nvGrpSpPr>
          <p:grpSpPr>
            <a:xfrm rot="1653802">
              <a:off x="3690953" y="1480868"/>
              <a:ext cx="343204" cy="757299"/>
              <a:chOff x="1434718" y="4935165"/>
              <a:chExt cx="343204" cy="757299"/>
            </a:xfrm>
          </p:grpSpPr>
          <p:sp>
            <p:nvSpPr>
              <p:cNvPr id="81" name="Moon 80">
                <a:extLst>
                  <a:ext uri="{FF2B5EF4-FFF2-40B4-BE49-F238E27FC236}">
                    <a16:creationId xmlns:a16="http://schemas.microsoft.com/office/drawing/2014/main" id="{B8DC069A-7C56-4540-B851-E0E43ADDEDC7}"/>
                  </a:ext>
                </a:extLst>
              </p:cNvPr>
              <p:cNvSpPr/>
              <p:nvPr/>
            </p:nvSpPr>
            <p:spPr>
              <a:xfrm rot="21119020">
                <a:off x="1528149" y="4935165"/>
                <a:ext cx="249773" cy="723791"/>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Moon 27">
                <a:extLst>
                  <a:ext uri="{FF2B5EF4-FFF2-40B4-BE49-F238E27FC236}">
                    <a16:creationId xmlns:a16="http://schemas.microsoft.com/office/drawing/2014/main" id="{6C6B1260-865D-4335-8AB4-CCB124539F69}"/>
                  </a:ext>
                </a:extLst>
              </p:cNvPr>
              <p:cNvSpPr/>
              <p:nvPr/>
            </p:nvSpPr>
            <p:spPr>
              <a:xfrm rot="10347730">
                <a:off x="1434718" y="5008712"/>
                <a:ext cx="249773" cy="683752"/>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Moon 28">
                <a:extLst>
                  <a:ext uri="{FF2B5EF4-FFF2-40B4-BE49-F238E27FC236}">
                    <a16:creationId xmlns:a16="http://schemas.microsoft.com/office/drawing/2014/main" id="{64850216-B2D5-4E3A-B6CA-6635B3FE2667}"/>
                  </a:ext>
                </a:extLst>
              </p:cNvPr>
              <p:cNvSpPr/>
              <p:nvPr/>
            </p:nvSpPr>
            <p:spPr>
              <a:xfrm rot="21119020">
                <a:off x="1485851" y="5116123"/>
                <a:ext cx="192984" cy="559228"/>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Oval 14">
              <a:extLst>
                <a:ext uri="{FF2B5EF4-FFF2-40B4-BE49-F238E27FC236}">
                  <a16:creationId xmlns:a16="http://schemas.microsoft.com/office/drawing/2014/main" id="{CD695109-676A-4581-A5E3-B7823474A3B8}"/>
                </a:ext>
              </a:extLst>
            </p:cNvPr>
            <p:cNvSpPr/>
            <p:nvPr/>
          </p:nvSpPr>
          <p:spPr>
            <a:xfrm>
              <a:off x="3810000" y="1106527"/>
              <a:ext cx="872048" cy="117380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Moon 55">
              <a:extLst>
                <a:ext uri="{FF2B5EF4-FFF2-40B4-BE49-F238E27FC236}">
                  <a16:creationId xmlns:a16="http://schemas.microsoft.com/office/drawing/2014/main" id="{10760F70-5557-4EFD-88EF-0695FDACB33E}"/>
                </a:ext>
              </a:extLst>
            </p:cNvPr>
            <p:cNvSpPr/>
            <p:nvPr/>
          </p:nvSpPr>
          <p:spPr>
            <a:xfrm rot="5412568">
              <a:off x="4013458" y="828675"/>
              <a:ext cx="381000" cy="857250"/>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Moon 56">
              <a:extLst>
                <a:ext uri="{FF2B5EF4-FFF2-40B4-BE49-F238E27FC236}">
                  <a16:creationId xmlns:a16="http://schemas.microsoft.com/office/drawing/2014/main" id="{FDB666A9-F1CC-4BB8-9DBB-A6C8D538274A}"/>
                </a:ext>
              </a:extLst>
            </p:cNvPr>
            <p:cNvSpPr/>
            <p:nvPr/>
          </p:nvSpPr>
          <p:spPr>
            <a:xfrm rot="4358243">
              <a:off x="3899411" y="1137045"/>
              <a:ext cx="196323" cy="441725"/>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Moon 57">
              <a:extLst>
                <a:ext uri="{FF2B5EF4-FFF2-40B4-BE49-F238E27FC236}">
                  <a16:creationId xmlns:a16="http://schemas.microsoft.com/office/drawing/2014/main" id="{96C7A89F-2EAB-4728-A3D1-F9F5BC99390E}"/>
                </a:ext>
              </a:extLst>
            </p:cNvPr>
            <p:cNvSpPr/>
            <p:nvPr/>
          </p:nvSpPr>
          <p:spPr>
            <a:xfrm rot="5412568">
              <a:off x="4065610" y="757058"/>
              <a:ext cx="223255" cy="851971"/>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Moon 58">
              <a:extLst>
                <a:ext uri="{FF2B5EF4-FFF2-40B4-BE49-F238E27FC236}">
                  <a16:creationId xmlns:a16="http://schemas.microsoft.com/office/drawing/2014/main" id="{910E7479-E60A-4CC6-A0B4-FA375C8BF3A7}"/>
                </a:ext>
              </a:extLst>
            </p:cNvPr>
            <p:cNvSpPr/>
            <p:nvPr/>
          </p:nvSpPr>
          <p:spPr>
            <a:xfrm rot="5412568">
              <a:off x="3889596" y="983038"/>
              <a:ext cx="217103" cy="488482"/>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Moon 59">
              <a:extLst>
                <a:ext uri="{FF2B5EF4-FFF2-40B4-BE49-F238E27FC236}">
                  <a16:creationId xmlns:a16="http://schemas.microsoft.com/office/drawing/2014/main" id="{E11B0110-F107-48AD-BE1D-B2B96176388F}"/>
                </a:ext>
              </a:extLst>
            </p:cNvPr>
            <p:cNvSpPr/>
            <p:nvPr/>
          </p:nvSpPr>
          <p:spPr>
            <a:xfrm rot="5412568">
              <a:off x="4351905" y="1006711"/>
              <a:ext cx="188274" cy="423618"/>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Moon 60">
              <a:extLst>
                <a:ext uri="{FF2B5EF4-FFF2-40B4-BE49-F238E27FC236}">
                  <a16:creationId xmlns:a16="http://schemas.microsoft.com/office/drawing/2014/main" id="{F67D6A19-4A12-44B6-A79F-67C92284CA16}"/>
                </a:ext>
              </a:extLst>
            </p:cNvPr>
            <p:cNvSpPr/>
            <p:nvPr/>
          </p:nvSpPr>
          <p:spPr>
            <a:xfrm rot="14214603">
              <a:off x="4128820" y="1096021"/>
              <a:ext cx="233489" cy="441725"/>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Moon 61">
              <a:extLst>
                <a:ext uri="{FF2B5EF4-FFF2-40B4-BE49-F238E27FC236}">
                  <a16:creationId xmlns:a16="http://schemas.microsoft.com/office/drawing/2014/main" id="{37131EEA-BAAD-4066-98CD-F882AB815219}"/>
                </a:ext>
              </a:extLst>
            </p:cNvPr>
            <p:cNvSpPr/>
            <p:nvPr/>
          </p:nvSpPr>
          <p:spPr>
            <a:xfrm rot="14214603">
              <a:off x="4125101" y="1103909"/>
              <a:ext cx="128959" cy="290158"/>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Moon 62">
              <a:extLst>
                <a:ext uri="{FF2B5EF4-FFF2-40B4-BE49-F238E27FC236}">
                  <a16:creationId xmlns:a16="http://schemas.microsoft.com/office/drawing/2014/main" id="{3B2AC6DB-8488-4687-9FF5-D61059FCA2BE}"/>
                </a:ext>
              </a:extLst>
            </p:cNvPr>
            <p:cNvSpPr/>
            <p:nvPr/>
          </p:nvSpPr>
          <p:spPr>
            <a:xfrm rot="14214603">
              <a:off x="3941218" y="1069196"/>
              <a:ext cx="196323" cy="441725"/>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Moon 63">
              <a:extLst>
                <a:ext uri="{FF2B5EF4-FFF2-40B4-BE49-F238E27FC236}">
                  <a16:creationId xmlns:a16="http://schemas.microsoft.com/office/drawing/2014/main" id="{DA434C05-BE2E-4921-905B-7DF2966381F3}"/>
                </a:ext>
              </a:extLst>
            </p:cNvPr>
            <p:cNvSpPr/>
            <p:nvPr/>
          </p:nvSpPr>
          <p:spPr>
            <a:xfrm rot="3904094">
              <a:off x="4052332" y="929465"/>
              <a:ext cx="95325" cy="452370"/>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Moon 64">
              <a:extLst>
                <a:ext uri="{FF2B5EF4-FFF2-40B4-BE49-F238E27FC236}">
                  <a16:creationId xmlns:a16="http://schemas.microsoft.com/office/drawing/2014/main" id="{E0453326-7DD0-4D9E-B073-F6CF7ECFD101}"/>
                </a:ext>
              </a:extLst>
            </p:cNvPr>
            <p:cNvSpPr/>
            <p:nvPr/>
          </p:nvSpPr>
          <p:spPr>
            <a:xfrm rot="20210230">
              <a:off x="4404440" y="1144891"/>
              <a:ext cx="106521" cy="332192"/>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48">
              <a:extLst>
                <a:ext uri="{FF2B5EF4-FFF2-40B4-BE49-F238E27FC236}">
                  <a16:creationId xmlns:a16="http://schemas.microsoft.com/office/drawing/2014/main" id="{1C038BF6-84C4-4B47-B7C7-59A9B7DA74EF}"/>
                </a:ext>
              </a:extLst>
            </p:cNvPr>
            <p:cNvGrpSpPr/>
            <p:nvPr/>
          </p:nvGrpSpPr>
          <p:grpSpPr>
            <a:xfrm>
              <a:off x="3890818" y="3982130"/>
              <a:ext cx="609600" cy="164123"/>
              <a:chOff x="553453" y="4798401"/>
              <a:chExt cx="1858183" cy="519282"/>
            </a:xfrm>
          </p:grpSpPr>
          <p:sp>
            <p:nvSpPr>
              <p:cNvPr id="76" name="Frame 75">
                <a:extLst>
                  <a:ext uri="{FF2B5EF4-FFF2-40B4-BE49-F238E27FC236}">
                    <a16:creationId xmlns:a16="http://schemas.microsoft.com/office/drawing/2014/main" id="{2E55769C-6667-4CA5-AFB6-28CE64D5CA9E}"/>
                  </a:ext>
                </a:extLst>
              </p:cNvPr>
              <p:cNvSpPr/>
              <p:nvPr/>
            </p:nvSpPr>
            <p:spPr>
              <a:xfrm rot="2844396">
                <a:off x="562504" y="4789350"/>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7" name="Frame 76">
                <a:extLst>
                  <a:ext uri="{FF2B5EF4-FFF2-40B4-BE49-F238E27FC236}">
                    <a16:creationId xmlns:a16="http://schemas.microsoft.com/office/drawing/2014/main" id="{188B0CF6-4822-4259-9262-1758EFD775AE}"/>
                  </a:ext>
                </a:extLst>
              </p:cNvPr>
              <p:cNvSpPr/>
              <p:nvPr/>
            </p:nvSpPr>
            <p:spPr>
              <a:xfrm rot="2844396">
                <a:off x="906559" y="4801645"/>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8" name="Frame 77">
                <a:extLst>
                  <a:ext uri="{FF2B5EF4-FFF2-40B4-BE49-F238E27FC236}">
                    <a16:creationId xmlns:a16="http://schemas.microsoft.com/office/drawing/2014/main" id="{664262D5-3990-4C79-AC01-0C133CF851C9}"/>
                  </a:ext>
                </a:extLst>
              </p:cNvPr>
              <p:cNvSpPr/>
              <p:nvPr/>
            </p:nvSpPr>
            <p:spPr>
              <a:xfrm rot="2844396">
                <a:off x="1250613" y="4812441"/>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9" name="Frame 78">
                <a:extLst>
                  <a:ext uri="{FF2B5EF4-FFF2-40B4-BE49-F238E27FC236}">
                    <a16:creationId xmlns:a16="http://schemas.microsoft.com/office/drawing/2014/main" id="{8EFFEBEB-ADA8-4A21-BE7F-158862144355}"/>
                  </a:ext>
                </a:extLst>
              </p:cNvPr>
              <p:cNvSpPr/>
              <p:nvPr/>
            </p:nvSpPr>
            <p:spPr>
              <a:xfrm rot="2844396">
                <a:off x="1573885" y="4821677"/>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0" name="Frame 79">
                <a:extLst>
                  <a:ext uri="{FF2B5EF4-FFF2-40B4-BE49-F238E27FC236}">
                    <a16:creationId xmlns:a16="http://schemas.microsoft.com/office/drawing/2014/main" id="{668E3785-082D-4B3E-8734-57344269E2D9}"/>
                  </a:ext>
                </a:extLst>
              </p:cNvPr>
              <p:cNvSpPr/>
              <p:nvPr/>
            </p:nvSpPr>
            <p:spPr>
              <a:xfrm rot="2844396">
                <a:off x="1924868" y="4830914"/>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7" name="Group 53">
              <a:extLst>
                <a:ext uri="{FF2B5EF4-FFF2-40B4-BE49-F238E27FC236}">
                  <a16:creationId xmlns:a16="http://schemas.microsoft.com/office/drawing/2014/main" id="{29115B12-E671-4646-85BA-D9A216E73DB2}"/>
                </a:ext>
              </a:extLst>
            </p:cNvPr>
            <p:cNvGrpSpPr/>
            <p:nvPr/>
          </p:nvGrpSpPr>
          <p:grpSpPr>
            <a:xfrm rot="1653802">
              <a:off x="3691791" y="1315553"/>
              <a:ext cx="243277" cy="536804"/>
              <a:chOff x="1434718" y="4935165"/>
              <a:chExt cx="343204" cy="757299"/>
            </a:xfrm>
          </p:grpSpPr>
          <p:sp>
            <p:nvSpPr>
              <p:cNvPr id="73" name="Moon 72">
                <a:extLst>
                  <a:ext uri="{FF2B5EF4-FFF2-40B4-BE49-F238E27FC236}">
                    <a16:creationId xmlns:a16="http://schemas.microsoft.com/office/drawing/2014/main" id="{89B94FF1-42D2-4015-BEA4-008EAFB2BC4E}"/>
                  </a:ext>
                </a:extLst>
              </p:cNvPr>
              <p:cNvSpPr/>
              <p:nvPr/>
            </p:nvSpPr>
            <p:spPr>
              <a:xfrm rot="21119020">
                <a:off x="1528149" y="4935165"/>
                <a:ext cx="249773" cy="723791"/>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Moon 73">
                <a:extLst>
                  <a:ext uri="{FF2B5EF4-FFF2-40B4-BE49-F238E27FC236}">
                    <a16:creationId xmlns:a16="http://schemas.microsoft.com/office/drawing/2014/main" id="{9E4D4B59-DD57-46EF-8C42-F972F082C470}"/>
                  </a:ext>
                </a:extLst>
              </p:cNvPr>
              <p:cNvSpPr/>
              <p:nvPr/>
            </p:nvSpPr>
            <p:spPr>
              <a:xfrm rot="10347730">
                <a:off x="1434718" y="5008712"/>
                <a:ext cx="249773" cy="683752"/>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Moon 74">
                <a:extLst>
                  <a:ext uri="{FF2B5EF4-FFF2-40B4-BE49-F238E27FC236}">
                    <a16:creationId xmlns:a16="http://schemas.microsoft.com/office/drawing/2014/main" id="{278C7D7B-005F-4AAD-9B58-EF33DBD63206}"/>
                  </a:ext>
                </a:extLst>
              </p:cNvPr>
              <p:cNvSpPr/>
              <p:nvPr/>
            </p:nvSpPr>
            <p:spPr>
              <a:xfrm rot="21119020">
                <a:off x="1485851" y="5116123"/>
                <a:ext cx="192984" cy="559228"/>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57">
              <a:extLst>
                <a:ext uri="{FF2B5EF4-FFF2-40B4-BE49-F238E27FC236}">
                  <a16:creationId xmlns:a16="http://schemas.microsoft.com/office/drawing/2014/main" id="{95B3FC26-4828-43DB-B80D-F7A0DF24D8B3}"/>
                </a:ext>
              </a:extLst>
            </p:cNvPr>
            <p:cNvGrpSpPr/>
            <p:nvPr/>
          </p:nvGrpSpPr>
          <p:grpSpPr>
            <a:xfrm rot="20849912">
              <a:off x="4551016" y="1309696"/>
              <a:ext cx="243277" cy="536804"/>
              <a:chOff x="1434718" y="4935165"/>
              <a:chExt cx="343204" cy="757299"/>
            </a:xfrm>
          </p:grpSpPr>
          <p:sp>
            <p:nvSpPr>
              <p:cNvPr id="70" name="Moon 69">
                <a:extLst>
                  <a:ext uri="{FF2B5EF4-FFF2-40B4-BE49-F238E27FC236}">
                    <a16:creationId xmlns:a16="http://schemas.microsoft.com/office/drawing/2014/main" id="{F0AE445B-920B-495A-88CC-9B92C86BB589}"/>
                  </a:ext>
                </a:extLst>
              </p:cNvPr>
              <p:cNvSpPr/>
              <p:nvPr/>
            </p:nvSpPr>
            <p:spPr>
              <a:xfrm rot="21119020">
                <a:off x="1528149" y="4935165"/>
                <a:ext cx="249773" cy="723791"/>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Moon 70">
                <a:extLst>
                  <a:ext uri="{FF2B5EF4-FFF2-40B4-BE49-F238E27FC236}">
                    <a16:creationId xmlns:a16="http://schemas.microsoft.com/office/drawing/2014/main" id="{D74BDC77-D2AD-4C3A-A4A4-5E2396B269C7}"/>
                  </a:ext>
                </a:extLst>
              </p:cNvPr>
              <p:cNvSpPr/>
              <p:nvPr/>
            </p:nvSpPr>
            <p:spPr>
              <a:xfrm rot="10347730">
                <a:off x="1434718" y="5008712"/>
                <a:ext cx="249773" cy="683752"/>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Moon 71">
                <a:extLst>
                  <a:ext uri="{FF2B5EF4-FFF2-40B4-BE49-F238E27FC236}">
                    <a16:creationId xmlns:a16="http://schemas.microsoft.com/office/drawing/2014/main" id="{7098FA4C-D0E5-4C64-B5F4-889B4ADB3C75}"/>
                  </a:ext>
                </a:extLst>
              </p:cNvPr>
              <p:cNvSpPr/>
              <p:nvPr/>
            </p:nvSpPr>
            <p:spPr>
              <a:xfrm rot="21119020">
                <a:off x="1485851" y="5116123"/>
                <a:ext cx="192984" cy="559228"/>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9" name="Rounded Rectangle 72">
              <a:extLst>
                <a:ext uri="{FF2B5EF4-FFF2-40B4-BE49-F238E27FC236}">
                  <a16:creationId xmlns:a16="http://schemas.microsoft.com/office/drawing/2014/main" id="{C4717341-C89C-4455-A63D-AF16927A58C8}"/>
                </a:ext>
              </a:extLst>
            </p:cNvPr>
            <p:cNvSpPr/>
            <p:nvPr/>
          </p:nvSpPr>
          <p:spPr>
            <a:xfrm>
              <a:off x="3733800" y="1289729"/>
              <a:ext cx="990600" cy="76201"/>
            </a:xfrm>
            <a:prstGeom prst="round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40" name="Picture 16" descr="Image result for water from tap gif">
            <a:extLst>
              <a:ext uri="{FF2B5EF4-FFF2-40B4-BE49-F238E27FC236}">
                <a16:creationId xmlns:a16="http://schemas.microsoft.com/office/drawing/2014/main" id="{64AA756B-B787-4824-99B2-DDCA34B8557E}"/>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626373" y="2012056"/>
            <a:ext cx="2657475" cy="2705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082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30"/>
                                        </p:tgtEl>
                                        <p:attrNameLst>
                                          <p:attrName>style.visibility</p:attrName>
                                        </p:attrNameLst>
                                      </p:cBhvr>
                                      <p:to>
                                        <p:strVal val="visible"/>
                                      </p:to>
                                    </p:set>
                                    <p:animEffect transition="in" filter="fade">
                                      <p:cBhvr>
                                        <p:cTn id="12" dur="1000"/>
                                        <p:tgtEl>
                                          <p:spTgt spid="1030"/>
                                        </p:tgtEl>
                                      </p:cBhvr>
                                    </p:animEffect>
                                    <p:anim calcmode="lin" valueType="num">
                                      <p:cBhvr>
                                        <p:cTn id="13" dur="1000" fill="hold"/>
                                        <p:tgtEl>
                                          <p:spTgt spid="1030"/>
                                        </p:tgtEl>
                                        <p:attrNameLst>
                                          <p:attrName>ppt_x</p:attrName>
                                        </p:attrNameLst>
                                      </p:cBhvr>
                                      <p:tavLst>
                                        <p:tav tm="0">
                                          <p:val>
                                            <p:strVal val="#ppt_x"/>
                                          </p:val>
                                        </p:tav>
                                        <p:tav tm="100000">
                                          <p:val>
                                            <p:strVal val="#ppt_x"/>
                                          </p:val>
                                        </p:tav>
                                      </p:tavLst>
                                    </p:anim>
                                    <p:anim calcmode="lin" valueType="num">
                                      <p:cBhvr>
                                        <p:cTn id="14" dur="1000" fill="hold"/>
                                        <p:tgtEl>
                                          <p:spTgt spid="103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1000"/>
                                        <p:tgtEl>
                                          <p:spTgt spid="31"/>
                                        </p:tgtEl>
                                      </p:cBhvr>
                                    </p:animEffect>
                                    <p:anim calcmode="lin" valueType="num">
                                      <p:cBhvr>
                                        <p:cTn id="20" dur="1000" fill="hold"/>
                                        <p:tgtEl>
                                          <p:spTgt spid="31"/>
                                        </p:tgtEl>
                                        <p:attrNameLst>
                                          <p:attrName>ppt_x</p:attrName>
                                        </p:attrNameLst>
                                      </p:cBhvr>
                                      <p:tavLst>
                                        <p:tav tm="0">
                                          <p:val>
                                            <p:strVal val="#ppt_x"/>
                                          </p:val>
                                        </p:tav>
                                        <p:tav tm="100000">
                                          <p:val>
                                            <p:strVal val="#ppt_x"/>
                                          </p:val>
                                        </p:tav>
                                      </p:tavLst>
                                    </p:anim>
                                    <p:anim calcmode="lin" valueType="num">
                                      <p:cBhvr>
                                        <p:cTn id="21" dur="1000" fill="hold"/>
                                        <p:tgtEl>
                                          <p:spTgt spid="31"/>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040"/>
                                        </p:tgtEl>
                                        <p:attrNameLst>
                                          <p:attrName>style.visibility</p:attrName>
                                        </p:attrNameLst>
                                      </p:cBhvr>
                                      <p:to>
                                        <p:strVal val="visible"/>
                                      </p:to>
                                    </p:set>
                                    <p:animEffect transition="in" filter="fade">
                                      <p:cBhvr>
                                        <p:cTn id="24" dur="1000"/>
                                        <p:tgtEl>
                                          <p:spTgt spid="1040"/>
                                        </p:tgtEl>
                                      </p:cBhvr>
                                    </p:animEffect>
                                    <p:anim calcmode="lin" valueType="num">
                                      <p:cBhvr>
                                        <p:cTn id="25" dur="1000" fill="hold"/>
                                        <p:tgtEl>
                                          <p:spTgt spid="1040"/>
                                        </p:tgtEl>
                                        <p:attrNameLst>
                                          <p:attrName>ppt_x</p:attrName>
                                        </p:attrNameLst>
                                      </p:cBhvr>
                                      <p:tavLst>
                                        <p:tav tm="0">
                                          <p:val>
                                            <p:strVal val="#ppt_x"/>
                                          </p:val>
                                        </p:tav>
                                        <p:tav tm="100000">
                                          <p:val>
                                            <p:strVal val="#ppt_x"/>
                                          </p:val>
                                        </p:tav>
                                      </p:tavLst>
                                    </p:anim>
                                    <p:anim calcmode="lin" valueType="num">
                                      <p:cBhvr>
                                        <p:cTn id="26" dur="1000" fill="hold"/>
                                        <p:tgtEl>
                                          <p:spTgt spid="1040"/>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fade">
                                      <p:cBhvr>
                                        <p:cTn id="31" dur="1000"/>
                                        <p:tgtEl>
                                          <p:spTgt spid="37"/>
                                        </p:tgtEl>
                                      </p:cBhvr>
                                    </p:animEffect>
                                    <p:anim calcmode="lin" valueType="num">
                                      <p:cBhvr>
                                        <p:cTn id="32" dur="1000" fill="hold"/>
                                        <p:tgtEl>
                                          <p:spTgt spid="37"/>
                                        </p:tgtEl>
                                        <p:attrNameLst>
                                          <p:attrName>ppt_x</p:attrName>
                                        </p:attrNameLst>
                                      </p:cBhvr>
                                      <p:tavLst>
                                        <p:tav tm="0">
                                          <p:val>
                                            <p:strVal val="#ppt_x"/>
                                          </p:val>
                                        </p:tav>
                                        <p:tav tm="100000">
                                          <p:val>
                                            <p:strVal val="#ppt_x"/>
                                          </p:val>
                                        </p:tav>
                                      </p:tavLst>
                                    </p:anim>
                                    <p:anim calcmode="lin" valueType="num">
                                      <p:cBhvr>
                                        <p:cTn id="33" dur="1000" fill="hold"/>
                                        <p:tgtEl>
                                          <p:spTgt spid="37"/>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1038"/>
                                        </p:tgtEl>
                                        <p:attrNameLst>
                                          <p:attrName>style.visibility</p:attrName>
                                        </p:attrNameLst>
                                      </p:cBhvr>
                                      <p:to>
                                        <p:strVal val="visible"/>
                                      </p:to>
                                    </p:set>
                                    <p:animEffect transition="in" filter="fade">
                                      <p:cBhvr>
                                        <p:cTn id="36" dur="1000"/>
                                        <p:tgtEl>
                                          <p:spTgt spid="1038"/>
                                        </p:tgtEl>
                                      </p:cBhvr>
                                    </p:animEffect>
                                    <p:anim calcmode="lin" valueType="num">
                                      <p:cBhvr>
                                        <p:cTn id="37" dur="1000" fill="hold"/>
                                        <p:tgtEl>
                                          <p:spTgt spid="1038"/>
                                        </p:tgtEl>
                                        <p:attrNameLst>
                                          <p:attrName>ppt_x</p:attrName>
                                        </p:attrNameLst>
                                      </p:cBhvr>
                                      <p:tavLst>
                                        <p:tav tm="0">
                                          <p:val>
                                            <p:strVal val="#ppt_x"/>
                                          </p:val>
                                        </p:tav>
                                        <p:tav tm="100000">
                                          <p:val>
                                            <p:strVal val="#ppt_x"/>
                                          </p:val>
                                        </p:tav>
                                      </p:tavLst>
                                    </p:anim>
                                    <p:anim calcmode="lin" valueType="num">
                                      <p:cBhvr>
                                        <p:cTn id="38" dur="1000" fill="hold"/>
                                        <p:tgtEl>
                                          <p:spTgt spid="1038"/>
                                        </p:tgtEl>
                                        <p:attrNameLst>
                                          <p:attrName>ppt_y</p:attrName>
                                        </p:attrNameLst>
                                      </p:cBhvr>
                                      <p:tavLst>
                                        <p:tav tm="0">
                                          <p:val>
                                            <p:strVal val="#ppt_y+.1"/>
                                          </p:val>
                                        </p:tav>
                                        <p:tav tm="100000">
                                          <p:val>
                                            <p:strVal val="#ppt_y"/>
                                          </p:val>
                                        </p:tav>
                                      </p:tavLst>
                                    </p:anim>
                                  </p:childTnLst>
                                </p:cTn>
                              </p:par>
                              <p:par>
                                <p:cTn id="39" presetID="1" presetClass="exit" presetSubtype="0" fill="hold" nodeType="withEffect">
                                  <p:stCondLst>
                                    <p:cond delay="0"/>
                                  </p:stCondLst>
                                  <p:childTnLst>
                                    <p:set>
                                      <p:cBhvr>
                                        <p:cTn id="40" dur="1" fill="hold">
                                          <p:stCondLst>
                                            <p:cond delay="0"/>
                                          </p:stCondLst>
                                        </p:cTn>
                                        <p:tgtEl>
                                          <p:spTgt spid="1040"/>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3"/>
                                        </p:tgtEl>
                                        <p:attrNameLst>
                                          <p:attrName>style.visibility</p:attrName>
                                        </p:attrNameLst>
                                      </p:cBhvr>
                                      <p:to>
                                        <p:strVal val="hidden"/>
                                      </p:to>
                                    </p:set>
                                  </p:childTnLst>
                                </p:cTn>
                              </p:par>
                              <p:par>
                                <p:cTn id="43" presetID="1" presetClass="exit" presetSubtype="0" fill="hold" nodeType="withEffect">
                                  <p:stCondLst>
                                    <p:cond delay="0"/>
                                  </p:stCondLst>
                                  <p:childTnLst>
                                    <p:set>
                                      <p:cBhvr>
                                        <p:cTn id="44" dur="1" fill="hold">
                                          <p:stCondLst>
                                            <p:cond delay="0"/>
                                          </p:stCondLst>
                                        </p:cTn>
                                        <p:tgtEl>
                                          <p:spTgt spid="1030"/>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31"/>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
                                            <p:txEl>
                                              <p:pRg st="2" end="2"/>
                                            </p:txEl>
                                          </p:spTgt>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31" grpId="0" animBg="1"/>
      <p:bldP spid="31" grpId="1" animBg="1"/>
      <p:bldP spid="3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2152BE83-6130-4371-B9C3-69F966ADC464}"/>
              </a:ext>
            </a:extLst>
          </p:cNvPr>
          <p:cNvGrpSpPr/>
          <p:nvPr/>
        </p:nvGrpSpPr>
        <p:grpSpPr>
          <a:xfrm>
            <a:off x="-1" y="0"/>
            <a:ext cx="12192001" cy="6858002"/>
            <a:chOff x="-1" y="0"/>
            <a:chExt cx="12192001" cy="6858002"/>
          </a:xfrm>
        </p:grpSpPr>
        <p:sp>
          <p:nvSpPr>
            <p:cNvPr id="10" name="Rectangle 9">
              <a:extLst>
                <a:ext uri="{FF2B5EF4-FFF2-40B4-BE49-F238E27FC236}">
                  <a16:creationId xmlns:a16="http://schemas.microsoft.com/office/drawing/2014/main" id="{47428649-0164-4444-B918-C6EB1AE064C7}"/>
                </a:ext>
              </a:extLst>
            </p:cNvPr>
            <p:cNvSpPr/>
            <p:nvPr/>
          </p:nvSpPr>
          <p:spPr>
            <a:xfrm>
              <a:off x="0" y="0"/>
              <a:ext cx="12192000" cy="6858000"/>
            </a:xfrm>
            <a:prstGeom prst="rect">
              <a:avLst/>
            </a:prstGeom>
            <a:gradFill flip="none" rotWithShape="1">
              <a:gsLst>
                <a:gs pos="21000">
                  <a:schemeClr val="accent4">
                    <a:lumMod val="0"/>
                    <a:lumOff val="100000"/>
                  </a:schemeClr>
                </a:gs>
                <a:gs pos="69000">
                  <a:schemeClr val="tx2">
                    <a:lumMod val="75000"/>
                  </a:schemeClr>
                </a:gs>
                <a:gs pos="45000">
                  <a:srgbClr val="4A2466"/>
                </a:gs>
                <a:gs pos="92000">
                  <a:srgbClr val="333300"/>
                </a:gs>
              </a:gsLst>
              <a:path path="circle">
                <a:fillToRect l="50000" t="-80000" r="50000" b="18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3058D763-4E08-4A5A-A387-553001AEFC10}"/>
                </a:ext>
              </a:extLst>
            </p:cNvPr>
            <p:cNvSpPr txBox="1"/>
            <p:nvPr/>
          </p:nvSpPr>
          <p:spPr>
            <a:xfrm rot="5400000">
              <a:off x="-3136614" y="3136613"/>
              <a:ext cx="6858002" cy="584775"/>
            </a:xfrm>
            <a:prstGeom prst="rect">
              <a:avLst/>
            </a:prstGeom>
            <a:noFill/>
          </p:spPr>
          <p:txBody>
            <a:bodyPr wrap="square" rtlCol="0">
              <a:spAutoFit/>
            </a:bodyPr>
            <a:lstStyle/>
            <a:p>
              <a:pPr algn="ctr"/>
              <a:r>
                <a:rPr lang="en-US" sz="3200" dirty="0" err="1">
                  <a:solidFill>
                    <a:schemeClr val="accent5">
                      <a:lumMod val="50000"/>
                    </a:schemeClr>
                  </a:solidFill>
                  <a:latin typeface="Wingdings" pitchFamily="2" charset="2"/>
                </a:rPr>
                <a:t>aiaiaiaiaiaiaiaia</a:t>
              </a:r>
              <a:endParaRPr lang="en-US" sz="3200" dirty="0">
                <a:solidFill>
                  <a:schemeClr val="accent5">
                    <a:lumMod val="50000"/>
                  </a:schemeClr>
                </a:solidFill>
                <a:latin typeface="Wingdings" pitchFamily="2" charset="2"/>
              </a:endParaRPr>
            </a:p>
          </p:txBody>
        </p:sp>
        <p:sp>
          <p:nvSpPr>
            <p:cNvPr id="13" name="TextBox 12">
              <a:extLst>
                <a:ext uri="{FF2B5EF4-FFF2-40B4-BE49-F238E27FC236}">
                  <a16:creationId xmlns:a16="http://schemas.microsoft.com/office/drawing/2014/main" id="{5BCD73F5-3E32-4146-B94F-BF20D647178F}"/>
                </a:ext>
              </a:extLst>
            </p:cNvPr>
            <p:cNvSpPr txBox="1"/>
            <p:nvPr/>
          </p:nvSpPr>
          <p:spPr>
            <a:xfrm rot="5400000">
              <a:off x="8470611" y="3136613"/>
              <a:ext cx="6858002" cy="584775"/>
            </a:xfrm>
            <a:prstGeom prst="rect">
              <a:avLst/>
            </a:prstGeom>
            <a:noFill/>
          </p:spPr>
          <p:txBody>
            <a:bodyPr wrap="square" rtlCol="0">
              <a:spAutoFit/>
            </a:bodyPr>
            <a:lstStyle/>
            <a:p>
              <a:pPr algn="ctr"/>
              <a:r>
                <a:rPr lang="en-US" sz="3200" dirty="0" err="1">
                  <a:solidFill>
                    <a:schemeClr val="accent5">
                      <a:lumMod val="50000"/>
                    </a:schemeClr>
                  </a:solidFill>
                  <a:latin typeface="Wingdings" pitchFamily="2" charset="2"/>
                </a:rPr>
                <a:t>aiaiaiaiaiaiaiaia</a:t>
              </a:r>
              <a:endParaRPr lang="en-US" sz="3200" dirty="0">
                <a:solidFill>
                  <a:schemeClr val="accent5">
                    <a:lumMod val="50000"/>
                  </a:schemeClr>
                </a:solidFill>
                <a:latin typeface="Wingdings" pitchFamily="2" charset="2"/>
              </a:endParaRPr>
            </a:p>
          </p:txBody>
        </p:sp>
      </p:grpSp>
      <p:sp>
        <p:nvSpPr>
          <p:cNvPr id="8" name="TextBox 7"/>
          <p:cNvSpPr txBox="1"/>
          <p:nvPr/>
        </p:nvSpPr>
        <p:spPr>
          <a:xfrm>
            <a:off x="3357094" y="2746420"/>
            <a:ext cx="6705600" cy="3785652"/>
          </a:xfrm>
          <a:prstGeom prst="rect">
            <a:avLst/>
          </a:prstGeom>
          <a:noFill/>
        </p:spPr>
        <p:txBody>
          <a:bodyPr wrap="square" rtlCol="0">
            <a:spAutoFit/>
          </a:bodyPr>
          <a:lstStyle/>
          <a:p>
            <a:pPr fontAlgn="base"/>
            <a:r>
              <a:rPr lang="en-US" sz="2400" dirty="0">
                <a:solidFill>
                  <a:schemeClr val="bg1"/>
                </a:solidFill>
              </a:rPr>
              <a:t>“We need a strong faith in Christ </a:t>
            </a:r>
          </a:p>
          <a:p>
            <a:pPr fontAlgn="base"/>
            <a:r>
              <a:rPr lang="en-US" sz="2400" dirty="0">
                <a:solidFill>
                  <a:schemeClr val="bg1"/>
                </a:solidFill>
              </a:rPr>
              <a:t>to be able to repent. … </a:t>
            </a:r>
          </a:p>
          <a:p>
            <a:pPr fontAlgn="base"/>
            <a:endParaRPr lang="en-US" sz="2400" dirty="0">
              <a:solidFill>
                <a:schemeClr val="bg1"/>
              </a:solidFill>
            </a:endParaRPr>
          </a:p>
          <a:p>
            <a:pPr fontAlgn="base"/>
            <a:r>
              <a:rPr lang="en-US" sz="2400" dirty="0">
                <a:solidFill>
                  <a:schemeClr val="bg1"/>
                </a:solidFill>
              </a:rPr>
              <a:t>Faith in Christ will change our thoughts, beliefs, and behaviors that are not in harmony with God’s will. …</a:t>
            </a:r>
          </a:p>
          <a:p>
            <a:pPr fontAlgn="base"/>
            <a:endParaRPr lang="en-US" sz="2400" dirty="0">
              <a:solidFill>
                <a:schemeClr val="bg1"/>
              </a:solidFill>
            </a:endParaRPr>
          </a:p>
          <a:p>
            <a:pPr fontAlgn="base"/>
            <a:r>
              <a:rPr lang="en-US" sz="2400" dirty="0">
                <a:solidFill>
                  <a:schemeClr val="bg1"/>
                </a:solidFill>
              </a:rPr>
              <a:t>Repentance means a change of mind and heart—we stop doing things that are wrong, and we start doing things that are right”</a:t>
            </a:r>
          </a:p>
          <a:p>
            <a:pPr fontAlgn="base"/>
            <a:r>
              <a:rPr lang="en-US" sz="2400" dirty="0">
                <a:solidFill>
                  <a:schemeClr val="bg1"/>
                </a:solidFill>
              </a:rPr>
              <a:t>President F. </a:t>
            </a:r>
            <a:r>
              <a:rPr lang="en-US" sz="2400" dirty="0" err="1">
                <a:solidFill>
                  <a:schemeClr val="bg1"/>
                </a:solidFill>
              </a:rPr>
              <a:t>Uchtodorf</a:t>
            </a:r>
            <a:endParaRPr lang="en-US" sz="2400" dirty="0">
              <a:solidFill>
                <a:schemeClr val="bg1"/>
              </a:solidFill>
            </a:endParaRPr>
          </a:p>
        </p:txBody>
      </p:sp>
      <p:pic>
        <p:nvPicPr>
          <p:cNvPr id="11" name="Picture 10" descr="dieter F. Uchtdorf.jpg"/>
          <p:cNvPicPr>
            <a:picLocks noChangeAspect="1"/>
          </p:cNvPicPr>
          <p:nvPr/>
        </p:nvPicPr>
        <p:blipFill>
          <a:blip r:embed="rId2" cstate="print"/>
          <a:stretch>
            <a:fillRect/>
          </a:stretch>
        </p:blipFill>
        <p:spPr>
          <a:xfrm>
            <a:off x="10347101" y="5112912"/>
            <a:ext cx="1259260" cy="1572811"/>
          </a:xfrm>
          <a:prstGeom prst="rect">
            <a:avLst/>
          </a:prstGeom>
        </p:spPr>
      </p:pic>
      <p:grpSp>
        <p:nvGrpSpPr>
          <p:cNvPr id="14" name="Group 3">
            <a:extLst>
              <a:ext uri="{FF2B5EF4-FFF2-40B4-BE49-F238E27FC236}">
                <a16:creationId xmlns:a16="http://schemas.microsoft.com/office/drawing/2014/main" id="{A0C27287-662C-45BA-9683-39394D4671DE}"/>
              </a:ext>
            </a:extLst>
          </p:cNvPr>
          <p:cNvGrpSpPr/>
          <p:nvPr/>
        </p:nvGrpSpPr>
        <p:grpSpPr>
          <a:xfrm>
            <a:off x="740229" y="248443"/>
            <a:ext cx="2031972" cy="2301261"/>
            <a:chOff x="71718" y="1120588"/>
            <a:chExt cx="3070535" cy="4572000"/>
          </a:xfrm>
        </p:grpSpPr>
        <p:grpSp>
          <p:nvGrpSpPr>
            <p:cNvPr id="15" name="Group 13">
              <a:extLst>
                <a:ext uri="{FF2B5EF4-FFF2-40B4-BE49-F238E27FC236}">
                  <a16:creationId xmlns:a16="http://schemas.microsoft.com/office/drawing/2014/main" id="{D160F7CB-FEF7-4F9E-8D36-C54EF43DD136}"/>
                </a:ext>
              </a:extLst>
            </p:cNvPr>
            <p:cNvGrpSpPr/>
            <p:nvPr/>
          </p:nvGrpSpPr>
          <p:grpSpPr>
            <a:xfrm>
              <a:off x="71718" y="1120588"/>
              <a:ext cx="3048000" cy="4572000"/>
              <a:chOff x="838200" y="1066800"/>
              <a:chExt cx="2438400" cy="3352800"/>
            </a:xfrm>
          </p:grpSpPr>
          <p:sp>
            <p:nvSpPr>
              <p:cNvPr id="17" name="Rounded Rectangle 61">
                <a:extLst>
                  <a:ext uri="{FF2B5EF4-FFF2-40B4-BE49-F238E27FC236}">
                    <a16:creationId xmlns:a16="http://schemas.microsoft.com/office/drawing/2014/main" id="{29841937-F1CA-4888-92A5-B50CEE1486D0}"/>
                  </a:ext>
                </a:extLst>
              </p:cNvPr>
              <p:cNvSpPr/>
              <p:nvPr/>
            </p:nvSpPr>
            <p:spPr>
              <a:xfrm>
                <a:off x="1066800" y="12954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2">
                <a:extLst>
                  <a:ext uri="{FF2B5EF4-FFF2-40B4-BE49-F238E27FC236}">
                    <a16:creationId xmlns:a16="http://schemas.microsoft.com/office/drawing/2014/main" id="{CD021437-E06B-4A8D-B367-698C421F148C}"/>
                  </a:ext>
                </a:extLst>
              </p:cNvPr>
              <p:cNvSpPr/>
              <p:nvPr/>
            </p:nvSpPr>
            <p:spPr>
              <a:xfrm>
                <a:off x="1143000" y="12192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3">
                <a:extLst>
                  <a:ext uri="{FF2B5EF4-FFF2-40B4-BE49-F238E27FC236}">
                    <a16:creationId xmlns:a16="http://schemas.microsoft.com/office/drawing/2014/main" id="{9A1D3232-C384-4105-BFBB-6F84447EBD70}"/>
                  </a:ext>
                </a:extLst>
              </p:cNvPr>
              <p:cNvSpPr/>
              <p:nvPr/>
            </p:nvSpPr>
            <p:spPr>
              <a:xfrm>
                <a:off x="1219200" y="11430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4">
                <a:extLst>
                  <a:ext uri="{FF2B5EF4-FFF2-40B4-BE49-F238E27FC236}">
                    <a16:creationId xmlns:a16="http://schemas.microsoft.com/office/drawing/2014/main" id="{1C7C0AAB-C0DE-4DA3-85C7-CA1F4056602D}"/>
                  </a:ext>
                </a:extLst>
              </p:cNvPr>
              <p:cNvSpPr/>
              <p:nvPr/>
            </p:nvSpPr>
            <p:spPr>
              <a:xfrm>
                <a:off x="1295400" y="10668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onut 5">
                <a:extLst>
                  <a:ext uri="{FF2B5EF4-FFF2-40B4-BE49-F238E27FC236}">
                    <a16:creationId xmlns:a16="http://schemas.microsoft.com/office/drawing/2014/main" id="{70343CB1-CEA1-49ED-8EC3-C7E267468665}"/>
                  </a:ext>
                </a:extLst>
              </p:cNvPr>
              <p:cNvSpPr/>
              <p:nvPr/>
            </p:nvSpPr>
            <p:spPr>
              <a:xfrm>
                <a:off x="838200" y="1676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Donut 6">
                <a:extLst>
                  <a:ext uri="{FF2B5EF4-FFF2-40B4-BE49-F238E27FC236}">
                    <a16:creationId xmlns:a16="http://schemas.microsoft.com/office/drawing/2014/main" id="{B7C6A70F-11E9-48AA-99E6-935BD5ED99E8}"/>
                  </a:ext>
                </a:extLst>
              </p:cNvPr>
              <p:cNvSpPr/>
              <p:nvPr/>
            </p:nvSpPr>
            <p:spPr>
              <a:xfrm>
                <a:off x="838200" y="2438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Donut 7">
                <a:extLst>
                  <a:ext uri="{FF2B5EF4-FFF2-40B4-BE49-F238E27FC236}">
                    <a16:creationId xmlns:a16="http://schemas.microsoft.com/office/drawing/2014/main" id="{4DC4C916-8D49-4D8A-A1CB-7B4E960BA7C0}"/>
                  </a:ext>
                </a:extLst>
              </p:cNvPr>
              <p:cNvSpPr/>
              <p:nvPr/>
            </p:nvSpPr>
            <p:spPr>
              <a:xfrm>
                <a:off x="838200" y="3200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Plaque 8">
                <a:extLst>
                  <a:ext uri="{FF2B5EF4-FFF2-40B4-BE49-F238E27FC236}">
                    <a16:creationId xmlns:a16="http://schemas.microsoft.com/office/drawing/2014/main" id="{34CA749F-73FC-4053-9450-D6944CA3AC77}"/>
                  </a:ext>
                </a:extLst>
              </p:cNvPr>
              <p:cNvSpPr/>
              <p:nvPr/>
            </p:nvSpPr>
            <p:spPr>
              <a:xfrm>
                <a:off x="990600" y="1981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laque 9">
                <a:extLst>
                  <a:ext uri="{FF2B5EF4-FFF2-40B4-BE49-F238E27FC236}">
                    <a16:creationId xmlns:a16="http://schemas.microsoft.com/office/drawing/2014/main" id="{97AAE096-9CC5-4CDC-A82B-B3AF3913A8CA}"/>
                  </a:ext>
                </a:extLst>
              </p:cNvPr>
              <p:cNvSpPr/>
              <p:nvPr/>
            </p:nvSpPr>
            <p:spPr>
              <a:xfrm>
                <a:off x="990600" y="2743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Plaque 10">
                <a:extLst>
                  <a:ext uri="{FF2B5EF4-FFF2-40B4-BE49-F238E27FC236}">
                    <a16:creationId xmlns:a16="http://schemas.microsoft.com/office/drawing/2014/main" id="{EBF68D3D-20C9-493F-AC3F-207C803024EE}"/>
                  </a:ext>
                </a:extLst>
              </p:cNvPr>
              <p:cNvSpPr/>
              <p:nvPr/>
            </p:nvSpPr>
            <p:spPr>
              <a:xfrm>
                <a:off x="990600" y="3505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FD4E6E5-3A66-4B63-90CC-559AF6E31F92}"/>
                </a:ext>
              </a:extLst>
            </p:cNvPr>
            <p:cNvSpPr txBox="1"/>
            <p:nvPr/>
          </p:nvSpPr>
          <p:spPr>
            <a:xfrm>
              <a:off x="762598" y="1254182"/>
              <a:ext cx="2379655" cy="4096856"/>
            </a:xfrm>
            <a:prstGeom prst="rect">
              <a:avLst/>
            </a:prstGeom>
            <a:noFill/>
          </p:spPr>
          <p:txBody>
            <a:bodyPr wrap="square" rtlCol="0">
              <a:spAutoFit/>
            </a:bodyPr>
            <a:lstStyle/>
            <a:p>
              <a:pPr algn="ctr"/>
              <a:r>
                <a:rPr lang="en-US" sz="1600" b="1" dirty="0"/>
                <a:t>Jesus Christ brings salvation to all who believe on His name and exercise faith unto repentance</a:t>
              </a:r>
              <a:endParaRPr lang="en-US" sz="1600" b="1" dirty="0">
                <a:solidFill>
                  <a:schemeClr val="bg2">
                    <a:lumMod val="25000"/>
                  </a:schemeClr>
                </a:solidFill>
                <a:latin typeface="Tempus Sans ITC" pitchFamily="82" charset="0"/>
              </a:endParaRPr>
            </a:p>
          </p:txBody>
        </p:sp>
      </p:grpSp>
      <p:pic>
        <p:nvPicPr>
          <p:cNvPr id="3" name="Picture 2">
            <a:extLst>
              <a:ext uri="{FF2B5EF4-FFF2-40B4-BE49-F238E27FC236}">
                <a16:creationId xmlns:a16="http://schemas.microsoft.com/office/drawing/2014/main" id="{CF18ABDE-297C-4E03-945B-2DB557EE63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61331" y="419570"/>
            <a:ext cx="3375673" cy="2246357"/>
          </a:xfrm>
          <a:prstGeom prst="rect">
            <a:avLst/>
          </a:prstGeom>
        </p:spPr>
      </p:pic>
    </p:spTree>
    <p:extLst>
      <p:ext uri="{BB962C8B-B14F-4D97-AF65-F5344CB8AC3E}">
        <p14:creationId xmlns:p14="http://schemas.microsoft.com/office/powerpoint/2010/main" val="1108957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xEl>
                                              <p:pRg st="6" end="6"/>
                                            </p:txEl>
                                          </p:spTgt>
                                        </p:tgtEl>
                                        <p:attrNameLst>
                                          <p:attrName>style.visibility</p:attrName>
                                        </p:attrNameLst>
                                      </p:cBhvr>
                                      <p:to>
                                        <p:strVal val="visible"/>
                                      </p:to>
                                    </p:set>
                                  </p:childTnLst>
                                </p:cTn>
                              </p:par>
                              <p:par>
                                <p:cTn id="21" presetID="10"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7" name="Group 116">
            <a:extLst>
              <a:ext uri="{FF2B5EF4-FFF2-40B4-BE49-F238E27FC236}">
                <a16:creationId xmlns:a16="http://schemas.microsoft.com/office/drawing/2014/main" id="{7FB9D7A9-43AB-4A22-A7CF-074E28AB7FA8}"/>
              </a:ext>
            </a:extLst>
          </p:cNvPr>
          <p:cNvGrpSpPr/>
          <p:nvPr/>
        </p:nvGrpSpPr>
        <p:grpSpPr>
          <a:xfrm>
            <a:off x="-1" y="0"/>
            <a:ext cx="12192001" cy="6858002"/>
            <a:chOff x="-1" y="0"/>
            <a:chExt cx="12192001" cy="6858002"/>
          </a:xfrm>
        </p:grpSpPr>
        <p:sp>
          <p:nvSpPr>
            <p:cNvPr id="118" name="Rectangle 117">
              <a:extLst>
                <a:ext uri="{FF2B5EF4-FFF2-40B4-BE49-F238E27FC236}">
                  <a16:creationId xmlns:a16="http://schemas.microsoft.com/office/drawing/2014/main" id="{4BC9278A-A880-4801-B5A6-171EB8BB91B7}"/>
                </a:ext>
              </a:extLst>
            </p:cNvPr>
            <p:cNvSpPr/>
            <p:nvPr/>
          </p:nvSpPr>
          <p:spPr>
            <a:xfrm>
              <a:off x="0" y="0"/>
              <a:ext cx="12192000" cy="6858000"/>
            </a:xfrm>
            <a:prstGeom prst="rect">
              <a:avLst/>
            </a:prstGeom>
            <a:gradFill flip="none" rotWithShape="1">
              <a:gsLst>
                <a:gs pos="21000">
                  <a:schemeClr val="accent4">
                    <a:lumMod val="0"/>
                    <a:lumOff val="100000"/>
                  </a:schemeClr>
                </a:gs>
                <a:gs pos="69000">
                  <a:schemeClr val="tx2">
                    <a:lumMod val="75000"/>
                  </a:schemeClr>
                </a:gs>
                <a:gs pos="45000">
                  <a:srgbClr val="4A2466"/>
                </a:gs>
                <a:gs pos="92000">
                  <a:srgbClr val="333300"/>
                </a:gs>
              </a:gsLst>
              <a:path path="circle">
                <a:fillToRect l="50000" t="-80000" r="50000" b="18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5B05175A-BE3D-49BD-9966-0E067C9C9682}"/>
                </a:ext>
              </a:extLst>
            </p:cNvPr>
            <p:cNvSpPr txBox="1"/>
            <p:nvPr/>
          </p:nvSpPr>
          <p:spPr>
            <a:xfrm rot="5400000">
              <a:off x="-3136614" y="3136613"/>
              <a:ext cx="6858002" cy="584775"/>
            </a:xfrm>
            <a:prstGeom prst="rect">
              <a:avLst/>
            </a:prstGeom>
            <a:noFill/>
          </p:spPr>
          <p:txBody>
            <a:bodyPr wrap="square" rtlCol="0">
              <a:spAutoFit/>
            </a:bodyPr>
            <a:lstStyle/>
            <a:p>
              <a:pPr algn="ctr"/>
              <a:r>
                <a:rPr lang="en-US" sz="3200" dirty="0" err="1">
                  <a:solidFill>
                    <a:schemeClr val="accent5">
                      <a:lumMod val="50000"/>
                    </a:schemeClr>
                  </a:solidFill>
                  <a:latin typeface="Wingdings" pitchFamily="2" charset="2"/>
                </a:rPr>
                <a:t>aiaiaiaiaiaiaiaia</a:t>
              </a:r>
              <a:endParaRPr lang="en-US" sz="3200" dirty="0">
                <a:solidFill>
                  <a:schemeClr val="accent5">
                    <a:lumMod val="50000"/>
                  </a:schemeClr>
                </a:solidFill>
                <a:latin typeface="Wingdings" pitchFamily="2" charset="2"/>
              </a:endParaRPr>
            </a:p>
          </p:txBody>
        </p:sp>
        <p:sp>
          <p:nvSpPr>
            <p:cNvPr id="120" name="TextBox 119">
              <a:extLst>
                <a:ext uri="{FF2B5EF4-FFF2-40B4-BE49-F238E27FC236}">
                  <a16:creationId xmlns:a16="http://schemas.microsoft.com/office/drawing/2014/main" id="{080D4B87-CCD6-40DE-9F77-64C7433077EB}"/>
                </a:ext>
              </a:extLst>
            </p:cNvPr>
            <p:cNvSpPr txBox="1"/>
            <p:nvPr/>
          </p:nvSpPr>
          <p:spPr>
            <a:xfrm rot="5400000">
              <a:off x="8470611" y="3136613"/>
              <a:ext cx="6858002" cy="584775"/>
            </a:xfrm>
            <a:prstGeom prst="rect">
              <a:avLst/>
            </a:prstGeom>
            <a:noFill/>
          </p:spPr>
          <p:txBody>
            <a:bodyPr wrap="square" rtlCol="0">
              <a:spAutoFit/>
            </a:bodyPr>
            <a:lstStyle/>
            <a:p>
              <a:pPr algn="ctr"/>
              <a:r>
                <a:rPr lang="en-US" sz="3200" dirty="0" err="1">
                  <a:solidFill>
                    <a:schemeClr val="accent5">
                      <a:lumMod val="50000"/>
                    </a:schemeClr>
                  </a:solidFill>
                  <a:latin typeface="Wingdings" pitchFamily="2" charset="2"/>
                </a:rPr>
                <a:t>aiaiaiaiaiaiaiaia</a:t>
              </a:r>
              <a:endParaRPr lang="en-US" sz="3200" dirty="0">
                <a:solidFill>
                  <a:schemeClr val="accent5">
                    <a:lumMod val="50000"/>
                  </a:schemeClr>
                </a:solidFill>
                <a:latin typeface="Wingdings" pitchFamily="2" charset="2"/>
              </a:endParaRPr>
            </a:p>
          </p:txBody>
        </p:sp>
      </p:grpSp>
      <p:sp>
        <p:nvSpPr>
          <p:cNvPr id="26" name="TextBox 25"/>
          <p:cNvSpPr txBox="1"/>
          <p:nvPr/>
        </p:nvSpPr>
        <p:spPr>
          <a:xfrm>
            <a:off x="363828" y="6439438"/>
            <a:ext cx="1600200" cy="307777"/>
          </a:xfrm>
          <a:prstGeom prst="rect">
            <a:avLst/>
          </a:prstGeom>
          <a:noFill/>
        </p:spPr>
        <p:txBody>
          <a:bodyPr wrap="square" rtlCol="0">
            <a:spAutoFit/>
          </a:bodyPr>
          <a:lstStyle/>
          <a:p>
            <a:pPr algn="r"/>
            <a:r>
              <a:rPr lang="en-US" sz="1400" dirty="0">
                <a:solidFill>
                  <a:schemeClr val="bg1"/>
                </a:solidFill>
              </a:rPr>
              <a:t>Alma 34:8-38-40</a:t>
            </a:r>
          </a:p>
        </p:txBody>
      </p:sp>
      <p:sp>
        <p:nvSpPr>
          <p:cNvPr id="27" name="TextBox 26"/>
          <p:cNvSpPr txBox="1"/>
          <p:nvPr/>
        </p:nvSpPr>
        <p:spPr>
          <a:xfrm>
            <a:off x="1524000" y="152401"/>
            <a:ext cx="9144000" cy="830997"/>
          </a:xfrm>
          <a:prstGeom prst="rect">
            <a:avLst/>
          </a:prstGeom>
          <a:noFill/>
        </p:spPr>
        <p:txBody>
          <a:bodyPr wrap="square" rtlCol="0">
            <a:spAutoFit/>
          </a:bodyPr>
          <a:lstStyle/>
          <a:p>
            <a:pPr algn="ctr"/>
            <a:r>
              <a:rPr lang="en-US" sz="4800" dirty="0">
                <a:solidFill>
                  <a:schemeClr val="bg1"/>
                </a:solidFill>
                <a:latin typeface="Calibri" panose="020F0502020204030204" pitchFamily="34" charset="0"/>
              </a:rPr>
              <a:t>The </a:t>
            </a:r>
            <a:r>
              <a:rPr lang="en-US" sz="4800" dirty="0" err="1">
                <a:solidFill>
                  <a:schemeClr val="bg1"/>
                </a:solidFill>
                <a:latin typeface="Calibri" panose="020F0502020204030204" pitchFamily="34" charset="0"/>
              </a:rPr>
              <a:t>Zoramites</a:t>
            </a:r>
            <a:r>
              <a:rPr lang="en-US" sz="4800" dirty="0">
                <a:solidFill>
                  <a:schemeClr val="bg1"/>
                </a:solidFill>
                <a:latin typeface="Calibri" panose="020F0502020204030204" pitchFamily="34" charset="0"/>
              </a:rPr>
              <a:t> Were Told To:</a:t>
            </a:r>
            <a:endParaRPr lang="en-US" sz="4800" dirty="0">
              <a:solidFill>
                <a:schemeClr val="bg1"/>
              </a:solidFill>
              <a:latin typeface="Wingdings" pitchFamily="2" charset="2"/>
            </a:endParaRPr>
          </a:p>
        </p:txBody>
      </p:sp>
      <p:grpSp>
        <p:nvGrpSpPr>
          <p:cNvPr id="111" name="Group 110"/>
          <p:cNvGrpSpPr/>
          <p:nvPr/>
        </p:nvGrpSpPr>
        <p:grpSpPr>
          <a:xfrm>
            <a:off x="3200400" y="3962400"/>
            <a:ext cx="2286000" cy="2514600"/>
            <a:chOff x="838200" y="3810000"/>
            <a:chExt cx="2286000" cy="2514600"/>
          </a:xfrm>
        </p:grpSpPr>
        <p:grpSp>
          <p:nvGrpSpPr>
            <p:cNvPr id="83" name="Group 145"/>
            <p:cNvGrpSpPr/>
            <p:nvPr/>
          </p:nvGrpSpPr>
          <p:grpSpPr>
            <a:xfrm>
              <a:off x="1600200" y="3810000"/>
              <a:ext cx="981082" cy="2020903"/>
              <a:chOff x="634635" y="609600"/>
              <a:chExt cx="2404519" cy="4953000"/>
            </a:xfrm>
          </p:grpSpPr>
          <p:sp>
            <p:nvSpPr>
              <p:cNvPr id="84" name="Rounded Rectangle 83"/>
              <p:cNvSpPr/>
              <p:nvPr/>
            </p:nvSpPr>
            <p:spPr>
              <a:xfrm>
                <a:off x="990600" y="609600"/>
                <a:ext cx="1676400" cy="2438400"/>
              </a:xfrm>
              <a:prstGeom prst="roundRect">
                <a:avLst/>
              </a:prstGeom>
              <a:solidFill>
                <a:srgbClr val="E7C5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rot="19671902">
                <a:off x="2468091" y="3062714"/>
                <a:ext cx="571063"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rot="2647766">
                <a:off x="634635" y="2960280"/>
                <a:ext cx="509120"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rot="19352409">
                <a:off x="1961302" y="4685386"/>
                <a:ext cx="443210"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rot="2647766">
                <a:off x="1451774" y="4668035"/>
                <a:ext cx="441089"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rapezoid 88"/>
              <p:cNvSpPr/>
              <p:nvPr/>
            </p:nvSpPr>
            <p:spPr>
              <a:xfrm rot="20169292">
                <a:off x="1909971" y="2059134"/>
                <a:ext cx="946541" cy="1564711"/>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rapezoid 89"/>
              <p:cNvSpPr/>
              <p:nvPr/>
            </p:nvSpPr>
            <p:spPr>
              <a:xfrm rot="1790291">
                <a:off x="876844" y="2007867"/>
                <a:ext cx="946541" cy="1564711"/>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rapezoid 90"/>
              <p:cNvSpPr/>
              <p:nvPr/>
            </p:nvSpPr>
            <p:spPr>
              <a:xfrm>
                <a:off x="1155300" y="2260490"/>
                <a:ext cx="1412091" cy="2858930"/>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a:off x="1477432" y="1772108"/>
                <a:ext cx="695013" cy="86218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1155300" y="765284"/>
                <a:ext cx="1345898" cy="163941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Cloud 93"/>
              <p:cNvSpPr/>
              <p:nvPr/>
            </p:nvSpPr>
            <p:spPr>
              <a:xfrm>
                <a:off x="1143000" y="1143000"/>
                <a:ext cx="1295400" cy="381000"/>
              </a:xfrm>
              <a:prstGeom prst="cloud">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ounded Rectangle 94"/>
              <p:cNvSpPr/>
              <p:nvPr/>
            </p:nvSpPr>
            <p:spPr>
              <a:xfrm>
                <a:off x="1143000" y="838200"/>
                <a:ext cx="1447800" cy="533400"/>
              </a:xfrm>
              <a:prstGeom prst="roundRect">
                <a:avLst/>
              </a:prstGeom>
              <a:solidFill>
                <a:srgbClr val="E7C5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ounded Rectangle 95"/>
              <p:cNvSpPr/>
              <p:nvPr/>
            </p:nvSpPr>
            <p:spPr>
              <a:xfrm>
                <a:off x="1066800" y="685800"/>
                <a:ext cx="1600200" cy="533400"/>
              </a:xfrm>
              <a:prstGeom prst="roundRect">
                <a:avLst/>
              </a:prstGeom>
              <a:solidFill>
                <a:srgbClr val="E7C5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838200" y="4800600"/>
              <a:ext cx="2286000" cy="1524000"/>
              <a:chOff x="533400" y="533400"/>
              <a:chExt cx="2286000" cy="1524000"/>
            </a:xfrm>
          </p:grpSpPr>
          <p:sp>
            <p:nvSpPr>
              <p:cNvPr id="18" name="Vertical Scroll 17"/>
              <p:cNvSpPr/>
              <p:nvPr/>
            </p:nvSpPr>
            <p:spPr>
              <a:xfrm>
                <a:off x="533400" y="533400"/>
                <a:ext cx="2286000" cy="1524000"/>
              </a:xfrm>
              <a:prstGeom prst="verticalScroll">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838200" y="838200"/>
                <a:ext cx="1676400" cy="923330"/>
              </a:xfrm>
              <a:prstGeom prst="rect">
                <a:avLst/>
              </a:prstGeom>
              <a:noFill/>
            </p:spPr>
            <p:txBody>
              <a:bodyPr wrap="square" rtlCol="0">
                <a:spAutoFit/>
              </a:bodyPr>
              <a:lstStyle/>
              <a:p>
                <a:pPr algn="ctr"/>
                <a:r>
                  <a:rPr lang="en-US" dirty="0"/>
                  <a:t>Live in thanksgiving daily</a:t>
                </a:r>
              </a:p>
            </p:txBody>
          </p:sp>
        </p:grpSp>
      </p:grpSp>
      <p:grpSp>
        <p:nvGrpSpPr>
          <p:cNvPr id="112" name="Group 111"/>
          <p:cNvGrpSpPr/>
          <p:nvPr/>
        </p:nvGrpSpPr>
        <p:grpSpPr>
          <a:xfrm>
            <a:off x="2057400" y="990600"/>
            <a:ext cx="2286000" cy="3124200"/>
            <a:chOff x="609600" y="762000"/>
            <a:chExt cx="2286000" cy="3124200"/>
          </a:xfrm>
        </p:grpSpPr>
        <p:grpSp>
          <p:nvGrpSpPr>
            <p:cNvPr id="58" name="Group 106"/>
            <p:cNvGrpSpPr/>
            <p:nvPr/>
          </p:nvGrpSpPr>
          <p:grpSpPr>
            <a:xfrm>
              <a:off x="1295400" y="762000"/>
              <a:ext cx="977334" cy="2117558"/>
              <a:chOff x="3581400" y="381000"/>
              <a:chExt cx="2286000" cy="4953000"/>
            </a:xfrm>
          </p:grpSpPr>
          <p:sp>
            <p:nvSpPr>
              <p:cNvPr id="59" name="Cloud 58"/>
              <p:cNvSpPr/>
              <p:nvPr/>
            </p:nvSpPr>
            <p:spPr>
              <a:xfrm>
                <a:off x="3657600" y="381000"/>
                <a:ext cx="1905000" cy="2514600"/>
              </a:xfrm>
              <a:prstGeom prst="cloud">
                <a:avLst/>
              </a:prstGeom>
              <a:solidFill>
                <a:srgbClr val="AB6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rot="19671902">
                <a:off x="5223780" y="2902234"/>
                <a:ext cx="643620"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rot="2647766">
                <a:off x="3581400" y="2831936"/>
                <a:ext cx="643620"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rot="19352409">
                <a:off x="4848621" y="4470077"/>
                <a:ext cx="415510"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rot="2647766">
                <a:off x="4370938" y="4452989"/>
                <a:ext cx="413521"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rapezoid 63"/>
              <p:cNvSpPr/>
              <p:nvPr/>
            </p:nvSpPr>
            <p:spPr>
              <a:xfrm rot="20169292">
                <a:off x="4800498" y="1883617"/>
                <a:ext cx="887382" cy="1541003"/>
              </a:xfrm>
              <a:prstGeom prst="trapezoid">
                <a:avLst/>
              </a:prstGeom>
              <a:solidFill>
                <a:srgbClr val="AB8E1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rapezoid 64"/>
              <p:cNvSpPr/>
              <p:nvPr/>
            </p:nvSpPr>
            <p:spPr>
              <a:xfrm rot="1790291">
                <a:off x="3831941" y="1833127"/>
                <a:ext cx="887382" cy="1541003"/>
              </a:xfrm>
              <a:prstGeom prst="trapezoid">
                <a:avLst/>
              </a:prstGeom>
              <a:solidFill>
                <a:srgbClr val="AB8E1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rapezoid 65"/>
              <p:cNvSpPr/>
              <p:nvPr/>
            </p:nvSpPr>
            <p:spPr>
              <a:xfrm>
                <a:off x="4092994" y="2081922"/>
                <a:ext cx="1323835" cy="2815613"/>
              </a:xfrm>
              <a:prstGeom prst="trapezoid">
                <a:avLst/>
              </a:prstGeom>
              <a:solidFill>
                <a:srgbClr val="AB8E1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4394993" y="1600940"/>
                <a:ext cx="651575" cy="84912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4092994" y="609370"/>
                <a:ext cx="1261779" cy="161457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Cloud 68"/>
              <p:cNvSpPr/>
              <p:nvPr/>
            </p:nvSpPr>
            <p:spPr>
              <a:xfrm>
                <a:off x="4114800" y="381000"/>
                <a:ext cx="990600" cy="762000"/>
              </a:xfrm>
              <a:prstGeom prst="cloud">
                <a:avLst/>
              </a:prstGeom>
              <a:solidFill>
                <a:srgbClr val="AB6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Cloud 69"/>
              <p:cNvSpPr/>
              <p:nvPr/>
            </p:nvSpPr>
            <p:spPr>
              <a:xfrm>
                <a:off x="4191000" y="1600200"/>
                <a:ext cx="990600" cy="762000"/>
              </a:xfrm>
              <a:prstGeom prst="cloud">
                <a:avLst/>
              </a:prstGeom>
              <a:solidFill>
                <a:srgbClr val="AB6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4419600" y="1676400"/>
                <a:ext cx="479006" cy="3810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p:nvPr/>
          </p:nvGrpSpPr>
          <p:grpSpPr>
            <a:xfrm>
              <a:off x="609600" y="1828800"/>
              <a:ext cx="2286000" cy="2057400"/>
              <a:chOff x="533400" y="533400"/>
              <a:chExt cx="2286000" cy="2057400"/>
            </a:xfrm>
          </p:grpSpPr>
          <p:sp>
            <p:nvSpPr>
              <p:cNvPr id="5" name="Vertical Scroll 4"/>
              <p:cNvSpPr/>
              <p:nvPr/>
            </p:nvSpPr>
            <p:spPr>
              <a:xfrm>
                <a:off x="533400" y="533400"/>
                <a:ext cx="2286000" cy="2057400"/>
              </a:xfrm>
              <a:prstGeom prst="verticalScroll">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38200" y="838200"/>
                <a:ext cx="1676400" cy="1477328"/>
              </a:xfrm>
              <a:prstGeom prst="rect">
                <a:avLst/>
              </a:prstGeom>
              <a:noFill/>
            </p:spPr>
            <p:txBody>
              <a:bodyPr wrap="square" rtlCol="0">
                <a:spAutoFit/>
              </a:bodyPr>
              <a:lstStyle/>
              <a:p>
                <a:pPr algn="ctr"/>
                <a:r>
                  <a:rPr lang="en-US" dirty="0"/>
                  <a:t>Receive the Holy Ghost and take upon themselves the name of Christ</a:t>
                </a:r>
              </a:p>
            </p:txBody>
          </p:sp>
        </p:grpSp>
      </p:grpSp>
      <p:grpSp>
        <p:nvGrpSpPr>
          <p:cNvPr id="113" name="Group 112"/>
          <p:cNvGrpSpPr/>
          <p:nvPr/>
        </p:nvGrpSpPr>
        <p:grpSpPr>
          <a:xfrm>
            <a:off x="4953000" y="1066800"/>
            <a:ext cx="2286000" cy="2286000"/>
            <a:chOff x="3429000" y="1066800"/>
            <a:chExt cx="2286000" cy="2286000"/>
          </a:xfrm>
        </p:grpSpPr>
        <p:grpSp>
          <p:nvGrpSpPr>
            <p:cNvPr id="41" name="Group 91"/>
            <p:cNvGrpSpPr/>
            <p:nvPr/>
          </p:nvGrpSpPr>
          <p:grpSpPr>
            <a:xfrm>
              <a:off x="4343400" y="1066800"/>
              <a:ext cx="871917" cy="2112336"/>
              <a:chOff x="4038600" y="2362200"/>
              <a:chExt cx="1380536" cy="3344532"/>
            </a:xfrm>
          </p:grpSpPr>
          <p:sp>
            <p:nvSpPr>
              <p:cNvPr id="42" name="Round Diagonal Corner Rectangle 41"/>
              <p:cNvSpPr/>
              <p:nvPr/>
            </p:nvSpPr>
            <p:spPr>
              <a:xfrm rot="19527262">
                <a:off x="4778338" y="2692626"/>
                <a:ext cx="555573" cy="631743"/>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 Diagonal Corner Rectangle 42"/>
              <p:cNvSpPr/>
              <p:nvPr/>
            </p:nvSpPr>
            <p:spPr>
              <a:xfrm rot="19527262">
                <a:off x="4092538" y="2768827"/>
                <a:ext cx="555573" cy="631743"/>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rot="19671902">
                <a:off x="5030448" y="4064673"/>
                <a:ext cx="388688"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rot="2647766">
                <a:off x="4038600" y="4017204"/>
                <a:ext cx="388688"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rot="19352409">
                <a:off x="4803886" y="5123365"/>
                <a:ext cx="250930"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rot="2647766">
                <a:off x="4515409" y="5111826"/>
                <a:ext cx="249729"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rapezoid 47"/>
              <p:cNvSpPr/>
              <p:nvPr/>
            </p:nvSpPr>
            <p:spPr>
              <a:xfrm rot="20169292">
                <a:off x="4774824" y="3376848"/>
                <a:ext cx="535898" cy="1040568"/>
              </a:xfrm>
              <a:prstGeom prst="trapezoid">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rapezoid 48"/>
              <p:cNvSpPr/>
              <p:nvPr/>
            </p:nvSpPr>
            <p:spPr>
              <a:xfrm rot="1790291">
                <a:off x="4189904" y="3342754"/>
                <a:ext cx="535898" cy="1040568"/>
              </a:xfrm>
              <a:prstGeom prst="trapezoid">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rapezoid 49"/>
              <p:cNvSpPr/>
              <p:nvPr/>
            </p:nvSpPr>
            <p:spPr>
              <a:xfrm>
                <a:off x="4347556" y="3510754"/>
                <a:ext cx="799476" cy="1901253"/>
              </a:xfrm>
              <a:prstGeom prst="trapezoid">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4529936" y="3185969"/>
                <a:ext cx="393492" cy="57337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4347556" y="2516408"/>
                <a:ext cx="762000" cy="10902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ound Diagonal Corner Rectangle 52"/>
              <p:cNvSpPr/>
              <p:nvPr/>
            </p:nvSpPr>
            <p:spPr>
              <a:xfrm rot="1236535">
                <a:off x="4309319" y="2362200"/>
                <a:ext cx="436755" cy="503473"/>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ound Diagonal Corner Rectangle 53"/>
              <p:cNvSpPr/>
              <p:nvPr/>
            </p:nvSpPr>
            <p:spPr>
              <a:xfrm rot="5076663">
                <a:off x="4705111" y="2429527"/>
                <a:ext cx="436755" cy="503473"/>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4499956" y="2440208"/>
                <a:ext cx="381000" cy="381000"/>
              </a:xfrm>
              <a:prstGeom prst="ellipse">
                <a:avLst/>
              </a:prstGeom>
              <a:solidFill>
                <a:srgbClr val="713605"/>
              </a:solidFill>
              <a:ln>
                <a:solidFill>
                  <a:srgbClr val="7136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ound Diagonal Corner Rectangle 55"/>
              <p:cNvSpPr/>
              <p:nvPr/>
            </p:nvSpPr>
            <p:spPr>
              <a:xfrm rot="8272682">
                <a:off x="4538336" y="3334510"/>
                <a:ext cx="362829" cy="493781"/>
              </a:xfrm>
              <a:prstGeom prst="round2DiagRect">
                <a:avLst>
                  <a:gd name="adj1" fmla="val 50000"/>
                  <a:gd name="adj2" fmla="val 33772"/>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4572000" y="3352800"/>
                <a:ext cx="228600" cy="2286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3429000" y="2057400"/>
              <a:ext cx="2286000" cy="1295400"/>
              <a:chOff x="533400" y="533400"/>
              <a:chExt cx="2286000" cy="1295400"/>
            </a:xfrm>
          </p:grpSpPr>
          <p:sp>
            <p:nvSpPr>
              <p:cNvPr id="12" name="Vertical Scroll 11"/>
              <p:cNvSpPr/>
              <p:nvPr/>
            </p:nvSpPr>
            <p:spPr>
              <a:xfrm>
                <a:off x="533400" y="533400"/>
                <a:ext cx="2286000" cy="1295400"/>
              </a:xfrm>
              <a:prstGeom prst="verticalScroll">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838200" y="838200"/>
                <a:ext cx="1676400" cy="646331"/>
              </a:xfrm>
              <a:prstGeom prst="rect">
                <a:avLst/>
              </a:prstGeom>
              <a:noFill/>
            </p:spPr>
            <p:txBody>
              <a:bodyPr wrap="square" rtlCol="0">
                <a:spAutoFit/>
              </a:bodyPr>
              <a:lstStyle/>
              <a:p>
                <a:pPr algn="ctr"/>
                <a:r>
                  <a:rPr lang="en-US" dirty="0"/>
                  <a:t>Humble themselves</a:t>
                </a:r>
              </a:p>
            </p:txBody>
          </p:sp>
        </p:grpSp>
      </p:grpSp>
      <p:grpSp>
        <p:nvGrpSpPr>
          <p:cNvPr id="114" name="Group 113"/>
          <p:cNvGrpSpPr/>
          <p:nvPr/>
        </p:nvGrpSpPr>
        <p:grpSpPr>
          <a:xfrm>
            <a:off x="7543800" y="990600"/>
            <a:ext cx="2286000" cy="2286000"/>
            <a:chOff x="6019800" y="990600"/>
            <a:chExt cx="2286000" cy="2286000"/>
          </a:xfrm>
        </p:grpSpPr>
        <p:grpSp>
          <p:nvGrpSpPr>
            <p:cNvPr id="97" name="Group 174"/>
            <p:cNvGrpSpPr/>
            <p:nvPr/>
          </p:nvGrpSpPr>
          <p:grpSpPr>
            <a:xfrm>
              <a:off x="6705600" y="990600"/>
              <a:ext cx="831683" cy="1828800"/>
              <a:chOff x="4114800" y="533400"/>
              <a:chExt cx="2217821" cy="4876800"/>
            </a:xfrm>
          </p:grpSpPr>
          <p:sp>
            <p:nvSpPr>
              <p:cNvPr id="98" name="Oval 97"/>
              <p:cNvSpPr/>
              <p:nvPr/>
            </p:nvSpPr>
            <p:spPr>
              <a:xfrm>
                <a:off x="4191000" y="533400"/>
                <a:ext cx="2057400" cy="2743200"/>
              </a:xfrm>
              <a:prstGeom prst="ellipse">
                <a:avLst/>
              </a:prstGeom>
              <a:solidFill>
                <a:srgbClr val="AB8E1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rot="19671902">
                <a:off x="5805203" y="2969693"/>
                <a:ext cx="527418"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rot="2647766">
                <a:off x="4114800" y="2851484"/>
                <a:ext cx="480890"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p:cNvSpPr/>
              <p:nvPr/>
            </p:nvSpPr>
            <p:spPr>
              <a:xfrm rot="19352409">
                <a:off x="5359057" y="4546277"/>
                <a:ext cx="415510"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rot="2647766">
                <a:off x="4881374" y="4529189"/>
                <a:ext cx="413521"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rapezoid 102"/>
              <p:cNvSpPr/>
              <p:nvPr/>
            </p:nvSpPr>
            <p:spPr>
              <a:xfrm rot="20169292">
                <a:off x="5310934" y="1959817"/>
                <a:ext cx="887382" cy="1541003"/>
              </a:xfrm>
              <a:prstGeom prst="trapezoid">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rapezoid 103"/>
              <p:cNvSpPr/>
              <p:nvPr/>
            </p:nvSpPr>
            <p:spPr>
              <a:xfrm rot="1790291">
                <a:off x="4342377" y="1909327"/>
                <a:ext cx="887382" cy="1541003"/>
              </a:xfrm>
              <a:prstGeom prst="trapezoid">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rapezoid 104"/>
              <p:cNvSpPr/>
              <p:nvPr/>
            </p:nvSpPr>
            <p:spPr>
              <a:xfrm>
                <a:off x="4603430" y="2158122"/>
                <a:ext cx="1323835" cy="2815613"/>
              </a:xfrm>
              <a:prstGeom prst="trapezoid">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p:cNvSpPr/>
              <p:nvPr/>
            </p:nvSpPr>
            <p:spPr>
              <a:xfrm>
                <a:off x="4905429" y="1677140"/>
                <a:ext cx="651575" cy="84912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a:off x="4603430" y="685570"/>
                <a:ext cx="1261779" cy="161457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ound Diagonal Corner Rectangle 107"/>
              <p:cNvSpPr/>
              <p:nvPr/>
            </p:nvSpPr>
            <p:spPr>
              <a:xfrm rot="5773116">
                <a:off x="5105400" y="533400"/>
                <a:ext cx="914400" cy="914400"/>
              </a:xfrm>
              <a:prstGeom prst="round2DiagRect">
                <a:avLst>
                  <a:gd name="adj1" fmla="val 50000"/>
                  <a:gd name="adj2" fmla="val 0"/>
                </a:avLst>
              </a:prstGeom>
              <a:solidFill>
                <a:srgbClr val="AB8E1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ound Diagonal Corner Rectangle 108"/>
              <p:cNvSpPr/>
              <p:nvPr/>
            </p:nvSpPr>
            <p:spPr>
              <a:xfrm rot="20435048">
                <a:off x="4400769" y="590770"/>
                <a:ext cx="914400" cy="914400"/>
              </a:xfrm>
              <a:prstGeom prst="round2DiagRect">
                <a:avLst>
                  <a:gd name="adj1" fmla="val 50000"/>
                  <a:gd name="adj2" fmla="val 0"/>
                </a:avLst>
              </a:prstGeom>
              <a:solidFill>
                <a:srgbClr val="AB8E1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p:nvPr/>
            </p:nvSpPr>
            <p:spPr>
              <a:xfrm>
                <a:off x="4648200" y="533400"/>
                <a:ext cx="1066800" cy="685800"/>
              </a:xfrm>
              <a:prstGeom prst="ellipse">
                <a:avLst/>
              </a:prstGeom>
              <a:solidFill>
                <a:srgbClr val="AB8E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p:cNvGrpSpPr/>
            <p:nvPr/>
          </p:nvGrpSpPr>
          <p:grpSpPr>
            <a:xfrm>
              <a:off x="6019800" y="1752600"/>
              <a:ext cx="2286000" cy="1524000"/>
              <a:chOff x="533400" y="533400"/>
              <a:chExt cx="2286000" cy="1524000"/>
            </a:xfrm>
          </p:grpSpPr>
          <p:sp>
            <p:nvSpPr>
              <p:cNvPr id="15" name="Vertical Scroll 14"/>
              <p:cNvSpPr/>
              <p:nvPr/>
            </p:nvSpPr>
            <p:spPr>
              <a:xfrm>
                <a:off x="533400" y="533400"/>
                <a:ext cx="2286000" cy="1524000"/>
              </a:xfrm>
              <a:prstGeom prst="verticalScroll">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838200" y="838200"/>
                <a:ext cx="1676400" cy="923330"/>
              </a:xfrm>
              <a:prstGeom prst="rect">
                <a:avLst/>
              </a:prstGeom>
              <a:noFill/>
            </p:spPr>
            <p:txBody>
              <a:bodyPr wrap="square" rtlCol="0">
                <a:spAutoFit/>
              </a:bodyPr>
              <a:lstStyle/>
              <a:p>
                <a:pPr algn="ctr"/>
                <a:r>
                  <a:rPr lang="en-US" dirty="0"/>
                  <a:t>Worship God wherever they were</a:t>
                </a:r>
              </a:p>
            </p:txBody>
          </p:sp>
        </p:grpSp>
      </p:grpSp>
      <p:grpSp>
        <p:nvGrpSpPr>
          <p:cNvPr id="115" name="Group 114"/>
          <p:cNvGrpSpPr/>
          <p:nvPr/>
        </p:nvGrpSpPr>
        <p:grpSpPr>
          <a:xfrm>
            <a:off x="8077200" y="3581400"/>
            <a:ext cx="2286000" cy="2438400"/>
            <a:chOff x="5638800" y="3581400"/>
            <a:chExt cx="2286000" cy="2438400"/>
          </a:xfrm>
        </p:grpSpPr>
        <p:grpSp>
          <p:nvGrpSpPr>
            <p:cNvPr id="72" name="Group 120"/>
            <p:cNvGrpSpPr/>
            <p:nvPr/>
          </p:nvGrpSpPr>
          <p:grpSpPr>
            <a:xfrm>
              <a:off x="6280654" y="3581400"/>
              <a:ext cx="1065109" cy="1780674"/>
              <a:chOff x="638812" y="685800"/>
              <a:chExt cx="2398468" cy="4876800"/>
            </a:xfrm>
          </p:grpSpPr>
          <p:sp>
            <p:nvSpPr>
              <p:cNvPr id="73" name="Cloud 72"/>
              <p:cNvSpPr/>
              <p:nvPr/>
            </p:nvSpPr>
            <p:spPr>
              <a:xfrm>
                <a:off x="914400" y="685800"/>
                <a:ext cx="1828800" cy="1524000"/>
              </a:xfrm>
              <a:prstGeom prst="cloud">
                <a:avLst/>
              </a:prstGeom>
              <a:solidFill>
                <a:srgbClr val="AB6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rot="19671902">
                <a:off x="2490686" y="3048161"/>
                <a:ext cx="546594" cy="87721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rot="2647766">
                <a:off x="638812" y="2934390"/>
                <a:ext cx="479515" cy="87721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rot="19352409">
                <a:off x="1961302" y="4685386"/>
                <a:ext cx="443210"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rot="2647766">
                <a:off x="1451774" y="4668035"/>
                <a:ext cx="441089"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rapezoid 77"/>
              <p:cNvSpPr/>
              <p:nvPr/>
            </p:nvSpPr>
            <p:spPr>
              <a:xfrm rot="20169292">
                <a:off x="1909971" y="2059134"/>
                <a:ext cx="946541" cy="1564711"/>
              </a:xfrm>
              <a:prstGeom prst="trapezoid">
                <a:avLst/>
              </a:prstGeom>
              <a:solidFill>
                <a:srgbClr val="E7C5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rapezoid 78"/>
              <p:cNvSpPr/>
              <p:nvPr/>
            </p:nvSpPr>
            <p:spPr>
              <a:xfrm rot="1790291">
                <a:off x="876844" y="2007867"/>
                <a:ext cx="946541" cy="1564711"/>
              </a:xfrm>
              <a:prstGeom prst="trapezoid">
                <a:avLst/>
              </a:prstGeom>
              <a:solidFill>
                <a:srgbClr val="E7C5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rapezoid 79"/>
              <p:cNvSpPr/>
              <p:nvPr/>
            </p:nvSpPr>
            <p:spPr>
              <a:xfrm>
                <a:off x="1155300" y="2260490"/>
                <a:ext cx="1412091" cy="2858930"/>
              </a:xfrm>
              <a:prstGeom prst="trapezoid">
                <a:avLst/>
              </a:prstGeom>
              <a:solidFill>
                <a:srgbClr val="E7C5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1477432" y="1772108"/>
                <a:ext cx="695013" cy="86218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1155300" y="765284"/>
                <a:ext cx="1345898" cy="163941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p:cNvGrpSpPr/>
            <p:nvPr/>
          </p:nvGrpSpPr>
          <p:grpSpPr>
            <a:xfrm>
              <a:off x="5638800" y="4419600"/>
              <a:ext cx="2286000" cy="1600200"/>
              <a:chOff x="533400" y="533400"/>
              <a:chExt cx="2286000" cy="1600200"/>
            </a:xfrm>
          </p:grpSpPr>
          <p:sp>
            <p:nvSpPr>
              <p:cNvPr id="24" name="Vertical Scroll 23"/>
              <p:cNvSpPr/>
              <p:nvPr/>
            </p:nvSpPr>
            <p:spPr>
              <a:xfrm>
                <a:off x="533400" y="533400"/>
                <a:ext cx="2286000" cy="1600200"/>
              </a:xfrm>
              <a:prstGeom prst="verticalScroll">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838200" y="838200"/>
                <a:ext cx="1676400" cy="923330"/>
              </a:xfrm>
              <a:prstGeom prst="rect">
                <a:avLst/>
              </a:prstGeom>
              <a:noFill/>
            </p:spPr>
            <p:txBody>
              <a:bodyPr wrap="square" rtlCol="0">
                <a:spAutoFit/>
              </a:bodyPr>
              <a:lstStyle/>
              <a:p>
                <a:pPr algn="ctr"/>
                <a:r>
                  <a:rPr lang="en-US" dirty="0"/>
                  <a:t>Bear their afflictions with patience</a:t>
                </a:r>
              </a:p>
            </p:txBody>
          </p:sp>
        </p:grpSp>
      </p:grpSp>
      <p:grpSp>
        <p:nvGrpSpPr>
          <p:cNvPr id="116" name="Group 115"/>
          <p:cNvGrpSpPr/>
          <p:nvPr/>
        </p:nvGrpSpPr>
        <p:grpSpPr>
          <a:xfrm>
            <a:off x="5867400" y="3962400"/>
            <a:ext cx="1752600" cy="2438400"/>
            <a:chOff x="3429000" y="4114800"/>
            <a:chExt cx="1752600" cy="2438400"/>
          </a:xfrm>
        </p:grpSpPr>
        <p:grpSp>
          <p:nvGrpSpPr>
            <p:cNvPr id="28" name="Group 61"/>
            <p:cNvGrpSpPr/>
            <p:nvPr/>
          </p:nvGrpSpPr>
          <p:grpSpPr>
            <a:xfrm>
              <a:off x="3810000" y="4114800"/>
              <a:ext cx="871917" cy="2112336"/>
              <a:chOff x="4796444" y="836392"/>
              <a:chExt cx="1380536" cy="3344532"/>
            </a:xfrm>
          </p:grpSpPr>
          <p:sp>
            <p:nvSpPr>
              <p:cNvPr id="29" name="Oval 28"/>
              <p:cNvSpPr/>
              <p:nvPr/>
            </p:nvSpPr>
            <p:spPr>
              <a:xfrm rot="19671902">
                <a:off x="5788292" y="2538865"/>
                <a:ext cx="388688"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rot="2647766">
                <a:off x="4796444" y="2491396"/>
                <a:ext cx="388688"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rot="19352409">
                <a:off x="5561730" y="3597557"/>
                <a:ext cx="250930"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rot="2647766">
                <a:off x="5273253" y="3586018"/>
                <a:ext cx="249729"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rapezoid 32"/>
              <p:cNvSpPr/>
              <p:nvPr/>
            </p:nvSpPr>
            <p:spPr>
              <a:xfrm rot="20169292">
                <a:off x="5532668" y="1851040"/>
                <a:ext cx="535898" cy="1040568"/>
              </a:xfrm>
              <a:prstGeom prst="trapezoid">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rapezoid 33"/>
              <p:cNvSpPr/>
              <p:nvPr/>
            </p:nvSpPr>
            <p:spPr>
              <a:xfrm rot="1790291">
                <a:off x="4947748" y="1816946"/>
                <a:ext cx="535898" cy="1040568"/>
              </a:xfrm>
              <a:prstGeom prst="trapezoid">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rapezoid 34"/>
              <p:cNvSpPr/>
              <p:nvPr/>
            </p:nvSpPr>
            <p:spPr>
              <a:xfrm>
                <a:off x="5105400" y="1984946"/>
                <a:ext cx="799476" cy="1901253"/>
              </a:xfrm>
              <a:prstGeom prst="trapezoid">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5287780" y="1660161"/>
                <a:ext cx="393492" cy="57337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5105400" y="990600"/>
                <a:ext cx="762000" cy="10902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 Diagonal Corner Rectangle 37"/>
              <p:cNvSpPr/>
              <p:nvPr/>
            </p:nvSpPr>
            <p:spPr>
              <a:xfrm rot="1236535">
                <a:off x="5067163" y="836392"/>
                <a:ext cx="436755" cy="503473"/>
              </a:xfrm>
              <a:prstGeom prst="round2DiagRect">
                <a:avLst>
                  <a:gd name="adj1" fmla="val 50000"/>
                  <a:gd name="adj2" fmla="val 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 Diagonal Corner Rectangle 38"/>
              <p:cNvSpPr/>
              <p:nvPr/>
            </p:nvSpPr>
            <p:spPr>
              <a:xfrm rot="5076663">
                <a:off x="5462955" y="903719"/>
                <a:ext cx="436755" cy="503473"/>
              </a:xfrm>
              <a:prstGeom prst="round2DiagRect">
                <a:avLst>
                  <a:gd name="adj1" fmla="val 50000"/>
                  <a:gd name="adj2" fmla="val 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5257800" y="914400"/>
                <a:ext cx="381000" cy="3810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3429000" y="5257800"/>
              <a:ext cx="1752600" cy="1295400"/>
              <a:chOff x="533400" y="533400"/>
              <a:chExt cx="2286000" cy="2057400"/>
            </a:xfrm>
          </p:grpSpPr>
          <p:sp>
            <p:nvSpPr>
              <p:cNvPr id="21" name="Vertical Scroll 20"/>
              <p:cNvSpPr/>
              <p:nvPr/>
            </p:nvSpPr>
            <p:spPr>
              <a:xfrm>
                <a:off x="533400" y="533400"/>
                <a:ext cx="2286000" cy="2057400"/>
              </a:xfrm>
              <a:prstGeom prst="verticalScroll">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38200" y="838200"/>
                <a:ext cx="1676400" cy="1026526"/>
              </a:xfrm>
              <a:prstGeom prst="rect">
                <a:avLst/>
              </a:prstGeom>
              <a:noFill/>
            </p:spPr>
            <p:txBody>
              <a:bodyPr wrap="square" rtlCol="0">
                <a:spAutoFit/>
              </a:bodyPr>
              <a:lstStyle/>
              <a:p>
                <a:pPr algn="ctr"/>
                <a:r>
                  <a:rPr lang="en-US" dirty="0"/>
                  <a:t>Pray continually</a:t>
                </a:r>
              </a:p>
            </p:txBody>
          </p:sp>
        </p:grpSp>
      </p:grpSp>
    </p:spTree>
    <p:extLst>
      <p:ext uri="{BB962C8B-B14F-4D97-AF65-F5344CB8AC3E}">
        <p14:creationId xmlns:p14="http://schemas.microsoft.com/office/powerpoint/2010/main" val="2493357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3" name="Group 432">
            <a:extLst>
              <a:ext uri="{FF2B5EF4-FFF2-40B4-BE49-F238E27FC236}">
                <a16:creationId xmlns:a16="http://schemas.microsoft.com/office/drawing/2014/main" id="{90F52321-642E-49F4-A3A6-FA034F1FD162}"/>
              </a:ext>
            </a:extLst>
          </p:cNvPr>
          <p:cNvGrpSpPr/>
          <p:nvPr/>
        </p:nvGrpSpPr>
        <p:grpSpPr>
          <a:xfrm>
            <a:off x="-1" y="0"/>
            <a:ext cx="12192001" cy="6858002"/>
            <a:chOff x="-1" y="0"/>
            <a:chExt cx="12192001" cy="6858002"/>
          </a:xfrm>
        </p:grpSpPr>
        <p:sp>
          <p:nvSpPr>
            <p:cNvPr id="434" name="Rectangle 433">
              <a:extLst>
                <a:ext uri="{FF2B5EF4-FFF2-40B4-BE49-F238E27FC236}">
                  <a16:creationId xmlns:a16="http://schemas.microsoft.com/office/drawing/2014/main" id="{C1B9BF67-F60A-4471-AA72-140264091AAE}"/>
                </a:ext>
              </a:extLst>
            </p:cNvPr>
            <p:cNvSpPr/>
            <p:nvPr/>
          </p:nvSpPr>
          <p:spPr>
            <a:xfrm>
              <a:off x="0" y="0"/>
              <a:ext cx="12192000" cy="6858000"/>
            </a:xfrm>
            <a:prstGeom prst="rect">
              <a:avLst/>
            </a:prstGeom>
            <a:gradFill flip="none" rotWithShape="1">
              <a:gsLst>
                <a:gs pos="21000">
                  <a:schemeClr val="accent4">
                    <a:lumMod val="0"/>
                    <a:lumOff val="100000"/>
                  </a:schemeClr>
                </a:gs>
                <a:gs pos="69000">
                  <a:schemeClr val="tx2">
                    <a:lumMod val="75000"/>
                  </a:schemeClr>
                </a:gs>
                <a:gs pos="45000">
                  <a:srgbClr val="4A2466"/>
                </a:gs>
                <a:gs pos="92000">
                  <a:srgbClr val="333300"/>
                </a:gs>
              </a:gsLst>
              <a:path path="circle">
                <a:fillToRect l="50000" t="-80000" r="50000" b="18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5" name="TextBox 434">
              <a:extLst>
                <a:ext uri="{FF2B5EF4-FFF2-40B4-BE49-F238E27FC236}">
                  <a16:creationId xmlns:a16="http://schemas.microsoft.com/office/drawing/2014/main" id="{46885ED7-7B45-4ACB-8A22-F98DE0CF7160}"/>
                </a:ext>
              </a:extLst>
            </p:cNvPr>
            <p:cNvSpPr txBox="1"/>
            <p:nvPr/>
          </p:nvSpPr>
          <p:spPr>
            <a:xfrm rot="5400000">
              <a:off x="-3136614" y="3136613"/>
              <a:ext cx="6858002" cy="584775"/>
            </a:xfrm>
            <a:prstGeom prst="rect">
              <a:avLst/>
            </a:prstGeom>
            <a:noFill/>
          </p:spPr>
          <p:txBody>
            <a:bodyPr wrap="square" rtlCol="0">
              <a:spAutoFit/>
            </a:bodyPr>
            <a:lstStyle/>
            <a:p>
              <a:pPr algn="ctr"/>
              <a:r>
                <a:rPr lang="en-US" sz="3200" dirty="0" err="1">
                  <a:solidFill>
                    <a:schemeClr val="accent5">
                      <a:lumMod val="50000"/>
                    </a:schemeClr>
                  </a:solidFill>
                  <a:latin typeface="Wingdings" pitchFamily="2" charset="2"/>
                </a:rPr>
                <a:t>aiaiaiaiaiaiaiaia</a:t>
              </a:r>
              <a:endParaRPr lang="en-US" sz="3200" dirty="0">
                <a:solidFill>
                  <a:schemeClr val="accent5">
                    <a:lumMod val="50000"/>
                  </a:schemeClr>
                </a:solidFill>
                <a:latin typeface="Wingdings" pitchFamily="2" charset="2"/>
              </a:endParaRPr>
            </a:p>
          </p:txBody>
        </p:sp>
        <p:sp>
          <p:nvSpPr>
            <p:cNvPr id="436" name="TextBox 435">
              <a:extLst>
                <a:ext uri="{FF2B5EF4-FFF2-40B4-BE49-F238E27FC236}">
                  <a16:creationId xmlns:a16="http://schemas.microsoft.com/office/drawing/2014/main" id="{C249067A-C7A0-42A9-A120-97CC2D23B44B}"/>
                </a:ext>
              </a:extLst>
            </p:cNvPr>
            <p:cNvSpPr txBox="1"/>
            <p:nvPr/>
          </p:nvSpPr>
          <p:spPr>
            <a:xfrm rot="5400000">
              <a:off x="8470611" y="3136613"/>
              <a:ext cx="6858002" cy="584775"/>
            </a:xfrm>
            <a:prstGeom prst="rect">
              <a:avLst/>
            </a:prstGeom>
            <a:noFill/>
          </p:spPr>
          <p:txBody>
            <a:bodyPr wrap="square" rtlCol="0">
              <a:spAutoFit/>
            </a:bodyPr>
            <a:lstStyle/>
            <a:p>
              <a:pPr algn="ctr"/>
              <a:r>
                <a:rPr lang="en-US" sz="3200" dirty="0" err="1">
                  <a:solidFill>
                    <a:schemeClr val="accent5">
                      <a:lumMod val="50000"/>
                    </a:schemeClr>
                  </a:solidFill>
                  <a:latin typeface="Wingdings" pitchFamily="2" charset="2"/>
                </a:rPr>
                <a:t>aiaiaiaiaiaiaiaia</a:t>
              </a:r>
              <a:endParaRPr lang="en-US" sz="3200" dirty="0">
                <a:solidFill>
                  <a:schemeClr val="accent5">
                    <a:lumMod val="50000"/>
                  </a:schemeClr>
                </a:solidFill>
                <a:latin typeface="Wingdings" pitchFamily="2" charset="2"/>
              </a:endParaRPr>
            </a:p>
          </p:txBody>
        </p:sp>
      </p:grpSp>
      <p:sp>
        <p:nvSpPr>
          <p:cNvPr id="26" name="TextBox 25"/>
          <p:cNvSpPr txBox="1"/>
          <p:nvPr/>
        </p:nvSpPr>
        <p:spPr>
          <a:xfrm>
            <a:off x="505495" y="6452316"/>
            <a:ext cx="1600200" cy="307777"/>
          </a:xfrm>
          <a:prstGeom prst="rect">
            <a:avLst/>
          </a:prstGeom>
          <a:noFill/>
        </p:spPr>
        <p:txBody>
          <a:bodyPr wrap="square" rtlCol="0">
            <a:spAutoFit/>
          </a:bodyPr>
          <a:lstStyle/>
          <a:p>
            <a:r>
              <a:rPr lang="en-US" sz="1400" dirty="0">
                <a:solidFill>
                  <a:schemeClr val="bg1"/>
                </a:solidFill>
              </a:rPr>
              <a:t>Alma 35</a:t>
            </a:r>
          </a:p>
        </p:txBody>
      </p:sp>
      <p:sp>
        <p:nvSpPr>
          <p:cNvPr id="27" name="TextBox 26"/>
          <p:cNvSpPr txBox="1"/>
          <p:nvPr/>
        </p:nvSpPr>
        <p:spPr>
          <a:xfrm>
            <a:off x="1524000" y="152401"/>
            <a:ext cx="9144000" cy="830997"/>
          </a:xfrm>
          <a:prstGeom prst="rect">
            <a:avLst/>
          </a:prstGeom>
          <a:noFill/>
        </p:spPr>
        <p:txBody>
          <a:bodyPr wrap="square" rtlCol="0">
            <a:spAutoFit/>
          </a:bodyPr>
          <a:lstStyle/>
          <a:p>
            <a:pPr algn="ctr"/>
            <a:r>
              <a:rPr lang="en-US" sz="4800" dirty="0">
                <a:solidFill>
                  <a:schemeClr val="bg1"/>
                </a:solidFill>
                <a:latin typeface="Calibri" panose="020F0502020204030204" pitchFamily="34" charset="0"/>
              </a:rPr>
              <a:t>The True Spirit of Christianity</a:t>
            </a:r>
            <a:endParaRPr lang="en-US" sz="4800" dirty="0">
              <a:solidFill>
                <a:schemeClr val="bg1"/>
              </a:solidFill>
              <a:latin typeface="Wingdings" pitchFamily="2" charset="2"/>
            </a:endParaRPr>
          </a:p>
        </p:txBody>
      </p:sp>
      <p:grpSp>
        <p:nvGrpSpPr>
          <p:cNvPr id="115" name="Group 114"/>
          <p:cNvGrpSpPr/>
          <p:nvPr/>
        </p:nvGrpSpPr>
        <p:grpSpPr>
          <a:xfrm>
            <a:off x="2362201" y="3733800"/>
            <a:ext cx="3574883" cy="2695074"/>
            <a:chOff x="1066800" y="3733800"/>
            <a:chExt cx="3574883" cy="2695074"/>
          </a:xfrm>
        </p:grpSpPr>
        <p:grpSp>
          <p:nvGrpSpPr>
            <p:cNvPr id="3" name="Group 145"/>
            <p:cNvGrpSpPr/>
            <p:nvPr/>
          </p:nvGrpSpPr>
          <p:grpSpPr>
            <a:xfrm>
              <a:off x="2438400" y="3962400"/>
              <a:ext cx="981082" cy="2020903"/>
              <a:chOff x="634635" y="609600"/>
              <a:chExt cx="2404519" cy="4953000"/>
            </a:xfrm>
          </p:grpSpPr>
          <p:sp>
            <p:nvSpPr>
              <p:cNvPr id="84" name="Rounded Rectangle 83"/>
              <p:cNvSpPr/>
              <p:nvPr/>
            </p:nvSpPr>
            <p:spPr>
              <a:xfrm>
                <a:off x="990600" y="609600"/>
                <a:ext cx="1676400" cy="2438400"/>
              </a:xfrm>
              <a:prstGeom prst="roundRect">
                <a:avLst/>
              </a:prstGeom>
              <a:solidFill>
                <a:srgbClr val="E7C53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rot="19671902">
                <a:off x="2468091" y="3062714"/>
                <a:ext cx="571063" cy="87721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rot="2647766">
                <a:off x="634635" y="2960280"/>
                <a:ext cx="509120" cy="87721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rot="19352409">
                <a:off x="1961302" y="4685386"/>
                <a:ext cx="443210" cy="87721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rot="2647766">
                <a:off x="1451774" y="4668035"/>
                <a:ext cx="441089" cy="87721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rapezoid 88"/>
              <p:cNvSpPr/>
              <p:nvPr/>
            </p:nvSpPr>
            <p:spPr>
              <a:xfrm rot="20169292">
                <a:off x="1909971" y="2059134"/>
                <a:ext cx="946541" cy="1564711"/>
              </a:xfrm>
              <a:prstGeom prst="trapezoi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rapezoid 89"/>
              <p:cNvSpPr/>
              <p:nvPr/>
            </p:nvSpPr>
            <p:spPr>
              <a:xfrm rot="1790291">
                <a:off x="876844" y="2007867"/>
                <a:ext cx="946541" cy="1564711"/>
              </a:xfrm>
              <a:prstGeom prst="trapezoi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rapezoid 90"/>
              <p:cNvSpPr/>
              <p:nvPr/>
            </p:nvSpPr>
            <p:spPr>
              <a:xfrm>
                <a:off x="1155300" y="2260490"/>
                <a:ext cx="1412091" cy="2858930"/>
              </a:xfrm>
              <a:prstGeom prst="trapezoi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a:off x="1477432" y="1772108"/>
                <a:ext cx="695013" cy="86218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1155300" y="765284"/>
                <a:ext cx="1345898" cy="163941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Cloud 93"/>
              <p:cNvSpPr/>
              <p:nvPr/>
            </p:nvSpPr>
            <p:spPr>
              <a:xfrm>
                <a:off x="1143000" y="1143000"/>
                <a:ext cx="1295400" cy="381000"/>
              </a:xfrm>
              <a:prstGeom prst="cloud">
                <a:avLst/>
              </a:prstGeom>
              <a:solidFill>
                <a:srgbClr val="C05B0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ounded Rectangle 94"/>
              <p:cNvSpPr/>
              <p:nvPr/>
            </p:nvSpPr>
            <p:spPr>
              <a:xfrm>
                <a:off x="1143000" y="838200"/>
                <a:ext cx="1447800" cy="533400"/>
              </a:xfrm>
              <a:prstGeom prst="roundRect">
                <a:avLst/>
              </a:prstGeom>
              <a:solidFill>
                <a:srgbClr val="E7C53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ounded Rectangle 95"/>
              <p:cNvSpPr/>
              <p:nvPr/>
            </p:nvSpPr>
            <p:spPr>
              <a:xfrm>
                <a:off x="1066800" y="685800"/>
                <a:ext cx="1600200" cy="533400"/>
              </a:xfrm>
              <a:prstGeom prst="roundRect">
                <a:avLst/>
              </a:prstGeom>
              <a:solidFill>
                <a:srgbClr val="E7C53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106"/>
            <p:cNvGrpSpPr/>
            <p:nvPr/>
          </p:nvGrpSpPr>
          <p:grpSpPr>
            <a:xfrm>
              <a:off x="1066800" y="4267200"/>
              <a:ext cx="977334" cy="2117558"/>
              <a:chOff x="3581400" y="381000"/>
              <a:chExt cx="2286000" cy="4953000"/>
            </a:xfrm>
          </p:grpSpPr>
          <p:sp>
            <p:nvSpPr>
              <p:cNvPr id="59" name="Cloud 58"/>
              <p:cNvSpPr/>
              <p:nvPr/>
            </p:nvSpPr>
            <p:spPr>
              <a:xfrm>
                <a:off x="3657600" y="381000"/>
                <a:ext cx="1905000" cy="2514600"/>
              </a:xfrm>
              <a:prstGeom prst="cloud">
                <a:avLst/>
              </a:prstGeom>
              <a:solidFill>
                <a:srgbClr val="AB6F1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rot="19671902">
                <a:off x="5223780" y="2902234"/>
                <a:ext cx="643620" cy="86392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rot="2647766">
                <a:off x="3581400" y="2831936"/>
                <a:ext cx="643620" cy="86392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rot="19352409">
                <a:off x="4848621" y="4470077"/>
                <a:ext cx="415510" cy="86392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rot="2647766">
                <a:off x="4370938" y="4452989"/>
                <a:ext cx="413521" cy="86392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rapezoid 63"/>
              <p:cNvSpPr/>
              <p:nvPr/>
            </p:nvSpPr>
            <p:spPr>
              <a:xfrm rot="20169292">
                <a:off x="4800498" y="1883617"/>
                <a:ext cx="887382" cy="1541003"/>
              </a:xfrm>
              <a:prstGeom prst="trapezoid">
                <a:avLst/>
              </a:prstGeom>
              <a:solidFill>
                <a:srgbClr val="AB8E1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rapezoid 64"/>
              <p:cNvSpPr/>
              <p:nvPr/>
            </p:nvSpPr>
            <p:spPr>
              <a:xfrm rot="1790291">
                <a:off x="3831941" y="1833127"/>
                <a:ext cx="887382" cy="1541003"/>
              </a:xfrm>
              <a:prstGeom prst="trapezoid">
                <a:avLst/>
              </a:prstGeom>
              <a:solidFill>
                <a:srgbClr val="AB8E1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rapezoid 65"/>
              <p:cNvSpPr/>
              <p:nvPr/>
            </p:nvSpPr>
            <p:spPr>
              <a:xfrm>
                <a:off x="4092994" y="2081922"/>
                <a:ext cx="1323835" cy="2815613"/>
              </a:xfrm>
              <a:prstGeom prst="trapezoid">
                <a:avLst/>
              </a:prstGeom>
              <a:solidFill>
                <a:srgbClr val="AB8E1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4394993" y="1600940"/>
                <a:ext cx="651575" cy="84912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4092994" y="609370"/>
                <a:ext cx="1261779" cy="161457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Cloud 68"/>
              <p:cNvSpPr/>
              <p:nvPr/>
            </p:nvSpPr>
            <p:spPr>
              <a:xfrm>
                <a:off x="4114800" y="381000"/>
                <a:ext cx="990600" cy="762000"/>
              </a:xfrm>
              <a:prstGeom prst="cloud">
                <a:avLst/>
              </a:prstGeom>
              <a:solidFill>
                <a:srgbClr val="AB6F1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Cloud 69"/>
              <p:cNvSpPr/>
              <p:nvPr/>
            </p:nvSpPr>
            <p:spPr>
              <a:xfrm>
                <a:off x="4191000" y="1600200"/>
                <a:ext cx="990600" cy="762000"/>
              </a:xfrm>
              <a:prstGeom prst="cloud">
                <a:avLst/>
              </a:prstGeom>
              <a:solidFill>
                <a:srgbClr val="AB6F1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4419600" y="1676400"/>
                <a:ext cx="479006" cy="3810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91"/>
            <p:cNvGrpSpPr/>
            <p:nvPr/>
          </p:nvGrpSpPr>
          <p:grpSpPr>
            <a:xfrm>
              <a:off x="1752600" y="3733800"/>
              <a:ext cx="871917" cy="2112336"/>
              <a:chOff x="4038600" y="2362200"/>
              <a:chExt cx="1380536" cy="3344532"/>
            </a:xfrm>
          </p:grpSpPr>
          <p:sp>
            <p:nvSpPr>
              <p:cNvPr id="42" name="Round Diagonal Corner Rectangle 41"/>
              <p:cNvSpPr/>
              <p:nvPr/>
            </p:nvSpPr>
            <p:spPr>
              <a:xfrm rot="19527262">
                <a:off x="4778338" y="2692626"/>
                <a:ext cx="555573" cy="631743"/>
              </a:xfrm>
              <a:prstGeom prst="round2DiagRect">
                <a:avLst>
                  <a:gd name="adj1" fmla="val 50000"/>
                  <a:gd name="adj2" fmla="val 0"/>
                </a:avLst>
              </a:prstGeom>
              <a:solidFill>
                <a:srgbClr val="7136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 Diagonal Corner Rectangle 42"/>
              <p:cNvSpPr/>
              <p:nvPr/>
            </p:nvSpPr>
            <p:spPr>
              <a:xfrm rot="19527262">
                <a:off x="4092538" y="2768827"/>
                <a:ext cx="555573" cy="631743"/>
              </a:xfrm>
              <a:prstGeom prst="round2DiagRect">
                <a:avLst>
                  <a:gd name="adj1" fmla="val 50000"/>
                  <a:gd name="adj2" fmla="val 0"/>
                </a:avLst>
              </a:prstGeom>
              <a:solidFill>
                <a:srgbClr val="7136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rot="19671902">
                <a:off x="5030448" y="4064673"/>
                <a:ext cx="388688" cy="5833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rot="2647766">
                <a:off x="4038600" y="4017204"/>
                <a:ext cx="388688" cy="5833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rot="19352409">
                <a:off x="4803886" y="5123365"/>
                <a:ext cx="250930" cy="5833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rot="2647766">
                <a:off x="4515409" y="5111826"/>
                <a:ext cx="249729" cy="5833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rapezoid 47"/>
              <p:cNvSpPr/>
              <p:nvPr/>
            </p:nvSpPr>
            <p:spPr>
              <a:xfrm rot="20169292">
                <a:off x="4774824" y="3376848"/>
                <a:ext cx="535898" cy="1040568"/>
              </a:xfrm>
              <a:prstGeom prst="trapezoid">
                <a:avLst/>
              </a:prstGeom>
              <a:solidFill>
                <a:schemeClr val="accent5">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rapezoid 48"/>
              <p:cNvSpPr/>
              <p:nvPr/>
            </p:nvSpPr>
            <p:spPr>
              <a:xfrm rot="1790291">
                <a:off x="4189904" y="3342754"/>
                <a:ext cx="535898" cy="1040568"/>
              </a:xfrm>
              <a:prstGeom prst="trapezoid">
                <a:avLst/>
              </a:prstGeom>
              <a:solidFill>
                <a:schemeClr val="accent5">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rapezoid 49"/>
              <p:cNvSpPr/>
              <p:nvPr/>
            </p:nvSpPr>
            <p:spPr>
              <a:xfrm>
                <a:off x="4347556" y="3510754"/>
                <a:ext cx="799476" cy="1901253"/>
              </a:xfrm>
              <a:prstGeom prst="trapezoid">
                <a:avLst/>
              </a:prstGeom>
              <a:solidFill>
                <a:schemeClr val="accent5">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4529936" y="3185969"/>
                <a:ext cx="393492" cy="57337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4347556" y="2516408"/>
                <a:ext cx="762000" cy="109024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ound Diagonal Corner Rectangle 52"/>
              <p:cNvSpPr/>
              <p:nvPr/>
            </p:nvSpPr>
            <p:spPr>
              <a:xfrm rot="1236535">
                <a:off x="4309319" y="2362200"/>
                <a:ext cx="436755" cy="503473"/>
              </a:xfrm>
              <a:prstGeom prst="round2DiagRect">
                <a:avLst>
                  <a:gd name="adj1" fmla="val 50000"/>
                  <a:gd name="adj2" fmla="val 0"/>
                </a:avLst>
              </a:prstGeom>
              <a:solidFill>
                <a:srgbClr val="7136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ound Diagonal Corner Rectangle 53"/>
              <p:cNvSpPr/>
              <p:nvPr/>
            </p:nvSpPr>
            <p:spPr>
              <a:xfrm rot="5076663">
                <a:off x="4705111" y="2429527"/>
                <a:ext cx="436755" cy="503473"/>
              </a:xfrm>
              <a:prstGeom prst="round2DiagRect">
                <a:avLst>
                  <a:gd name="adj1" fmla="val 50000"/>
                  <a:gd name="adj2" fmla="val 0"/>
                </a:avLst>
              </a:prstGeom>
              <a:solidFill>
                <a:srgbClr val="7136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4499956" y="2440208"/>
                <a:ext cx="381000" cy="381000"/>
              </a:xfrm>
              <a:prstGeom prst="ellipse">
                <a:avLst/>
              </a:prstGeom>
              <a:solidFill>
                <a:srgbClr val="713605"/>
              </a:solidFill>
              <a:ln w="12700">
                <a:solidFill>
                  <a:srgbClr val="7136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ound Diagonal Corner Rectangle 55"/>
              <p:cNvSpPr/>
              <p:nvPr/>
            </p:nvSpPr>
            <p:spPr>
              <a:xfrm rot="8272682">
                <a:off x="4538336" y="3334510"/>
                <a:ext cx="362829" cy="493781"/>
              </a:xfrm>
              <a:prstGeom prst="round2DiagRect">
                <a:avLst>
                  <a:gd name="adj1" fmla="val 50000"/>
                  <a:gd name="adj2" fmla="val 33772"/>
                </a:avLst>
              </a:prstGeom>
              <a:solidFill>
                <a:srgbClr val="7136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4572000" y="3352800"/>
                <a:ext cx="228600" cy="228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174"/>
            <p:cNvGrpSpPr/>
            <p:nvPr/>
          </p:nvGrpSpPr>
          <p:grpSpPr>
            <a:xfrm>
              <a:off x="3810000" y="4419600"/>
              <a:ext cx="831683" cy="1828800"/>
              <a:chOff x="4114800" y="533400"/>
              <a:chExt cx="2217821" cy="4876800"/>
            </a:xfrm>
          </p:grpSpPr>
          <p:sp>
            <p:nvSpPr>
              <p:cNvPr id="98" name="Oval 97"/>
              <p:cNvSpPr/>
              <p:nvPr/>
            </p:nvSpPr>
            <p:spPr>
              <a:xfrm>
                <a:off x="4191000" y="533400"/>
                <a:ext cx="2057400" cy="2743200"/>
              </a:xfrm>
              <a:prstGeom prst="ellipse">
                <a:avLst/>
              </a:prstGeom>
              <a:solidFill>
                <a:srgbClr val="AB8E1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rot="19671902">
                <a:off x="5805203" y="2969693"/>
                <a:ext cx="527418" cy="86392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rot="2647766">
                <a:off x="4114800" y="2851484"/>
                <a:ext cx="480890" cy="86392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p:cNvSpPr/>
              <p:nvPr/>
            </p:nvSpPr>
            <p:spPr>
              <a:xfrm rot="19352409">
                <a:off x="5359057" y="4546277"/>
                <a:ext cx="415510" cy="86392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rot="2647766">
                <a:off x="4881374" y="4529189"/>
                <a:ext cx="413521" cy="86392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rapezoid 102"/>
              <p:cNvSpPr/>
              <p:nvPr/>
            </p:nvSpPr>
            <p:spPr>
              <a:xfrm rot="20169292">
                <a:off x="5310934" y="1959817"/>
                <a:ext cx="887382" cy="1541003"/>
              </a:xfrm>
              <a:prstGeom prst="trapezoid">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rapezoid 103"/>
              <p:cNvSpPr/>
              <p:nvPr/>
            </p:nvSpPr>
            <p:spPr>
              <a:xfrm rot="1790291">
                <a:off x="4342377" y="1909327"/>
                <a:ext cx="887382" cy="1541003"/>
              </a:xfrm>
              <a:prstGeom prst="trapezoid">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rapezoid 104"/>
              <p:cNvSpPr/>
              <p:nvPr/>
            </p:nvSpPr>
            <p:spPr>
              <a:xfrm>
                <a:off x="4603430" y="2158122"/>
                <a:ext cx="1323835" cy="2815613"/>
              </a:xfrm>
              <a:prstGeom prst="trapezoid">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p:cNvSpPr/>
              <p:nvPr/>
            </p:nvSpPr>
            <p:spPr>
              <a:xfrm>
                <a:off x="4905429" y="1677140"/>
                <a:ext cx="651575" cy="84912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a:off x="4603430" y="685570"/>
                <a:ext cx="1261779" cy="161457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ound Diagonal Corner Rectangle 107"/>
              <p:cNvSpPr/>
              <p:nvPr/>
            </p:nvSpPr>
            <p:spPr>
              <a:xfrm rot="5773116">
                <a:off x="5105400" y="533400"/>
                <a:ext cx="914400" cy="914400"/>
              </a:xfrm>
              <a:prstGeom prst="round2DiagRect">
                <a:avLst>
                  <a:gd name="adj1" fmla="val 50000"/>
                  <a:gd name="adj2" fmla="val 0"/>
                </a:avLst>
              </a:prstGeom>
              <a:solidFill>
                <a:srgbClr val="AB8E1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ound Diagonal Corner Rectangle 108"/>
              <p:cNvSpPr/>
              <p:nvPr/>
            </p:nvSpPr>
            <p:spPr>
              <a:xfrm rot="20435048">
                <a:off x="4400769" y="590770"/>
                <a:ext cx="914400" cy="914400"/>
              </a:xfrm>
              <a:prstGeom prst="round2DiagRect">
                <a:avLst>
                  <a:gd name="adj1" fmla="val 50000"/>
                  <a:gd name="adj2" fmla="val 0"/>
                </a:avLst>
              </a:prstGeom>
              <a:solidFill>
                <a:srgbClr val="AB8E1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p:nvPr/>
            </p:nvSpPr>
            <p:spPr>
              <a:xfrm>
                <a:off x="4648200" y="533400"/>
                <a:ext cx="1066800" cy="685800"/>
              </a:xfrm>
              <a:prstGeom prst="ellipse">
                <a:avLst/>
              </a:prstGeom>
              <a:solidFill>
                <a:srgbClr val="AB8E1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120"/>
            <p:cNvGrpSpPr/>
            <p:nvPr/>
          </p:nvGrpSpPr>
          <p:grpSpPr>
            <a:xfrm>
              <a:off x="1752600" y="4648200"/>
              <a:ext cx="1065109" cy="1780674"/>
              <a:chOff x="638812" y="685800"/>
              <a:chExt cx="2398468" cy="4876800"/>
            </a:xfrm>
          </p:grpSpPr>
          <p:sp>
            <p:nvSpPr>
              <p:cNvPr id="73" name="Cloud 72"/>
              <p:cNvSpPr/>
              <p:nvPr/>
            </p:nvSpPr>
            <p:spPr>
              <a:xfrm>
                <a:off x="914400" y="685800"/>
                <a:ext cx="1828800" cy="1524000"/>
              </a:xfrm>
              <a:prstGeom prst="cloud">
                <a:avLst/>
              </a:prstGeom>
              <a:solidFill>
                <a:srgbClr val="AB6F1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rot="19671902">
                <a:off x="2490686" y="3048161"/>
                <a:ext cx="546594" cy="87721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rot="2647766">
                <a:off x="638812" y="2934390"/>
                <a:ext cx="479515" cy="87721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rot="19352409">
                <a:off x="1961302" y="4685386"/>
                <a:ext cx="443210" cy="87721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rot="2647766">
                <a:off x="1451774" y="4668035"/>
                <a:ext cx="441089" cy="87721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rapezoid 77"/>
              <p:cNvSpPr/>
              <p:nvPr/>
            </p:nvSpPr>
            <p:spPr>
              <a:xfrm rot="20169292">
                <a:off x="1909971" y="2059134"/>
                <a:ext cx="946541" cy="1564711"/>
              </a:xfrm>
              <a:prstGeom prst="trapezoid">
                <a:avLst/>
              </a:prstGeom>
              <a:solidFill>
                <a:srgbClr val="E7C53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rapezoid 78"/>
              <p:cNvSpPr/>
              <p:nvPr/>
            </p:nvSpPr>
            <p:spPr>
              <a:xfrm rot="1790291">
                <a:off x="876844" y="2007867"/>
                <a:ext cx="946541" cy="1564711"/>
              </a:xfrm>
              <a:prstGeom prst="trapezoid">
                <a:avLst/>
              </a:prstGeom>
              <a:solidFill>
                <a:srgbClr val="E7C53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rapezoid 79"/>
              <p:cNvSpPr/>
              <p:nvPr/>
            </p:nvSpPr>
            <p:spPr>
              <a:xfrm>
                <a:off x="1155300" y="2260490"/>
                <a:ext cx="1412091" cy="2858930"/>
              </a:xfrm>
              <a:prstGeom prst="trapezoid">
                <a:avLst/>
              </a:prstGeom>
              <a:solidFill>
                <a:srgbClr val="E7C53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1477432" y="1772108"/>
                <a:ext cx="695013" cy="86218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1155300" y="765284"/>
                <a:ext cx="1345898" cy="163941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1" name="Group 61"/>
            <p:cNvGrpSpPr/>
            <p:nvPr/>
          </p:nvGrpSpPr>
          <p:grpSpPr>
            <a:xfrm>
              <a:off x="3200400" y="4267200"/>
              <a:ext cx="871917" cy="2112336"/>
              <a:chOff x="4796444" y="836392"/>
              <a:chExt cx="1380536" cy="3344532"/>
            </a:xfrm>
          </p:grpSpPr>
          <p:sp>
            <p:nvSpPr>
              <p:cNvPr id="29" name="Oval 28"/>
              <p:cNvSpPr/>
              <p:nvPr/>
            </p:nvSpPr>
            <p:spPr>
              <a:xfrm rot="19671902">
                <a:off x="5788292" y="2538865"/>
                <a:ext cx="388688" cy="5833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rot="2647766">
                <a:off x="4796444" y="2491396"/>
                <a:ext cx="388688" cy="5833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rot="19352409">
                <a:off x="5561730" y="3597557"/>
                <a:ext cx="250930" cy="5833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rot="2647766">
                <a:off x="5273253" y="3586018"/>
                <a:ext cx="249729" cy="5833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rapezoid 32"/>
              <p:cNvSpPr/>
              <p:nvPr/>
            </p:nvSpPr>
            <p:spPr>
              <a:xfrm rot="20169292">
                <a:off x="5532668" y="1851040"/>
                <a:ext cx="535898" cy="1040568"/>
              </a:xfrm>
              <a:prstGeom prst="trapezoid">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rapezoid 33"/>
              <p:cNvSpPr/>
              <p:nvPr/>
            </p:nvSpPr>
            <p:spPr>
              <a:xfrm rot="1790291">
                <a:off x="4947748" y="1816946"/>
                <a:ext cx="535898" cy="1040568"/>
              </a:xfrm>
              <a:prstGeom prst="trapezoid">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rapezoid 34"/>
              <p:cNvSpPr/>
              <p:nvPr/>
            </p:nvSpPr>
            <p:spPr>
              <a:xfrm>
                <a:off x="5105400" y="1984946"/>
                <a:ext cx="799476" cy="1901253"/>
              </a:xfrm>
              <a:prstGeom prst="trapezoid">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5287780" y="1660161"/>
                <a:ext cx="393492" cy="57337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5105400" y="990600"/>
                <a:ext cx="762000" cy="109024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 Diagonal Corner Rectangle 37"/>
              <p:cNvSpPr/>
              <p:nvPr/>
            </p:nvSpPr>
            <p:spPr>
              <a:xfrm rot="1236535">
                <a:off x="5067163" y="836392"/>
                <a:ext cx="436755" cy="503473"/>
              </a:xfrm>
              <a:prstGeom prst="round2DiagRect">
                <a:avLst>
                  <a:gd name="adj1" fmla="val 50000"/>
                  <a:gd name="adj2" fmla="val 0"/>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 Diagonal Corner Rectangle 38"/>
              <p:cNvSpPr/>
              <p:nvPr/>
            </p:nvSpPr>
            <p:spPr>
              <a:xfrm rot="5076663">
                <a:off x="5462955" y="903719"/>
                <a:ext cx="436755" cy="503473"/>
              </a:xfrm>
              <a:prstGeom prst="round2DiagRect">
                <a:avLst>
                  <a:gd name="adj1" fmla="val 50000"/>
                  <a:gd name="adj2" fmla="val 0"/>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5257800" y="914400"/>
                <a:ext cx="381000" cy="381000"/>
              </a:xfrm>
              <a:prstGeom prst="ellipse">
                <a:avLst/>
              </a:prstGeom>
              <a:solidFill>
                <a:schemeClr val="bg1">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3" name="TextBox 112"/>
          <p:cNvSpPr txBox="1"/>
          <p:nvPr/>
        </p:nvSpPr>
        <p:spPr>
          <a:xfrm>
            <a:off x="2362200" y="1143000"/>
            <a:ext cx="3657600" cy="2308324"/>
          </a:xfrm>
          <a:prstGeom prst="rect">
            <a:avLst/>
          </a:prstGeom>
          <a:noFill/>
        </p:spPr>
        <p:txBody>
          <a:bodyPr wrap="square" rtlCol="0">
            <a:spAutoFit/>
          </a:bodyPr>
          <a:lstStyle/>
          <a:p>
            <a:r>
              <a:rPr lang="en-US" sz="2400" dirty="0">
                <a:solidFill>
                  <a:schemeClr val="bg1"/>
                </a:solidFill>
              </a:rPr>
              <a:t>The </a:t>
            </a:r>
            <a:r>
              <a:rPr lang="en-US" sz="2400" dirty="0" err="1">
                <a:solidFill>
                  <a:schemeClr val="bg1"/>
                </a:solidFill>
              </a:rPr>
              <a:t>Zoramites</a:t>
            </a:r>
            <a:r>
              <a:rPr lang="en-US" sz="2400" dirty="0">
                <a:solidFill>
                  <a:schemeClr val="bg1"/>
                </a:solidFill>
              </a:rPr>
              <a:t> who embraced the words of </a:t>
            </a:r>
            <a:r>
              <a:rPr lang="en-US" sz="2400" dirty="0" err="1">
                <a:solidFill>
                  <a:schemeClr val="bg1"/>
                </a:solidFill>
              </a:rPr>
              <a:t>Amulek</a:t>
            </a:r>
            <a:r>
              <a:rPr lang="en-US" sz="2400" dirty="0">
                <a:solidFill>
                  <a:schemeClr val="bg1"/>
                </a:solidFill>
              </a:rPr>
              <a:t> and Alma and were converted  were cast out by the wicked rulers and priests and teachers</a:t>
            </a:r>
          </a:p>
        </p:txBody>
      </p:sp>
      <p:sp>
        <p:nvSpPr>
          <p:cNvPr id="114" name="TextBox 113"/>
          <p:cNvSpPr txBox="1"/>
          <p:nvPr/>
        </p:nvSpPr>
        <p:spPr>
          <a:xfrm>
            <a:off x="6400800" y="4267200"/>
            <a:ext cx="3657600" cy="1938992"/>
          </a:xfrm>
          <a:prstGeom prst="rect">
            <a:avLst/>
          </a:prstGeom>
          <a:noFill/>
        </p:spPr>
        <p:txBody>
          <a:bodyPr wrap="square" rtlCol="0">
            <a:spAutoFit/>
          </a:bodyPr>
          <a:lstStyle/>
          <a:p>
            <a:r>
              <a:rPr lang="en-US" sz="2400" dirty="0">
                <a:solidFill>
                  <a:schemeClr val="bg1"/>
                </a:solidFill>
              </a:rPr>
              <a:t>The people of Ammon who lived in the land of </a:t>
            </a:r>
            <a:r>
              <a:rPr lang="en-US" sz="2400" dirty="0" err="1">
                <a:solidFill>
                  <a:schemeClr val="bg1"/>
                </a:solidFill>
              </a:rPr>
              <a:t>Jershon</a:t>
            </a:r>
            <a:r>
              <a:rPr lang="en-US" sz="2400" dirty="0">
                <a:solidFill>
                  <a:schemeClr val="bg1"/>
                </a:solidFill>
              </a:rPr>
              <a:t> took them into their land, fed and clothed them, and gave them land</a:t>
            </a:r>
          </a:p>
        </p:txBody>
      </p:sp>
      <p:grpSp>
        <p:nvGrpSpPr>
          <p:cNvPr id="116" name="Group 115"/>
          <p:cNvGrpSpPr/>
          <p:nvPr/>
        </p:nvGrpSpPr>
        <p:grpSpPr>
          <a:xfrm>
            <a:off x="6096000" y="1143000"/>
            <a:ext cx="4191000" cy="2590800"/>
            <a:chOff x="152400" y="4953000"/>
            <a:chExt cx="3244939" cy="1752600"/>
          </a:xfrm>
        </p:grpSpPr>
        <p:grpSp>
          <p:nvGrpSpPr>
            <p:cNvPr id="117" name="Group 184"/>
            <p:cNvGrpSpPr/>
            <p:nvPr/>
          </p:nvGrpSpPr>
          <p:grpSpPr>
            <a:xfrm flipH="1">
              <a:off x="609600" y="5029200"/>
              <a:ext cx="730863" cy="1490833"/>
              <a:chOff x="304800" y="762000"/>
              <a:chExt cx="2545737" cy="5192861"/>
            </a:xfrm>
          </p:grpSpPr>
          <p:grpSp>
            <p:nvGrpSpPr>
              <p:cNvPr id="353" name="Group 69"/>
              <p:cNvGrpSpPr/>
              <p:nvPr/>
            </p:nvGrpSpPr>
            <p:grpSpPr>
              <a:xfrm flipH="1">
                <a:off x="1143000" y="4468471"/>
                <a:ext cx="609601" cy="1447801"/>
                <a:chOff x="4222137" y="4305789"/>
                <a:chExt cx="609601" cy="1447801"/>
              </a:xfrm>
            </p:grpSpPr>
            <p:sp>
              <p:nvSpPr>
                <p:cNvPr id="431" name="Oval 430"/>
                <p:cNvSpPr/>
                <p:nvPr/>
              </p:nvSpPr>
              <p:spPr>
                <a:xfrm rot="3012038">
                  <a:off x="3955438" y="4877290"/>
                  <a:ext cx="1219200" cy="533400"/>
                </a:xfrm>
                <a:prstGeom prst="ellipse">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2" name="Oval 71"/>
                <p:cNvSpPr/>
                <p:nvPr/>
              </p:nvSpPr>
              <p:spPr>
                <a:xfrm rot="3399159">
                  <a:off x="3879237" y="4648689"/>
                  <a:ext cx="1219200" cy="533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4" name="Group 68"/>
              <p:cNvGrpSpPr/>
              <p:nvPr/>
            </p:nvGrpSpPr>
            <p:grpSpPr>
              <a:xfrm>
                <a:off x="1555137" y="4507060"/>
                <a:ext cx="609601" cy="1447801"/>
                <a:chOff x="4222137" y="4305789"/>
                <a:chExt cx="609601" cy="1447801"/>
              </a:xfrm>
            </p:grpSpPr>
            <p:sp>
              <p:nvSpPr>
                <p:cNvPr id="429" name="Oval 66"/>
                <p:cNvSpPr/>
                <p:nvPr/>
              </p:nvSpPr>
              <p:spPr>
                <a:xfrm rot="3012038">
                  <a:off x="3955438" y="4877290"/>
                  <a:ext cx="1219200" cy="533400"/>
                </a:xfrm>
                <a:prstGeom prst="ellipse">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 name="Oval 67"/>
                <p:cNvSpPr/>
                <p:nvPr/>
              </p:nvSpPr>
              <p:spPr>
                <a:xfrm rot="3399159">
                  <a:off x="3879237" y="4648689"/>
                  <a:ext cx="1219200" cy="533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5" name="Oval 354"/>
              <p:cNvSpPr/>
              <p:nvPr/>
            </p:nvSpPr>
            <p:spPr>
              <a:xfrm rot="4765551">
                <a:off x="1974237" y="3325961"/>
                <a:ext cx="1219200" cy="533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6" name="Oval 355"/>
              <p:cNvSpPr/>
              <p:nvPr/>
            </p:nvSpPr>
            <p:spPr>
              <a:xfrm rot="7252322">
                <a:off x="84512" y="3261649"/>
                <a:ext cx="1219200" cy="5334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 name="Rounded Rectangle 356"/>
              <p:cNvSpPr/>
              <p:nvPr/>
            </p:nvSpPr>
            <p:spPr>
              <a:xfrm>
                <a:off x="762000" y="1344270"/>
                <a:ext cx="1752600" cy="2846729"/>
              </a:xfrm>
              <a:prstGeom prst="roundRect">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8" name="Group 34"/>
              <p:cNvGrpSpPr/>
              <p:nvPr/>
            </p:nvGrpSpPr>
            <p:grpSpPr>
              <a:xfrm rot="18918069">
                <a:off x="1754044" y="2367296"/>
                <a:ext cx="992712" cy="1453296"/>
                <a:chOff x="1977877" y="1457884"/>
                <a:chExt cx="992712" cy="1453296"/>
              </a:xfrm>
            </p:grpSpPr>
            <p:sp>
              <p:nvSpPr>
                <p:cNvPr id="417" name="Trapezoid 35"/>
                <p:cNvSpPr/>
                <p:nvPr/>
              </p:nvSpPr>
              <p:spPr>
                <a:xfrm rot="1340719">
                  <a:off x="2229644" y="1457884"/>
                  <a:ext cx="740945" cy="1453296"/>
                </a:xfrm>
                <a:prstGeom prst="trapezoid">
                  <a:avLst>
                    <a:gd name="adj" fmla="val 2480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8" name="Group 32"/>
                <p:cNvGrpSpPr/>
                <p:nvPr/>
              </p:nvGrpSpPr>
              <p:grpSpPr>
                <a:xfrm rot="1329619">
                  <a:off x="1977877" y="2670865"/>
                  <a:ext cx="750562" cy="222094"/>
                  <a:chOff x="1398494" y="4038600"/>
                  <a:chExt cx="1192306" cy="434340"/>
                </a:xfrm>
              </p:grpSpPr>
              <p:sp>
                <p:nvSpPr>
                  <p:cNvPr id="419" name="Pentagon 418"/>
                  <p:cNvSpPr/>
                  <p:nvPr/>
                </p:nvSpPr>
                <p:spPr>
                  <a:xfrm rot="5400000">
                    <a:off x="1269126" y="4173243"/>
                    <a:ext cx="429065" cy="170329"/>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0" name="Pentagon 419"/>
                  <p:cNvSpPr/>
                  <p:nvPr/>
                </p:nvSpPr>
                <p:spPr>
                  <a:xfrm rot="5400000">
                    <a:off x="1524621" y="4173243"/>
                    <a:ext cx="429065" cy="170329"/>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1" name="Diamond 420"/>
                  <p:cNvSpPr/>
                  <p:nvPr/>
                </p:nvSpPr>
                <p:spPr>
                  <a:xfrm>
                    <a:off x="1495526" y="4047392"/>
                    <a:ext cx="255494" cy="214532"/>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2" name="Group 15"/>
                  <p:cNvGrpSpPr/>
                  <p:nvPr/>
                </p:nvGrpSpPr>
                <p:grpSpPr>
                  <a:xfrm>
                    <a:off x="1909482" y="4043875"/>
                    <a:ext cx="681318" cy="429065"/>
                    <a:chOff x="685800" y="1524000"/>
                    <a:chExt cx="1219200" cy="609600"/>
                  </a:xfrm>
                </p:grpSpPr>
                <p:sp>
                  <p:nvSpPr>
                    <p:cNvPr id="424" name="Pentagon 10"/>
                    <p:cNvSpPr/>
                    <p:nvPr/>
                  </p:nvSpPr>
                  <p:spPr>
                    <a:xfrm rot="5400000">
                      <a:off x="5334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5" name="Pentagon 424"/>
                    <p:cNvSpPr/>
                    <p:nvPr/>
                  </p:nvSpPr>
                  <p:spPr>
                    <a:xfrm rot="5400000">
                      <a:off x="9906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6" name="Pentagon 425"/>
                    <p:cNvSpPr/>
                    <p:nvPr/>
                  </p:nvSpPr>
                  <p:spPr>
                    <a:xfrm rot="5400000">
                      <a:off x="14478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7" name="Diamond 283"/>
                    <p:cNvSpPr/>
                    <p:nvPr/>
                  </p:nvSpPr>
                  <p:spPr>
                    <a:xfrm>
                      <a:off x="838200" y="1524000"/>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8" name="Diamond 427"/>
                    <p:cNvSpPr/>
                    <p:nvPr/>
                  </p:nvSpPr>
                  <p:spPr>
                    <a:xfrm>
                      <a:off x="1316636" y="1528996"/>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3" name="Diamond 422"/>
                  <p:cNvSpPr/>
                  <p:nvPr/>
                </p:nvSpPr>
                <p:spPr>
                  <a:xfrm>
                    <a:off x="1748228" y="4038600"/>
                    <a:ext cx="255494" cy="214532"/>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59" name="Group 33"/>
              <p:cNvGrpSpPr/>
              <p:nvPr/>
            </p:nvGrpSpPr>
            <p:grpSpPr>
              <a:xfrm>
                <a:off x="304800" y="2258671"/>
                <a:ext cx="992712" cy="1453296"/>
                <a:chOff x="1977877" y="1457884"/>
                <a:chExt cx="992712" cy="1453296"/>
              </a:xfrm>
            </p:grpSpPr>
            <p:sp>
              <p:nvSpPr>
                <p:cNvPr id="405" name="Trapezoid 18"/>
                <p:cNvSpPr/>
                <p:nvPr/>
              </p:nvSpPr>
              <p:spPr>
                <a:xfrm rot="1340719">
                  <a:off x="2229644" y="1457884"/>
                  <a:ext cx="740945" cy="1453296"/>
                </a:xfrm>
                <a:prstGeom prst="trapezoid">
                  <a:avLst>
                    <a:gd name="adj" fmla="val 2480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6" name="Group 32"/>
                <p:cNvGrpSpPr/>
                <p:nvPr/>
              </p:nvGrpSpPr>
              <p:grpSpPr>
                <a:xfrm rot="1329619">
                  <a:off x="1977877" y="2670865"/>
                  <a:ext cx="750562" cy="222094"/>
                  <a:chOff x="1398494" y="4038600"/>
                  <a:chExt cx="1192306" cy="434340"/>
                </a:xfrm>
              </p:grpSpPr>
              <p:sp>
                <p:nvSpPr>
                  <p:cNvPr id="407" name="Pentagon 21"/>
                  <p:cNvSpPr/>
                  <p:nvPr/>
                </p:nvSpPr>
                <p:spPr>
                  <a:xfrm rot="5400000">
                    <a:off x="1269126" y="4173243"/>
                    <a:ext cx="429065" cy="170329"/>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8" name="Pentagon 22"/>
                  <p:cNvSpPr/>
                  <p:nvPr/>
                </p:nvSpPr>
                <p:spPr>
                  <a:xfrm rot="5400000">
                    <a:off x="1524621" y="4173243"/>
                    <a:ext cx="429065" cy="170329"/>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 name="Diamond 24"/>
                  <p:cNvSpPr/>
                  <p:nvPr/>
                </p:nvSpPr>
                <p:spPr>
                  <a:xfrm>
                    <a:off x="1495526" y="4047392"/>
                    <a:ext cx="255494" cy="214532"/>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0" name="Group 15"/>
                  <p:cNvGrpSpPr/>
                  <p:nvPr/>
                </p:nvGrpSpPr>
                <p:grpSpPr>
                  <a:xfrm>
                    <a:off x="1909482" y="4043875"/>
                    <a:ext cx="681318" cy="429065"/>
                    <a:chOff x="685800" y="1524000"/>
                    <a:chExt cx="1219200" cy="609600"/>
                  </a:xfrm>
                </p:grpSpPr>
                <p:sp>
                  <p:nvSpPr>
                    <p:cNvPr id="412" name="Pentagon 10"/>
                    <p:cNvSpPr/>
                    <p:nvPr/>
                  </p:nvSpPr>
                  <p:spPr>
                    <a:xfrm rot="5400000">
                      <a:off x="5334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3" name="Pentagon 28"/>
                    <p:cNvSpPr/>
                    <p:nvPr/>
                  </p:nvSpPr>
                  <p:spPr>
                    <a:xfrm rot="5400000">
                      <a:off x="9906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4" name="Pentagon 29"/>
                    <p:cNvSpPr/>
                    <p:nvPr/>
                  </p:nvSpPr>
                  <p:spPr>
                    <a:xfrm rot="5400000">
                      <a:off x="14478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5" name="Diamond 30"/>
                    <p:cNvSpPr/>
                    <p:nvPr/>
                  </p:nvSpPr>
                  <p:spPr>
                    <a:xfrm>
                      <a:off x="838200" y="1524000"/>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6" name="Diamond 31"/>
                    <p:cNvSpPr/>
                    <p:nvPr/>
                  </p:nvSpPr>
                  <p:spPr>
                    <a:xfrm>
                      <a:off x="1316636" y="1528996"/>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1" name="Diamond 26"/>
                  <p:cNvSpPr/>
                  <p:nvPr/>
                </p:nvSpPr>
                <p:spPr>
                  <a:xfrm>
                    <a:off x="1748228" y="4038600"/>
                    <a:ext cx="255494" cy="214532"/>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60" name="Trapezoid 3"/>
              <p:cNvSpPr/>
              <p:nvPr/>
            </p:nvSpPr>
            <p:spPr>
              <a:xfrm>
                <a:off x="914400" y="2334871"/>
                <a:ext cx="1447800" cy="2667000"/>
              </a:xfrm>
              <a:prstGeom prst="trapezoid">
                <a:avLst>
                  <a:gd name="adj" fmla="val 24385"/>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1" name="Trapezoid 217"/>
              <p:cNvSpPr/>
              <p:nvPr/>
            </p:nvSpPr>
            <p:spPr>
              <a:xfrm>
                <a:off x="1416571" y="2212451"/>
                <a:ext cx="457200" cy="457200"/>
              </a:xfrm>
              <a:prstGeom prst="trapezoid">
                <a:avLst>
                  <a:gd name="adj" fmla="val 34836"/>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2" name="Group 17"/>
              <p:cNvGrpSpPr/>
              <p:nvPr/>
            </p:nvGrpSpPr>
            <p:grpSpPr>
              <a:xfrm>
                <a:off x="914400" y="4925671"/>
                <a:ext cx="1447800" cy="434340"/>
                <a:chOff x="533400" y="1364105"/>
                <a:chExt cx="2590800" cy="617095"/>
              </a:xfrm>
            </p:grpSpPr>
            <p:sp>
              <p:nvSpPr>
                <p:cNvPr id="393" name="Pentagon 392"/>
                <p:cNvSpPr/>
                <p:nvPr/>
              </p:nvSpPr>
              <p:spPr>
                <a:xfrm rot="5400000">
                  <a:off x="3810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4" name="Pentagon 250"/>
                <p:cNvSpPr/>
                <p:nvPr/>
              </p:nvSpPr>
              <p:spPr>
                <a:xfrm rot="5400000">
                  <a:off x="8382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5" name="Pentagon 7"/>
                <p:cNvSpPr/>
                <p:nvPr/>
              </p:nvSpPr>
              <p:spPr>
                <a:xfrm rot="5400000">
                  <a:off x="12954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6" name="Diamond 8"/>
                <p:cNvSpPr/>
                <p:nvPr/>
              </p:nvSpPr>
              <p:spPr>
                <a:xfrm>
                  <a:off x="685800" y="1371600"/>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7" name="Diamond 9"/>
                <p:cNvSpPr/>
                <p:nvPr/>
              </p:nvSpPr>
              <p:spPr>
                <a:xfrm>
                  <a:off x="1164236" y="1376596"/>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8" name="Group 15"/>
                <p:cNvGrpSpPr/>
                <p:nvPr/>
              </p:nvGrpSpPr>
              <p:grpSpPr>
                <a:xfrm>
                  <a:off x="1905000" y="1371600"/>
                  <a:ext cx="1219200" cy="609600"/>
                  <a:chOff x="685800" y="1524000"/>
                  <a:chExt cx="1219200" cy="609600"/>
                </a:xfrm>
              </p:grpSpPr>
              <p:sp>
                <p:nvSpPr>
                  <p:cNvPr id="400" name="Pentagon 10"/>
                  <p:cNvSpPr/>
                  <p:nvPr/>
                </p:nvSpPr>
                <p:spPr>
                  <a:xfrm rot="5400000">
                    <a:off x="5334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1" name="Pentagon 11"/>
                  <p:cNvSpPr/>
                  <p:nvPr/>
                </p:nvSpPr>
                <p:spPr>
                  <a:xfrm rot="5400000">
                    <a:off x="9906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2" name="Pentagon 12"/>
                  <p:cNvSpPr/>
                  <p:nvPr/>
                </p:nvSpPr>
                <p:spPr>
                  <a:xfrm rot="5400000">
                    <a:off x="14478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 name="Diamond 13"/>
                  <p:cNvSpPr/>
                  <p:nvPr/>
                </p:nvSpPr>
                <p:spPr>
                  <a:xfrm>
                    <a:off x="838200" y="1524000"/>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4" name="Diamond 14"/>
                  <p:cNvSpPr/>
                  <p:nvPr/>
                </p:nvSpPr>
                <p:spPr>
                  <a:xfrm>
                    <a:off x="1316636" y="1528996"/>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9" name="Diamond 16"/>
                <p:cNvSpPr/>
                <p:nvPr/>
              </p:nvSpPr>
              <p:spPr>
                <a:xfrm>
                  <a:off x="1616439" y="1364105"/>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3" name="Oval 219"/>
              <p:cNvSpPr/>
              <p:nvPr/>
            </p:nvSpPr>
            <p:spPr>
              <a:xfrm>
                <a:off x="838200" y="1344271"/>
                <a:ext cx="1600200" cy="12192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 name="Rounded Rectangle 220"/>
              <p:cNvSpPr/>
              <p:nvPr/>
            </p:nvSpPr>
            <p:spPr>
              <a:xfrm>
                <a:off x="762000" y="1344271"/>
                <a:ext cx="1752600" cy="381000"/>
              </a:xfrm>
              <a:prstGeom prst="roundRect">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5" name="Group 50"/>
              <p:cNvGrpSpPr/>
              <p:nvPr/>
            </p:nvGrpSpPr>
            <p:grpSpPr>
              <a:xfrm>
                <a:off x="914400" y="1344271"/>
                <a:ext cx="1447800" cy="434340"/>
                <a:chOff x="533400" y="1364105"/>
                <a:chExt cx="2590800" cy="617095"/>
              </a:xfrm>
            </p:grpSpPr>
            <p:sp>
              <p:nvSpPr>
                <p:cNvPr id="381" name="Pentagon 380"/>
                <p:cNvSpPr/>
                <p:nvPr/>
              </p:nvSpPr>
              <p:spPr>
                <a:xfrm rot="5400000">
                  <a:off x="3810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 name="Pentagon 238"/>
                <p:cNvSpPr/>
                <p:nvPr/>
              </p:nvSpPr>
              <p:spPr>
                <a:xfrm rot="5400000">
                  <a:off x="8382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3" name="Pentagon 239"/>
                <p:cNvSpPr/>
                <p:nvPr/>
              </p:nvSpPr>
              <p:spPr>
                <a:xfrm rot="5400000">
                  <a:off x="12954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4" name="Diamond 383"/>
                <p:cNvSpPr/>
                <p:nvPr/>
              </p:nvSpPr>
              <p:spPr>
                <a:xfrm>
                  <a:off x="685800" y="1371600"/>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5" name="Diamond 384"/>
                <p:cNvSpPr/>
                <p:nvPr/>
              </p:nvSpPr>
              <p:spPr>
                <a:xfrm>
                  <a:off x="1164236" y="1376596"/>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6" name="Group 15"/>
                <p:cNvGrpSpPr/>
                <p:nvPr/>
              </p:nvGrpSpPr>
              <p:grpSpPr>
                <a:xfrm>
                  <a:off x="1905000" y="1371600"/>
                  <a:ext cx="1219200" cy="609600"/>
                  <a:chOff x="685800" y="1524000"/>
                  <a:chExt cx="1219200" cy="609600"/>
                </a:xfrm>
              </p:grpSpPr>
              <p:sp>
                <p:nvSpPr>
                  <p:cNvPr id="388" name="Pentagon 10"/>
                  <p:cNvSpPr/>
                  <p:nvPr/>
                </p:nvSpPr>
                <p:spPr>
                  <a:xfrm rot="5400000">
                    <a:off x="5334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 name="Pentagon 388"/>
                  <p:cNvSpPr/>
                  <p:nvPr/>
                </p:nvSpPr>
                <p:spPr>
                  <a:xfrm rot="5400000">
                    <a:off x="9906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0" name="Pentagon 389"/>
                  <p:cNvSpPr/>
                  <p:nvPr/>
                </p:nvSpPr>
                <p:spPr>
                  <a:xfrm rot="5400000">
                    <a:off x="1447800" y="16764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1" name="Diamond 247"/>
                  <p:cNvSpPr/>
                  <p:nvPr/>
                </p:nvSpPr>
                <p:spPr>
                  <a:xfrm>
                    <a:off x="838200" y="1524000"/>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2" name="Diamond 391"/>
                  <p:cNvSpPr/>
                  <p:nvPr/>
                </p:nvSpPr>
                <p:spPr>
                  <a:xfrm>
                    <a:off x="1316636" y="1528996"/>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7" name="Diamond 243"/>
                <p:cNvSpPr/>
                <p:nvPr/>
              </p:nvSpPr>
              <p:spPr>
                <a:xfrm>
                  <a:off x="1616439" y="1364105"/>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6" name="Chord 365"/>
              <p:cNvSpPr/>
              <p:nvPr/>
            </p:nvSpPr>
            <p:spPr>
              <a:xfrm rot="9025953">
                <a:off x="725911" y="762000"/>
                <a:ext cx="1755873" cy="1552505"/>
              </a:xfrm>
              <a:prstGeom prst="chord">
                <a:avLst>
                  <a:gd name="adj1" fmla="val 2633283"/>
                  <a:gd name="adj2" fmla="val 1180895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7" name="Group 179"/>
              <p:cNvGrpSpPr/>
              <p:nvPr/>
            </p:nvGrpSpPr>
            <p:grpSpPr>
              <a:xfrm rot="4546340">
                <a:off x="877474" y="2680435"/>
                <a:ext cx="759652" cy="200444"/>
                <a:chOff x="3200400" y="381000"/>
                <a:chExt cx="2057400" cy="304800"/>
              </a:xfrm>
            </p:grpSpPr>
            <p:sp>
              <p:nvSpPr>
                <p:cNvPr id="378" name="Donut 377"/>
                <p:cNvSpPr/>
                <p:nvPr/>
              </p:nvSpPr>
              <p:spPr>
                <a:xfrm>
                  <a:off x="3200400" y="381000"/>
                  <a:ext cx="990600" cy="304800"/>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9" name="Donut 378"/>
                <p:cNvSpPr/>
                <p:nvPr/>
              </p:nvSpPr>
              <p:spPr>
                <a:xfrm>
                  <a:off x="3733800" y="381000"/>
                  <a:ext cx="990600" cy="304800"/>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0" name="Donut 379"/>
                <p:cNvSpPr/>
                <p:nvPr/>
              </p:nvSpPr>
              <p:spPr>
                <a:xfrm>
                  <a:off x="4267200" y="381000"/>
                  <a:ext cx="990600" cy="304800"/>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68" name="Group 180"/>
              <p:cNvGrpSpPr/>
              <p:nvPr/>
            </p:nvGrpSpPr>
            <p:grpSpPr>
              <a:xfrm rot="6411433">
                <a:off x="1502634" y="2730746"/>
                <a:ext cx="759652" cy="200444"/>
                <a:chOff x="3200400" y="381000"/>
                <a:chExt cx="2057400" cy="304800"/>
              </a:xfrm>
            </p:grpSpPr>
            <p:sp>
              <p:nvSpPr>
                <p:cNvPr id="375" name="Donut 374"/>
                <p:cNvSpPr/>
                <p:nvPr/>
              </p:nvSpPr>
              <p:spPr>
                <a:xfrm>
                  <a:off x="3200400" y="381000"/>
                  <a:ext cx="990600" cy="304800"/>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6" name="Donut 375"/>
                <p:cNvSpPr/>
                <p:nvPr/>
              </p:nvSpPr>
              <p:spPr>
                <a:xfrm>
                  <a:off x="3733800" y="381000"/>
                  <a:ext cx="990600" cy="304800"/>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7" name="Donut 376"/>
                <p:cNvSpPr/>
                <p:nvPr/>
              </p:nvSpPr>
              <p:spPr>
                <a:xfrm>
                  <a:off x="4267200" y="381000"/>
                  <a:ext cx="990600" cy="304800"/>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69" name="Group 17"/>
              <p:cNvGrpSpPr/>
              <p:nvPr/>
            </p:nvGrpSpPr>
            <p:grpSpPr>
              <a:xfrm>
                <a:off x="1295400" y="2895600"/>
                <a:ext cx="681318" cy="429065"/>
                <a:chOff x="533400" y="1371600"/>
                <a:chExt cx="1219200" cy="609600"/>
              </a:xfrm>
            </p:grpSpPr>
            <p:sp>
              <p:nvSpPr>
                <p:cNvPr id="370" name="Pentagon 369"/>
                <p:cNvSpPr/>
                <p:nvPr/>
              </p:nvSpPr>
              <p:spPr>
                <a:xfrm rot="5400000">
                  <a:off x="3810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1" name="Pentagon 370"/>
                <p:cNvSpPr/>
                <p:nvPr/>
              </p:nvSpPr>
              <p:spPr>
                <a:xfrm rot="5400000">
                  <a:off x="8382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 name="Pentagon 371"/>
                <p:cNvSpPr/>
                <p:nvPr/>
              </p:nvSpPr>
              <p:spPr>
                <a:xfrm rot="5400000">
                  <a:off x="1295400" y="1524000"/>
                  <a:ext cx="609600" cy="304800"/>
                </a:xfrm>
                <a:prstGeom prst="homePlat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 name="Diamond 372"/>
                <p:cNvSpPr/>
                <p:nvPr/>
              </p:nvSpPr>
              <p:spPr>
                <a:xfrm>
                  <a:off x="685800" y="1371600"/>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 name="Diamond 373"/>
                <p:cNvSpPr/>
                <p:nvPr/>
              </p:nvSpPr>
              <p:spPr>
                <a:xfrm>
                  <a:off x="1164236" y="1376596"/>
                  <a:ext cx="457200" cy="304800"/>
                </a:xfrm>
                <a:prstGeom prst="diamond">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8" name="Group 214"/>
            <p:cNvGrpSpPr/>
            <p:nvPr/>
          </p:nvGrpSpPr>
          <p:grpSpPr>
            <a:xfrm flipH="1">
              <a:off x="1219200" y="5181600"/>
              <a:ext cx="682868" cy="1370633"/>
              <a:chOff x="3031639" y="1219200"/>
              <a:chExt cx="2378561" cy="4774178"/>
            </a:xfrm>
          </p:grpSpPr>
          <p:sp>
            <p:nvSpPr>
              <p:cNvPr id="290" name="Oval 289"/>
              <p:cNvSpPr/>
              <p:nvPr/>
            </p:nvSpPr>
            <p:spPr>
              <a:xfrm>
                <a:off x="4648200" y="3530528"/>
                <a:ext cx="762000" cy="990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Oval 290"/>
              <p:cNvSpPr/>
              <p:nvPr/>
            </p:nvSpPr>
            <p:spPr>
              <a:xfrm>
                <a:off x="3124200" y="3530528"/>
                <a:ext cx="762000" cy="990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2" name="Group 87"/>
              <p:cNvGrpSpPr/>
              <p:nvPr/>
            </p:nvGrpSpPr>
            <p:grpSpPr>
              <a:xfrm rot="1905584" flipH="1">
                <a:off x="3809560" y="4970130"/>
                <a:ext cx="549476" cy="1023248"/>
                <a:chOff x="6213924" y="4956136"/>
                <a:chExt cx="549476" cy="1023248"/>
              </a:xfrm>
            </p:grpSpPr>
            <p:sp>
              <p:nvSpPr>
                <p:cNvPr id="351" name="Oval 350"/>
                <p:cNvSpPr/>
                <p:nvPr/>
              </p:nvSpPr>
              <p:spPr>
                <a:xfrm rot="3399159">
                  <a:off x="6053238" y="5269222"/>
                  <a:ext cx="870848" cy="549476"/>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Oval 351"/>
                <p:cNvSpPr/>
                <p:nvPr/>
              </p:nvSpPr>
              <p:spPr>
                <a:xfrm rot="3399159">
                  <a:off x="6053238" y="5116822"/>
                  <a:ext cx="870848" cy="54947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3" name="Group 293"/>
              <p:cNvGrpSpPr/>
              <p:nvPr/>
            </p:nvGrpSpPr>
            <p:grpSpPr>
              <a:xfrm rot="19694416">
                <a:off x="4419600" y="4902128"/>
                <a:ext cx="549476" cy="1023248"/>
                <a:chOff x="6213924" y="4956136"/>
                <a:chExt cx="549476" cy="1023248"/>
              </a:xfrm>
            </p:grpSpPr>
            <p:sp>
              <p:nvSpPr>
                <p:cNvPr id="349" name="Oval 348"/>
                <p:cNvSpPr/>
                <p:nvPr/>
              </p:nvSpPr>
              <p:spPr>
                <a:xfrm rot="3399159">
                  <a:off x="6053238" y="5269222"/>
                  <a:ext cx="870848" cy="549476"/>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Oval 85"/>
                <p:cNvSpPr/>
                <p:nvPr/>
              </p:nvSpPr>
              <p:spPr>
                <a:xfrm rot="3399159">
                  <a:off x="6053238" y="5116822"/>
                  <a:ext cx="870848" cy="54947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4" name="Trapezoid 293"/>
              <p:cNvSpPr/>
              <p:nvPr/>
            </p:nvSpPr>
            <p:spPr>
              <a:xfrm rot="19892058">
                <a:off x="4643155" y="2657951"/>
                <a:ext cx="619485" cy="1479138"/>
              </a:xfrm>
              <a:prstGeom prst="trapezoid">
                <a:avLst>
                  <a:gd name="adj" fmla="val 32035"/>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Trapezoid 294"/>
              <p:cNvSpPr/>
              <p:nvPr/>
            </p:nvSpPr>
            <p:spPr>
              <a:xfrm rot="1180462">
                <a:off x="3255949" y="2727592"/>
                <a:ext cx="619485" cy="1371600"/>
              </a:xfrm>
              <a:prstGeom prst="trapezoid">
                <a:avLst>
                  <a:gd name="adj" fmla="val 32035"/>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Trapezoid 295"/>
              <p:cNvSpPr/>
              <p:nvPr/>
            </p:nvSpPr>
            <p:spPr>
              <a:xfrm>
                <a:off x="3352800" y="2743200"/>
                <a:ext cx="1828800" cy="2667000"/>
              </a:xfrm>
              <a:prstGeom prst="trapezoid">
                <a:avLst>
                  <a:gd name="adj" fmla="val 26844"/>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Isosceles Triangle 296"/>
              <p:cNvSpPr/>
              <p:nvPr/>
            </p:nvSpPr>
            <p:spPr>
              <a:xfrm rot="10800000">
                <a:off x="3962400" y="2438400"/>
                <a:ext cx="533400" cy="838200"/>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Round Diagonal Corner Rectangle 297"/>
              <p:cNvSpPr/>
              <p:nvPr/>
            </p:nvSpPr>
            <p:spPr>
              <a:xfrm rot="17735882">
                <a:off x="3480418" y="1395646"/>
                <a:ext cx="762770" cy="715179"/>
              </a:xfrm>
              <a:prstGeom prst="round2DiagRect">
                <a:avLst>
                  <a:gd name="adj1" fmla="val 16667"/>
                  <a:gd name="adj2" fmla="val 50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Round Diagonal Corner Rectangle 298"/>
              <p:cNvSpPr/>
              <p:nvPr/>
            </p:nvSpPr>
            <p:spPr>
              <a:xfrm rot="14242830">
                <a:off x="4499506" y="2320323"/>
                <a:ext cx="1039061" cy="631253"/>
              </a:xfrm>
              <a:prstGeom prst="round2DiagRect">
                <a:avLst>
                  <a:gd name="adj1" fmla="val 16667"/>
                  <a:gd name="adj2" fmla="val 50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Round Diagonal Corner Rectangle 299"/>
              <p:cNvSpPr/>
              <p:nvPr/>
            </p:nvSpPr>
            <p:spPr>
              <a:xfrm rot="7585872" flipH="1">
                <a:off x="2934526" y="2132878"/>
                <a:ext cx="945902" cy="751675"/>
              </a:xfrm>
              <a:prstGeom prst="round2DiagRect">
                <a:avLst>
                  <a:gd name="adj1" fmla="val 0"/>
                  <a:gd name="adj2" fmla="val 50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1" name="Group 79"/>
              <p:cNvGrpSpPr/>
              <p:nvPr/>
            </p:nvGrpSpPr>
            <p:grpSpPr>
              <a:xfrm rot="5586705">
                <a:off x="2355134" y="3756017"/>
                <a:ext cx="2724728" cy="734972"/>
                <a:chOff x="4909631" y="1981200"/>
                <a:chExt cx="1491169" cy="789622"/>
              </a:xfrm>
            </p:grpSpPr>
            <p:sp>
              <p:nvSpPr>
                <p:cNvPr id="347" name="Moon 76"/>
                <p:cNvSpPr/>
                <p:nvPr/>
              </p:nvSpPr>
              <p:spPr>
                <a:xfrm rot="16200000">
                  <a:off x="5334000" y="1600200"/>
                  <a:ext cx="685800" cy="14478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Moon 75"/>
                <p:cNvSpPr/>
                <p:nvPr/>
              </p:nvSpPr>
              <p:spPr>
                <a:xfrm rot="16764772">
                  <a:off x="5330518" y="1816535"/>
                  <a:ext cx="533400" cy="1375173"/>
                </a:xfrm>
                <a:prstGeom prst="mo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2" name="Group 79"/>
              <p:cNvGrpSpPr/>
              <p:nvPr/>
            </p:nvGrpSpPr>
            <p:grpSpPr>
              <a:xfrm rot="16507467" flipH="1">
                <a:off x="3392538" y="3765457"/>
                <a:ext cx="2724728" cy="734972"/>
                <a:chOff x="4909631" y="1981200"/>
                <a:chExt cx="1491169" cy="789622"/>
              </a:xfrm>
            </p:grpSpPr>
            <p:sp>
              <p:nvSpPr>
                <p:cNvPr id="345" name="Moon 344"/>
                <p:cNvSpPr/>
                <p:nvPr/>
              </p:nvSpPr>
              <p:spPr>
                <a:xfrm rot="16200000">
                  <a:off x="5334000" y="1600200"/>
                  <a:ext cx="685800" cy="1447800"/>
                </a:xfrm>
                <a:prstGeom prst="moon">
                  <a:avLst>
                    <a:gd name="adj" fmla="val 87500"/>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Moon 345"/>
                <p:cNvSpPr/>
                <p:nvPr/>
              </p:nvSpPr>
              <p:spPr>
                <a:xfrm rot="16764772">
                  <a:off x="5330518" y="1816535"/>
                  <a:ext cx="533400" cy="1375173"/>
                </a:xfrm>
                <a:prstGeom prst="mo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3" name="Oval 302"/>
              <p:cNvSpPr/>
              <p:nvPr/>
            </p:nvSpPr>
            <p:spPr>
              <a:xfrm>
                <a:off x="3429000" y="1701728"/>
                <a:ext cx="1600200" cy="12192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Round Diagonal Corner Rectangle 303"/>
              <p:cNvSpPr/>
              <p:nvPr/>
            </p:nvSpPr>
            <p:spPr>
              <a:xfrm rot="19014106">
                <a:off x="3784397" y="1219200"/>
                <a:ext cx="871151" cy="715179"/>
              </a:xfrm>
              <a:prstGeom prst="round2DiagRect">
                <a:avLst>
                  <a:gd name="adj1" fmla="val 16667"/>
                  <a:gd name="adj2" fmla="val 50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Round Diagonal Corner Rectangle 304"/>
              <p:cNvSpPr/>
              <p:nvPr/>
            </p:nvSpPr>
            <p:spPr>
              <a:xfrm rot="20565624">
                <a:off x="4203644" y="1493893"/>
                <a:ext cx="762770" cy="715179"/>
              </a:xfrm>
              <a:prstGeom prst="round2DiagRect">
                <a:avLst>
                  <a:gd name="adj1" fmla="val 16667"/>
                  <a:gd name="adj2" fmla="val 50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6" name="Group 109"/>
              <p:cNvGrpSpPr/>
              <p:nvPr/>
            </p:nvGrpSpPr>
            <p:grpSpPr>
              <a:xfrm>
                <a:off x="3429000" y="1752600"/>
                <a:ext cx="1600200" cy="381000"/>
                <a:chOff x="6858000" y="914400"/>
                <a:chExt cx="1752600" cy="533400"/>
              </a:xfrm>
            </p:grpSpPr>
            <p:sp>
              <p:nvSpPr>
                <p:cNvPr id="331" name="Rounded Rectangle 95"/>
                <p:cNvSpPr/>
                <p:nvPr/>
              </p:nvSpPr>
              <p:spPr>
                <a:xfrm>
                  <a:off x="6858000" y="914400"/>
                  <a:ext cx="1752600" cy="533400"/>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2" name="Group 108"/>
                <p:cNvGrpSpPr/>
                <p:nvPr/>
              </p:nvGrpSpPr>
              <p:grpSpPr>
                <a:xfrm>
                  <a:off x="6880485" y="973111"/>
                  <a:ext cx="1676400" cy="457200"/>
                  <a:chOff x="5791200" y="5562600"/>
                  <a:chExt cx="5025452" cy="1182974"/>
                </a:xfrm>
              </p:grpSpPr>
              <p:grpSp>
                <p:nvGrpSpPr>
                  <p:cNvPr id="333" name="Group 99"/>
                  <p:cNvGrpSpPr/>
                  <p:nvPr/>
                </p:nvGrpSpPr>
                <p:grpSpPr>
                  <a:xfrm>
                    <a:off x="5791200" y="5562600"/>
                    <a:ext cx="1524000" cy="1156741"/>
                    <a:chOff x="5791200" y="5562600"/>
                    <a:chExt cx="1524000" cy="1156741"/>
                  </a:xfrm>
                </p:grpSpPr>
                <p:sp>
                  <p:nvSpPr>
                    <p:cNvPr id="342" name="L-Shape 96"/>
                    <p:cNvSpPr/>
                    <p:nvPr/>
                  </p:nvSpPr>
                  <p:spPr>
                    <a:xfrm>
                      <a:off x="5791200" y="5562600"/>
                      <a:ext cx="990600" cy="1143000"/>
                    </a:xfrm>
                    <a:prstGeom prst="corner">
                      <a:avLst>
                        <a:gd name="adj1" fmla="val 31841"/>
                        <a:gd name="adj2" fmla="val 3032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L-Shape 342"/>
                    <p:cNvSpPr/>
                    <p:nvPr/>
                  </p:nvSpPr>
                  <p:spPr>
                    <a:xfrm rot="10800000">
                      <a:off x="6324600" y="5576341"/>
                      <a:ext cx="990600" cy="1143000"/>
                    </a:xfrm>
                    <a:prstGeom prst="corner">
                      <a:avLst>
                        <a:gd name="adj1" fmla="val 31841"/>
                        <a:gd name="adj2" fmla="val 3032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Oval 343"/>
                    <p:cNvSpPr/>
                    <p:nvPr/>
                  </p:nvSpPr>
                  <p:spPr>
                    <a:xfrm>
                      <a:off x="6279630" y="5928609"/>
                      <a:ext cx="457200" cy="4572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4" name="Group 100"/>
                  <p:cNvGrpSpPr/>
                  <p:nvPr/>
                </p:nvGrpSpPr>
                <p:grpSpPr>
                  <a:xfrm>
                    <a:off x="7522564" y="5581338"/>
                    <a:ext cx="1524000" cy="1156741"/>
                    <a:chOff x="5791200" y="5562600"/>
                    <a:chExt cx="1524000" cy="1156741"/>
                  </a:xfrm>
                </p:grpSpPr>
                <p:sp>
                  <p:nvSpPr>
                    <p:cNvPr id="339" name="L-Shape 101"/>
                    <p:cNvSpPr/>
                    <p:nvPr/>
                  </p:nvSpPr>
                  <p:spPr>
                    <a:xfrm>
                      <a:off x="5791200" y="5562600"/>
                      <a:ext cx="990600" cy="1143000"/>
                    </a:xfrm>
                    <a:prstGeom prst="corner">
                      <a:avLst>
                        <a:gd name="adj1" fmla="val 31841"/>
                        <a:gd name="adj2" fmla="val 3032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 name="L-Shape 102"/>
                    <p:cNvSpPr/>
                    <p:nvPr/>
                  </p:nvSpPr>
                  <p:spPr>
                    <a:xfrm rot="10800000">
                      <a:off x="6324600" y="5576341"/>
                      <a:ext cx="990600" cy="1143000"/>
                    </a:xfrm>
                    <a:prstGeom prst="corner">
                      <a:avLst>
                        <a:gd name="adj1" fmla="val 31841"/>
                        <a:gd name="adj2" fmla="val 3032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 name="Oval 103"/>
                    <p:cNvSpPr/>
                    <p:nvPr/>
                  </p:nvSpPr>
                  <p:spPr>
                    <a:xfrm>
                      <a:off x="6279630" y="5928609"/>
                      <a:ext cx="457200" cy="4572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5" name="Group 104"/>
                  <p:cNvGrpSpPr/>
                  <p:nvPr/>
                </p:nvGrpSpPr>
                <p:grpSpPr>
                  <a:xfrm>
                    <a:off x="9292652" y="5588833"/>
                    <a:ext cx="1524000" cy="1156741"/>
                    <a:chOff x="5791200" y="5562600"/>
                    <a:chExt cx="1524000" cy="1156741"/>
                  </a:xfrm>
                </p:grpSpPr>
                <p:sp>
                  <p:nvSpPr>
                    <p:cNvPr id="336" name="L-Shape 105"/>
                    <p:cNvSpPr/>
                    <p:nvPr/>
                  </p:nvSpPr>
                  <p:spPr>
                    <a:xfrm>
                      <a:off x="5791200" y="5562600"/>
                      <a:ext cx="990600" cy="1143000"/>
                    </a:xfrm>
                    <a:prstGeom prst="corner">
                      <a:avLst>
                        <a:gd name="adj1" fmla="val 31841"/>
                        <a:gd name="adj2" fmla="val 3032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L-Shape 336"/>
                    <p:cNvSpPr/>
                    <p:nvPr/>
                  </p:nvSpPr>
                  <p:spPr>
                    <a:xfrm rot="10800000">
                      <a:off x="6324600" y="5576341"/>
                      <a:ext cx="990600" cy="1143000"/>
                    </a:xfrm>
                    <a:prstGeom prst="corner">
                      <a:avLst>
                        <a:gd name="adj1" fmla="val 31841"/>
                        <a:gd name="adj2" fmla="val 30328"/>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Oval 337"/>
                    <p:cNvSpPr/>
                    <p:nvPr/>
                  </p:nvSpPr>
                  <p:spPr>
                    <a:xfrm>
                      <a:off x="6279630" y="5928609"/>
                      <a:ext cx="457200" cy="4572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07" name="Group 306"/>
              <p:cNvGrpSpPr/>
              <p:nvPr/>
            </p:nvGrpSpPr>
            <p:grpSpPr>
              <a:xfrm>
                <a:off x="3200400" y="2057400"/>
                <a:ext cx="397565" cy="914400"/>
                <a:chOff x="5257800" y="0"/>
                <a:chExt cx="762000" cy="1752600"/>
              </a:xfrm>
            </p:grpSpPr>
            <p:sp>
              <p:nvSpPr>
                <p:cNvPr id="328" name="Diamond 327"/>
                <p:cNvSpPr/>
                <p:nvPr/>
              </p:nvSpPr>
              <p:spPr>
                <a:xfrm>
                  <a:off x="5257800" y="381000"/>
                  <a:ext cx="762000" cy="13716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Diamond 328"/>
                <p:cNvSpPr/>
                <p:nvPr/>
              </p:nvSpPr>
              <p:spPr>
                <a:xfrm>
                  <a:off x="5410200" y="609600"/>
                  <a:ext cx="465667" cy="838200"/>
                </a:xfrm>
                <a:prstGeom prst="diamond">
                  <a:avLst/>
                </a:prstGeom>
                <a:solidFill>
                  <a:schemeClr val="accent5">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Oval 329"/>
                <p:cNvSpPr/>
                <p:nvPr/>
              </p:nvSpPr>
              <p:spPr>
                <a:xfrm>
                  <a:off x="5486400" y="0"/>
                  <a:ext cx="304800" cy="4572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8" name="Group 307"/>
              <p:cNvGrpSpPr/>
              <p:nvPr/>
            </p:nvGrpSpPr>
            <p:grpSpPr>
              <a:xfrm>
                <a:off x="4800600" y="2057400"/>
                <a:ext cx="397565" cy="914400"/>
                <a:chOff x="5257800" y="0"/>
                <a:chExt cx="762000" cy="1752600"/>
              </a:xfrm>
            </p:grpSpPr>
            <p:sp>
              <p:nvSpPr>
                <p:cNvPr id="325" name="Diamond 324"/>
                <p:cNvSpPr/>
                <p:nvPr/>
              </p:nvSpPr>
              <p:spPr>
                <a:xfrm>
                  <a:off x="5257800" y="381000"/>
                  <a:ext cx="762000" cy="13716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Diamond 325"/>
                <p:cNvSpPr/>
                <p:nvPr/>
              </p:nvSpPr>
              <p:spPr>
                <a:xfrm>
                  <a:off x="5410200" y="609600"/>
                  <a:ext cx="465667" cy="838200"/>
                </a:xfrm>
                <a:prstGeom prst="diamond">
                  <a:avLst/>
                </a:prstGeom>
                <a:solidFill>
                  <a:schemeClr val="accent5">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Oval 326"/>
                <p:cNvSpPr/>
                <p:nvPr/>
              </p:nvSpPr>
              <p:spPr>
                <a:xfrm>
                  <a:off x="5486400" y="0"/>
                  <a:ext cx="304800" cy="4572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9" name="Group 198"/>
              <p:cNvGrpSpPr/>
              <p:nvPr/>
            </p:nvGrpSpPr>
            <p:grpSpPr>
              <a:xfrm rot="888542">
                <a:off x="3691656" y="2855022"/>
                <a:ext cx="397565" cy="914400"/>
                <a:chOff x="5257800" y="0"/>
                <a:chExt cx="762000" cy="1752600"/>
              </a:xfrm>
            </p:grpSpPr>
            <p:sp>
              <p:nvSpPr>
                <p:cNvPr id="322" name="Diamond 321"/>
                <p:cNvSpPr/>
                <p:nvPr/>
              </p:nvSpPr>
              <p:spPr>
                <a:xfrm>
                  <a:off x="5257800" y="381000"/>
                  <a:ext cx="762000" cy="13716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Diamond 322"/>
                <p:cNvSpPr/>
                <p:nvPr/>
              </p:nvSpPr>
              <p:spPr>
                <a:xfrm>
                  <a:off x="5410200" y="609600"/>
                  <a:ext cx="465667" cy="838200"/>
                </a:xfrm>
                <a:prstGeom prst="diamond">
                  <a:avLst/>
                </a:prstGeom>
                <a:solidFill>
                  <a:schemeClr val="accent5">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Oval 323"/>
                <p:cNvSpPr/>
                <p:nvPr/>
              </p:nvSpPr>
              <p:spPr>
                <a:xfrm>
                  <a:off x="5486400" y="0"/>
                  <a:ext cx="304800" cy="4572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0" name="Group 202"/>
              <p:cNvGrpSpPr/>
              <p:nvPr/>
            </p:nvGrpSpPr>
            <p:grpSpPr>
              <a:xfrm rot="428859">
                <a:off x="3505200" y="3733800"/>
                <a:ext cx="397565" cy="914400"/>
                <a:chOff x="5257800" y="0"/>
                <a:chExt cx="762000" cy="1752600"/>
              </a:xfrm>
            </p:grpSpPr>
            <p:sp>
              <p:nvSpPr>
                <p:cNvPr id="319" name="Diamond 318"/>
                <p:cNvSpPr/>
                <p:nvPr/>
              </p:nvSpPr>
              <p:spPr>
                <a:xfrm>
                  <a:off x="5257800" y="381000"/>
                  <a:ext cx="762000" cy="13716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Diamond 319"/>
                <p:cNvSpPr/>
                <p:nvPr/>
              </p:nvSpPr>
              <p:spPr>
                <a:xfrm>
                  <a:off x="5410200" y="609600"/>
                  <a:ext cx="465667" cy="838200"/>
                </a:xfrm>
                <a:prstGeom prst="diamond">
                  <a:avLst/>
                </a:prstGeom>
                <a:solidFill>
                  <a:schemeClr val="accent5">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Oval 320"/>
                <p:cNvSpPr/>
                <p:nvPr/>
              </p:nvSpPr>
              <p:spPr>
                <a:xfrm>
                  <a:off x="5486400" y="0"/>
                  <a:ext cx="304800" cy="4572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1" name="Group 206"/>
              <p:cNvGrpSpPr/>
              <p:nvPr/>
            </p:nvGrpSpPr>
            <p:grpSpPr>
              <a:xfrm rot="20899771">
                <a:off x="4507975" y="2850159"/>
                <a:ext cx="397565" cy="914400"/>
                <a:chOff x="5257800" y="0"/>
                <a:chExt cx="762000" cy="1752600"/>
              </a:xfrm>
            </p:grpSpPr>
            <p:sp>
              <p:nvSpPr>
                <p:cNvPr id="316" name="Diamond 315"/>
                <p:cNvSpPr/>
                <p:nvPr/>
              </p:nvSpPr>
              <p:spPr>
                <a:xfrm>
                  <a:off x="5257800" y="381000"/>
                  <a:ext cx="762000" cy="13716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Diamond 316"/>
                <p:cNvSpPr/>
                <p:nvPr/>
              </p:nvSpPr>
              <p:spPr>
                <a:xfrm>
                  <a:off x="5410200" y="609600"/>
                  <a:ext cx="465667" cy="838200"/>
                </a:xfrm>
                <a:prstGeom prst="diamond">
                  <a:avLst/>
                </a:prstGeom>
                <a:solidFill>
                  <a:schemeClr val="accent5">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Oval 317"/>
                <p:cNvSpPr/>
                <p:nvPr/>
              </p:nvSpPr>
              <p:spPr>
                <a:xfrm>
                  <a:off x="5486400" y="0"/>
                  <a:ext cx="304800" cy="4572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2" name="Group 210"/>
              <p:cNvGrpSpPr/>
              <p:nvPr/>
            </p:nvGrpSpPr>
            <p:grpSpPr>
              <a:xfrm>
                <a:off x="4648200" y="3733800"/>
                <a:ext cx="397565" cy="914400"/>
                <a:chOff x="5257800" y="0"/>
                <a:chExt cx="762000" cy="1752600"/>
              </a:xfrm>
            </p:grpSpPr>
            <p:sp>
              <p:nvSpPr>
                <p:cNvPr id="313" name="Diamond 312"/>
                <p:cNvSpPr/>
                <p:nvPr/>
              </p:nvSpPr>
              <p:spPr>
                <a:xfrm>
                  <a:off x="5257800" y="381000"/>
                  <a:ext cx="762000" cy="1371600"/>
                </a:xfrm>
                <a:prstGeom prst="diamon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Diamond 313"/>
                <p:cNvSpPr/>
                <p:nvPr/>
              </p:nvSpPr>
              <p:spPr>
                <a:xfrm>
                  <a:off x="5410200" y="609600"/>
                  <a:ext cx="465667" cy="838200"/>
                </a:xfrm>
                <a:prstGeom prst="diamond">
                  <a:avLst/>
                </a:prstGeom>
                <a:solidFill>
                  <a:schemeClr val="accent5">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Oval 314"/>
                <p:cNvSpPr/>
                <p:nvPr/>
              </p:nvSpPr>
              <p:spPr>
                <a:xfrm>
                  <a:off x="5486400" y="0"/>
                  <a:ext cx="304800" cy="4572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9" name="Group 353"/>
            <p:cNvGrpSpPr/>
            <p:nvPr/>
          </p:nvGrpSpPr>
          <p:grpSpPr>
            <a:xfrm flipH="1">
              <a:off x="2209800" y="5181600"/>
              <a:ext cx="656294" cy="1370632"/>
              <a:chOff x="6248400" y="990600"/>
              <a:chExt cx="2286000" cy="4774178"/>
            </a:xfrm>
          </p:grpSpPr>
          <p:sp>
            <p:nvSpPr>
              <p:cNvPr id="248" name="Cloud 247"/>
              <p:cNvSpPr/>
              <p:nvPr/>
            </p:nvSpPr>
            <p:spPr>
              <a:xfrm>
                <a:off x="6248400" y="990600"/>
                <a:ext cx="2057400" cy="3124200"/>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49" name="Oval 248"/>
              <p:cNvSpPr/>
              <p:nvPr/>
            </p:nvSpPr>
            <p:spPr>
              <a:xfrm>
                <a:off x="7772400" y="3301928"/>
                <a:ext cx="762000" cy="990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Oval 249"/>
              <p:cNvSpPr/>
              <p:nvPr/>
            </p:nvSpPr>
            <p:spPr>
              <a:xfrm>
                <a:off x="6248400" y="3301928"/>
                <a:ext cx="762000" cy="990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1" name="Group 87"/>
              <p:cNvGrpSpPr/>
              <p:nvPr/>
            </p:nvGrpSpPr>
            <p:grpSpPr>
              <a:xfrm rot="1905584" flipH="1">
                <a:off x="6933760" y="4741530"/>
                <a:ext cx="549476" cy="1023248"/>
                <a:chOff x="6213924" y="4956136"/>
                <a:chExt cx="549476" cy="1023248"/>
              </a:xfrm>
            </p:grpSpPr>
            <p:sp>
              <p:nvSpPr>
                <p:cNvPr id="288" name="Oval 287"/>
                <p:cNvSpPr/>
                <p:nvPr/>
              </p:nvSpPr>
              <p:spPr>
                <a:xfrm rot="3399159">
                  <a:off x="6053238" y="5269222"/>
                  <a:ext cx="870848" cy="549476"/>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Oval 288"/>
                <p:cNvSpPr/>
                <p:nvPr/>
              </p:nvSpPr>
              <p:spPr>
                <a:xfrm rot="3399159">
                  <a:off x="6053238" y="5116822"/>
                  <a:ext cx="870848" cy="54947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2" name="Group 86"/>
              <p:cNvGrpSpPr/>
              <p:nvPr/>
            </p:nvGrpSpPr>
            <p:grpSpPr>
              <a:xfrm rot="19694416">
                <a:off x="7543800" y="4673528"/>
                <a:ext cx="549476" cy="1023248"/>
                <a:chOff x="6213924" y="4956136"/>
                <a:chExt cx="549476" cy="1023248"/>
              </a:xfrm>
            </p:grpSpPr>
            <p:sp>
              <p:nvSpPr>
                <p:cNvPr id="286" name="Oval 285"/>
                <p:cNvSpPr/>
                <p:nvPr/>
              </p:nvSpPr>
              <p:spPr>
                <a:xfrm rot="3399159">
                  <a:off x="6053238" y="5269222"/>
                  <a:ext cx="870848" cy="549476"/>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Oval 286"/>
                <p:cNvSpPr/>
                <p:nvPr/>
              </p:nvSpPr>
              <p:spPr>
                <a:xfrm rot="3399159">
                  <a:off x="6053238" y="5116822"/>
                  <a:ext cx="870848" cy="54947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3" name="Trapezoid 252"/>
              <p:cNvSpPr/>
              <p:nvPr/>
            </p:nvSpPr>
            <p:spPr>
              <a:xfrm rot="20098521">
                <a:off x="7776010" y="2427156"/>
                <a:ext cx="619485" cy="1515458"/>
              </a:xfrm>
              <a:prstGeom prst="trapezoid">
                <a:avLst>
                  <a:gd name="adj" fmla="val 32035"/>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Trapezoid 253"/>
              <p:cNvSpPr/>
              <p:nvPr/>
            </p:nvSpPr>
            <p:spPr>
              <a:xfrm rot="1180462">
                <a:off x="6380149" y="2498992"/>
                <a:ext cx="619485" cy="1371600"/>
              </a:xfrm>
              <a:prstGeom prst="trapezoid">
                <a:avLst>
                  <a:gd name="adj" fmla="val 32035"/>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Trapezoid 254"/>
              <p:cNvSpPr/>
              <p:nvPr/>
            </p:nvSpPr>
            <p:spPr>
              <a:xfrm>
                <a:off x="6477000" y="2539928"/>
                <a:ext cx="1828800" cy="2667000"/>
              </a:xfrm>
              <a:prstGeom prst="trapezoid">
                <a:avLst>
                  <a:gd name="adj" fmla="val 26844"/>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Isosceles Triangle 255"/>
              <p:cNvSpPr/>
              <p:nvPr/>
            </p:nvSpPr>
            <p:spPr>
              <a:xfrm rot="10800000">
                <a:off x="7087849" y="2448738"/>
                <a:ext cx="533400" cy="838200"/>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Moon 150"/>
              <p:cNvSpPr/>
              <p:nvPr/>
            </p:nvSpPr>
            <p:spPr>
              <a:xfrm rot="19938024">
                <a:off x="6740881" y="2542884"/>
                <a:ext cx="685800" cy="2288024"/>
              </a:xfrm>
              <a:prstGeom prst="moon">
                <a:avLst>
                  <a:gd name="adj" fmla="val 87500"/>
                </a:avLst>
              </a:prstGeom>
              <a:solidFill>
                <a:srgbClr val="D0B57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Oval 257"/>
              <p:cNvSpPr/>
              <p:nvPr/>
            </p:nvSpPr>
            <p:spPr>
              <a:xfrm>
                <a:off x="6629400" y="1371600"/>
                <a:ext cx="1447800" cy="1371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Cloud 151"/>
              <p:cNvSpPr/>
              <p:nvPr/>
            </p:nvSpPr>
            <p:spPr>
              <a:xfrm>
                <a:off x="6781800" y="990600"/>
                <a:ext cx="1066800" cy="838200"/>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grpSp>
            <p:nvGrpSpPr>
              <p:cNvPr id="260" name="Group 159"/>
              <p:cNvGrpSpPr/>
              <p:nvPr/>
            </p:nvGrpSpPr>
            <p:grpSpPr>
              <a:xfrm>
                <a:off x="6581933" y="4815590"/>
                <a:ext cx="1600200" cy="381000"/>
                <a:chOff x="4495800" y="381000"/>
                <a:chExt cx="3094220" cy="703289"/>
              </a:xfrm>
            </p:grpSpPr>
            <p:sp>
              <p:nvSpPr>
                <p:cNvPr id="281" name="Left-Right Arrow 160"/>
                <p:cNvSpPr/>
                <p:nvPr/>
              </p:nvSpPr>
              <p:spPr>
                <a:xfrm>
                  <a:off x="4495800" y="381000"/>
                  <a:ext cx="1524000" cy="685800"/>
                </a:xfrm>
                <a:prstGeom prst="leftRightArrow">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Left-Right Arrow 161"/>
                <p:cNvSpPr/>
                <p:nvPr/>
              </p:nvSpPr>
              <p:spPr>
                <a:xfrm>
                  <a:off x="6032292" y="398489"/>
                  <a:ext cx="1524000" cy="685800"/>
                </a:xfrm>
                <a:prstGeom prst="leftRightArrow">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Diamond 282"/>
                <p:cNvSpPr/>
                <p:nvPr/>
              </p:nvSpPr>
              <p:spPr>
                <a:xfrm>
                  <a:off x="5867400" y="457200"/>
                  <a:ext cx="381000" cy="5334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Diamond 163"/>
                <p:cNvSpPr/>
                <p:nvPr/>
              </p:nvSpPr>
              <p:spPr>
                <a:xfrm>
                  <a:off x="4495800" y="457200"/>
                  <a:ext cx="381000" cy="5334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Diamond 164"/>
                <p:cNvSpPr/>
                <p:nvPr/>
              </p:nvSpPr>
              <p:spPr>
                <a:xfrm>
                  <a:off x="7209020" y="473439"/>
                  <a:ext cx="381000" cy="5334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1" name="Moon 260"/>
              <p:cNvSpPr/>
              <p:nvPr/>
            </p:nvSpPr>
            <p:spPr>
              <a:xfrm rot="19884192">
                <a:off x="7136256" y="2545656"/>
                <a:ext cx="549114" cy="2894639"/>
              </a:xfrm>
              <a:prstGeom prst="moon">
                <a:avLst>
                  <a:gd name="adj" fmla="val 87500"/>
                </a:avLst>
              </a:prstGeom>
              <a:solidFill>
                <a:srgbClr val="D0B57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2" name="Group 169"/>
              <p:cNvGrpSpPr/>
              <p:nvPr/>
            </p:nvGrpSpPr>
            <p:grpSpPr>
              <a:xfrm rot="3570060">
                <a:off x="6761193" y="3791286"/>
                <a:ext cx="1170140" cy="166579"/>
                <a:chOff x="4953000" y="457200"/>
                <a:chExt cx="1321634" cy="647074"/>
              </a:xfrm>
            </p:grpSpPr>
            <p:sp>
              <p:nvSpPr>
                <p:cNvPr id="277" name="Diamond 165"/>
                <p:cNvSpPr/>
                <p:nvPr/>
              </p:nvSpPr>
              <p:spPr>
                <a:xfrm>
                  <a:off x="4953000" y="457200"/>
                  <a:ext cx="381000" cy="6096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Diamond 277"/>
                <p:cNvSpPr/>
                <p:nvPr/>
              </p:nvSpPr>
              <p:spPr>
                <a:xfrm>
                  <a:off x="5289030" y="459698"/>
                  <a:ext cx="381000" cy="6096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Diamond 278"/>
                <p:cNvSpPr/>
                <p:nvPr/>
              </p:nvSpPr>
              <p:spPr>
                <a:xfrm>
                  <a:off x="5591332" y="477186"/>
                  <a:ext cx="381000" cy="6096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Diamond 279"/>
                <p:cNvSpPr/>
                <p:nvPr/>
              </p:nvSpPr>
              <p:spPr>
                <a:xfrm>
                  <a:off x="5893634" y="494674"/>
                  <a:ext cx="381000" cy="6096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3" name="Round Diagonal Corner Rectangle 262"/>
              <p:cNvSpPr/>
              <p:nvPr/>
            </p:nvSpPr>
            <p:spPr>
              <a:xfrm>
                <a:off x="6553200" y="1371600"/>
                <a:ext cx="1524000" cy="228600"/>
              </a:xfrm>
              <a:prstGeom prst="round2Diag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4" name="Group 220"/>
              <p:cNvGrpSpPr/>
              <p:nvPr/>
            </p:nvGrpSpPr>
            <p:grpSpPr>
              <a:xfrm>
                <a:off x="6477000" y="1600200"/>
                <a:ext cx="381000" cy="990600"/>
                <a:chOff x="5562600" y="5151620"/>
                <a:chExt cx="535898" cy="1306642"/>
              </a:xfrm>
            </p:grpSpPr>
            <p:sp>
              <p:nvSpPr>
                <p:cNvPr id="274" name="Diamond 273"/>
                <p:cNvSpPr/>
                <p:nvPr/>
              </p:nvSpPr>
              <p:spPr>
                <a:xfrm>
                  <a:off x="5565098" y="5696262"/>
                  <a:ext cx="533400" cy="7620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Diamond 274"/>
                <p:cNvSpPr/>
                <p:nvPr/>
              </p:nvSpPr>
              <p:spPr>
                <a:xfrm>
                  <a:off x="5562600" y="5334000"/>
                  <a:ext cx="533400" cy="7620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Oval 275"/>
                <p:cNvSpPr/>
                <p:nvPr/>
              </p:nvSpPr>
              <p:spPr>
                <a:xfrm>
                  <a:off x="5683770" y="5151620"/>
                  <a:ext cx="304800" cy="4572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5" name="Group 221"/>
              <p:cNvGrpSpPr/>
              <p:nvPr/>
            </p:nvGrpSpPr>
            <p:grpSpPr>
              <a:xfrm>
                <a:off x="7848600" y="1600200"/>
                <a:ext cx="381000" cy="990600"/>
                <a:chOff x="5562600" y="5151620"/>
                <a:chExt cx="535898" cy="1306642"/>
              </a:xfrm>
            </p:grpSpPr>
            <p:sp>
              <p:nvSpPr>
                <p:cNvPr id="271" name="Diamond 270"/>
                <p:cNvSpPr/>
                <p:nvPr/>
              </p:nvSpPr>
              <p:spPr>
                <a:xfrm>
                  <a:off x="5565098" y="5696262"/>
                  <a:ext cx="533400" cy="7620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Diamond 223"/>
                <p:cNvSpPr/>
                <p:nvPr/>
              </p:nvSpPr>
              <p:spPr>
                <a:xfrm>
                  <a:off x="5562600" y="5334000"/>
                  <a:ext cx="533400" cy="7620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Oval 224"/>
                <p:cNvSpPr/>
                <p:nvPr/>
              </p:nvSpPr>
              <p:spPr>
                <a:xfrm>
                  <a:off x="5683770" y="5151620"/>
                  <a:ext cx="304800" cy="4572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6" name="Group 169"/>
              <p:cNvGrpSpPr/>
              <p:nvPr/>
            </p:nvGrpSpPr>
            <p:grpSpPr>
              <a:xfrm>
                <a:off x="6712475" y="1389112"/>
                <a:ext cx="1170140" cy="166579"/>
                <a:chOff x="4953000" y="457200"/>
                <a:chExt cx="1321634" cy="647074"/>
              </a:xfrm>
            </p:grpSpPr>
            <p:sp>
              <p:nvSpPr>
                <p:cNvPr id="267" name="Diamond 266"/>
                <p:cNvSpPr/>
                <p:nvPr/>
              </p:nvSpPr>
              <p:spPr>
                <a:xfrm>
                  <a:off x="4953000" y="457200"/>
                  <a:ext cx="381000" cy="6096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Diamond 267"/>
                <p:cNvSpPr/>
                <p:nvPr/>
              </p:nvSpPr>
              <p:spPr>
                <a:xfrm>
                  <a:off x="5289030" y="459698"/>
                  <a:ext cx="381000" cy="6096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Diamond 268"/>
                <p:cNvSpPr/>
                <p:nvPr/>
              </p:nvSpPr>
              <p:spPr>
                <a:xfrm>
                  <a:off x="5591332" y="477186"/>
                  <a:ext cx="381000" cy="6096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Diamond 269"/>
                <p:cNvSpPr/>
                <p:nvPr/>
              </p:nvSpPr>
              <p:spPr>
                <a:xfrm>
                  <a:off x="5893634" y="494674"/>
                  <a:ext cx="381000" cy="6096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0" name="Group 170"/>
            <p:cNvGrpSpPr/>
            <p:nvPr/>
          </p:nvGrpSpPr>
          <p:grpSpPr>
            <a:xfrm>
              <a:off x="152400" y="4953000"/>
              <a:ext cx="839190" cy="1752600"/>
              <a:chOff x="5943600" y="1143000"/>
              <a:chExt cx="2286000" cy="4774178"/>
            </a:xfrm>
          </p:grpSpPr>
          <p:sp>
            <p:nvSpPr>
              <p:cNvPr id="214" name="Cloud 213"/>
              <p:cNvSpPr/>
              <p:nvPr/>
            </p:nvSpPr>
            <p:spPr>
              <a:xfrm>
                <a:off x="5943600" y="1371600"/>
                <a:ext cx="2057400" cy="1447800"/>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sp>
            <p:nvSpPr>
              <p:cNvPr id="215" name="Oval 214"/>
              <p:cNvSpPr/>
              <p:nvPr/>
            </p:nvSpPr>
            <p:spPr>
              <a:xfrm>
                <a:off x="7467600" y="3454328"/>
                <a:ext cx="762000" cy="990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Oval 215"/>
              <p:cNvSpPr/>
              <p:nvPr/>
            </p:nvSpPr>
            <p:spPr>
              <a:xfrm>
                <a:off x="5943600" y="3454328"/>
                <a:ext cx="762000" cy="990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7" name="Group 87"/>
              <p:cNvGrpSpPr/>
              <p:nvPr/>
            </p:nvGrpSpPr>
            <p:grpSpPr>
              <a:xfrm rot="1905584" flipH="1">
                <a:off x="6628960" y="4893930"/>
                <a:ext cx="549476" cy="1023248"/>
                <a:chOff x="6213924" y="4956136"/>
                <a:chExt cx="549476" cy="1023248"/>
              </a:xfrm>
            </p:grpSpPr>
            <p:sp>
              <p:nvSpPr>
                <p:cNvPr id="246" name="Oval 245"/>
                <p:cNvSpPr/>
                <p:nvPr/>
              </p:nvSpPr>
              <p:spPr>
                <a:xfrm rot="3399159">
                  <a:off x="6053238" y="5269222"/>
                  <a:ext cx="870848" cy="549476"/>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Oval 246"/>
                <p:cNvSpPr/>
                <p:nvPr/>
              </p:nvSpPr>
              <p:spPr>
                <a:xfrm rot="3399159">
                  <a:off x="6053238" y="5116822"/>
                  <a:ext cx="870848" cy="54947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8" name="Group 86"/>
              <p:cNvGrpSpPr/>
              <p:nvPr/>
            </p:nvGrpSpPr>
            <p:grpSpPr>
              <a:xfrm rot="19694416">
                <a:off x="7239000" y="4825928"/>
                <a:ext cx="549476" cy="1023248"/>
                <a:chOff x="6213924" y="4956136"/>
                <a:chExt cx="549476" cy="1023248"/>
              </a:xfrm>
            </p:grpSpPr>
            <p:sp>
              <p:nvSpPr>
                <p:cNvPr id="244" name="Oval 243"/>
                <p:cNvSpPr/>
                <p:nvPr/>
              </p:nvSpPr>
              <p:spPr>
                <a:xfrm rot="3399159">
                  <a:off x="6053238" y="5269222"/>
                  <a:ext cx="870848" cy="549476"/>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Oval 244"/>
                <p:cNvSpPr/>
                <p:nvPr/>
              </p:nvSpPr>
              <p:spPr>
                <a:xfrm rot="3399159">
                  <a:off x="6053238" y="5116822"/>
                  <a:ext cx="870848" cy="54947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9" name="Trapezoid 218"/>
              <p:cNvSpPr/>
              <p:nvPr/>
            </p:nvSpPr>
            <p:spPr>
              <a:xfrm rot="20098521">
                <a:off x="7471210" y="2579556"/>
                <a:ext cx="619485" cy="1515458"/>
              </a:xfrm>
              <a:prstGeom prst="trapezoid">
                <a:avLst>
                  <a:gd name="adj" fmla="val 32035"/>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Trapezoid 219"/>
              <p:cNvSpPr/>
              <p:nvPr/>
            </p:nvSpPr>
            <p:spPr>
              <a:xfrm rot="1180462">
                <a:off x="6075349" y="2651392"/>
                <a:ext cx="619485" cy="1371600"/>
              </a:xfrm>
              <a:prstGeom prst="trapezoid">
                <a:avLst>
                  <a:gd name="adj" fmla="val 32035"/>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Trapezoid 220"/>
              <p:cNvSpPr/>
              <p:nvPr/>
            </p:nvSpPr>
            <p:spPr>
              <a:xfrm>
                <a:off x="6172200" y="2692328"/>
                <a:ext cx="1828800" cy="2667000"/>
              </a:xfrm>
              <a:prstGeom prst="trapezoid">
                <a:avLst>
                  <a:gd name="adj" fmla="val 26844"/>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Isosceles Triangle 221"/>
              <p:cNvSpPr/>
              <p:nvPr/>
            </p:nvSpPr>
            <p:spPr>
              <a:xfrm rot="10800000">
                <a:off x="6783049" y="2601138"/>
                <a:ext cx="533400" cy="838200"/>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Moon 222"/>
              <p:cNvSpPr/>
              <p:nvPr/>
            </p:nvSpPr>
            <p:spPr>
              <a:xfrm rot="19938024">
                <a:off x="6436081" y="2695284"/>
                <a:ext cx="685800" cy="2288024"/>
              </a:xfrm>
              <a:prstGeom prst="moon">
                <a:avLst>
                  <a:gd name="adj" fmla="val 87500"/>
                </a:avLst>
              </a:prstGeom>
              <a:solidFill>
                <a:srgbClr val="D0B57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Oval 223"/>
              <p:cNvSpPr/>
              <p:nvPr/>
            </p:nvSpPr>
            <p:spPr>
              <a:xfrm>
                <a:off x="6324600" y="1524000"/>
                <a:ext cx="1447800" cy="13716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Cloud 224"/>
              <p:cNvSpPr/>
              <p:nvPr/>
            </p:nvSpPr>
            <p:spPr>
              <a:xfrm>
                <a:off x="6477000" y="1143000"/>
                <a:ext cx="1066800" cy="838200"/>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p>
            </p:txBody>
          </p:sp>
          <p:grpSp>
            <p:nvGrpSpPr>
              <p:cNvPr id="226" name="Group 158"/>
              <p:cNvGrpSpPr/>
              <p:nvPr/>
            </p:nvGrpSpPr>
            <p:grpSpPr>
              <a:xfrm>
                <a:off x="6096000" y="1524000"/>
                <a:ext cx="1828799" cy="533400"/>
                <a:chOff x="4495800" y="381000"/>
                <a:chExt cx="3094220" cy="703289"/>
              </a:xfrm>
            </p:grpSpPr>
            <p:sp>
              <p:nvSpPr>
                <p:cNvPr id="239" name="Left-Right Arrow 238"/>
                <p:cNvSpPr/>
                <p:nvPr/>
              </p:nvSpPr>
              <p:spPr>
                <a:xfrm>
                  <a:off x="4495800" y="381000"/>
                  <a:ext cx="1524000" cy="685800"/>
                </a:xfrm>
                <a:prstGeom prst="leftRightArrow">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Left-Right Arrow 239"/>
                <p:cNvSpPr/>
                <p:nvPr/>
              </p:nvSpPr>
              <p:spPr>
                <a:xfrm>
                  <a:off x="6032292" y="398489"/>
                  <a:ext cx="1524000" cy="685800"/>
                </a:xfrm>
                <a:prstGeom prst="leftRightArrow">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Diamond 240"/>
                <p:cNvSpPr/>
                <p:nvPr/>
              </p:nvSpPr>
              <p:spPr>
                <a:xfrm>
                  <a:off x="5867400" y="457200"/>
                  <a:ext cx="381000" cy="5334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Diamond 241"/>
                <p:cNvSpPr/>
                <p:nvPr/>
              </p:nvSpPr>
              <p:spPr>
                <a:xfrm>
                  <a:off x="4495800" y="457200"/>
                  <a:ext cx="381000" cy="5334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Diamond 242"/>
                <p:cNvSpPr/>
                <p:nvPr/>
              </p:nvSpPr>
              <p:spPr>
                <a:xfrm>
                  <a:off x="7209020" y="473439"/>
                  <a:ext cx="381000" cy="5334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7" name="Group 159"/>
              <p:cNvGrpSpPr/>
              <p:nvPr/>
            </p:nvGrpSpPr>
            <p:grpSpPr>
              <a:xfrm>
                <a:off x="6277133" y="4967990"/>
                <a:ext cx="1600200" cy="381000"/>
                <a:chOff x="4495800" y="381000"/>
                <a:chExt cx="3094220" cy="703289"/>
              </a:xfrm>
            </p:grpSpPr>
            <p:sp>
              <p:nvSpPr>
                <p:cNvPr id="234" name="Left-Right Arrow 233"/>
                <p:cNvSpPr/>
                <p:nvPr/>
              </p:nvSpPr>
              <p:spPr>
                <a:xfrm>
                  <a:off x="4495800" y="381000"/>
                  <a:ext cx="1524000" cy="685800"/>
                </a:xfrm>
                <a:prstGeom prst="leftRightArrow">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Left-Right Arrow 234"/>
                <p:cNvSpPr/>
                <p:nvPr/>
              </p:nvSpPr>
              <p:spPr>
                <a:xfrm>
                  <a:off x="6032292" y="398489"/>
                  <a:ext cx="1524000" cy="685800"/>
                </a:xfrm>
                <a:prstGeom prst="leftRightArrow">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Diamond 235"/>
                <p:cNvSpPr/>
                <p:nvPr/>
              </p:nvSpPr>
              <p:spPr>
                <a:xfrm>
                  <a:off x="5867400" y="457200"/>
                  <a:ext cx="381000" cy="5334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Diamond 236"/>
                <p:cNvSpPr/>
                <p:nvPr/>
              </p:nvSpPr>
              <p:spPr>
                <a:xfrm>
                  <a:off x="4495800" y="457200"/>
                  <a:ext cx="381000" cy="5334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Diamond 237"/>
                <p:cNvSpPr/>
                <p:nvPr/>
              </p:nvSpPr>
              <p:spPr>
                <a:xfrm>
                  <a:off x="7209020" y="473439"/>
                  <a:ext cx="381000" cy="5334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8" name="Moon 227"/>
              <p:cNvSpPr/>
              <p:nvPr/>
            </p:nvSpPr>
            <p:spPr>
              <a:xfrm rot="19884192">
                <a:off x="6831456" y="2698056"/>
                <a:ext cx="549114" cy="2894639"/>
              </a:xfrm>
              <a:prstGeom prst="moon">
                <a:avLst>
                  <a:gd name="adj" fmla="val 87500"/>
                </a:avLst>
              </a:prstGeom>
              <a:solidFill>
                <a:srgbClr val="D0B57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9" name="Group 169"/>
              <p:cNvGrpSpPr/>
              <p:nvPr/>
            </p:nvGrpSpPr>
            <p:grpSpPr>
              <a:xfrm rot="3570060">
                <a:off x="6456393" y="3943686"/>
                <a:ext cx="1170140" cy="166579"/>
                <a:chOff x="4953000" y="457200"/>
                <a:chExt cx="1321634" cy="647074"/>
              </a:xfrm>
            </p:grpSpPr>
            <p:sp>
              <p:nvSpPr>
                <p:cNvPr id="230" name="Diamond 229"/>
                <p:cNvSpPr/>
                <p:nvPr/>
              </p:nvSpPr>
              <p:spPr>
                <a:xfrm>
                  <a:off x="4953000" y="457200"/>
                  <a:ext cx="381000" cy="6096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Diamond 230"/>
                <p:cNvSpPr/>
                <p:nvPr/>
              </p:nvSpPr>
              <p:spPr>
                <a:xfrm>
                  <a:off x="5289030" y="459698"/>
                  <a:ext cx="381000" cy="6096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Diamond 231"/>
                <p:cNvSpPr/>
                <p:nvPr/>
              </p:nvSpPr>
              <p:spPr>
                <a:xfrm>
                  <a:off x="5591332" y="477186"/>
                  <a:ext cx="381000" cy="6096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Diamond 232"/>
                <p:cNvSpPr/>
                <p:nvPr/>
              </p:nvSpPr>
              <p:spPr>
                <a:xfrm>
                  <a:off x="5893634" y="494674"/>
                  <a:ext cx="381000" cy="609600"/>
                </a:xfrm>
                <a:prstGeom prst="diamond">
                  <a:avLst/>
                </a:prstGeom>
                <a:solidFill>
                  <a:srgbClr val="C19D4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431"/>
            <p:cNvGrpSpPr/>
            <p:nvPr/>
          </p:nvGrpSpPr>
          <p:grpSpPr>
            <a:xfrm>
              <a:off x="2819400" y="4953000"/>
              <a:ext cx="577939" cy="1524000"/>
              <a:chOff x="3200400" y="1371851"/>
              <a:chExt cx="2133600" cy="4621527"/>
            </a:xfrm>
          </p:grpSpPr>
          <p:sp>
            <p:nvSpPr>
              <p:cNvPr id="165" name="Oval 164"/>
              <p:cNvSpPr/>
              <p:nvPr/>
            </p:nvSpPr>
            <p:spPr>
              <a:xfrm>
                <a:off x="4800600" y="3581400"/>
                <a:ext cx="533400" cy="81287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p:cNvSpPr/>
              <p:nvPr/>
            </p:nvSpPr>
            <p:spPr>
              <a:xfrm>
                <a:off x="3200400" y="3530528"/>
                <a:ext cx="685800" cy="81287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7" name="Group 87"/>
              <p:cNvGrpSpPr/>
              <p:nvPr/>
            </p:nvGrpSpPr>
            <p:grpSpPr>
              <a:xfrm rot="1905584" flipH="1">
                <a:off x="3809560" y="4970130"/>
                <a:ext cx="549476" cy="1023248"/>
                <a:chOff x="6213924" y="4956136"/>
                <a:chExt cx="549476" cy="1023248"/>
              </a:xfrm>
            </p:grpSpPr>
            <p:sp>
              <p:nvSpPr>
                <p:cNvPr id="212" name="Oval 211"/>
                <p:cNvSpPr/>
                <p:nvPr/>
              </p:nvSpPr>
              <p:spPr>
                <a:xfrm rot="3399159">
                  <a:off x="6053238" y="5269222"/>
                  <a:ext cx="870848" cy="549476"/>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Oval 212"/>
                <p:cNvSpPr/>
                <p:nvPr/>
              </p:nvSpPr>
              <p:spPr>
                <a:xfrm rot="3399159">
                  <a:off x="6053238" y="5116822"/>
                  <a:ext cx="870848" cy="54947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8" name="Group 86"/>
              <p:cNvGrpSpPr/>
              <p:nvPr/>
            </p:nvGrpSpPr>
            <p:grpSpPr>
              <a:xfrm rot="19694416">
                <a:off x="4419600" y="4902128"/>
                <a:ext cx="549476" cy="1023248"/>
                <a:chOff x="6213924" y="4956136"/>
                <a:chExt cx="549476" cy="1023248"/>
              </a:xfrm>
            </p:grpSpPr>
            <p:sp>
              <p:nvSpPr>
                <p:cNvPr id="210" name="Oval 209"/>
                <p:cNvSpPr/>
                <p:nvPr/>
              </p:nvSpPr>
              <p:spPr>
                <a:xfrm rot="3399159">
                  <a:off x="6053238" y="5269222"/>
                  <a:ext cx="870848" cy="549476"/>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Oval 210"/>
                <p:cNvSpPr/>
                <p:nvPr/>
              </p:nvSpPr>
              <p:spPr>
                <a:xfrm rot="3399159">
                  <a:off x="6053238" y="5116822"/>
                  <a:ext cx="870848" cy="54947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9" name="Trapezoid 168"/>
              <p:cNvSpPr/>
              <p:nvPr/>
            </p:nvSpPr>
            <p:spPr>
              <a:xfrm rot="20262059">
                <a:off x="4600858" y="2729221"/>
                <a:ext cx="619485" cy="1479138"/>
              </a:xfrm>
              <a:prstGeom prst="trapezoid">
                <a:avLst>
                  <a:gd name="adj" fmla="val 32035"/>
                </a:avLst>
              </a:prstGeom>
              <a:solidFill>
                <a:srgbClr val="D0B57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Trapezoid 169"/>
              <p:cNvSpPr/>
              <p:nvPr/>
            </p:nvSpPr>
            <p:spPr>
              <a:xfrm rot="1180462">
                <a:off x="3255949" y="2727592"/>
                <a:ext cx="619485" cy="1371600"/>
              </a:xfrm>
              <a:prstGeom prst="trapezoid">
                <a:avLst>
                  <a:gd name="adj" fmla="val 32035"/>
                </a:avLst>
              </a:prstGeom>
              <a:solidFill>
                <a:srgbClr val="D0B57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Trapezoid 170"/>
              <p:cNvSpPr/>
              <p:nvPr/>
            </p:nvSpPr>
            <p:spPr>
              <a:xfrm>
                <a:off x="3352800" y="2768528"/>
                <a:ext cx="1828800" cy="2667000"/>
              </a:xfrm>
              <a:prstGeom prst="trapezoid">
                <a:avLst>
                  <a:gd name="adj" fmla="val 26844"/>
                </a:avLst>
              </a:prstGeom>
              <a:solidFill>
                <a:srgbClr val="D0B57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Isosceles Triangle 171"/>
              <p:cNvSpPr/>
              <p:nvPr/>
            </p:nvSpPr>
            <p:spPr>
              <a:xfrm rot="10800000">
                <a:off x="3962400" y="2438400"/>
                <a:ext cx="533400" cy="838200"/>
              </a:xfrm>
              <a:prstGeom prst="triangl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Oval 172"/>
              <p:cNvSpPr/>
              <p:nvPr/>
            </p:nvSpPr>
            <p:spPr>
              <a:xfrm>
                <a:off x="3429000" y="1701728"/>
                <a:ext cx="1600200" cy="12192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Round Diagonal Corner Rectangle 173"/>
              <p:cNvSpPr/>
              <p:nvPr/>
            </p:nvSpPr>
            <p:spPr>
              <a:xfrm rot="17735882">
                <a:off x="3480418" y="1395646"/>
                <a:ext cx="762770" cy="715179"/>
              </a:xfrm>
              <a:prstGeom prst="round2DiagRect">
                <a:avLst>
                  <a:gd name="adj1" fmla="val 16667"/>
                  <a:gd name="adj2" fmla="val 50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Round Diagonal Corner Rectangle 174"/>
              <p:cNvSpPr/>
              <p:nvPr/>
            </p:nvSpPr>
            <p:spPr>
              <a:xfrm rot="20565624">
                <a:off x="4203644" y="1493893"/>
                <a:ext cx="762770" cy="715179"/>
              </a:xfrm>
              <a:prstGeom prst="round2DiagRect">
                <a:avLst>
                  <a:gd name="adj1" fmla="val 16667"/>
                  <a:gd name="adj2" fmla="val 50000"/>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Trapezoid 175"/>
              <p:cNvSpPr/>
              <p:nvPr/>
            </p:nvSpPr>
            <p:spPr>
              <a:xfrm rot="972416">
                <a:off x="3795304" y="2864226"/>
                <a:ext cx="1069960" cy="2449810"/>
              </a:xfrm>
              <a:prstGeom prst="trapezoid">
                <a:avLst>
                  <a:gd name="adj" fmla="val 37971"/>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7" name="Group 141"/>
              <p:cNvGrpSpPr/>
              <p:nvPr/>
            </p:nvGrpSpPr>
            <p:grpSpPr>
              <a:xfrm rot="6498823">
                <a:off x="3119839" y="3914776"/>
                <a:ext cx="2313367" cy="457200"/>
                <a:chOff x="381000" y="1600200"/>
                <a:chExt cx="9069049" cy="2819400"/>
              </a:xfrm>
            </p:grpSpPr>
            <p:grpSp>
              <p:nvGrpSpPr>
                <p:cNvPr id="196" name="Group 6"/>
                <p:cNvGrpSpPr/>
                <p:nvPr/>
              </p:nvGrpSpPr>
              <p:grpSpPr>
                <a:xfrm>
                  <a:off x="381000" y="3124200"/>
                  <a:ext cx="9067800" cy="1295400"/>
                  <a:chOff x="381000" y="3124200"/>
                  <a:chExt cx="9067800" cy="1295400"/>
                </a:xfrm>
                <a:solidFill>
                  <a:schemeClr val="accent2">
                    <a:lumMod val="60000"/>
                    <a:lumOff val="40000"/>
                  </a:schemeClr>
                </a:solidFill>
              </p:grpSpPr>
              <p:sp>
                <p:nvSpPr>
                  <p:cNvPr id="206" name="Down Arrow Callout 2"/>
                  <p:cNvSpPr/>
                  <p:nvPr/>
                </p:nvSpPr>
                <p:spPr>
                  <a:xfrm>
                    <a:off x="381000" y="3124200"/>
                    <a:ext cx="2209800" cy="1295400"/>
                  </a:xfrm>
                  <a:prstGeom prst="downArrowCallout">
                    <a:avLst>
                      <a:gd name="adj1" fmla="val 18515"/>
                      <a:gd name="adj2" fmla="val 34716"/>
                      <a:gd name="adj3" fmla="val 25000"/>
                      <a:gd name="adj4" fmla="val 41833"/>
                    </a:avLst>
                  </a:prstGeom>
                  <a:grp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Down Arrow Callout 3"/>
                  <p:cNvSpPr/>
                  <p:nvPr/>
                </p:nvSpPr>
                <p:spPr>
                  <a:xfrm>
                    <a:off x="2667000" y="3124200"/>
                    <a:ext cx="2209800" cy="1295400"/>
                  </a:xfrm>
                  <a:prstGeom prst="downArrowCallout">
                    <a:avLst>
                      <a:gd name="adj1" fmla="val 18515"/>
                      <a:gd name="adj2" fmla="val 34716"/>
                      <a:gd name="adj3" fmla="val 25000"/>
                      <a:gd name="adj4" fmla="val 41833"/>
                    </a:avLst>
                  </a:prstGeom>
                  <a:grp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Down Arrow Callout 4"/>
                  <p:cNvSpPr/>
                  <p:nvPr/>
                </p:nvSpPr>
                <p:spPr>
                  <a:xfrm>
                    <a:off x="4953000" y="3124200"/>
                    <a:ext cx="2209800" cy="1295400"/>
                  </a:xfrm>
                  <a:prstGeom prst="downArrowCallout">
                    <a:avLst>
                      <a:gd name="adj1" fmla="val 18515"/>
                      <a:gd name="adj2" fmla="val 34716"/>
                      <a:gd name="adj3" fmla="val 25000"/>
                      <a:gd name="adj4" fmla="val 41833"/>
                    </a:avLst>
                  </a:prstGeom>
                  <a:grp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Down Arrow Callout 5"/>
                  <p:cNvSpPr/>
                  <p:nvPr/>
                </p:nvSpPr>
                <p:spPr>
                  <a:xfrm>
                    <a:off x="7239000" y="3124200"/>
                    <a:ext cx="2209800" cy="1295400"/>
                  </a:xfrm>
                  <a:prstGeom prst="downArrowCallout">
                    <a:avLst>
                      <a:gd name="adj1" fmla="val 18515"/>
                      <a:gd name="adj2" fmla="val 34716"/>
                      <a:gd name="adj3" fmla="val 25000"/>
                      <a:gd name="adj4" fmla="val 41833"/>
                    </a:avLst>
                  </a:prstGeom>
                  <a:grp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7"/>
                <p:cNvGrpSpPr/>
                <p:nvPr/>
              </p:nvGrpSpPr>
              <p:grpSpPr>
                <a:xfrm rot="10800000">
                  <a:off x="382249" y="1600200"/>
                  <a:ext cx="9067800" cy="1295400"/>
                  <a:chOff x="381000" y="3124200"/>
                  <a:chExt cx="9067800" cy="1295400"/>
                </a:xfrm>
                <a:solidFill>
                  <a:schemeClr val="accent2">
                    <a:lumMod val="60000"/>
                    <a:lumOff val="40000"/>
                  </a:schemeClr>
                </a:solidFill>
              </p:grpSpPr>
              <p:sp>
                <p:nvSpPr>
                  <p:cNvPr id="202" name="Down Arrow Callout 201"/>
                  <p:cNvSpPr/>
                  <p:nvPr/>
                </p:nvSpPr>
                <p:spPr>
                  <a:xfrm>
                    <a:off x="381000" y="3124200"/>
                    <a:ext cx="2209800" cy="1295400"/>
                  </a:xfrm>
                  <a:prstGeom prst="downArrowCallout">
                    <a:avLst>
                      <a:gd name="adj1" fmla="val 18515"/>
                      <a:gd name="adj2" fmla="val 34716"/>
                      <a:gd name="adj3" fmla="val 25000"/>
                      <a:gd name="adj4" fmla="val 4183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Down Arrow Callout 202"/>
                  <p:cNvSpPr/>
                  <p:nvPr/>
                </p:nvSpPr>
                <p:spPr>
                  <a:xfrm>
                    <a:off x="2667000" y="3124200"/>
                    <a:ext cx="2209800" cy="1295400"/>
                  </a:xfrm>
                  <a:prstGeom prst="downArrowCallout">
                    <a:avLst>
                      <a:gd name="adj1" fmla="val 18515"/>
                      <a:gd name="adj2" fmla="val 34716"/>
                      <a:gd name="adj3" fmla="val 25000"/>
                      <a:gd name="adj4" fmla="val 4183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Down Arrow Callout 203"/>
                  <p:cNvSpPr/>
                  <p:nvPr/>
                </p:nvSpPr>
                <p:spPr>
                  <a:xfrm>
                    <a:off x="4953000" y="3124200"/>
                    <a:ext cx="2209800" cy="1295400"/>
                  </a:xfrm>
                  <a:prstGeom prst="downArrowCallout">
                    <a:avLst>
                      <a:gd name="adj1" fmla="val 18515"/>
                      <a:gd name="adj2" fmla="val 34716"/>
                      <a:gd name="adj3" fmla="val 25000"/>
                      <a:gd name="adj4" fmla="val 4183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Down Arrow Callout 204"/>
                  <p:cNvSpPr/>
                  <p:nvPr/>
                </p:nvSpPr>
                <p:spPr>
                  <a:xfrm>
                    <a:off x="7239000" y="3124200"/>
                    <a:ext cx="2209800" cy="1295400"/>
                  </a:xfrm>
                  <a:prstGeom prst="downArrowCallout">
                    <a:avLst>
                      <a:gd name="adj1" fmla="val 18515"/>
                      <a:gd name="adj2" fmla="val 34716"/>
                      <a:gd name="adj3" fmla="val 25000"/>
                      <a:gd name="adj4" fmla="val 4183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8" name="Flowchart: Summing Junction 197"/>
                <p:cNvSpPr/>
                <p:nvPr/>
              </p:nvSpPr>
              <p:spPr>
                <a:xfrm>
                  <a:off x="914400" y="2514600"/>
                  <a:ext cx="1143000" cy="9906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lowchart: Summing Junction 198"/>
                <p:cNvSpPr/>
                <p:nvPr/>
              </p:nvSpPr>
              <p:spPr>
                <a:xfrm>
                  <a:off x="3182911" y="2480872"/>
                  <a:ext cx="1143000" cy="9906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lowchart: Summing Junction 199"/>
                <p:cNvSpPr/>
                <p:nvPr/>
              </p:nvSpPr>
              <p:spPr>
                <a:xfrm>
                  <a:off x="5428938" y="2517098"/>
                  <a:ext cx="1143000" cy="9906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lowchart: Summing Junction 200"/>
                <p:cNvSpPr/>
                <p:nvPr/>
              </p:nvSpPr>
              <p:spPr>
                <a:xfrm>
                  <a:off x="7767403" y="2517098"/>
                  <a:ext cx="1143000" cy="9906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8" name="Flowchart: Summing Junction 177"/>
              <p:cNvSpPr/>
              <p:nvPr/>
            </p:nvSpPr>
            <p:spPr>
              <a:xfrm>
                <a:off x="4495800" y="2819400"/>
                <a:ext cx="381000" cy="3810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9" name="Group 196"/>
              <p:cNvGrpSpPr/>
              <p:nvPr/>
            </p:nvGrpSpPr>
            <p:grpSpPr>
              <a:xfrm>
                <a:off x="3505200" y="1752600"/>
                <a:ext cx="1447800" cy="228602"/>
                <a:chOff x="3428999" y="685798"/>
                <a:chExt cx="1752601" cy="496456"/>
              </a:xfrm>
            </p:grpSpPr>
            <p:sp>
              <p:nvSpPr>
                <p:cNvPr id="180" name="Rounded Rectangle 179"/>
                <p:cNvSpPr/>
                <p:nvPr/>
              </p:nvSpPr>
              <p:spPr>
                <a:xfrm>
                  <a:off x="3429000" y="762000"/>
                  <a:ext cx="1752600" cy="304800"/>
                </a:xfrm>
                <a:prstGeom prst="roundRect">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1" name="Group 181"/>
                <p:cNvGrpSpPr/>
                <p:nvPr/>
              </p:nvGrpSpPr>
              <p:grpSpPr>
                <a:xfrm rot="10800000">
                  <a:off x="3428999" y="685798"/>
                  <a:ext cx="1752601" cy="496456"/>
                  <a:chOff x="381000" y="1600200"/>
                  <a:chExt cx="9069049" cy="2819400"/>
                </a:xfrm>
              </p:grpSpPr>
              <p:grpSp>
                <p:nvGrpSpPr>
                  <p:cNvPr id="182" name="Group 6"/>
                  <p:cNvGrpSpPr/>
                  <p:nvPr/>
                </p:nvGrpSpPr>
                <p:grpSpPr>
                  <a:xfrm>
                    <a:off x="381000" y="3124200"/>
                    <a:ext cx="9067800" cy="1295400"/>
                    <a:chOff x="381000" y="3124200"/>
                    <a:chExt cx="9067800" cy="1295400"/>
                  </a:xfrm>
                  <a:solidFill>
                    <a:schemeClr val="accent2">
                      <a:lumMod val="60000"/>
                      <a:lumOff val="40000"/>
                    </a:schemeClr>
                  </a:solidFill>
                </p:grpSpPr>
                <p:sp>
                  <p:nvSpPr>
                    <p:cNvPr id="192" name="Down Arrow Callout 2"/>
                    <p:cNvSpPr/>
                    <p:nvPr/>
                  </p:nvSpPr>
                  <p:spPr>
                    <a:xfrm>
                      <a:off x="381000" y="3124200"/>
                      <a:ext cx="2209800" cy="1295400"/>
                    </a:xfrm>
                    <a:prstGeom prst="downArrowCallout">
                      <a:avLst>
                        <a:gd name="adj1" fmla="val 18515"/>
                        <a:gd name="adj2" fmla="val 34716"/>
                        <a:gd name="adj3" fmla="val 25000"/>
                        <a:gd name="adj4" fmla="val 41833"/>
                      </a:avLst>
                    </a:prstGeom>
                    <a:grp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Down Arrow Callout 3"/>
                    <p:cNvSpPr/>
                    <p:nvPr/>
                  </p:nvSpPr>
                  <p:spPr>
                    <a:xfrm>
                      <a:off x="2667000" y="3124200"/>
                      <a:ext cx="2209800" cy="1295400"/>
                    </a:xfrm>
                    <a:prstGeom prst="downArrowCallout">
                      <a:avLst>
                        <a:gd name="adj1" fmla="val 18515"/>
                        <a:gd name="adj2" fmla="val 34716"/>
                        <a:gd name="adj3" fmla="val 25000"/>
                        <a:gd name="adj4" fmla="val 41833"/>
                      </a:avLst>
                    </a:prstGeom>
                    <a:grp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Down Arrow Callout 4"/>
                    <p:cNvSpPr/>
                    <p:nvPr/>
                  </p:nvSpPr>
                  <p:spPr>
                    <a:xfrm>
                      <a:off x="4953000" y="3124200"/>
                      <a:ext cx="2209800" cy="1295400"/>
                    </a:xfrm>
                    <a:prstGeom prst="downArrowCallout">
                      <a:avLst>
                        <a:gd name="adj1" fmla="val 18515"/>
                        <a:gd name="adj2" fmla="val 34716"/>
                        <a:gd name="adj3" fmla="val 25000"/>
                        <a:gd name="adj4" fmla="val 41833"/>
                      </a:avLst>
                    </a:prstGeom>
                    <a:grp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Down Arrow Callout 5"/>
                    <p:cNvSpPr/>
                    <p:nvPr/>
                  </p:nvSpPr>
                  <p:spPr>
                    <a:xfrm>
                      <a:off x="7239000" y="3124200"/>
                      <a:ext cx="2209800" cy="1295400"/>
                    </a:xfrm>
                    <a:prstGeom prst="downArrowCallout">
                      <a:avLst>
                        <a:gd name="adj1" fmla="val 18515"/>
                        <a:gd name="adj2" fmla="val 34716"/>
                        <a:gd name="adj3" fmla="val 25000"/>
                        <a:gd name="adj4" fmla="val 41833"/>
                      </a:avLst>
                    </a:prstGeom>
                    <a:grp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3" name="Group 7"/>
                  <p:cNvGrpSpPr/>
                  <p:nvPr/>
                </p:nvGrpSpPr>
                <p:grpSpPr>
                  <a:xfrm rot="10800000">
                    <a:off x="382249" y="1600200"/>
                    <a:ext cx="9067800" cy="1295400"/>
                    <a:chOff x="381000" y="3124200"/>
                    <a:chExt cx="9067800" cy="1295400"/>
                  </a:xfrm>
                  <a:solidFill>
                    <a:schemeClr val="accent2">
                      <a:lumMod val="60000"/>
                      <a:lumOff val="40000"/>
                    </a:schemeClr>
                  </a:solidFill>
                </p:grpSpPr>
                <p:sp>
                  <p:nvSpPr>
                    <p:cNvPr id="188" name="Down Arrow Callout 187"/>
                    <p:cNvSpPr/>
                    <p:nvPr/>
                  </p:nvSpPr>
                  <p:spPr>
                    <a:xfrm>
                      <a:off x="381000" y="3124200"/>
                      <a:ext cx="2209800" cy="1295400"/>
                    </a:xfrm>
                    <a:prstGeom prst="downArrowCallout">
                      <a:avLst>
                        <a:gd name="adj1" fmla="val 18515"/>
                        <a:gd name="adj2" fmla="val 34716"/>
                        <a:gd name="adj3" fmla="val 25000"/>
                        <a:gd name="adj4" fmla="val 4183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Down Arrow Callout 188"/>
                    <p:cNvSpPr/>
                    <p:nvPr/>
                  </p:nvSpPr>
                  <p:spPr>
                    <a:xfrm>
                      <a:off x="2667000" y="3124200"/>
                      <a:ext cx="2209800" cy="1295400"/>
                    </a:xfrm>
                    <a:prstGeom prst="downArrowCallout">
                      <a:avLst>
                        <a:gd name="adj1" fmla="val 18515"/>
                        <a:gd name="adj2" fmla="val 34716"/>
                        <a:gd name="adj3" fmla="val 25000"/>
                        <a:gd name="adj4" fmla="val 4183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Down Arrow Callout 189"/>
                    <p:cNvSpPr/>
                    <p:nvPr/>
                  </p:nvSpPr>
                  <p:spPr>
                    <a:xfrm>
                      <a:off x="4953000" y="3124200"/>
                      <a:ext cx="2209800" cy="1295400"/>
                    </a:xfrm>
                    <a:prstGeom prst="downArrowCallout">
                      <a:avLst>
                        <a:gd name="adj1" fmla="val 18515"/>
                        <a:gd name="adj2" fmla="val 34716"/>
                        <a:gd name="adj3" fmla="val 25000"/>
                        <a:gd name="adj4" fmla="val 4183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Down Arrow Callout 190"/>
                    <p:cNvSpPr/>
                    <p:nvPr/>
                  </p:nvSpPr>
                  <p:spPr>
                    <a:xfrm>
                      <a:off x="7239000" y="3124200"/>
                      <a:ext cx="2209800" cy="1295400"/>
                    </a:xfrm>
                    <a:prstGeom prst="downArrowCallout">
                      <a:avLst>
                        <a:gd name="adj1" fmla="val 18515"/>
                        <a:gd name="adj2" fmla="val 34716"/>
                        <a:gd name="adj3" fmla="val 25000"/>
                        <a:gd name="adj4" fmla="val 41833"/>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4" name="Flowchart: Summing Junction 183"/>
                  <p:cNvSpPr/>
                  <p:nvPr/>
                </p:nvSpPr>
                <p:spPr>
                  <a:xfrm>
                    <a:off x="914400" y="2514600"/>
                    <a:ext cx="1143000" cy="9906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Flowchart: Summing Junction 184"/>
                  <p:cNvSpPr/>
                  <p:nvPr/>
                </p:nvSpPr>
                <p:spPr>
                  <a:xfrm>
                    <a:off x="3182911" y="2480872"/>
                    <a:ext cx="1143000" cy="9906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Flowchart: Summing Junction 185"/>
                  <p:cNvSpPr/>
                  <p:nvPr/>
                </p:nvSpPr>
                <p:spPr>
                  <a:xfrm>
                    <a:off x="5428938" y="2517098"/>
                    <a:ext cx="1143000" cy="9906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lowchart: Summing Junction 186"/>
                  <p:cNvSpPr/>
                  <p:nvPr/>
                </p:nvSpPr>
                <p:spPr>
                  <a:xfrm>
                    <a:off x="7767403" y="2517098"/>
                    <a:ext cx="1143000" cy="990600"/>
                  </a:xfrm>
                  <a:prstGeom prst="flowChartSummingJunction">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22" name="Group 93"/>
            <p:cNvGrpSpPr/>
            <p:nvPr/>
          </p:nvGrpSpPr>
          <p:grpSpPr>
            <a:xfrm flipH="1">
              <a:off x="1676399" y="5698836"/>
              <a:ext cx="429491" cy="845128"/>
              <a:chOff x="4796444" y="836392"/>
              <a:chExt cx="1380536" cy="3344532"/>
            </a:xfrm>
          </p:grpSpPr>
          <p:sp>
            <p:nvSpPr>
              <p:cNvPr id="153" name="Oval 152"/>
              <p:cNvSpPr/>
              <p:nvPr/>
            </p:nvSpPr>
            <p:spPr>
              <a:xfrm rot="19671902">
                <a:off x="5788292" y="2538865"/>
                <a:ext cx="388688" cy="5833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p:cNvSpPr/>
              <p:nvPr/>
            </p:nvSpPr>
            <p:spPr>
              <a:xfrm rot="2647766">
                <a:off x="4796444" y="2491396"/>
                <a:ext cx="388688" cy="5833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p:cNvSpPr/>
              <p:nvPr/>
            </p:nvSpPr>
            <p:spPr>
              <a:xfrm rot="19352409">
                <a:off x="5561730" y="3597557"/>
                <a:ext cx="250930" cy="5833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p:cNvSpPr/>
              <p:nvPr/>
            </p:nvSpPr>
            <p:spPr>
              <a:xfrm rot="2647766">
                <a:off x="5273253" y="3586018"/>
                <a:ext cx="249729" cy="58336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Trapezoid 156"/>
              <p:cNvSpPr/>
              <p:nvPr/>
            </p:nvSpPr>
            <p:spPr>
              <a:xfrm rot="20169292">
                <a:off x="5532668" y="1851040"/>
                <a:ext cx="535898" cy="1040568"/>
              </a:xfrm>
              <a:prstGeom prst="trapezoid">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rapezoid 157"/>
              <p:cNvSpPr/>
              <p:nvPr/>
            </p:nvSpPr>
            <p:spPr>
              <a:xfrm rot="1790291">
                <a:off x="4947748" y="1816946"/>
                <a:ext cx="535898" cy="1040568"/>
              </a:xfrm>
              <a:prstGeom prst="trapezoid">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Trapezoid 158"/>
              <p:cNvSpPr/>
              <p:nvPr/>
            </p:nvSpPr>
            <p:spPr>
              <a:xfrm>
                <a:off x="5105400" y="1984946"/>
                <a:ext cx="799476" cy="1901253"/>
              </a:xfrm>
              <a:prstGeom prst="trapezoid">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p:cNvSpPr/>
              <p:nvPr/>
            </p:nvSpPr>
            <p:spPr>
              <a:xfrm>
                <a:off x="5287780" y="1660161"/>
                <a:ext cx="393492" cy="57337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p:cNvSpPr/>
              <p:nvPr/>
            </p:nvSpPr>
            <p:spPr>
              <a:xfrm>
                <a:off x="5105400" y="990600"/>
                <a:ext cx="762000" cy="1090246"/>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Round Diagonal Corner Rectangle 161"/>
              <p:cNvSpPr/>
              <p:nvPr/>
            </p:nvSpPr>
            <p:spPr>
              <a:xfrm rot="1236535">
                <a:off x="5067163" y="836392"/>
                <a:ext cx="436755" cy="503473"/>
              </a:xfrm>
              <a:prstGeom prst="round2DiagRect">
                <a:avLst>
                  <a:gd name="adj1" fmla="val 50000"/>
                  <a:gd name="adj2" fmla="val 0"/>
                </a:avLst>
              </a:prstGeom>
              <a:solidFill>
                <a:srgbClr val="7136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Round Diagonal Corner Rectangle 162"/>
              <p:cNvSpPr/>
              <p:nvPr/>
            </p:nvSpPr>
            <p:spPr>
              <a:xfrm rot="5076663">
                <a:off x="5462955" y="903719"/>
                <a:ext cx="436755" cy="503473"/>
              </a:xfrm>
              <a:prstGeom prst="round2DiagRect">
                <a:avLst>
                  <a:gd name="adj1" fmla="val 50000"/>
                  <a:gd name="adj2" fmla="val 0"/>
                </a:avLst>
              </a:prstGeom>
              <a:solidFill>
                <a:srgbClr val="71360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Oval 163"/>
              <p:cNvSpPr/>
              <p:nvPr/>
            </p:nvSpPr>
            <p:spPr>
              <a:xfrm>
                <a:off x="5257800" y="914400"/>
                <a:ext cx="381000" cy="381000"/>
              </a:xfrm>
              <a:prstGeom prst="ellipse">
                <a:avLst/>
              </a:prstGeom>
              <a:solidFill>
                <a:srgbClr val="71360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3" name="Group 120"/>
            <p:cNvGrpSpPr/>
            <p:nvPr/>
          </p:nvGrpSpPr>
          <p:grpSpPr>
            <a:xfrm>
              <a:off x="838200" y="5791200"/>
              <a:ext cx="574123" cy="875145"/>
              <a:chOff x="609600" y="685800"/>
              <a:chExt cx="2438400" cy="4876800"/>
            </a:xfrm>
          </p:grpSpPr>
          <p:sp>
            <p:nvSpPr>
              <p:cNvPr id="143" name="Cloud 142"/>
              <p:cNvSpPr/>
              <p:nvPr/>
            </p:nvSpPr>
            <p:spPr>
              <a:xfrm>
                <a:off x="914400" y="685800"/>
                <a:ext cx="1828800" cy="1524000"/>
              </a:xfrm>
              <a:prstGeom prst="cloud">
                <a:avLst/>
              </a:prstGeom>
              <a:solidFill>
                <a:srgbClr val="AB6F1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p:cNvSpPr/>
              <p:nvPr/>
            </p:nvSpPr>
            <p:spPr>
              <a:xfrm rot="19671902">
                <a:off x="2361472" y="3093423"/>
                <a:ext cx="686528" cy="87721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p:cNvSpPr/>
              <p:nvPr/>
            </p:nvSpPr>
            <p:spPr>
              <a:xfrm rot="2647766">
                <a:off x="609600" y="3022043"/>
                <a:ext cx="686528" cy="87721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p:cNvSpPr/>
              <p:nvPr/>
            </p:nvSpPr>
            <p:spPr>
              <a:xfrm rot="19352409">
                <a:off x="1961302" y="4685386"/>
                <a:ext cx="443210" cy="87721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p:cNvSpPr/>
              <p:nvPr/>
            </p:nvSpPr>
            <p:spPr>
              <a:xfrm rot="2647766">
                <a:off x="1451774" y="4668035"/>
                <a:ext cx="441089" cy="877214"/>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Trapezoid 147"/>
              <p:cNvSpPr/>
              <p:nvPr/>
            </p:nvSpPr>
            <p:spPr>
              <a:xfrm rot="20169292">
                <a:off x="1909971" y="2059134"/>
                <a:ext cx="946541" cy="1564711"/>
              </a:xfrm>
              <a:prstGeom prst="trapezoid">
                <a:avLst/>
              </a:prstGeom>
              <a:solidFill>
                <a:srgbClr val="E7C53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rapezoid 148"/>
              <p:cNvSpPr/>
              <p:nvPr/>
            </p:nvSpPr>
            <p:spPr>
              <a:xfrm rot="1790291">
                <a:off x="876844" y="2007867"/>
                <a:ext cx="946541" cy="1564711"/>
              </a:xfrm>
              <a:prstGeom prst="trapezoid">
                <a:avLst/>
              </a:prstGeom>
              <a:solidFill>
                <a:srgbClr val="E7C53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Trapezoid 149"/>
              <p:cNvSpPr/>
              <p:nvPr/>
            </p:nvSpPr>
            <p:spPr>
              <a:xfrm>
                <a:off x="1155300" y="2260490"/>
                <a:ext cx="1412091" cy="2858930"/>
              </a:xfrm>
              <a:prstGeom prst="trapezoid">
                <a:avLst/>
              </a:prstGeom>
              <a:solidFill>
                <a:srgbClr val="E7C535"/>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50"/>
              <p:cNvSpPr/>
              <p:nvPr/>
            </p:nvSpPr>
            <p:spPr>
              <a:xfrm>
                <a:off x="1477432" y="1772108"/>
                <a:ext cx="695013" cy="862187"/>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p:cNvSpPr/>
              <p:nvPr/>
            </p:nvSpPr>
            <p:spPr>
              <a:xfrm>
                <a:off x="1155300" y="765284"/>
                <a:ext cx="1345898" cy="163941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4" name="Group 169"/>
            <p:cNvGrpSpPr/>
            <p:nvPr/>
          </p:nvGrpSpPr>
          <p:grpSpPr>
            <a:xfrm>
              <a:off x="2133600" y="5715000"/>
              <a:ext cx="411018" cy="838200"/>
              <a:chOff x="1143000" y="1066800"/>
              <a:chExt cx="1127234" cy="2686339"/>
            </a:xfrm>
          </p:grpSpPr>
          <p:sp>
            <p:nvSpPr>
              <p:cNvPr id="125" name="Oval 124"/>
              <p:cNvSpPr/>
              <p:nvPr/>
            </p:nvSpPr>
            <p:spPr>
              <a:xfrm rot="3435232" flipH="1">
                <a:off x="1937323" y="2838046"/>
                <a:ext cx="381000" cy="28482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p:nvPr/>
            </p:nvSpPr>
            <p:spPr>
              <a:xfrm rot="18164768">
                <a:off x="1099123" y="2838047"/>
                <a:ext cx="381000" cy="28482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p:cNvSpPr/>
              <p:nvPr/>
            </p:nvSpPr>
            <p:spPr>
              <a:xfrm rot="20260128">
                <a:off x="1371600" y="3581400"/>
                <a:ext cx="381000" cy="152400"/>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p:cNvSpPr/>
              <p:nvPr/>
            </p:nvSpPr>
            <p:spPr>
              <a:xfrm rot="2101605">
                <a:off x="1533234" y="3600739"/>
                <a:ext cx="381000" cy="152400"/>
              </a:xfrm>
              <a:prstGeom prst="ellipse">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Trapezoid 128"/>
              <p:cNvSpPr/>
              <p:nvPr/>
            </p:nvSpPr>
            <p:spPr>
              <a:xfrm>
                <a:off x="1371600" y="2362200"/>
                <a:ext cx="609600" cy="1295400"/>
              </a:xfrm>
              <a:prstGeom prst="trapezoid">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rapezoid 129"/>
              <p:cNvSpPr/>
              <p:nvPr/>
            </p:nvSpPr>
            <p:spPr>
              <a:xfrm rot="20676161" flipH="1">
                <a:off x="1778512" y="2173915"/>
                <a:ext cx="415251" cy="825311"/>
              </a:xfrm>
              <a:prstGeom prst="trapezoid">
                <a:avLst/>
              </a:prstGeom>
              <a:solidFill>
                <a:srgbClr val="FFCC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rapezoid 130"/>
              <p:cNvSpPr/>
              <p:nvPr/>
            </p:nvSpPr>
            <p:spPr>
              <a:xfrm rot="996339">
                <a:off x="1176071" y="2175726"/>
                <a:ext cx="415251" cy="825311"/>
              </a:xfrm>
              <a:prstGeom prst="trapezoid">
                <a:avLst/>
              </a:prstGeom>
              <a:solidFill>
                <a:srgbClr val="FFCC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Cloud 131"/>
              <p:cNvSpPr/>
              <p:nvPr/>
            </p:nvSpPr>
            <p:spPr>
              <a:xfrm rot="21374563">
                <a:off x="1143000" y="1066800"/>
                <a:ext cx="1066800" cy="1752600"/>
              </a:xfrm>
              <a:prstGeom prst="cloud">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Trapezoid 132"/>
              <p:cNvSpPr/>
              <p:nvPr/>
            </p:nvSpPr>
            <p:spPr>
              <a:xfrm>
                <a:off x="1371600" y="2209800"/>
                <a:ext cx="609600" cy="1295400"/>
              </a:xfrm>
              <a:prstGeom prst="trapezoid">
                <a:avLst/>
              </a:prstGeom>
              <a:solidFill>
                <a:srgbClr val="FFCC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p:cNvSpPr/>
              <p:nvPr/>
            </p:nvSpPr>
            <p:spPr>
              <a:xfrm>
                <a:off x="1524000" y="1905000"/>
                <a:ext cx="304800" cy="4572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Half Frame 134"/>
              <p:cNvSpPr/>
              <p:nvPr/>
            </p:nvSpPr>
            <p:spPr>
              <a:xfrm rot="13396727">
                <a:off x="1521970" y="2052607"/>
                <a:ext cx="349109" cy="354881"/>
              </a:xfrm>
              <a:prstGeom prst="halfFrame">
                <a:avLst>
                  <a:gd name="adj1" fmla="val 24893"/>
                  <a:gd name="adj2" fmla="val 33333"/>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6" name="Oval 135"/>
              <p:cNvSpPr/>
              <p:nvPr/>
            </p:nvSpPr>
            <p:spPr>
              <a:xfrm>
                <a:off x="1295400" y="1219200"/>
                <a:ext cx="762000" cy="1066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Cloud 136"/>
              <p:cNvSpPr/>
              <p:nvPr/>
            </p:nvSpPr>
            <p:spPr>
              <a:xfrm>
                <a:off x="1371600" y="1219200"/>
                <a:ext cx="533400" cy="381000"/>
              </a:xfrm>
              <a:prstGeom prst="cloud">
                <a:avLst/>
              </a:prstGeom>
              <a:solidFill>
                <a:srgbClr val="99663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Quad Arrow 137"/>
              <p:cNvSpPr/>
              <p:nvPr/>
            </p:nvSpPr>
            <p:spPr>
              <a:xfrm>
                <a:off x="1371600" y="3276600"/>
                <a:ext cx="304800" cy="228600"/>
              </a:xfrm>
              <a:prstGeom prst="quadArrow">
                <a:avLst/>
              </a:prstGeom>
              <a:solidFill>
                <a:schemeClr val="accent6">
                  <a:lumMod val="75000"/>
                </a:schemeClr>
              </a:solid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Quad Arrow 138"/>
              <p:cNvSpPr/>
              <p:nvPr/>
            </p:nvSpPr>
            <p:spPr>
              <a:xfrm>
                <a:off x="1676400" y="3276600"/>
                <a:ext cx="304800" cy="228600"/>
              </a:xfrm>
              <a:prstGeom prst="quadArrow">
                <a:avLst/>
              </a:prstGeom>
              <a:solidFill>
                <a:schemeClr val="accent6">
                  <a:lumMod val="75000"/>
                </a:schemeClr>
              </a:solid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Trapezoid 139"/>
              <p:cNvSpPr/>
              <p:nvPr/>
            </p:nvSpPr>
            <p:spPr>
              <a:xfrm rot="996339">
                <a:off x="1149519" y="1240328"/>
                <a:ext cx="298481" cy="1024383"/>
              </a:xfrm>
              <a:prstGeom prst="trapezoid">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rapezoid 140"/>
              <p:cNvSpPr/>
              <p:nvPr/>
            </p:nvSpPr>
            <p:spPr>
              <a:xfrm rot="20603661" flipH="1">
                <a:off x="1892752" y="1240489"/>
                <a:ext cx="298481" cy="1024383"/>
              </a:xfrm>
              <a:prstGeom prst="trapezoid">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Cross 141"/>
              <p:cNvSpPr/>
              <p:nvPr/>
            </p:nvSpPr>
            <p:spPr>
              <a:xfrm>
                <a:off x="1371600" y="1219200"/>
                <a:ext cx="609600" cy="228600"/>
              </a:xfrm>
              <a:prstGeom prst="plus">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918534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4"/>
                                        </p:tgtEl>
                                        <p:attrNameLst>
                                          <p:attrName>style.visibility</p:attrName>
                                        </p:attrNameLst>
                                      </p:cBhvr>
                                      <p:to>
                                        <p:strVal val="visible"/>
                                      </p:to>
                                    </p:set>
                                  </p:childTnLst>
                                </p:cTn>
                              </p:par>
                              <p:par>
                                <p:cTn id="11" presetID="23" presetClass="path" presetSubtype="0" accel="50000" decel="50000" fill="hold" nodeType="withEffect">
                                  <p:stCondLst>
                                    <p:cond delay="0"/>
                                  </p:stCondLst>
                                  <p:childTnLst>
                                    <p:animMotion origin="layout" path="M 0 0  C 0.072 0.07726  0.1 0.20248  0.077 0.31704  C -0.015 0.31038  -0.093 0.23045  -0.125 0.12122  C -0.047 0.05328  0.051 0.05728  0.125 0.12122  C 0.092 0.23711  0.011 0.31038  -0.077 0.31704  C -0.101 0.19715  -0.068 0.0746  0 0  Z" pathEditMode="relative" ptsTypes="">
                                      <p:cBhvr>
                                        <p:cTn id="12" dur="2000" fill="hold"/>
                                        <p:tgtEl>
                                          <p:spTgt spid="116"/>
                                        </p:tgtEl>
                                        <p:attrNameLst>
                                          <p:attrName>ppt_x</p:attrName>
                                          <p:attrName>ppt_y</p:attrName>
                                        </p:attrNameLst>
                                      </p:cBhvr>
                                    </p:animMotion>
                                  </p:childTnLst>
                                </p:cTn>
                              </p:par>
                              <p:par>
                                <p:cTn id="13" presetID="23" presetClass="path" presetSubtype="0" accel="50000" decel="50000" fill="hold" nodeType="withEffect">
                                  <p:stCondLst>
                                    <p:cond delay="0"/>
                                  </p:stCondLst>
                                  <p:childTnLst>
                                    <p:animMotion origin="layout" path="M 0 0  C 0.072 0.07726  0.1 0.20248  0.077 0.31704  C -0.015 0.31038  -0.093 0.23045  -0.125 0.12122  C -0.047 0.05328  0.051 0.05728  0.125 0.12122  C 0.092 0.23711  0.011 0.31038  -0.077 0.31704  C -0.101 0.19715  -0.068 0.0746  0 0  Z" pathEditMode="relative" ptsTypes="">
                                      <p:cBhvr>
                                        <p:cTn id="14" dur="2000" fill="hold"/>
                                        <p:tgtEl>
                                          <p:spTgt spid="11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 grpId="0"/>
      <p:bldP spid="11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1" name="Group 130">
            <a:extLst>
              <a:ext uri="{FF2B5EF4-FFF2-40B4-BE49-F238E27FC236}">
                <a16:creationId xmlns:a16="http://schemas.microsoft.com/office/drawing/2014/main" id="{C20A9CDA-D18B-42A9-BBAA-803DBFE3C5EB}"/>
              </a:ext>
            </a:extLst>
          </p:cNvPr>
          <p:cNvGrpSpPr/>
          <p:nvPr/>
        </p:nvGrpSpPr>
        <p:grpSpPr>
          <a:xfrm>
            <a:off x="-1" y="0"/>
            <a:ext cx="12192001" cy="6858002"/>
            <a:chOff x="-1" y="0"/>
            <a:chExt cx="12192001" cy="6858002"/>
          </a:xfrm>
        </p:grpSpPr>
        <p:sp>
          <p:nvSpPr>
            <p:cNvPr id="132" name="Rectangle 131">
              <a:extLst>
                <a:ext uri="{FF2B5EF4-FFF2-40B4-BE49-F238E27FC236}">
                  <a16:creationId xmlns:a16="http://schemas.microsoft.com/office/drawing/2014/main" id="{30A1079B-10E9-413C-AB32-90771BD37FFA}"/>
                </a:ext>
              </a:extLst>
            </p:cNvPr>
            <p:cNvSpPr/>
            <p:nvPr/>
          </p:nvSpPr>
          <p:spPr>
            <a:xfrm>
              <a:off x="0" y="0"/>
              <a:ext cx="12192000" cy="6858000"/>
            </a:xfrm>
            <a:prstGeom prst="rect">
              <a:avLst/>
            </a:prstGeom>
            <a:gradFill flip="none" rotWithShape="1">
              <a:gsLst>
                <a:gs pos="21000">
                  <a:schemeClr val="accent4">
                    <a:lumMod val="0"/>
                    <a:lumOff val="100000"/>
                  </a:schemeClr>
                </a:gs>
                <a:gs pos="69000">
                  <a:schemeClr val="tx2">
                    <a:lumMod val="75000"/>
                  </a:schemeClr>
                </a:gs>
                <a:gs pos="45000">
                  <a:srgbClr val="4A2466"/>
                </a:gs>
                <a:gs pos="92000">
                  <a:srgbClr val="333300"/>
                </a:gs>
              </a:gsLst>
              <a:path path="circle">
                <a:fillToRect l="50000" t="-80000" r="50000" b="18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TextBox 132">
              <a:extLst>
                <a:ext uri="{FF2B5EF4-FFF2-40B4-BE49-F238E27FC236}">
                  <a16:creationId xmlns:a16="http://schemas.microsoft.com/office/drawing/2014/main" id="{6E4AC89A-8EF3-4645-8426-ED647F9236A3}"/>
                </a:ext>
              </a:extLst>
            </p:cNvPr>
            <p:cNvSpPr txBox="1"/>
            <p:nvPr/>
          </p:nvSpPr>
          <p:spPr>
            <a:xfrm rot="5400000">
              <a:off x="-3136614" y="3136613"/>
              <a:ext cx="6858002" cy="584775"/>
            </a:xfrm>
            <a:prstGeom prst="rect">
              <a:avLst/>
            </a:prstGeom>
            <a:noFill/>
          </p:spPr>
          <p:txBody>
            <a:bodyPr wrap="square" rtlCol="0">
              <a:spAutoFit/>
            </a:bodyPr>
            <a:lstStyle/>
            <a:p>
              <a:pPr algn="ctr"/>
              <a:r>
                <a:rPr lang="en-US" sz="3200" dirty="0" err="1">
                  <a:solidFill>
                    <a:schemeClr val="accent5">
                      <a:lumMod val="50000"/>
                    </a:schemeClr>
                  </a:solidFill>
                  <a:latin typeface="Wingdings" pitchFamily="2" charset="2"/>
                </a:rPr>
                <a:t>aiaiaiaiaiaiaiaia</a:t>
              </a:r>
              <a:endParaRPr lang="en-US" sz="3200" dirty="0">
                <a:solidFill>
                  <a:schemeClr val="accent5">
                    <a:lumMod val="50000"/>
                  </a:schemeClr>
                </a:solidFill>
                <a:latin typeface="Wingdings" pitchFamily="2" charset="2"/>
              </a:endParaRPr>
            </a:p>
          </p:txBody>
        </p:sp>
        <p:sp>
          <p:nvSpPr>
            <p:cNvPr id="134" name="TextBox 133">
              <a:extLst>
                <a:ext uri="{FF2B5EF4-FFF2-40B4-BE49-F238E27FC236}">
                  <a16:creationId xmlns:a16="http://schemas.microsoft.com/office/drawing/2014/main" id="{72479191-2FD0-4F7A-9995-D416B154B5E5}"/>
                </a:ext>
              </a:extLst>
            </p:cNvPr>
            <p:cNvSpPr txBox="1"/>
            <p:nvPr/>
          </p:nvSpPr>
          <p:spPr>
            <a:xfrm rot="5400000">
              <a:off x="8470611" y="3136613"/>
              <a:ext cx="6858002" cy="584775"/>
            </a:xfrm>
            <a:prstGeom prst="rect">
              <a:avLst/>
            </a:prstGeom>
            <a:noFill/>
          </p:spPr>
          <p:txBody>
            <a:bodyPr wrap="square" rtlCol="0">
              <a:spAutoFit/>
            </a:bodyPr>
            <a:lstStyle/>
            <a:p>
              <a:pPr algn="ctr"/>
              <a:r>
                <a:rPr lang="en-US" sz="3200" dirty="0" err="1">
                  <a:solidFill>
                    <a:schemeClr val="accent5">
                      <a:lumMod val="50000"/>
                    </a:schemeClr>
                  </a:solidFill>
                  <a:latin typeface="Wingdings" pitchFamily="2" charset="2"/>
                </a:rPr>
                <a:t>aiaiaiaiaiaiaiaia</a:t>
              </a:r>
              <a:endParaRPr lang="en-US" sz="3200" dirty="0">
                <a:solidFill>
                  <a:schemeClr val="accent5">
                    <a:lumMod val="50000"/>
                  </a:schemeClr>
                </a:solidFill>
                <a:latin typeface="Wingdings" pitchFamily="2" charset="2"/>
              </a:endParaRPr>
            </a:p>
          </p:txBody>
        </p:sp>
      </p:grpSp>
      <p:sp>
        <p:nvSpPr>
          <p:cNvPr id="26" name="TextBox 25"/>
          <p:cNvSpPr txBox="1"/>
          <p:nvPr/>
        </p:nvSpPr>
        <p:spPr>
          <a:xfrm>
            <a:off x="453980" y="6550223"/>
            <a:ext cx="1600200" cy="307777"/>
          </a:xfrm>
          <a:prstGeom prst="rect">
            <a:avLst/>
          </a:prstGeom>
          <a:noFill/>
        </p:spPr>
        <p:txBody>
          <a:bodyPr wrap="square" rtlCol="0">
            <a:spAutoFit/>
          </a:bodyPr>
          <a:lstStyle/>
          <a:p>
            <a:r>
              <a:rPr lang="en-US" sz="1400" dirty="0">
                <a:solidFill>
                  <a:schemeClr val="bg1"/>
                </a:solidFill>
              </a:rPr>
              <a:t>Alma 35</a:t>
            </a:r>
          </a:p>
        </p:txBody>
      </p:sp>
      <p:sp>
        <p:nvSpPr>
          <p:cNvPr id="27" name="TextBox 26"/>
          <p:cNvSpPr txBox="1"/>
          <p:nvPr/>
        </p:nvSpPr>
        <p:spPr>
          <a:xfrm>
            <a:off x="1524000" y="152401"/>
            <a:ext cx="9144000" cy="830997"/>
          </a:xfrm>
          <a:prstGeom prst="rect">
            <a:avLst/>
          </a:prstGeom>
          <a:noFill/>
        </p:spPr>
        <p:txBody>
          <a:bodyPr wrap="square" rtlCol="0">
            <a:spAutoFit/>
          </a:bodyPr>
          <a:lstStyle/>
          <a:p>
            <a:pPr algn="ctr"/>
            <a:r>
              <a:rPr lang="en-US" sz="4800" dirty="0">
                <a:solidFill>
                  <a:schemeClr val="bg1"/>
                </a:solidFill>
                <a:latin typeface="Calibri" panose="020F0502020204030204" pitchFamily="34" charset="0"/>
              </a:rPr>
              <a:t>Making Preparations For War</a:t>
            </a:r>
            <a:endParaRPr lang="en-US" sz="4800" dirty="0">
              <a:solidFill>
                <a:schemeClr val="bg1"/>
              </a:solidFill>
              <a:latin typeface="Wingdings" pitchFamily="2" charset="2"/>
            </a:endParaRPr>
          </a:p>
        </p:txBody>
      </p:sp>
      <p:grpSp>
        <p:nvGrpSpPr>
          <p:cNvPr id="2" name="Group 114"/>
          <p:cNvGrpSpPr/>
          <p:nvPr/>
        </p:nvGrpSpPr>
        <p:grpSpPr>
          <a:xfrm>
            <a:off x="2590801" y="4267200"/>
            <a:ext cx="2819400" cy="2161674"/>
            <a:chOff x="1066800" y="3733800"/>
            <a:chExt cx="3574883" cy="2695074"/>
          </a:xfrm>
        </p:grpSpPr>
        <p:grpSp>
          <p:nvGrpSpPr>
            <p:cNvPr id="3" name="Group 145"/>
            <p:cNvGrpSpPr/>
            <p:nvPr/>
          </p:nvGrpSpPr>
          <p:grpSpPr>
            <a:xfrm>
              <a:off x="2438400" y="3962400"/>
              <a:ext cx="981082" cy="2020903"/>
              <a:chOff x="634635" y="609600"/>
              <a:chExt cx="2404519" cy="4953000"/>
            </a:xfrm>
          </p:grpSpPr>
          <p:sp>
            <p:nvSpPr>
              <p:cNvPr id="84" name="Rounded Rectangle 83"/>
              <p:cNvSpPr/>
              <p:nvPr/>
            </p:nvSpPr>
            <p:spPr>
              <a:xfrm>
                <a:off x="990600" y="609600"/>
                <a:ext cx="1676400" cy="2438400"/>
              </a:xfrm>
              <a:prstGeom prst="roundRect">
                <a:avLst/>
              </a:prstGeom>
              <a:solidFill>
                <a:srgbClr val="E7C5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rot="19671902">
                <a:off x="2468091" y="3062714"/>
                <a:ext cx="571063"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rot="2647766">
                <a:off x="634635" y="2960280"/>
                <a:ext cx="509120"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rot="19352409">
                <a:off x="1961302" y="4685386"/>
                <a:ext cx="443210"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rot="2647766">
                <a:off x="1451774" y="4668035"/>
                <a:ext cx="441089"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rapezoid 88"/>
              <p:cNvSpPr/>
              <p:nvPr/>
            </p:nvSpPr>
            <p:spPr>
              <a:xfrm rot="20169292">
                <a:off x="1909971" y="2059134"/>
                <a:ext cx="946541" cy="1564711"/>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rapezoid 89"/>
              <p:cNvSpPr/>
              <p:nvPr/>
            </p:nvSpPr>
            <p:spPr>
              <a:xfrm rot="1790291">
                <a:off x="876844" y="2007867"/>
                <a:ext cx="946541" cy="1564711"/>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rapezoid 90"/>
              <p:cNvSpPr/>
              <p:nvPr/>
            </p:nvSpPr>
            <p:spPr>
              <a:xfrm>
                <a:off x="1155300" y="2260490"/>
                <a:ext cx="1412091" cy="2858930"/>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a:off x="1477432" y="1772108"/>
                <a:ext cx="695013" cy="86218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a:off x="1155300" y="765284"/>
                <a:ext cx="1345898" cy="163941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Cloud 93"/>
              <p:cNvSpPr/>
              <p:nvPr/>
            </p:nvSpPr>
            <p:spPr>
              <a:xfrm>
                <a:off x="1143000" y="1143000"/>
                <a:ext cx="1295400" cy="381000"/>
              </a:xfrm>
              <a:prstGeom prst="cloud">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ounded Rectangle 94"/>
              <p:cNvSpPr/>
              <p:nvPr/>
            </p:nvSpPr>
            <p:spPr>
              <a:xfrm>
                <a:off x="1143000" y="838200"/>
                <a:ext cx="1447800" cy="533400"/>
              </a:xfrm>
              <a:prstGeom prst="roundRect">
                <a:avLst/>
              </a:prstGeom>
              <a:solidFill>
                <a:srgbClr val="E7C5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ounded Rectangle 95"/>
              <p:cNvSpPr/>
              <p:nvPr/>
            </p:nvSpPr>
            <p:spPr>
              <a:xfrm>
                <a:off x="1066800" y="685800"/>
                <a:ext cx="1600200" cy="533400"/>
              </a:xfrm>
              <a:prstGeom prst="roundRect">
                <a:avLst/>
              </a:prstGeom>
              <a:solidFill>
                <a:srgbClr val="E7C5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106"/>
            <p:cNvGrpSpPr/>
            <p:nvPr/>
          </p:nvGrpSpPr>
          <p:grpSpPr>
            <a:xfrm>
              <a:off x="1066800" y="4267200"/>
              <a:ext cx="977334" cy="2117558"/>
              <a:chOff x="3581400" y="381000"/>
              <a:chExt cx="2286000" cy="4953000"/>
            </a:xfrm>
          </p:grpSpPr>
          <p:sp>
            <p:nvSpPr>
              <p:cNvPr id="59" name="Cloud 58"/>
              <p:cNvSpPr/>
              <p:nvPr/>
            </p:nvSpPr>
            <p:spPr>
              <a:xfrm>
                <a:off x="3657600" y="381000"/>
                <a:ext cx="1905000" cy="2514600"/>
              </a:xfrm>
              <a:prstGeom prst="cloud">
                <a:avLst/>
              </a:prstGeom>
              <a:solidFill>
                <a:srgbClr val="AB6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rot="19671902">
                <a:off x="5223780" y="2902234"/>
                <a:ext cx="643620"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rot="2647766">
                <a:off x="3581400" y="2831936"/>
                <a:ext cx="643620"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rot="19352409">
                <a:off x="4848621" y="4470077"/>
                <a:ext cx="415510"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rot="2647766">
                <a:off x="4370938" y="4452989"/>
                <a:ext cx="413521"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rapezoid 63"/>
              <p:cNvSpPr/>
              <p:nvPr/>
            </p:nvSpPr>
            <p:spPr>
              <a:xfrm rot="20169292">
                <a:off x="4800498" y="1883617"/>
                <a:ext cx="887382" cy="1541003"/>
              </a:xfrm>
              <a:prstGeom prst="trapezoid">
                <a:avLst/>
              </a:prstGeom>
              <a:solidFill>
                <a:srgbClr val="AB8E1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rapezoid 64"/>
              <p:cNvSpPr/>
              <p:nvPr/>
            </p:nvSpPr>
            <p:spPr>
              <a:xfrm rot="1790291">
                <a:off x="3831941" y="1833127"/>
                <a:ext cx="887382" cy="1541003"/>
              </a:xfrm>
              <a:prstGeom prst="trapezoid">
                <a:avLst/>
              </a:prstGeom>
              <a:solidFill>
                <a:srgbClr val="AB8E1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rapezoid 65"/>
              <p:cNvSpPr/>
              <p:nvPr/>
            </p:nvSpPr>
            <p:spPr>
              <a:xfrm>
                <a:off x="4092994" y="2081922"/>
                <a:ext cx="1323835" cy="2815613"/>
              </a:xfrm>
              <a:prstGeom prst="trapezoid">
                <a:avLst/>
              </a:prstGeom>
              <a:solidFill>
                <a:srgbClr val="AB8E1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4394993" y="1600940"/>
                <a:ext cx="651575" cy="84912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4092994" y="609370"/>
                <a:ext cx="1261779" cy="161457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Cloud 68"/>
              <p:cNvSpPr/>
              <p:nvPr/>
            </p:nvSpPr>
            <p:spPr>
              <a:xfrm>
                <a:off x="4114800" y="381000"/>
                <a:ext cx="990600" cy="762000"/>
              </a:xfrm>
              <a:prstGeom prst="cloud">
                <a:avLst/>
              </a:prstGeom>
              <a:solidFill>
                <a:srgbClr val="AB6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Cloud 69"/>
              <p:cNvSpPr/>
              <p:nvPr/>
            </p:nvSpPr>
            <p:spPr>
              <a:xfrm>
                <a:off x="4191000" y="1600200"/>
                <a:ext cx="990600" cy="762000"/>
              </a:xfrm>
              <a:prstGeom prst="cloud">
                <a:avLst/>
              </a:prstGeom>
              <a:solidFill>
                <a:srgbClr val="AB6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4419600" y="1676400"/>
                <a:ext cx="479006" cy="3810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91"/>
            <p:cNvGrpSpPr/>
            <p:nvPr/>
          </p:nvGrpSpPr>
          <p:grpSpPr>
            <a:xfrm>
              <a:off x="1752600" y="3733800"/>
              <a:ext cx="871917" cy="2112336"/>
              <a:chOff x="4038600" y="2362200"/>
              <a:chExt cx="1380536" cy="3344532"/>
            </a:xfrm>
          </p:grpSpPr>
          <p:sp>
            <p:nvSpPr>
              <p:cNvPr id="42" name="Round Diagonal Corner Rectangle 41"/>
              <p:cNvSpPr/>
              <p:nvPr/>
            </p:nvSpPr>
            <p:spPr>
              <a:xfrm rot="19527262">
                <a:off x="4778338" y="2692626"/>
                <a:ext cx="555573" cy="631743"/>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 Diagonal Corner Rectangle 42"/>
              <p:cNvSpPr/>
              <p:nvPr/>
            </p:nvSpPr>
            <p:spPr>
              <a:xfrm rot="19527262">
                <a:off x="4092538" y="2768827"/>
                <a:ext cx="555573" cy="631743"/>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rot="19671902">
                <a:off x="5030448" y="4064673"/>
                <a:ext cx="388688"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rot="2647766">
                <a:off x="4038600" y="4017204"/>
                <a:ext cx="388688"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rot="19352409">
                <a:off x="4803886" y="5123365"/>
                <a:ext cx="250930"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rot="2647766">
                <a:off x="4515409" y="5111826"/>
                <a:ext cx="249729"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rapezoid 47"/>
              <p:cNvSpPr/>
              <p:nvPr/>
            </p:nvSpPr>
            <p:spPr>
              <a:xfrm rot="20169292">
                <a:off x="4774824" y="3376848"/>
                <a:ext cx="535898" cy="1040568"/>
              </a:xfrm>
              <a:prstGeom prst="trapezoid">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rapezoid 48"/>
              <p:cNvSpPr/>
              <p:nvPr/>
            </p:nvSpPr>
            <p:spPr>
              <a:xfrm rot="1790291">
                <a:off x="4189904" y="3342754"/>
                <a:ext cx="535898" cy="1040568"/>
              </a:xfrm>
              <a:prstGeom prst="trapezoid">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rapezoid 49"/>
              <p:cNvSpPr/>
              <p:nvPr/>
            </p:nvSpPr>
            <p:spPr>
              <a:xfrm>
                <a:off x="4347556" y="3510754"/>
                <a:ext cx="799476" cy="1901253"/>
              </a:xfrm>
              <a:prstGeom prst="trapezoid">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4529936" y="3185969"/>
                <a:ext cx="393492" cy="57337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4347556" y="2516408"/>
                <a:ext cx="762000" cy="10902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ound Diagonal Corner Rectangle 52"/>
              <p:cNvSpPr/>
              <p:nvPr/>
            </p:nvSpPr>
            <p:spPr>
              <a:xfrm rot="1236535">
                <a:off x="4309319" y="2362200"/>
                <a:ext cx="436755" cy="503473"/>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ound Diagonal Corner Rectangle 53"/>
              <p:cNvSpPr/>
              <p:nvPr/>
            </p:nvSpPr>
            <p:spPr>
              <a:xfrm rot="5076663">
                <a:off x="4705111" y="2429527"/>
                <a:ext cx="436755" cy="503473"/>
              </a:xfrm>
              <a:prstGeom prst="round2DiagRect">
                <a:avLst>
                  <a:gd name="adj1" fmla="val 50000"/>
                  <a:gd name="adj2" fmla="val 0"/>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4499956" y="2440208"/>
                <a:ext cx="381000" cy="381000"/>
              </a:xfrm>
              <a:prstGeom prst="ellipse">
                <a:avLst/>
              </a:prstGeom>
              <a:solidFill>
                <a:srgbClr val="713605"/>
              </a:solidFill>
              <a:ln>
                <a:solidFill>
                  <a:srgbClr val="7136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ound Diagonal Corner Rectangle 55"/>
              <p:cNvSpPr/>
              <p:nvPr/>
            </p:nvSpPr>
            <p:spPr>
              <a:xfrm rot="8272682">
                <a:off x="4538336" y="3334510"/>
                <a:ext cx="362829" cy="493781"/>
              </a:xfrm>
              <a:prstGeom prst="round2DiagRect">
                <a:avLst>
                  <a:gd name="adj1" fmla="val 50000"/>
                  <a:gd name="adj2" fmla="val 33772"/>
                </a:avLst>
              </a:prstGeom>
              <a:solidFill>
                <a:srgbClr val="71360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4572000" y="3352800"/>
                <a:ext cx="228600" cy="2286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174"/>
            <p:cNvGrpSpPr/>
            <p:nvPr/>
          </p:nvGrpSpPr>
          <p:grpSpPr>
            <a:xfrm>
              <a:off x="3810000" y="4419600"/>
              <a:ext cx="831683" cy="1828800"/>
              <a:chOff x="4114800" y="533400"/>
              <a:chExt cx="2217821" cy="4876800"/>
            </a:xfrm>
          </p:grpSpPr>
          <p:sp>
            <p:nvSpPr>
              <p:cNvPr id="98" name="Oval 97"/>
              <p:cNvSpPr/>
              <p:nvPr/>
            </p:nvSpPr>
            <p:spPr>
              <a:xfrm>
                <a:off x="4191000" y="533400"/>
                <a:ext cx="2057400" cy="2743200"/>
              </a:xfrm>
              <a:prstGeom prst="ellipse">
                <a:avLst/>
              </a:prstGeom>
              <a:solidFill>
                <a:srgbClr val="AB8E1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rot="19671902">
                <a:off x="5805203" y="2969693"/>
                <a:ext cx="527418"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rot="2647766">
                <a:off x="4114800" y="2851484"/>
                <a:ext cx="480890"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p:cNvSpPr/>
              <p:nvPr/>
            </p:nvSpPr>
            <p:spPr>
              <a:xfrm rot="19352409">
                <a:off x="5359057" y="4546277"/>
                <a:ext cx="415510"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rot="2647766">
                <a:off x="4881374" y="4529189"/>
                <a:ext cx="413521" cy="86392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rapezoid 102"/>
              <p:cNvSpPr/>
              <p:nvPr/>
            </p:nvSpPr>
            <p:spPr>
              <a:xfrm rot="20169292">
                <a:off x="5310934" y="1959817"/>
                <a:ext cx="887382" cy="1541003"/>
              </a:xfrm>
              <a:prstGeom prst="trapezoid">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rapezoid 103"/>
              <p:cNvSpPr/>
              <p:nvPr/>
            </p:nvSpPr>
            <p:spPr>
              <a:xfrm rot="1790291">
                <a:off x="4342377" y="1909327"/>
                <a:ext cx="887382" cy="1541003"/>
              </a:xfrm>
              <a:prstGeom prst="trapezoid">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rapezoid 104"/>
              <p:cNvSpPr/>
              <p:nvPr/>
            </p:nvSpPr>
            <p:spPr>
              <a:xfrm>
                <a:off x="4603430" y="2158122"/>
                <a:ext cx="1323835" cy="2815613"/>
              </a:xfrm>
              <a:prstGeom prst="trapezoid">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p:cNvSpPr/>
              <p:nvPr/>
            </p:nvSpPr>
            <p:spPr>
              <a:xfrm>
                <a:off x="4905429" y="1677140"/>
                <a:ext cx="651575" cy="84912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a:off x="4603430" y="685570"/>
                <a:ext cx="1261779" cy="161457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ound Diagonal Corner Rectangle 107"/>
              <p:cNvSpPr/>
              <p:nvPr/>
            </p:nvSpPr>
            <p:spPr>
              <a:xfrm rot="5773116">
                <a:off x="5105400" y="533400"/>
                <a:ext cx="914400" cy="914400"/>
              </a:xfrm>
              <a:prstGeom prst="round2DiagRect">
                <a:avLst>
                  <a:gd name="adj1" fmla="val 50000"/>
                  <a:gd name="adj2" fmla="val 0"/>
                </a:avLst>
              </a:prstGeom>
              <a:solidFill>
                <a:srgbClr val="AB8E1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ound Diagonal Corner Rectangle 108"/>
              <p:cNvSpPr/>
              <p:nvPr/>
            </p:nvSpPr>
            <p:spPr>
              <a:xfrm rot="20435048">
                <a:off x="4400769" y="590770"/>
                <a:ext cx="914400" cy="914400"/>
              </a:xfrm>
              <a:prstGeom prst="round2DiagRect">
                <a:avLst>
                  <a:gd name="adj1" fmla="val 50000"/>
                  <a:gd name="adj2" fmla="val 0"/>
                </a:avLst>
              </a:prstGeom>
              <a:solidFill>
                <a:srgbClr val="AB8E1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p:nvPr/>
            </p:nvSpPr>
            <p:spPr>
              <a:xfrm>
                <a:off x="4648200" y="533400"/>
                <a:ext cx="1066800" cy="685800"/>
              </a:xfrm>
              <a:prstGeom prst="ellipse">
                <a:avLst/>
              </a:prstGeom>
              <a:solidFill>
                <a:srgbClr val="AB8E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120"/>
            <p:cNvGrpSpPr/>
            <p:nvPr/>
          </p:nvGrpSpPr>
          <p:grpSpPr>
            <a:xfrm>
              <a:off x="1752600" y="4648200"/>
              <a:ext cx="1065109" cy="1780674"/>
              <a:chOff x="638812" y="685800"/>
              <a:chExt cx="2398468" cy="4876800"/>
            </a:xfrm>
          </p:grpSpPr>
          <p:sp>
            <p:nvSpPr>
              <p:cNvPr id="73" name="Cloud 72"/>
              <p:cNvSpPr/>
              <p:nvPr/>
            </p:nvSpPr>
            <p:spPr>
              <a:xfrm>
                <a:off x="914400" y="685800"/>
                <a:ext cx="1828800" cy="1524000"/>
              </a:xfrm>
              <a:prstGeom prst="cloud">
                <a:avLst/>
              </a:prstGeom>
              <a:solidFill>
                <a:srgbClr val="AB6F1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rot="19671902">
                <a:off x="2490686" y="3048161"/>
                <a:ext cx="546594" cy="87721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rot="2647766">
                <a:off x="638812" y="2934390"/>
                <a:ext cx="479515" cy="87721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rot="19352409">
                <a:off x="1961302" y="4685386"/>
                <a:ext cx="443210"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rot="2647766">
                <a:off x="1451774" y="4668035"/>
                <a:ext cx="441089" cy="87721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rapezoid 77"/>
              <p:cNvSpPr/>
              <p:nvPr/>
            </p:nvSpPr>
            <p:spPr>
              <a:xfrm rot="20169292">
                <a:off x="1909971" y="2059134"/>
                <a:ext cx="946541" cy="1564711"/>
              </a:xfrm>
              <a:prstGeom prst="trapezoid">
                <a:avLst/>
              </a:prstGeom>
              <a:solidFill>
                <a:srgbClr val="E7C5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rapezoid 78"/>
              <p:cNvSpPr/>
              <p:nvPr/>
            </p:nvSpPr>
            <p:spPr>
              <a:xfrm rot="1790291">
                <a:off x="876844" y="2007867"/>
                <a:ext cx="946541" cy="1564711"/>
              </a:xfrm>
              <a:prstGeom prst="trapezoid">
                <a:avLst/>
              </a:prstGeom>
              <a:solidFill>
                <a:srgbClr val="E7C5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rapezoid 79"/>
              <p:cNvSpPr/>
              <p:nvPr/>
            </p:nvSpPr>
            <p:spPr>
              <a:xfrm>
                <a:off x="1155300" y="2260490"/>
                <a:ext cx="1412091" cy="2858930"/>
              </a:xfrm>
              <a:prstGeom prst="trapezoid">
                <a:avLst/>
              </a:prstGeom>
              <a:solidFill>
                <a:srgbClr val="E7C5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1477432" y="1772108"/>
                <a:ext cx="695013" cy="86218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1155300" y="765284"/>
                <a:ext cx="1345898" cy="163941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61"/>
            <p:cNvGrpSpPr/>
            <p:nvPr/>
          </p:nvGrpSpPr>
          <p:grpSpPr>
            <a:xfrm>
              <a:off x="3200400" y="4267200"/>
              <a:ext cx="871917" cy="2112336"/>
              <a:chOff x="4796444" y="836392"/>
              <a:chExt cx="1380536" cy="3344532"/>
            </a:xfrm>
          </p:grpSpPr>
          <p:sp>
            <p:nvSpPr>
              <p:cNvPr id="29" name="Oval 28"/>
              <p:cNvSpPr/>
              <p:nvPr/>
            </p:nvSpPr>
            <p:spPr>
              <a:xfrm rot="19671902">
                <a:off x="5788292" y="2538865"/>
                <a:ext cx="388688"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rot="2647766">
                <a:off x="4796444" y="2491396"/>
                <a:ext cx="388688"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rot="19352409">
                <a:off x="5561730" y="3597557"/>
                <a:ext cx="250930"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rot="2647766">
                <a:off x="5273253" y="3586018"/>
                <a:ext cx="249729" cy="5833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rapezoid 32"/>
              <p:cNvSpPr/>
              <p:nvPr/>
            </p:nvSpPr>
            <p:spPr>
              <a:xfrm rot="20169292">
                <a:off x="5532668" y="1851040"/>
                <a:ext cx="535898" cy="1040568"/>
              </a:xfrm>
              <a:prstGeom prst="trapezoid">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rapezoid 33"/>
              <p:cNvSpPr/>
              <p:nvPr/>
            </p:nvSpPr>
            <p:spPr>
              <a:xfrm rot="1790291">
                <a:off x="4947748" y="1816946"/>
                <a:ext cx="535898" cy="1040568"/>
              </a:xfrm>
              <a:prstGeom prst="trapezoid">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rapezoid 34"/>
              <p:cNvSpPr/>
              <p:nvPr/>
            </p:nvSpPr>
            <p:spPr>
              <a:xfrm>
                <a:off x="5105400" y="1984946"/>
                <a:ext cx="799476" cy="1901253"/>
              </a:xfrm>
              <a:prstGeom prst="trapezoid">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5287780" y="1660161"/>
                <a:ext cx="393492" cy="57337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5105400" y="990600"/>
                <a:ext cx="762000" cy="109024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 Diagonal Corner Rectangle 37"/>
              <p:cNvSpPr/>
              <p:nvPr/>
            </p:nvSpPr>
            <p:spPr>
              <a:xfrm rot="1236535">
                <a:off x="5067163" y="836392"/>
                <a:ext cx="436755" cy="503473"/>
              </a:xfrm>
              <a:prstGeom prst="round2DiagRect">
                <a:avLst>
                  <a:gd name="adj1" fmla="val 50000"/>
                  <a:gd name="adj2" fmla="val 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 Diagonal Corner Rectangle 38"/>
              <p:cNvSpPr/>
              <p:nvPr/>
            </p:nvSpPr>
            <p:spPr>
              <a:xfrm rot="5076663">
                <a:off x="5462955" y="903719"/>
                <a:ext cx="436755" cy="503473"/>
              </a:xfrm>
              <a:prstGeom prst="round2DiagRect">
                <a:avLst>
                  <a:gd name="adj1" fmla="val 50000"/>
                  <a:gd name="adj2" fmla="val 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5257800" y="914400"/>
                <a:ext cx="381000" cy="3810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3" name="TextBox 112"/>
          <p:cNvSpPr txBox="1"/>
          <p:nvPr/>
        </p:nvSpPr>
        <p:spPr>
          <a:xfrm>
            <a:off x="2362200" y="1143000"/>
            <a:ext cx="3657600" cy="923330"/>
          </a:xfrm>
          <a:prstGeom prst="rect">
            <a:avLst/>
          </a:prstGeom>
          <a:noFill/>
        </p:spPr>
        <p:txBody>
          <a:bodyPr wrap="square" rtlCol="0">
            <a:spAutoFit/>
          </a:bodyPr>
          <a:lstStyle/>
          <a:p>
            <a:r>
              <a:rPr lang="en-US" dirty="0">
                <a:solidFill>
                  <a:schemeClr val="bg1"/>
                </a:solidFill>
              </a:rPr>
              <a:t>The </a:t>
            </a:r>
            <a:r>
              <a:rPr lang="en-US" dirty="0" err="1">
                <a:solidFill>
                  <a:schemeClr val="bg1"/>
                </a:solidFill>
              </a:rPr>
              <a:t>Zoramites</a:t>
            </a:r>
            <a:r>
              <a:rPr lang="en-US" dirty="0">
                <a:solidFill>
                  <a:schemeClr val="bg1"/>
                </a:solidFill>
              </a:rPr>
              <a:t> were angry with the people of Ammon and began to ally with the Lamanites</a:t>
            </a:r>
          </a:p>
        </p:txBody>
      </p:sp>
      <p:sp>
        <p:nvSpPr>
          <p:cNvPr id="114" name="TextBox 113"/>
          <p:cNvSpPr txBox="1"/>
          <p:nvPr/>
        </p:nvSpPr>
        <p:spPr>
          <a:xfrm>
            <a:off x="6248400" y="1828800"/>
            <a:ext cx="3657600" cy="1477328"/>
          </a:xfrm>
          <a:prstGeom prst="rect">
            <a:avLst/>
          </a:prstGeom>
          <a:noFill/>
        </p:spPr>
        <p:txBody>
          <a:bodyPr wrap="square" rtlCol="0">
            <a:spAutoFit/>
          </a:bodyPr>
          <a:lstStyle/>
          <a:p>
            <a:r>
              <a:rPr lang="en-US" dirty="0">
                <a:solidFill>
                  <a:schemeClr val="bg1"/>
                </a:solidFill>
              </a:rPr>
              <a:t>The </a:t>
            </a:r>
            <a:r>
              <a:rPr lang="en-US" dirty="0" err="1">
                <a:solidFill>
                  <a:schemeClr val="bg1"/>
                </a:solidFill>
              </a:rPr>
              <a:t>Zoramites</a:t>
            </a:r>
            <a:r>
              <a:rPr lang="en-US" dirty="0">
                <a:solidFill>
                  <a:schemeClr val="bg1"/>
                </a:solidFill>
              </a:rPr>
              <a:t> and Lamanites began to make preparations of war</a:t>
            </a:r>
          </a:p>
          <a:p>
            <a:endParaRPr lang="en-US" dirty="0">
              <a:solidFill>
                <a:schemeClr val="bg1"/>
              </a:solidFill>
            </a:endParaRPr>
          </a:p>
          <a:p>
            <a:r>
              <a:rPr lang="en-US" dirty="0">
                <a:solidFill>
                  <a:schemeClr val="bg1"/>
                </a:solidFill>
              </a:rPr>
              <a:t>The end of the 17</a:t>
            </a:r>
            <a:r>
              <a:rPr lang="en-US" baseline="30000" dirty="0">
                <a:solidFill>
                  <a:schemeClr val="bg1"/>
                </a:solidFill>
              </a:rPr>
              <a:t>th</a:t>
            </a:r>
            <a:r>
              <a:rPr lang="en-US" dirty="0">
                <a:solidFill>
                  <a:schemeClr val="bg1"/>
                </a:solidFill>
              </a:rPr>
              <a:t> year of the reign of the judges</a:t>
            </a:r>
          </a:p>
        </p:txBody>
      </p:sp>
      <p:sp>
        <p:nvSpPr>
          <p:cNvPr id="97" name="TextBox 96"/>
          <p:cNvSpPr txBox="1"/>
          <p:nvPr/>
        </p:nvSpPr>
        <p:spPr>
          <a:xfrm>
            <a:off x="2133600" y="3048000"/>
            <a:ext cx="3657600" cy="923330"/>
          </a:xfrm>
          <a:prstGeom prst="rect">
            <a:avLst/>
          </a:prstGeom>
          <a:noFill/>
        </p:spPr>
        <p:txBody>
          <a:bodyPr wrap="square" rtlCol="0">
            <a:spAutoFit/>
          </a:bodyPr>
          <a:lstStyle/>
          <a:p>
            <a:r>
              <a:rPr lang="en-US" dirty="0">
                <a:solidFill>
                  <a:schemeClr val="bg1"/>
                </a:solidFill>
              </a:rPr>
              <a:t>Alma, Ammon, and their brethren and </a:t>
            </a:r>
            <a:r>
              <a:rPr lang="en-US" dirty="0" err="1">
                <a:solidFill>
                  <a:schemeClr val="bg1"/>
                </a:solidFill>
              </a:rPr>
              <a:t>Shiblon</a:t>
            </a:r>
            <a:r>
              <a:rPr lang="en-US" dirty="0">
                <a:solidFill>
                  <a:schemeClr val="bg1"/>
                </a:solidFill>
              </a:rPr>
              <a:t> and </a:t>
            </a:r>
            <a:r>
              <a:rPr lang="en-US" dirty="0" err="1">
                <a:solidFill>
                  <a:schemeClr val="bg1"/>
                </a:solidFill>
              </a:rPr>
              <a:t>Corianton</a:t>
            </a:r>
            <a:r>
              <a:rPr lang="en-US" dirty="0">
                <a:solidFill>
                  <a:schemeClr val="bg1"/>
                </a:solidFill>
              </a:rPr>
              <a:t> returned to the land of Zarahemla</a:t>
            </a:r>
          </a:p>
        </p:txBody>
      </p:sp>
      <p:sp>
        <p:nvSpPr>
          <p:cNvPr id="111" name="TextBox 110"/>
          <p:cNvSpPr txBox="1"/>
          <p:nvPr/>
        </p:nvSpPr>
        <p:spPr>
          <a:xfrm>
            <a:off x="6172200" y="4495800"/>
            <a:ext cx="3657600" cy="1754326"/>
          </a:xfrm>
          <a:prstGeom prst="rect">
            <a:avLst/>
          </a:prstGeom>
          <a:noFill/>
        </p:spPr>
        <p:txBody>
          <a:bodyPr wrap="square" rtlCol="0">
            <a:spAutoFit/>
          </a:bodyPr>
          <a:lstStyle/>
          <a:p>
            <a:r>
              <a:rPr lang="en-US" dirty="0">
                <a:solidFill>
                  <a:schemeClr val="bg1"/>
                </a:solidFill>
              </a:rPr>
              <a:t>The righteous </a:t>
            </a:r>
            <a:r>
              <a:rPr lang="en-US" dirty="0" err="1">
                <a:solidFill>
                  <a:schemeClr val="bg1"/>
                </a:solidFill>
              </a:rPr>
              <a:t>Zoramites</a:t>
            </a:r>
            <a:r>
              <a:rPr lang="en-US" dirty="0">
                <a:solidFill>
                  <a:schemeClr val="bg1"/>
                </a:solidFill>
              </a:rPr>
              <a:t> in the land of </a:t>
            </a:r>
            <a:r>
              <a:rPr lang="en-US" dirty="0" err="1">
                <a:solidFill>
                  <a:schemeClr val="bg1"/>
                </a:solidFill>
              </a:rPr>
              <a:t>Jershon</a:t>
            </a:r>
            <a:r>
              <a:rPr lang="en-US" dirty="0">
                <a:solidFill>
                  <a:schemeClr val="bg1"/>
                </a:solidFill>
              </a:rPr>
              <a:t> began to take up arms for battle</a:t>
            </a:r>
          </a:p>
          <a:p>
            <a:endParaRPr lang="en-US" dirty="0">
              <a:solidFill>
                <a:schemeClr val="bg1"/>
              </a:solidFill>
            </a:endParaRPr>
          </a:p>
          <a:p>
            <a:r>
              <a:rPr lang="en-US" dirty="0">
                <a:solidFill>
                  <a:schemeClr val="bg1"/>
                </a:solidFill>
              </a:rPr>
              <a:t>The battle commenced in the 18</a:t>
            </a:r>
            <a:r>
              <a:rPr lang="en-US" baseline="30000" dirty="0">
                <a:solidFill>
                  <a:schemeClr val="bg1"/>
                </a:solidFill>
              </a:rPr>
              <a:t>th</a:t>
            </a:r>
            <a:r>
              <a:rPr lang="en-US" dirty="0">
                <a:solidFill>
                  <a:schemeClr val="bg1"/>
                </a:solidFill>
              </a:rPr>
              <a:t> year of the reign of the judges</a:t>
            </a:r>
          </a:p>
        </p:txBody>
      </p:sp>
      <p:grpSp>
        <p:nvGrpSpPr>
          <p:cNvPr id="112" name="Group 111"/>
          <p:cNvGrpSpPr/>
          <p:nvPr/>
        </p:nvGrpSpPr>
        <p:grpSpPr>
          <a:xfrm rot="5400000" flipH="1">
            <a:off x="3738563" y="452438"/>
            <a:ext cx="533400" cy="4200525"/>
            <a:chOff x="990600" y="457200"/>
            <a:chExt cx="609600" cy="4800600"/>
          </a:xfrm>
        </p:grpSpPr>
        <p:sp>
          <p:nvSpPr>
            <p:cNvPr id="115" name="Isosceles Triangle 114"/>
            <p:cNvSpPr/>
            <p:nvPr/>
          </p:nvSpPr>
          <p:spPr>
            <a:xfrm>
              <a:off x="1143000" y="457200"/>
              <a:ext cx="304800" cy="1600200"/>
            </a:xfrm>
            <a:prstGeom prst="triangl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p:cNvSpPr/>
            <p:nvPr/>
          </p:nvSpPr>
          <p:spPr>
            <a:xfrm>
              <a:off x="1143000" y="1981200"/>
              <a:ext cx="304800" cy="3276600"/>
            </a:xfrm>
            <a:prstGeom prst="rect">
              <a:avLst/>
            </a:prstGeom>
            <a:solidFill>
              <a:srgbClr val="E3CAA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Multiply 116"/>
            <p:cNvSpPr/>
            <p:nvPr/>
          </p:nvSpPr>
          <p:spPr>
            <a:xfrm>
              <a:off x="990600" y="1828800"/>
              <a:ext cx="609600" cy="457200"/>
            </a:xfrm>
            <a:prstGeom prst="mathMultiply">
              <a:avLst/>
            </a:prstGeom>
            <a:solidFill>
              <a:srgbClr val="CA9B6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17"/>
          <p:cNvGrpSpPr/>
          <p:nvPr/>
        </p:nvGrpSpPr>
        <p:grpSpPr>
          <a:xfrm flipH="1">
            <a:off x="5638800" y="1371601"/>
            <a:ext cx="533400" cy="5086351"/>
            <a:chOff x="2286000" y="1349828"/>
            <a:chExt cx="609600" cy="5812972"/>
          </a:xfrm>
        </p:grpSpPr>
        <p:sp>
          <p:nvSpPr>
            <p:cNvPr id="119" name="Pentagon 118"/>
            <p:cNvSpPr/>
            <p:nvPr/>
          </p:nvSpPr>
          <p:spPr>
            <a:xfrm rot="16200000">
              <a:off x="613561" y="3241961"/>
              <a:ext cx="3962400" cy="178133"/>
            </a:xfrm>
            <a:prstGeom prst="homePlat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119"/>
            <p:cNvSpPr/>
            <p:nvPr/>
          </p:nvSpPr>
          <p:spPr>
            <a:xfrm>
              <a:off x="2438400" y="5791200"/>
              <a:ext cx="304800" cy="1371600"/>
            </a:xfrm>
            <a:prstGeom prst="rect">
              <a:avLst/>
            </a:prstGeom>
            <a:solidFill>
              <a:srgbClr val="BD834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Cross 120"/>
            <p:cNvSpPr/>
            <p:nvPr/>
          </p:nvSpPr>
          <p:spPr>
            <a:xfrm>
              <a:off x="2286000" y="5181600"/>
              <a:ext cx="609600" cy="609600"/>
            </a:xfrm>
            <a:prstGeom prst="plus">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Donut 121"/>
            <p:cNvSpPr/>
            <p:nvPr/>
          </p:nvSpPr>
          <p:spPr>
            <a:xfrm>
              <a:off x="2362200" y="5257800"/>
              <a:ext cx="457200" cy="457200"/>
            </a:xfrm>
            <a:prstGeom prst="donu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3" name="Donut 122"/>
            <p:cNvSpPr/>
            <p:nvPr/>
          </p:nvSpPr>
          <p:spPr>
            <a:xfrm>
              <a:off x="2438400" y="5105400"/>
              <a:ext cx="292925" cy="292925"/>
            </a:xfrm>
            <a:prstGeom prst="donu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24" name="Group 123"/>
          <p:cNvGrpSpPr/>
          <p:nvPr/>
        </p:nvGrpSpPr>
        <p:grpSpPr>
          <a:xfrm flipH="1">
            <a:off x="7772400" y="3657600"/>
            <a:ext cx="3215292" cy="754206"/>
            <a:chOff x="2472996" y="3238383"/>
            <a:chExt cx="3454774" cy="1178736"/>
          </a:xfrm>
        </p:grpSpPr>
        <p:grpSp>
          <p:nvGrpSpPr>
            <p:cNvPr id="125" name="Group 3"/>
            <p:cNvGrpSpPr/>
            <p:nvPr/>
          </p:nvGrpSpPr>
          <p:grpSpPr>
            <a:xfrm rot="3144446">
              <a:off x="3680655" y="2170004"/>
              <a:ext cx="1039456" cy="3454774"/>
              <a:chOff x="1524000" y="838200"/>
              <a:chExt cx="685800" cy="2819400"/>
            </a:xfrm>
          </p:grpSpPr>
          <p:sp>
            <p:nvSpPr>
              <p:cNvPr id="129" name="Moon 128"/>
              <p:cNvSpPr/>
              <p:nvPr/>
            </p:nvSpPr>
            <p:spPr>
              <a:xfrm>
                <a:off x="1524000" y="838200"/>
                <a:ext cx="685800" cy="2819400"/>
              </a:xfrm>
              <a:prstGeom prst="moon">
                <a:avLst>
                  <a:gd name="adj" fmla="val 56033"/>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0" name="Straight Connector 129"/>
              <p:cNvCxnSpPr>
                <a:stCxn id="129" idx="0"/>
                <a:endCxn id="129" idx="2"/>
              </p:cNvCxnSpPr>
              <p:nvPr/>
            </p:nvCxnSpPr>
            <p:spPr>
              <a:xfrm rot="16200000" flipH="1">
                <a:off x="800100" y="2247900"/>
                <a:ext cx="2819400" cy="0"/>
              </a:xfrm>
              <a:prstGeom prst="line">
                <a:avLst/>
              </a:prstGeom>
              <a:ln cmpd="sng">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6" name="Rounded Rectangle 125"/>
            <p:cNvSpPr/>
            <p:nvPr/>
          </p:nvSpPr>
          <p:spPr>
            <a:xfrm rot="8629785">
              <a:off x="4158223" y="3238383"/>
              <a:ext cx="262597" cy="598061"/>
            </a:xfrm>
            <a:prstGeom prst="roundRect">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ounded Rectangle 126"/>
            <p:cNvSpPr/>
            <p:nvPr/>
          </p:nvSpPr>
          <p:spPr>
            <a:xfrm rot="8629785">
              <a:off x="3976735" y="3375620"/>
              <a:ext cx="276127" cy="655202"/>
            </a:xfrm>
            <a:prstGeom prst="roundRect">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ounded Rectangle 127"/>
            <p:cNvSpPr/>
            <p:nvPr/>
          </p:nvSpPr>
          <p:spPr>
            <a:xfrm rot="8629785">
              <a:off x="3843325" y="3584310"/>
              <a:ext cx="214614" cy="610229"/>
            </a:xfrm>
            <a:prstGeom prst="roundRect">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904389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4"/>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112"/>
                                        </p:tgtEl>
                                        <p:attrNameLst>
                                          <p:attrName>style.visibility</p:attrName>
                                        </p:attrNameLst>
                                      </p:cBhvr>
                                      <p:to>
                                        <p:strVal val="visible"/>
                                      </p:to>
                                    </p:set>
                                    <p:animEffect transition="in" filter="fade">
                                      <p:cBhvr>
                                        <p:cTn id="13" dur="2000"/>
                                        <p:tgtEl>
                                          <p:spTgt spid="112"/>
                                        </p:tgtEl>
                                      </p:cBhvr>
                                    </p:animEffect>
                                  </p:childTnLst>
                                </p:cTn>
                              </p:par>
                              <p:par>
                                <p:cTn id="14" presetID="10" presetClass="entr" presetSubtype="0" fill="hold" nodeType="withEffect">
                                  <p:stCondLst>
                                    <p:cond delay="0"/>
                                  </p:stCondLst>
                                  <p:childTnLst>
                                    <p:set>
                                      <p:cBhvr>
                                        <p:cTn id="15" dur="1" fill="hold">
                                          <p:stCondLst>
                                            <p:cond delay="0"/>
                                          </p:stCondLst>
                                        </p:cTn>
                                        <p:tgtEl>
                                          <p:spTgt spid="118"/>
                                        </p:tgtEl>
                                        <p:attrNameLst>
                                          <p:attrName>style.visibility</p:attrName>
                                        </p:attrNameLst>
                                      </p:cBhvr>
                                      <p:to>
                                        <p:strVal val="visible"/>
                                      </p:to>
                                    </p:set>
                                    <p:animEffect transition="in" filter="fade">
                                      <p:cBhvr>
                                        <p:cTn id="16" dur="2000"/>
                                        <p:tgtEl>
                                          <p:spTgt spid="118"/>
                                        </p:tgtEl>
                                      </p:cBhvr>
                                    </p:animEffect>
                                  </p:childTnLst>
                                </p:cTn>
                              </p:par>
                              <p:par>
                                <p:cTn id="17" presetID="10" presetClass="entr" presetSubtype="0" fill="hold" nodeType="withEffect">
                                  <p:stCondLst>
                                    <p:cond delay="0"/>
                                  </p:stCondLst>
                                  <p:childTnLst>
                                    <p:set>
                                      <p:cBhvr>
                                        <p:cTn id="18" dur="1" fill="hold">
                                          <p:stCondLst>
                                            <p:cond delay="0"/>
                                          </p:stCondLst>
                                        </p:cTn>
                                        <p:tgtEl>
                                          <p:spTgt spid="124"/>
                                        </p:tgtEl>
                                        <p:attrNameLst>
                                          <p:attrName>style.visibility</p:attrName>
                                        </p:attrNameLst>
                                      </p:cBhvr>
                                      <p:to>
                                        <p:strVal val="visible"/>
                                      </p:to>
                                    </p:set>
                                    <p:animEffect transition="in" filter="fade">
                                      <p:cBhvr>
                                        <p:cTn id="19" dur="2000"/>
                                        <p:tgtEl>
                                          <p:spTgt spid="124"/>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97"/>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 grpId="0"/>
      <p:bldP spid="114" grpId="0"/>
      <p:bldP spid="97" grpId="0"/>
      <p:bldP spid="1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B06BB8A-ECE0-46DD-B779-80CAC531118A}"/>
              </a:ext>
            </a:extLst>
          </p:cNvPr>
          <p:cNvGrpSpPr/>
          <p:nvPr/>
        </p:nvGrpSpPr>
        <p:grpSpPr>
          <a:xfrm>
            <a:off x="-1" y="0"/>
            <a:ext cx="12192001" cy="6858002"/>
            <a:chOff x="-1" y="0"/>
            <a:chExt cx="12192001" cy="6858002"/>
          </a:xfrm>
        </p:grpSpPr>
        <p:sp>
          <p:nvSpPr>
            <p:cNvPr id="6" name="Rectangle 5">
              <a:extLst>
                <a:ext uri="{FF2B5EF4-FFF2-40B4-BE49-F238E27FC236}">
                  <a16:creationId xmlns:a16="http://schemas.microsoft.com/office/drawing/2014/main" id="{CFD49D8E-C12C-4D53-86D6-E12C755481FD}"/>
                </a:ext>
              </a:extLst>
            </p:cNvPr>
            <p:cNvSpPr/>
            <p:nvPr/>
          </p:nvSpPr>
          <p:spPr>
            <a:xfrm>
              <a:off x="0" y="0"/>
              <a:ext cx="12192000" cy="6858000"/>
            </a:xfrm>
            <a:prstGeom prst="rect">
              <a:avLst/>
            </a:prstGeom>
            <a:gradFill flip="none" rotWithShape="1">
              <a:gsLst>
                <a:gs pos="21000">
                  <a:schemeClr val="accent4">
                    <a:lumMod val="0"/>
                    <a:lumOff val="100000"/>
                  </a:schemeClr>
                </a:gs>
                <a:gs pos="69000">
                  <a:schemeClr val="tx2">
                    <a:lumMod val="75000"/>
                  </a:schemeClr>
                </a:gs>
                <a:gs pos="45000">
                  <a:srgbClr val="4A2466"/>
                </a:gs>
                <a:gs pos="92000">
                  <a:srgbClr val="333300"/>
                </a:gs>
              </a:gsLst>
              <a:path path="circle">
                <a:fillToRect l="50000" t="-80000" r="50000" b="18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BF59A1B5-C93A-4A61-B7B7-0988A98A3CD2}"/>
                </a:ext>
              </a:extLst>
            </p:cNvPr>
            <p:cNvSpPr txBox="1"/>
            <p:nvPr/>
          </p:nvSpPr>
          <p:spPr>
            <a:xfrm rot="5400000">
              <a:off x="-3136614" y="3136613"/>
              <a:ext cx="6858002" cy="584775"/>
            </a:xfrm>
            <a:prstGeom prst="rect">
              <a:avLst/>
            </a:prstGeom>
            <a:noFill/>
          </p:spPr>
          <p:txBody>
            <a:bodyPr wrap="square" rtlCol="0">
              <a:spAutoFit/>
            </a:bodyPr>
            <a:lstStyle/>
            <a:p>
              <a:pPr algn="ctr"/>
              <a:r>
                <a:rPr lang="en-US" sz="3200" dirty="0" err="1">
                  <a:solidFill>
                    <a:schemeClr val="accent5">
                      <a:lumMod val="50000"/>
                    </a:schemeClr>
                  </a:solidFill>
                  <a:latin typeface="Wingdings" pitchFamily="2" charset="2"/>
                </a:rPr>
                <a:t>aiaiaiaiaiaiaiaia</a:t>
              </a:r>
              <a:endParaRPr lang="en-US" sz="3200" dirty="0">
                <a:solidFill>
                  <a:schemeClr val="accent5">
                    <a:lumMod val="50000"/>
                  </a:schemeClr>
                </a:solidFill>
                <a:latin typeface="Wingdings" pitchFamily="2" charset="2"/>
              </a:endParaRPr>
            </a:p>
          </p:txBody>
        </p:sp>
        <p:sp>
          <p:nvSpPr>
            <p:cNvPr id="8" name="TextBox 7">
              <a:extLst>
                <a:ext uri="{FF2B5EF4-FFF2-40B4-BE49-F238E27FC236}">
                  <a16:creationId xmlns:a16="http://schemas.microsoft.com/office/drawing/2014/main" id="{4CF87E88-A07F-423F-BA5B-D4C83C1985F5}"/>
                </a:ext>
              </a:extLst>
            </p:cNvPr>
            <p:cNvSpPr txBox="1"/>
            <p:nvPr/>
          </p:nvSpPr>
          <p:spPr>
            <a:xfrm rot="5400000">
              <a:off x="8470611" y="3136613"/>
              <a:ext cx="6858002" cy="584775"/>
            </a:xfrm>
            <a:prstGeom prst="rect">
              <a:avLst/>
            </a:prstGeom>
            <a:noFill/>
          </p:spPr>
          <p:txBody>
            <a:bodyPr wrap="square" rtlCol="0">
              <a:spAutoFit/>
            </a:bodyPr>
            <a:lstStyle/>
            <a:p>
              <a:pPr algn="ctr"/>
              <a:r>
                <a:rPr lang="en-US" sz="3200" dirty="0" err="1">
                  <a:solidFill>
                    <a:schemeClr val="accent5">
                      <a:lumMod val="50000"/>
                    </a:schemeClr>
                  </a:solidFill>
                  <a:latin typeface="Wingdings" pitchFamily="2" charset="2"/>
                </a:rPr>
                <a:t>aiaiaiaiaiaiaiaia</a:t>
              </a:r>
              <a:endParaRPr lang="en-US" sz="3200" dirty="0">
                <a:solidFill>
                  <a:schemeClr val="accent5">
                    <a:lumMod val="50000"/>
                  </a:schemeClr>
                </a:solidFill>
                <a:latin typeface="Wingdings" pitchFamily="2" charset="2"/>
              </a:endParaRPr>
            </a:p>
          </p:txBody>
        </p:sp>
      </p:grpSp>
      <p:sp>
        <p:nvSpPr>
          <p:cNvPr id="4" name="TextBox 3"/>
          <p:cNvSpPr txBox="1"/>
          <p:nvPr/>
        </p:nvSpPr>
        <p:spPr>
          <a:xfrm>
            <a:off x="653142" y="119743"/>
            <a:ext cx="10232571" cy="5632311"/>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endParaRPr lang="en-US" i="1" dirty="0">
              <a:solidFill>
                <a:srgbClr val="FFFF00"/>
              </a:solidFill>
            </a:endParaRPr>
          </a:p>
          <a:p>
            <a:r>
              <a:rPr lang="en-US" dirty="0">
                <a:solidFill>
                  <a:schemeClr val="bg1"/>
                </a:solidFill>
              </a:rPr>
              <a:t>Student Manual Religion 121-122 Book of Mormon pg. 301-302</a:t>
            </a:r>
          </a:p>
          <a:p>
            <a:endParaRPr lang="en-US" i="1" dirty="0">
              <a:solidFill>
                <a:schemeClr val="bg1"/>
              </a:solidFill>
            </a:endParaRPr>
          </a:p>
          <a:p>
            <a:r>
              <a:rPr lang="en-US" dirty="0">
                <a:solidFill>
                  <a:schemeClr val="bg1"/>
                </a:solidFill>
              </a:rPr>
              <a:t>Reuben Clark Jr. </a:t>
            </a:r>
            <a:r>
              <a:rPr lang="en-US" i="1" dirty="0">
                <a:solidFill>
                  <a:schemeClr val="bg1"/>
                </a:solidFill>
              </a:rPr>
              <a:t>Church News</a:t>
            </a:r>
            <a:r>
              <a:rPr lang="en-US" dirty="0">
                <a:solidFill>
                  <a:schemeClr val="bg1"/>
                </a:solidFill>
              </a:rPr>
              <a:t>, 24 Dec 1960 pg. 15</a:t>
            </a:r>
            <a:r>
              <a:rPr lang="en-US" i="1" dirty="0">
                <a:solidFill>
                  <a:schemeClr val="bg1"/>
                </a:solidFill>
              </a:rPr>
              <a:t> </a:t>
            </a:r>
          </a:p>
          <a:p>
            <a:endParaRPr lang="en-US" i="1" dirty="0">
              <a:solidFill>
                <a:schemeClr val="bg1"/>
              </a:solidFill>
            </a:endParaRPr>
          </a:p>
          <a:p>
            <a:r>
              <a:rPr lang="en-US" dirty="0">
                <a:solidFill>
                  <a:schemeClr val="bg1"/>
                </a:solidFill>
              </a:rPr>
              <a:t>Bruce R. </a:t>
            </a:r>
            <a:r>
              <a:rPr lang="en-US" dirty="0" err="1">
                <a:solidFill>
                  <a:schemeClr val="bg1"/>
                </a:solidFill>
              </a:rPr>
              <a:t>McConkie</a:t>
            </a:r>
            <a:r>
              <a:rPr lang="en-US" dirty="0">
                <a:solidFill>
                  <a:schemeClr val="bg1"/>
                </a:solidFill>
              </a:rPr>
              <a:t> </a:t>
            </a:r>
            <a:r>
              <a:rPr lang="en-US" i="1" dirty="0">
                <a:solidFill>
                  <a:schemeClr val="bg1"/>
                </a:solidFill>
              </a:rPr>
              <a:t>Mormon Doctrine </a:t>
            </a:r>
            <a:r>
              <a:rPr lang="en-US" dirty="0">
                <a:solidFill>
                  <a:schemeClr val="bg1"/>
                </a:solidFill>
              </a:rPr>
              <a:t>pg. 64</a:t>
            </a:r>
          </a:p>
          <a:p>
            <a:endParaRPr lang="en-US" i="1" dirty="0">
              <a:solidFill>
                <a:schemeClr val="bg1"/>
              </a:solidFill>
            </a:endParaRPr>
          </a:p>
          <a:p>
            <a:r>
              <a:rPr lang="en-US" dirty="0">
                <a:solidFill>
                  <a:schemeClr val="bg1"/>
                </a:solidFill>
              </a:rPr>
              <a:t>Joseph Fielding </a:t>
            </a:r>
            <a:r>
              <a:rPr lang="en-US" dirty="0" err="1">
                <a:solidFill>
                  <a:schemeClr val="bg1"/>
                </a:solidFill>
              </a:rPr>
              <a:t>McConkie</a:t>
            </a:r>
            <a:r>
              <a:rPr lang="en-US" dirty="0">
                <a:solidFill>
                  <a:schemeClr val="bg1"/>
                </a:solidFill>
              </a:rPr>
              <a:t> and Robert L. Millet </a:t>
            </a:r>
            <a:r>
              <a:rPr lang="en-US" i="1" dirty="0">
                <a:solidFill>
                  <a:schemeClr val="bg1"/>
                </a:solidFill>
              </a:rPr>
              <a:t>Doctrinal Commentary on the Book of Mormon</a:t>
            </a:r>
            <a:r>
              <a:rPr lang="en-US" dirty="0">
                <a:solidFill>
                  <a:schemeClr val="bg1"/>
                </a:solidFill>
              </a:rPr>
              <a:t> Vol. 3 pg. 251</a:t>
            </a:r>
            <a:r>
              <a:rPr lang="en-US" i="1" dirty="0">
                <a:solidFill>
                  <a:schemeClr val="bg1"/>
                </a:solidFill>
              </a:rPr>
              <a:t> </a:t>
            </a:r>
          </a:p>
          <a:p>
            <a:endParaRPr lang="en-US" i="1" dirty="0">
              <a:solidFill>
                <a:schemeClr val="bg1"/>
              </a:solidFill>
            </a:endParaRPr>
          </a:p>
          <a:p>
            <a:r>
              <a:rPr lang="en-US" dirty="0">
                <a:solidFill>
                  <a:schemeClr val="bg1"/>
                </a:solidFill>
              </a:rPr>
              <a:t>Elder Russell M. Nelson ” (“The Atonement,” </a:t>
            </a:r>
            <a:r>
              <a:rPr lang="en-US" i="1" dirty="0">
                <a:solidFill>
                  <a:schemeClr val="bg1"/>
                </a:solidFill>
              </a:rPr>
              <a:t>Ensign,</a:t>
            </a:r>
            <a:r>
              <a:rPr lang="en-US" dirty="0">
                <a:solidFill>
                  <a:schemeClr val="bg1"/>
                </a:solidFill>
              </a:rPr>
              <a:t> Nov. 1996, 35) and (“Constancy amid Change,” </a:t>
            </a:r>
            <a:r>
              <a:rPr lang="en-US" i="1" dirty="0">
                <a:solidFill>
                  <a:schemeClr val="bg1"/>
                </a:solidFill>
              </a:rPr>
              <a:t>Ensign,</a:t>
            </a:r>
            <a:r>
              <a:rPr lang="en-US" dirty="0">
                <a:solidFill>
                  <a:schemeClr val="bg1"/>
                </a:solidFill>
              </a:rPr>
              <a:t> Nov. 1993, 34).</a:t>
            </a:r>
          </a:p>
          <a:p>
            <a:endParaRPr lang="en-US" dirty="0">
              <a:solidFill>
                <a:schemeClr val="bg1"/>
              </a:solidFill>
            </a:endParaRPr>
          </a:p>
          <a:p>
            <a:r>
              <a:rPr lang="en-US" dirty="0">
                <a:solidFill>
                  <a:schemeClr val="bg1"/>
                </a:solidFill>
              </a:rPr>
              <a:t>(</a:t>
            </a:r>
            <a:r>
              <a:rPr lang="en-US" i="1" dirty="0">
                <a:solidFill>
                  <a:schemeClr val="bg1"/>
                </a:solidFill>
              </a:rPr>
              <a:t>Teachings of Presidents of the Church: Harold B. Lee</a:t>
            </a:r>
            <a:r>
              <a:rPr lang="en-US" dirty="0">
                <a:solidFill>
                  <a:schemeClr val="bg1"/>
                </a:solidFill>
              </a:rPr>
              <a:t>[2000], 30).</a:t>
            </a:r>
          </a:p>
          <a:p>
            <a:endParaRPr lang="en-US" i="1" dirty="0">
              <a:solidFill>
                <a:schemeClr val="bg1"/>
              </a:solidFill>
            </a:endParaRPr>
          </a:p>
          <a:p>
            <a:r>
              <a:rPr lang="en-US" dirty="0">
                <a:solidFill>
                  <a:schemeClr val="bg1"/>
                </a:solidFill>
              </a:rPr>
              <a:t>President F. </a:t>
            </a:r>
            <a:r>
              <a:rPr lang="en-US" dirty="0" err="1">
                <a:solidFill>
                  <a:schemeClr val="bg1"/>
                </a:solidFill>
              </a:rPr>
              <a:t>Uchtodorf</a:t>
            </a:r>
            <a:r>
              <a:rPr lang="en-US" dirty="0">
                <a:solidFill>
                  <a:schemeClr val="bg1"/>
                </a:solidFill>
              </a:rPr>
              <a:t> (“Point of Safe Return,” </a:t>
            </a:r>
            <a:r>
              <a:rPr lang="en-US" i="1" dirty="0">
                <a:solidFill>
                  <a:schemeClr val="bg1"/>
                </a:solidFill>
              </a:rPr>
              <a:t>Ensign</a:t>
            </a:r>
            <a:r>
              <a:rPr lang="en-US" dirty="0">
                <a:solidFill>
                  <a:schemeClr val="bg1"/>
                </a:solidFill>
              </a:rPr>
              <a:t> or </a:t>
            </a:r>
            <a:r>
              <a:rPr lang="en-US" i="1" dirty="0">
                <a:solidFill>
                  <a:schemeClr val="bg1"/>
                </a:solidFill>
              </a:rPr>
              <a:t>Liahona,</a:t>
            </a:r>
            <a:r>
              <a:rPr lang="en-US" dirty="0">
                <a:solidFill>
                  <a:schemeClr val="bg1"/>
                </a:solidFill>
              </a:rPr>
              <a:t> May 2007, 100).</a:t>
            </a:r>
          </a:p>
          <a:p>
            <a:endParaRPr lang="en-US" dirty="0">
              <a:solidFill>
                <a:schemeClr val="bg1"/>
              </a:solidFill>
            </a:endParaRPr>
          </a:p>
          <a:p>
            <a:endParaRPr lang="en-US" dirty="0">
              <a:solidFill>
                <a:schemeClr val="bg1"/>
              </a:solidFill>
            </a:endParaRPr>
          </a:p>
          <a:p>
            <a:endParaRPr lang="en-US" i="1" dirty="0">
              <a:solidFill>
                <a:schemeClr val="bg1"/>
              </a:solidFill>
            </a:endParaRPr>
          </a:p>
        </p:txBody>
      </p:sp>
    </p:spTree>
    <p:extLst>
      <p:ext uri="{BB962C8B-B14F-4D97-AF65-F5344CB8AC3E}">
        <p14:creationId xmlns:p14="http://schemas.microsoft.com/office/powerpoint/2010/main" val="27064451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65DEF8E-98A9-4478-99F0-A2476DB24D54}"/>
              </a:ext>
            </a:extLst>
          </p:cNvPr>
          <p:cNvGrpSpPr/>
          <p:nvPr/>
        </p:nvGrpSpPr>
        <p:grpSpPr>
          <a:xfrm>
            <a:off x="-1" y="0"/>
            <a:ext cx="12192001" cy="6858002"/>
            <a:chOff x="-1" y="0"/>
            <a:chExt cx="12192001" cy="6858002"/>
          </a:xfrm>
        </p:grpSpPr>
        <p:sp>
          <p:nvSpPr>
            <p:cNvPr id="12" name="Rectangle 11">
              <a:extLst>
                <a:ext uri="{FF2B5EF4-FFF2-40B4-BE49-F238E27FC236}">
                  <a16:creationId xmlns:a16="http://schemas.microsoft.com/office/drawing/2014/main" id="{4524ECCD-2E2D-419D-98E8-2C52BAB6150E}"/>
                </a:ext>
              </a:extLst>
            </p:cNvPr>
            <p:cNvSpPr/>
            <p:nvPr/>
          </p:nvSpPr>
          <p:spPr>
            <a:xfrm>
              <a:off x="0" y="0"/>
              <a:ext cx="12192000" cy="6858000"/>
            </a:xfrm>
            <a:prstGeom prst="rect">
              <a:avLst/>
            </a:prstGeom>
            <a:gradFill flip="none" rotWithShape="1">
              <a:gsLst>
                <a:gs pos="21000">
                  <a:schemeClr val="accent4">
                    <a:lumMod val="0"/>
                    <a:lumOff val="100000"/>
                  </a:schemeClr>
                </a:gs>
                <a:gs pos="69000">
                  <a:schemeClr val="tx2">
                    <a:lumMod val="75000"/>
                  </a:schemeClr>
                </a:gs>
                <a:gs pos="45000">
                  <a:srgbClr val="4A2466"/>
                </a:gs>
                <a:gs pos="92000">
                  <a:srgbClr val="333300"/>
                </a:gs>
              </a:gsLst>
              <a:path path="circle">
                <a:fillToRect l="50000" t="-80000" r="50000" b="18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E7E9AD1E-3021-4E06-A595-EF4741477814}"/>
                </a:ext>
              </a:extLst>
            </p:cNvPr>
            <p:cNvSpPr txBox="1"/>
            <p:nvPr/>
          </p:nvSpPr>
          <p:spPr>
            <a:xfrm rot="5400000">
              <a:off x="-3136614" y="3136613"/>
              <a:ext cx="6858002" cy="584775"/>
            </a:xfrm>
            <a:prstGeom prst="rect">
              <a:avLst/>
            </a:prstGeom>
            <a:noFill/>
          </p:spPr>
          <p:txBody>
            <a:bodyPr wrap="square" rtlCol="0">
              <a:spAutoFit/>
            </a:bodyPr>
            <a:lstStyle/>
            <a:p>
              <a:pPr algn="ctr"/>
              <a:r>
                <a:rPr lang="en-US" sz="3200" dirty="0" err="1">
                  <a:solidFill>
                    <a:schemeClr val="accent5">
                      <a:lumMod val="50000"/>
                    </a:schemeClr>
                  </a:solidFill>
                  <a:latin typeface="Wingdings" pitchFamily="2" charset="2"/>
                </a:rPr>
                <a:t>aiaiaiaiaiaiaiaia</a:t>
              </a:r>
              <a:endParaRPr lang="en-US" sz="3200" dirty="0">
                <a:solidFill>
                  <a:schemeClr val="accent5">
                    <a:lumMod val="50000"/>
                  </a:schemeClr>
                </a:solidFill>
                <a:latin typeface="Wingdings" pitchFamily="2" charset="2"/>
              </a:endParaRPr>
            </a:p>
          </p:txBody>
        </p:sp>
        <p:sp>
          <p:nvSpPr>
            <p:cNvPr id="14" name="TextBox 13">
              <a:extLst>
                <a:ext uri="{FF2B5EF4-FFF2-40B4-BE49-F238E27FC236}">
                  <a16:creationId xmlns:a16="http://schemas.microsoft.com/office/drawing/2014/main" id="{766182D2-3511-4E24-A5C0-3BB72132925E}"/>
                </a:ext>
              </a:extLst>
            </p:cNvPr>
            <p:cNvSpPr txBox="1"/>
            <p:nvPr/>
          </p:nvSpPr>
          <p:spPr>
            <a:xfrm rot="5400000">
              <a:off x="8470611" y="3136613"/>
              <a:ext cx="6858002" cy="584775"/>
            </a:xfrm>
            <a:prstGeom prst="rect">
              <a:avLst/>
            </a:prstGeom>
            <a:noFill/>
          </p:spPr>
          <p:txBody>
            <a:bodyPr wrap="square" rtlCol="0">
              <a:spAutoFit/>
            </a:bodyPr>
            <a:lstStyle/>
            <a:p>
              <a:pPr algn="ctr"/>
              <a:r>
                <a:rPr lang="en-US" sz="3200" dirty="0" err="1">
                  <a:solidFill>
                    <a:schemeClr val="accent5">
                      <a:lumMod val="50000"/>
                    </a:schemeClr>
                  </a:solidFill>
                  <a:latin typeface="Wingdings" pitchFamily="2" charset="2"/>
                </a:rPr>
                <a:t>aiaiaiaiaiaiaiaia</a:t>
              </a:r>
              <a:endParaRPr lang="en-US" sz="3200" dirty="0">
                <a:solidFill>
                  <a:schemeClr val="accent5">
                    <a:lumMod val="50000"/>
                  </a:schemeClr>
                </a:solidFill>
                <a:latin typeface="Wingdings" pitchFamily="2" charset="2"/>
              </a:endParaRPr>
            </a:p>
          </p:txBody>
        </p:sp>
      </p:grpSp>
      <p:sp>
        <p:nvSpPr>
          <p:cNvPr id="5" name="TextBox 4"/>
          <p:cNvSpPr txBox="1"/>
          <p:nvPr/>
        </p:nvSpPr>
        <p:spPr>
          <a:xfrm>
            <a:off x="1524000" y="1"/>
            <a:ext cx="9144000" cy="1015663"/>
          </a:xfrm>
          <a:prstGeom prst="rect">
            <a:avLst/>
          </a:prstGeom>
          <a:noFill/>
        </p:spPr>
        <p:txBody>
          <a:bodyPr wrap="square" rtlCol="0">
            <a:spAutoFit/>
          </a:bodyPr>
          <a:lstStyle/>
          <a:p>
            <a:pPr algn="ctr"/>
            <a:r>
              <a:rPr lang="en-US" sz="6000" dirty="0">
                <a:solidFill>
                  <a:schemeClr val="bg1"/>
                </a:solidFill>
                <a:latin typeface="Wingdings" pitchFamily="2" charset="2"/>
              </a:rPr>
              <a:t>A</a:t>
            </a:r>
            <a:r>
              <a:rPr lang="en-US" sz="6000" dirty="0">
                <a:solidFill>
                  <a:schemeClr val="bg1"/>
                </a:solidFill>
                <a:latin typeface="Calibri" panose="020F0502020204030204" pitchFamily="34" charset="0"/>
              </a:rPr>
              <a:t> </a:t>
            </a:r>
            <a:r>
              <a:rPr lang="en-US" sz="4800" dirty="0">
                <a:solidFill>
                  <a:schemeClr val="bg1"/>
                </a:solidFill>
                <a:latin typeface="Calibri" panose="020F0502020204030204" pitchFamily="34" charset="0"/>
              </a:rPr>
              <a:t>The Mouths of Two</a:t>
            </a:r>
            <a:endParaRPr lang="en-US" sz="4800" dirty="0">
              <a:solidFill>
                <a:schemeClr val="bg1"/>
              </a:solidFill>
              <a:latin typeface="Wingdings" pitchFamily="2" charset="2"/>
            </a:endParaRPr>
          </a:p>
        </p:txBody>
      </p:sp>
      <p:sp>
        <p:nvSpPr>
          <p:cNvPr id="8" name="TextBox 7"/>
          <p:cNvSpPr txBox="1"/>
          <p:nvPr/>
        </p:nvSpPr>
        <p:spPr>
          <a:xfrm>
            <a:off x="8599714" y="2917372"/>
            <a:ext cx="2667000" cy="1200329"/>
          </a:xfrm>
          <a:prstGeom prst="rect">
            <a:avLst/>
          </a:prstGeom>
          <a:noFill/>
        </p:spPr>
        <p:txBody>
          <a:bodyPr wrap="square" rtlCol="0">
            <a:spAutoFit/>
          </a:bodyPr>
          <a:lstStyle/>
          <a:p>
            <a:r>
              <a:rPr lang="en-US" dirty="0">
                <a:solidFill>
                  <a:schemeClr val="bg1"/>
                </a:solidFill>
              </a:rPr>
              <a:t>The Lord has said that in the mouths of two or three witnesses shall his every word be established</a:t>
            </a:r>
          </a:p>
        </p:txBody>
      </p:sp>
      <p:sp>
        <p:nvSpPr>
          <p:cNvPr id="9" name="Rectangle 8"/>
          <p:cNvSpPr/>
          <p:nvPr/>
        </p:nvSpPr>
        <p:spPr>
          <a:xfrm>
            <a:off x="968829" y="1045030"/>
            <a:ext cx="3995057" cy="2308324"/>
          </a:xfrm>
          <a:prstGeom prst="rect">
            <a:avLst/>
          </a:prstGeom>
        </p:spPr>
        <p:txBody>
          <a:bodyPr wrap="square">
            <a:spAutoFit/>
          </a:bodyPr>
          <a:lstStyle/>
          <a:p>
            <a:r>
              <a:rPr lang="en-US" dirty="0">
                <a:solidFill>
                  <a:schemeClr val="bg1"/>
                </a:solidFill>
              </a:rPr>
              <a:t>“At the mouth of two witnesses, or three witnesses, shall he that is worthy of death be put to death; </a:t>
            </a:r>
            <a:r>
              <a:rPr lang="en-US" i="1" dirty="0">
                <a:solidFill>
                  <a:schemeClr val="bg1"/>
                </a:solidFill>
              </a:rPr>
              <a:t>but</a:t>
            </a:r>
            <a:r>
              <a:rPr lang="en-US" dirty="0">
                <a:solidFill>
                  <a:schemeClr val="bg1"/>
                </a:solidFill>
              </a:rPr>
              <a:t> at the mouth of one witness he shall not be put to death.”—referring to the binding of two or more witnesses has more validity than one.”</a:t>
            </a:r>
          </a:p>
          <a:p>
            <a:r>
              <a:rPr lang="en-US" dirty="0">
                <a:solidFill>
                  <a:schemeClr val="bg1"/>
                </a:solidFill>
              </a:rPr>
              <a:t>Deuteronomy 17:6</a:t>
            </a:r>
          </a:p>
        </p:txBody>
      </p:sp>
      <p:sp>
        <p:nvSpPr>
          <p:cNvPr id="10" name="TextBox 9"/>
          <p:cNvSpPr txBox="1"/>
          <p:nvPr/>
        </p:nvSpPr>
        <p:spPr>
          <a:xfrm>
            <a:off x="3298371" y="5029200"/>
            <a:ext cx="5638800" cy="1631216"/>
          </a:xfrm>
          <a:prstGeom prst="rect">
            <a:avLst/>
          </a:prstGeom>
          <a:noFill/>
        </p:spPr>
        <p:txBody>
          <a:bodyPr wrap="square" rtlCol="0">
            <a:spAutoFit/>
          </a:bodyPr>
          <a:lstStyle/>
          <a:p>
            <a:pPr algn="ctr" fontAlgn="base"/>
            <a:r>
              <a:rPr lang="en-US" sz="2000" dirty="0">
                <a:solidFill>
                  <a:srgbClr val="FFFF00"/>
                </a:solidFill>
              </a:rPr>
              <a:t>The Lord always sends his words through witnesses who testify of Him and His word</a:t>
            </a:r>
          </a:p>
          <a:p>
            <a:pPr algn="ctr" fontAlgn="base"/>
            <a:endParaRPr lang="en-US" sz="2000" dirty="0">
              <a:solidFill>
                <a:srgbClr val="FFFF00"/>
              </a:solidFill>
            </a:endParaRPr>
          </a:p>
          <a:p>
            <a:pPr algn="ctr" fontAlgn="base"/>
            <a:r>
              <a:rPr lang="en-US" sz="2000" dirty="0">
                <a:solidFill>
                  <a:srgbClr val="FFFF00"/>
                </a:solidFill>
              </a:rPr>
              <a:t>Two or more witnesses give a binding voice in the testimony of truth</a:t>
            </a:r>
          </a:p>
        </p:txBody>
      </p:sp>
      <p:pic>
        <p:nvPicPr>
          <p:cNvPr id="4098" name="Picture 2" descr="http://www.godlikeproductions.com/sm/custom/h/h/b0cb8e2a7e.jpg"/>
          <p:cNvPicPr>
            <a:picLocks noChangeAspect="1" noChangeArrowheads="1"/>
          </p:cNvPicPr>
          <p:nvPr/>
        </p:nvPicPr>
        <p:blipFill>
          <a:blip r:embed="rId2" cstate="print"/>
          <a:srcRect/>
          <a:stretch>
            <a:fillRect/>
          </a:stretch>
        </p:blipFill>
        <p:spPr bwMode="auto">
          <a:xfrm>
            <a:off x="5072743" y="1937657"/>
            <a:ext cx="2960914" cy="2960914"/>
          </a:xfrm>
          <a:prstGeom prst="rect">
            <a:avLst/>
          </a:prstGeom>
          <a:noFill/>
        </p:spPr>
      </p:pic>
    </p:spTree>
    <p:extLst>
      <p:ext uri="{BB962C8B-B14F-4D97-AF65-F5344CB8AC3E}">
        <p14:creationId xmlns:p14="http://schemas.microsoft.com/office/powerpoint/2010/main" val="1989744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4098"/>
                                        </p:tgtEl>
                                        <p:attrNameLst>
                                          <p:attrName>style.visibility</p:attrName>
                                        </p:attrNameLst>
                                      </p:cBhvr>
                                      <p:to>
                                        <p:strVal val="visible"/>
                                      </p:to>
                                    </p:set>
                                    <p:animEffect transition="in" filter="fade">
                                      <p:cBhvr>
                                        <p:cTn id="9" dur="2000"/>
                                        <p:tgtEl>
                                          <p:spTgt spid="4098"/>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014C1370-2C5A-43DD-B50C-16E1A8396976}"/>
              </a:ext>
            </a:extLst>
          </p:cNvPr>
          <p:cNvGrpSpPr/>
          <p:nvPr/>
        </p:nvGrpSpPr>
        <p:grpSpPr>
          <a:xfrm>
            <a:off x="-1" y="0"/>
            <a:ext cx="12192001" cy="6858002"/>
            <a:chOff x="-1" y="0"/>
            <a:chExt cx="12192001" cy="6858002"/>
          </a:xfrm>
        </p:grpSpPr>
        <p:sp>
          <p:nvSpPr>
            <p:cNvPr id="97" name="Rectangle 96">
              <a:extLst>
                <a:ext uri="{FF2B5EF4-FFF2-40B4-BE49-F238E27FC236}">
                  <a16:creationId xmlns:a16="http://schemas.microsoft.com/office/drawing/2014/main" id="{3B0FE7DF-890E-4D93-AC5D-584190F41DD7}"/>
                </a:ext>
              </a:extLst>
            </p:cNvPr>
            <p:cNvSpPr/>
            <p:nvPr/>
          </p:nvSpPr>
          <p:spPr>
            <a:xfrm>
              <a:off x="0" y="0"/>
              <a:ext cx="12192000" cy="6858000"/>
            </a:xfrm>
            <a:prstGeom prst="rect">
              <a:avLst/>
            </a:prstGeom>
            <a:gradFill flip="none" rotWithShape="1">
              <a:gsLst>
                <a:gs pos="21000">
                  <a:schemeClr val="accent4">
                    <a:lumMod val="0"/>
                    <a:lumOff val="100000"/>
                  </a:schemeClr>
                </a:gs>
                <a:gs pos="69000">
                  <a:schemeClr val="tx2">
                    <a:lumMod val="75000"/>
                  </a:schemeClr>
                </a:gs>
                <a:gs pos="45000">
                  <a:srgbClr val="4A2466"/>
                </a:gs>
                <a:gs pos="92000">
                  <a:srgbClr val="333300"/>
                </a:gs>
              </a:gsLst>
              <a:path path="circle">
                <a:fillToRect l="50000" t="-80000" r="50000" b="18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F468DE43-27B9-479A-B9A9-A0623756B760}"/>
                </a:ext>
              </a:extLst>
            </p:cNvPr>
            <p:cNvSpPr txBox="1"/>
            <p:nvPr/>
          </p:nvSpPr>
          <p:spPr>
            <a:xfrm rot="5400000">
              <a:off x="-3136614" y="3136613"/>
              <a:ext cx="6858002" cy="584775"/>
            </a:xfrm>
            <a:prstGeom prst="rect">
              <a:avLst/>
            </a:prstGeom>
            <a:noFill/>
          </p:spPr>
          <p:txBody>
            <a:bodyPr wrap="square" rtlCol="0">
              <a:spAutoFit/>
            </a:bodyPr>
            <a:lstStyle/>
            <a:p>
              <a:pPr algn="ctr"/>
              <a:r>
                <a:rPr lang="en-US" sz="3200" dirty="0" err="1">
                  <a:solidFill>
                    <a:schemeClr val="accent5">
                      <a:lumMod val="50000"/>
                    </a:schemeClr>
                  </a:solidFill>
                  <a:latin typeface="Wingdings" pitchFamily="2" charset="2"/>
                </a:rPr>
                <a:t>aiaiaiaiaiaiaiaia</a:t>
              </a:r>
              <a:endParaRPr lang="en-US" sz="3200" dirty="0">
                <a:solidFill>
                  <a:schemeClr val="accent5">
                    <a:lumMod val="50000"/>
                  </a:schemeClr>
                </a:solidFill>
                <a:latin typeface="Wingdings" pitchFamily="2" charset="2"/>
              </a:endParaRPr>
            </a:p>
          </p:txBody>
        </p:sp>
        <p:sp>
          <p:nvSpPr>
            <p:cNvPr id="99" name="TextBox 98">
              <a:extLst>
                <a:ext uri="{FF2B5EF4-FFF2-40B4-BE49-F238E27FC236}">
                  <a16:creationId xmlns:a16="http://schemas.microsoft.com/office/drawing/2014/main" id="{BB05C8A6-F486-44D5-AB41-C0D9B51CAE56}"/>
                </a:ext>
              </a:extLst>
            </p:cNvPr>
            <p:cNvSpPr txBox="1"/>
            <p:nvPr/>
          </p:nvSpPr>
          <p:spPr>
            <a:xfrm rot="5400000">
              <a:off x="8470611" y="3136613"/>
              <a:ext cx="6858002" cy="584775"/>
            </a:xfrm>
            <a:prstGeom prst="rect">
              <a:avLst/>
            </a:prstGeom>
            <a:noFill/>
          </p:spPr>
          <p:txBody>
            <a:bodyPr wrap="square" rtlCol="0">
              <a:spAutoFit/>
            </a:bodyPr>
            <a:lstStyle/>
            <a:p>
              <a:pPr algn="ctr"/>
              <a:r>
                <a:rPr lang="en-US" sz="3200" dirty="0" err="1">
                  <a:solidFill>
                    <a:schemeClr val="accent5">
                      <a:lumMod val="50000"/>
                    </a:schemeClr>
                  </a:solidFill>
                  <a:latin typeface="Wingdings" pitchFamily="2" charset="2"/>
                </a:rPr>
                <a:t>aiaiaiaiaiaiaiaia</a:t>
              </a:r>
              <a:endParaRPr lang="en-US" sz="3200" dirty="0">
                <a:solidFill>
                  <a:schemeClr val="accent5">
                    <a:lumMod val="50000"/>
                  </a:schemeClr>
                </a:solidFill>
                <a:latin typeface="Wingdings" pitchFamily="2" charset="2"/>
              </a:endParaRPr>
            </a:p>
          </p:txBody>
        </p:sp>
      </p:grpSp>
      <p:sp>
        <p:nvSpPr>
          <p:cNvPr id="5" name="TextBox 4"/>
          <p:cNvSpPr txBox="1"/>
          <p:nvPr/>
        </p:nvSpPr>
        <p:spPr>
          <a:xfrm>
            <a:off x="1524000" y="152401"/>
            <a:ext cx="9144000" cy="830997"/>
          </a:xfrm>
          <a:prstGeom prst="rect">
            <a:avLst/>
          </a:prstGeom>
          <a:noFill/>
        </p:spPr>
        <p:txBody>
          <a:bodyPr wrap="square" rtlCol="0">
            <a:spAutoFit/>
          </a:bodyPr>
          <a:lstStyle/>
          <a:p>
            <a:pPr algn="ctr"/>
            <a:r>
              <a:rPr lang="en-US" sz="4800" dirty="0" err="1">
                <a:solidFill>
                  <a:schemeClr val="bg1"/>
                </a:solidFill>
                <a:latin typeface="Calibri" panose="020F0502020204030204" pitchFamily="34" charset="0"/>
              </a:rPr>
              <a:t>Amulek</a:t>
            </a:r>
            <a:r>
              <a:rPr lang="en-US" sz="4800" dirty="0">
                <a:solidFill>
                  <a:schemeClr val="bg1"/>
                </a:solidFill>
                <a:latin typeface="Calibri" panose="020F0502020204030204" pitchFamily="34" charset="0"/>
              </a:rPr>
              <a:t>—the 2</a:t>
            </a:r>
            <a:r>
              <a:rPr lang="en-US" sz="4800" baseline="30000" dirty="0">
                <a:solidFill>
                  <a:schemeClr val="bg1"/>
                </a:solidFill>
                <a:latin typeface="Calibri" panose="020F0502020204030204" pitchFamily="34" charset="0"/>
              </a:rPr>
              <a:t>nd</a:t>
            </a:r>
            <a:r>
              <a:rPr lang="en-US" sz="4800" dirty="0">
                <a:solidFill>
                  <a:schemeClr val="bg1"/>
                </a:solidFill>
                <a:latin typeface="Calibri" panose="020F0502020204030204" pitchFamily="34" charset="0"/>
              </a:rPr>
              <a:t> Witness</a:t>
            </a:r>
            <a:endParaRPr lang="en-US" sz="4800" dirty="0">
              <a:solidFill>
                <a:schemeClr val="bg1"/>
              </a:solidFill>
              <a:latin typeface="Wingdings" pitchFamily="2" charset="2"/>
            </a:endParaRPr>
          </a:p>
        </p:txBody>
      </p:sp>
      <p:sp>
        <p:nvSpPr>
          <p:cNvPr id="8" name="TextBox 7"/>
          <p:cNvSpPr txBox="1"/>
          <p:nvPr/>
        </p:nvSpPr>
        <p:spPr>
          <a:xfrm>
            <a:off x="3646714" y="1698173"/>
            <a:ext cx="6106886" cy="1754326"/>
          </a:xfrm>
          <a:prstGeom prst="rect">
            <a:avLst/>
          </a:prstGeom>
          <a:noFill/>
        </p:spPr>
        <p:txBody>
          <a:bodyPr wrap="square" rtlCol="0">
            <a:spAutoFit/>
          </a:bodyPr>
          <a:lstStyle/>
          <a:p>
            <a:r>
              <a:rPr lang="en-US" dirty="0">
                <a:solidFill>
                  <a:schemeClr val="bg1"/>
                </a:solidFill>
              </a:rPr>
              <a:t>Alma sets the terms of faith in Alma 32 while</a:t>
            </a:r>
          </a:p>
          <a:p>
            <a:endParaRPr lang="en-US" dirty="0">
              <a:solidFill>
                <a:schemeClr val="bg1"/>
              </a:solidFill>
            </a:endParaRPr>
          </a:p>
          <a:p>
            <a:r>
              <a:rPr lang="en-US" dirty="0" err="1">
                <a:solidFill>
                  <a:schemeClr val="bg1"/>
                </a:solidFill>
              </a:rPr>
              <a:t>Amulek</a:t>
            </a:r>
            <a:r>
              <a:rPr lang="en-US" dirty="0">
                <a:solidFill>
                  <a:schemeClr val="bg1"/>
                </a:solidFill>
              </a:rPr>
              <a:t> focuses “upon how one who is lacking in faith may, through the divine experiment, grow from desire to belief, through a hope that there is and shall be a Christ…and eventually partake of the fruit of the tree of life.”</a:t>
            </a:r>
          </a:p>
        </p:txBody>
      </p:sp>
      <p:sp>
        <p:nvSpPr>
          <p:cNvPr id="9" name="Rectangle 8"/>
          <p:cNvSpPr/>
          <p:nvPr/>
        </p:nvSpPr>
        <p:spPr>
          <a:xfrm>
            <a:off x="3320143" y="979714"/>
            <a:ext cx="6400800" cy="369332"/>
          </a:xfrm>
          <a:prstGeom prst="rect">
            <a:avLst/>
          </a:prstGeom>
        </p:spPr>
        <p:txBody>
          <a:bodyPr wrap="square">
            <a:spAutoFit/>
          </a:bodyPr>
          <a:lstStyle/>
          <a:p>
            <a:r>
              <a:rPr lang="en-US" dirty="0" err="1">
                <a:solidFill>
                  <a:schemeClr val="bg1"/>
                </a:solidFill>
              </a:rPr>
              <a:t>Amulek</a:t>
            </a:r>
            <a:r>
              <a:rPr lang="en-US" dirty="0">
                <a:solidFill>
                  <a:schemeClr val="bg1"/>
                </a:solidFill>
              </a:rPr>
              <a:t> affirms that the Word is in Christ to the </a:t>
            </a:r>
            <a:r>
              <a:rPr lang="en-US" dirty="0" err="1">
                <a:solidFill>
                  <a:schemeClr val="bg1"/>
                </a:solidFill>
              </a:rPr>
              <a:t>Zoramites</a:t>
            </a:r>
            <a:r>
              <a:rPr lang="en-US" dirty="0">
                <a:solidFill>
                  <a:schemeClr val="bg1"/>
                </a:solidFill>
              </a:rPr>
              <a:t> </a:t>
            </a:r>
          </a:p>
        </p:txBody>
      </p:sp>
      <p:sp>
        <p:nvSpPr>
          <p:cNvPr id="11" name="TextBox 10"/>
          <p:cNvSpPr txBox="1"/>
          <p:nvPr/>
        </p:nvSpPr>
        <p:spPr>
          <a:xfrm>
            <a:off x="435429" y="6550223"/>
            <a:ext cx="1600200" cy="307777"/>
          </a:xfrm>
          <a:prstGeom prst="rect">
            <a:avLst/>
          </a:prstGeom>
          <a:noFill/>
        </p:spPr>
        <p:txBody>
          <a:bodyPr wrap="square" rtlCol="0">
            <a:spAutoFit/>
          </a:bodyPr>
          <a:lstStyle/>
          <a:p>
            <a:r>
              <a:rPr lang="en-US" sz="1400" dirty="0">
                <a:solidFill>
                  <a:schemeClr val="bg1"/>
                </a:solidFill>
              </a:rPr>
              <a:t>Alma 34:3</a:t>
            </a:r>
          </a:p>
        </p:txBody>
      </p:sp>
      <p:grpSp>
        <p:nvGrpSpPr>
          <p:cNvPr id="12" name="Group 11"/>
          <p:cNvGrpSpPr/>
          <p:nvPr/>
        </p:nvGrpSpPr>
        <p:grpSpPr>
          <a:xfrm>
            <a:off x="9590315" y="3156857"/>
            <a:ext cx="1642121" cy="3371823"/>
            <a:chOff x="2879204" y="381000"/>
            <a:chExt cx="1642121" cy="2958165"/>
          </a:xfrm>
        </p:grpSpPr>
        <p:sp>
          <p:nvSpPr>
            <p:cNvPr id="13" name="Oval 12"/>
            <p:cNvSpPr/>
            <p:nvPr/>
          </p:nvSpPr>
          <p:spPr>
            <a:xfrm rot="2648374">
              <a:off x="3360385" y="2717639"/>
              <a:ext cx="326039" cy="621526"/>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rot="19444033">
              <a:off x="3752184" y="2704528"/>
              <a:ext cx="339210" cy="606443"/>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2971800" y="2057400"/>
              <a:ext cx="426088" cy="55546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4038601" y="2209799"/>
              <a:ext cx="304800" cy="45720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rapezoid 16"/>
            <p:cNvSpPr/>
            <p:nvPr/>
          </p:nvSpPr>
          <p:spPr>
            <a:xfrm>
              <a:off x="3261044" y="2656857"/>
              <a:ext cx="894784" cy="314943"/>
            </a:xfrm>
            <a:prstGeom prst="trapezoid">
              <a:avLst>
                <a:gd name="adj" fmla="val 35984"/>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17"/>
            <p:cNvSpPr/>
            <p:nvPr/>
          </p:nvSpPr>
          <p:spPr>
            <a:xfrm rot="19932635">
              <a:off x="3647992" y="1114478"/>
              <a:ext cx="551541" cy="1402751"/>
            </a:xfrm>
            <a:prstGeom prst="trapezoid">
              <a:avLst>
                <a:gd name="adj" fmla="val 35984"/>
              </a:avLst>
            </a:prstGeom>
            <a:solidFill>
              <a:srgbClr val="EACA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apezoid 18"/>
            <p:cNvSpPr/>
            <p:nvPr/>
          </p:nvSpPr>
          <p:spPr>
            <a:xfrm>
              <a:off x="3261044" y="1365996"/>
              <a:ext cx="809567" cy="1434291"/>
            </a:xfrm>
            <a:prstGeom prst="trapezoid">
              <a:avLst>
                <a:gd name="adj" fmla="val 35984"/>
              </a:avLst>
            </a:prstGeom>
            <a:solidFill>
              <a:srgbClr val="EACA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3516696" y="1174757"/>
              <a:ext cx="369504" cy="57784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rapezoid 20"/>
            <p:cNvSpPr/>
            <p:nvPr/>
          </p:nvSpPr>
          <p:spPr>
            <a:xfrm rot="2088477">
              <a:off x="3234728" y="1058459"/>
              <a:ext cx="472330" cy="1402751"/>
            </a:xfrm>
            <a:prstGeom prst="trapezoid">
              <a:avLst>
                <a:gd name="adj" fmla="val 35984"/>
              </a:avLst>
            </a:prstGeom>
            <a:solidFill>
              <a:srgbClr val="EACA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sosceles Triangle 21"/>
            <p:cNvSpPr/>
            <p:nvPr/>
          </p:nvSpPr>
          <p:spPr>
            <a:xfrm rot="10800000">
              <a:off x="3505200" y="1524000"/>
              <a:ext cx="381000" cy="533400"/>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rapezoid 22"/>
            <p:cNvSpPr/>
            <p:nvPr/>
          </p:nvSpPr>
          <p:spPr>
            <a:xfrm rot="1343500">
              <a:off x="3260470" y="1418398"/>
              <a:ext cx="622869" cy="1619805"/>
            </a:xfrm>
            <a:prstGeom prst="trapezoid">
              <a:avLst>
                <a:gd name="adj" fmla="val 35984"/>
              </a:avLst>
            </a:prstGeom>
            <a:solidFill>
              <a:srgbClr val="AE924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3276600" y="426397"/>
              <a:ext cx="872048" cy="117380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276600" y="838200"/>
              <a:ext cx="914400" cy="152400"/>
            </a:xfrm>
            <a:prstGeom prst="rect">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42"/>
            <p:cNvGrpSpPr/>
            <p:nvPr/>
          </p:nvGrpSpPr>
          <p:grpSpPr>
            <a:xfrm>
              <a:off x="3048000" y="381000"/>
              <a:ext cx="1365913" cy="712342"/>
              <a:chOff x="5207746" y="545873"/>
              <a:chExt cx="1365913" cy="712342"/>
            </a:xfrm>
          </p:grpSpPr>
          <p:sp>
            <p:nvSpPr>
              <p:cNvPr id="37" name="Moon 36"/>
              <p:cNvSpPr/>
              <p:nvPr/>
            </p:nvSpPr>
            <p:spPr>
              <a:xfrm rot="5101425">
                <a:off x="5343502" y="698892"/>
                <a:ext cx="340787" cy="612299"/>
              </a:xfrm>
              <a:prstGeom prst="moon">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Moon 37"/>
              <p:cNvSpPr/>
              <p:nvPr/>
            </p:nvSpPr>
            <p:spPr>
              <a:xfrm rot="8137030">
                <a:off x="5442337" y="550775"/>
                <a:ext cx="502055" cy="574852"/>
              </a:xfrm>
              <a:prstGeom prst="moon">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Moon 38"/>
              <p:cNvSpPr/>
              <p:nvPr/>
            </p:nvSpPr>
            <p:spPr>
              <a:xfrm rot="3582768">
                <a:off x="5642569" y="512276"/>
                <a:ext cx="554415" cy="621609"/>
              </a:xfrm>
              <a:prstGeom prst="moon">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Moon 39"/>
              <p:cNvSpPr/>
              <p:nvPr/>
            </p:nvSpPr>
            <p:spPr>
              <a:xfrm rot="6344481">
                <a:off x="5396085" y="585004"/>
                <a:ext cx="389971" cy="582594"/>
              </a:xfrm>
              <a:prstGeom prst="moon">
                <a:avLst>
                  <a:gd name="adj" fmla="val 28550"/>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Moon 40"/>
              <p:cNvSpPr/>
              <p:nvPr/>
            </p:nvSpPr>
            <p:spPr>
              <a:xfrm rot="3920893">
                <a:off x="5906901" y="549266"/>
                <a:ext cx="323182" cy="806470"/>
              </a:xfrm>
              <a:prstGeom prst="moon">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Moon 41"/>
              <p:cNvSpPr/>
              <p:nvPr/>
            </p:nvSpPr>
            <p:spPr>
              <a:xfrm rot="6517680">
                <a:off x="6034746" y="719302"/>
                <a:ext cx="323182" cy="754644"/>
              </a:xfrm>
              <a:prstGeom prst="moon">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5486400" y="685800"/>
                <a:ext cx="685800" cy="304800"/>
              </a:xfrm>
              <a:prstGeom prst="ellipse">
                <a:avLst/>
              </a:prstGeom>
              <a:solidFill>
                <a:srgbClr val="663300"/>
              </a:solidFill>
              <a:ln>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47"/>
            <p:cNvGrpSpPr/>
            <p:nvPr/>
          </p:nvGrpSpPr>
          <p:grpSpPr>
            <a:xfrm rot="19629613">
              <a:off x="3963188" y="2268102"/>
              <a:ext cx="558137" cy="210690"/>
              <a:chOff x="5638800" y="2514600"/>
              <a:chExt cx="1810870" cy="304800"/>
            </a:xfrm>
          </p:grpSpPr>
          <p:sp>
            <p:nvSpPr>
              <p:cNvPr id="33" name="Left-Right-Up Arrow 32"/>
              <p:cNvSpPr/>
              <p:nvPr/>
            </p:nvSpPr>
            <p:spPr>
              <a:xfrm>
                <a:off x="5638800" y="2514600"/>
                <a:ext cx="457200" cy="304800"/>
              </a:xfrm>
              <a:prstGeom prst="leftRightUpArrow">
                <a:avLst>
                  <a:gd name="adj1" fmla="val 50000"/>
                  <a:gd name="adj2" fmla="val 25000"/>
                  <a:gd name="adj3" fmla="val 25000"/>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Left-Right-Up Arrow 33"/>
              <p:cNvSpPr/>
              <p:nvPr/>
            </p:nvSpPr>
            <p:spPr>
              <a:xfrm>
                <a:off x="6096000" y="2514600"/>
                <a:ext cx="457200" cy="304800"/>
              </a:xfrm>
              <a:prstGeom prst="leftRightUpArrow">
                <a:avLst>
                  <a:gd name="adj1" fmla="val 50000"/>
                  <a:gd name="adj2" fmla="val 25000"/>
                  <a:gd name="adj3" fmla="val 25000"/>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Left-Right-Up Arrow 34"/>
              <p:cNvSpPr/>
              <p:nvPr/>
            </p:nvSpPr>
            <p:spPr>
              <a:xfrm>
                <a:off x="6544235" y="2514600"/>
                <a:ext cx="457200" cy="304800"/>
              </a:xfrm>
              <a:prstGeom prst="leftRightUpArrow">
                <a:avLst>
                  <a:gd name="adj1" fmla="val 50000"/>
                  <a:gd name="adj2" fmla="val 25000"/>
                  <a:gd name="adj3" fmla="val 25000"/>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Left-Right-Up Arrow 35"/>
              <p:cNvSpPr/>
              <p:nvPr/>
            </p:nvSpPr>
            <p:spPr>
              <a:xfrm>
                <a:off x="6992470" y="2514600"/>
                <a:ext cx="457200" cy="304800"/>
              </a:xfrm>
              <a:prstGeom prst="leftRightUpArrow">
                <a:avLst>
                  <a:gd name="adj1" fmla="val 50000"/>
                  <a:gd name="adj2" fmla="val 25000"/>
                  <a:gd name="adj3" fmla="val 25000"/>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48"/>
            <p:cNvGrpSpPr/>
            <p:nvPr/>
          </p:nvGrpSpPr>
          <p:grpSpPr>
            <a:xfrm rot="2421609">
              <a:off x="2879204" y="2109670"/>
              <a:ext cx="419984" cy="210690"/>
              <a:chOff x="5638800" y="2514600"/>
              <a:chExt cx="1362635" cy="304800"/>
            </a:xfrm>
          </p:grpSpPr>
          <p:sp>
            <p:nvSpPr>
              <p:cNvPr id="30" name="Left-Right-Up Arrow 29"/>
              <p:cNvSpPr/>
              <p:nvPr/>
            </p:nvSpPr>
            <p:spPr>
              <a:xfrm>
                <a:off x="5638800" y="2514600"/>
                <a:ext cx="457200" cy="304800"/>
              </a:xfrm>
              <a:prstGeom prst="leftRightUpArrow">
                <a:avLst>
                  <a:gd name="adj1" fmla="val 50000"/>
                  <a:gd name="adj2" fmla="val 25000"/>
                  <a:gd name="adj3" fmla="val 25000"/>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Left-Right-Up Arrow 30"/>
              <p:cNvSpPr/>
              <p:nvPr/>
            </p:nvSpPr>
            <p:spPr>
              <a:xfrm>
                <a:off x="6096000" y="2514600"/>
                <a:ext cx="457200" cy="304800"/>
              </a:xfrm>
              <a:prstGeom prst="leftRightUpArrow">
                <a:avLst>
                  <a:gd name="adj1" fmla="val 50000"/>
                  <a:gd name="adj2" fmla="val 25000"/>
                  <a:gd name="adj3" fmla="val 25000"/>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Left-Right-Up Arrow 31"/>
              <p:cNvSpPr/>
              <p:nvPr/>
            </p:nvSpPr>
            <p:spPr>
              <a:xfrm>
                <a:off x="6544235" y="2514600"/>
                <a:ext cx="457200" cy="304800"/>
              </a:xfrm>
              <a:prstGeom prst="leftRightUpArrow">
                <a:avLst>
                  <a:gd name="adj1" fmla="val 50000"/>
                  <a:gd name="adj2" fmla="val 25000"/>
                  <a:gd name="adj3" fmla="val 25000"/>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rapezoid 28"/>
            <p:cNvSpPr/>
            <p:nvPr/>
          </p:nvSpPr>
          <p:spPr>
            <a:xfrm rot="1343500">
              <a:off x="3468350" y="1540437"/>
              <a:ext cx="403728" cy="1486711"/>
            </a:xfrm>
            <a:prstGeom prst="trapezoid">
              <a:avLst>
                <a:gd name="adj" fmla="val 35984"/>
              </a:avLst>
            </a:prstGeom>
            <a:solidFill>
              <a:srgbClr val="AE924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p:cNvGrpSpPr/>
          <p:nvPr/>
        </p:nvGrpSpPr>
        <p:grpSpPr>
          <a:xfrm>
            <a:off x="1240971" y="2819401"/>
            <a:ext cx="1524000" cy="3766449"/>
            <a:chOff x="3429000" y="1066800"/>
            <a:chExt cx="1524000" cy="3766449"/>
          </a:xfrm>
        </p:grpSpPr>
        <p:grpSp>
          <p:nvGrpSpPr>
            <p:cNvPr id="45" name="Group 49"/>
            <p:cNvGrpSpPr/>
            <p:nvPr/>
          </p:nvGrpSpPr>
          <p:grpSpPr>
            <a:xfrm rot="9550070">
              <a:off x="4213978" y="4219465"/>
              <a:ext cx="304800" cy="613784"/>
              <a:chOff x="1295400" y="4546730"/>
              <a:chExt cx="409568" cy="689984"/>
            </a:xfrm>
          </p:grpSpPr>
          <p:sp>
            <p:nvSpPr>
              <p:cNvPr id="93" name="Oval 92"/>
              <p:cNvSpPr/>
              <p:nvPr/>
            </p:nvSpPr>
            <p:spPr>
              <a:xfrm rot="19444033">
                <a:off x="1307650" y="4546730"/>
                <a:ext cx="397318" cy="689984"/>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a:off x="1295400" y="4648200"/>
                <a:ext cx="196273" cy="29556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2"/>
            <p:cNvGrpSpPr/>
            <p:nvPr/>
          </p:nvGrpSpPr>
          <p:grpSpPr>
            <a:xfrm rot="15885139">
              <a:off x="3977145" y="4210668"/>
              <a:ext cx="304800" cy="613784"/>
              <a:chOff x="1295400" y="4546730"/>
              <a:chExt cx="409568" cy="689984"/>
            </a:xfrm>
          </p:grpSpPr>
          <p:sp>
            <p:nvSpPr>
              <p:cNvPr id="91" name="Oval 5"/>
              <p:cNvSpPr/>
              <p:nvPr/>
            </p:nvSpPr>
            <p:spPr>
              <a:xfrm rot="19444033">
                <a:off x="1307650" y="4546730"/>
                <a:ext cx="397318" cy="689984"/>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a:off x="1295400" y="4648200"/>
                <a:ext cx="196273" cy="29556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rapezoid 46"/>
            <p:cNvSpPr/>
            <p:nvPr/>
          </p:nvSpPr>
          <p:spPr>
            <a:xfrm>
              <a:off x="3685309" y="3384074"/>
              <a:ext cx="1115291" cy="1106055"/>
            </a:xfrm>
            <a:prstGeom prst="trapezoid">
              <a:avLst>
                <a:gd name="adj" fmla="val 13762"/>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4724400" y="3042330"/>
              <a:ext cx="228600" cy="4572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3429000" y="3042330"/>
              <a:ext cx="228600" cy="4572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rapezoid 49"/>
            <p:cNvSpPr/>
            <p:nvPr/>
          </p:nvSpPr>
          <p:spPr>
            <a:xfrm>
              <a:off x="3657600" y="2051730"/>
              <a:ext cx="1143000" cy="2133600"/>
            </a:xfrm>
            <a:prstGeom prst="trapezoid">
              <a:avLst>
                <a:gd name="adj" fmla="val 23863"/>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3886200" y="2127930"/>
              <a:ext cx="685800" cy="525906"/>
            </a:xfrm>
            <a:prstGeom prst="ellipse">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a:off x="3909291" y="1867002"/>
              <a:ext cx="609600" cy="52590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rapezoid 52"/>
            <p:cNvSpPr/>
            <p:nvPr/>
          </p:nvSpPr>
          <p:spPr>
            <a:xfrm rot="20397331">
              <a:off x="4372636" y="2187397"/>
              <a:ext cx="551541" cy="1157352"/>
            </a:xfrm>
            <a:prstGeom prst="trapezoid">
              <a:avLst>
                <a:gd name="adj" fmla="val 35984"/>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rapezoid 53"/>
            <p:cNvSpPr/>
            <p:nvPr/>
          </p:nvSpPr>
          <p:spPr>
            <a:xfrm rot="1296214">
              <a:off x="3544730" y="2182303"/>
              <a:ext cx="511448" cy="1132587"/>
            </a:xfrm>
            <a:prstGeom prst="trapezoid">
              <a:avLst>
                <a:gd name="adj" fmla="val 32075"/>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rapezoid 54"/>
            <p:cNvSpPr/>
            <p:nvPr/>
          </p:nvSpPr>
          <p:spPr>
            <a:xfrm rot="287694">
              <a:off x="3726428" y="2125747"/>
              <a:ext cx="498368" cy="1764854"/>
            </a:xfrm>
            <a:prstGeom prst="trapezoid">
              <a:avLst>
                <a:gd name="adj" fmla="val 32759"/>
              </a:avLst>
            </a:prstGeom>
            <a:solidFill>
              <a:srgbClr val="B871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rapezoid 55"/>
            <p:cNvSpPr/>
            <p:nvPr/>
          </p:nvSpPr>
          <p:spPr>
            <a:xfrm rot="21293170">
              <a:off x="4267801" y="2145148"/>
              <a:ext cx="464197" cy="1744020"/>
            </a:xfrm>
            <a:prstGeom prst="trapezoid">
              <a:avLst>
                <a:gd name="adj" fmla="val 35984"/>
              </a:avLst>
            </a:prstGeom>
            <a:solidFill>
              <a:srgbClr val="B871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31"/>
            <p:cNvGrpSpPr/>
            <p:nvPr/>
          </p:nvGrpSpPr>
          <p:grpSpPr>
            <a:xfrm rot="21151532">
              <a:off x="4409671" y="1410436"/>
              <a:ext cx="343204" cy="757299"/>
              <a:chOff x="1434718" y="4935165"/>
              <a:chExt cx="343204" cy="757299"/>
            </a:xfrm>
          </p:grpSpPr>
          <p:sp>
            <p:nvSpPr>
              <p:cNvPr id="88" name="Moon 87"/>
              <p:cNvSpPr/>
              <p:nvPr/>
            </p:nvSpPr>
            <p:spPr>
              <a:xfrm rot="21119020">
                <a:off x="1528149" y="4935165"/>
                <a:ext cx="249773" cy="723791"/>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Moon 88"/>
              <p:cNvSpPr/>
              <p:nvPr/>
            </p:nvSpPr>
            <p:spPr>
              <a:xfrm rot="10347730">
                <a:off x="1434718" y="5008712"/>
                <a:ext cx="249773" cy="683752"/>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Moon 89"/>
              <p:cNvSpPr/>
              <p:nvPr/>
            </p:nvSpPr>
            <p:spPr>
              <a:xfrm rot="21119020">
                <a:off x="1485851" y="5116123"/>
                <a:ext cx="192984" cy="559228"/>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29"/>
            <p:cNvGrpSpPr/>
            <p:nvPr/>
          </p:nvGrpSpPr>
          <p:grpSpPr>
            <a:xfrm rot="1653802">
              <a:off x="3690953" y="1480868"/>
              <a:ext cx="343204" cy="757299"/>
              <a:chOff x="1434718" y="4935165"/>
              <a:chExt cx="343204" cy="757299"/>
            </a:xfrm>
          </p:grpSpPr>
          <p:sp>
            <p:nvSpPr>
              <p:cNvPr id="85" name="Moon 84"/>
              <p:cNvSpPr/>
              <p:nvPr/>
            </p:nvSpPr>
            <p:spPr>
              <a:xfrm rot="21119020">
                <a:off x="1528149" y="4935165"/>
                <a:ext cx="249773" cy="723791"/>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Moon 27"/>
              <p:cNvSpPr/>
              <p:nvPr/>
            </p:nvSpPr>
            <p:spPr>
              <a:xfrm rot="10347730">
                <a:off x="1434718" y="5008712"/>
                <a:ext cx="249773" cy="683752"/>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Moon 28"/>
              <p:cNvSpPr/>
              <p:nvPr/>
            </p:nvSpPr>
            <p:spPr>
              <a:xfrm rot="21119020">
                <a:off x="1485851" y="5116123"/>
                <a:ext cx="192984" cy="559228"/>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Oval 14"/>
            <p:cNvSpPr/>
            <p:nvPr/>
          </p:nvSpPr>
          <p:spPr>
            <a:xfrm>
              <a:off x="3810000" y="1106527"/>
              <a:ext cx="872048" cy="117380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Moon 59"/>
            <p:cNvSpPr/>
            <p:nvPr/>
          </p:nvSpPr>
          <p:spPr>
            <a:xfrm rot="5412568">
              <a:off x="4013458" y="828675"/>
              <a:ext cx="381000" cy="857250"/>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Moon 60"/>
            <p:cNvSpPr/>
            <p:nvPr/>
          </p:nvSpPr>
          <p:spPr>
            <a:xfrm rot="4358243">
              <a:off x="3899411" y="1137045"/>
              <a:ext cx="196323" cy="441725"/>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Moon 61"/>
            <p:cNvSpPr/>
            <p:nvPr/>
          </p:nvSpPr>
          <p:spPr>
            <a:xfrm rot="5412568">
              <a:off x="4065610" y="757058"/>
              <a:ext cx="223255" cy="851971"/>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Moon 62"/>
            <p:cNvSpPr/>
            <p:nvPr/>
          </p:nvSpPr>
          <p:spPr>
            <a:xfrm rot="5412568">
              <a:off x="3889596" y="983038"/>
              <a:ext cx="217103" cy="488482"/>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Moon 63"/>
            <p:cNvSpPr/>
            <p:nvPr/>
          </p:nvSpPr>
          <p:spPr>
            <a:xfrm rot="5412568">
              <a:off x="4351905" y="1006711"/>
              <a:ext cx="188274" cy="423618"/>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Moon 64"/>
            <p:cNvSpPr/>
            <p:nvPr/>
          </p:nvSpPr>
          <p:spPr>
            <a:xfrm rot="14214603">
              <a:off x="4128820" y="1096021"/>
              <a:ext cx="233489" cy="441725"/>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Moon 65"/>
            <p:cNvSpPr/>
            <p:nvPr/>
          </p:nvSpPr>
          <p:spPr>
            <a:xfrm rot="14214603">
              <a:off x="4125101" y="1103909"/>
              <a:ext cx="128959" cy="290158"/>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Moon 66"/>
            <p:cNvSpPr/>
            <p:nvPr/>
          </p:nvSpPr>
          <p:spPr>
            <a:xfrm rot="14214603">
              <a:off x="3941218" y="1069196"/>
              <a:ext cx="196323" cy="441725"/>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Moon 67"/>
            <p:cNvSpPr/>
            <p:nvPr/>
          </p:nvSpPr>
          <p:spPr>
            <a:xfrm rot="3904094">
              <a:off x="4052332" y="929465"/>
              <a:ext cx="95325" cy="452370"/>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Moon 68"/>
            <p:cNvSpPr/>
            <p:nvPr/>
          </p:nvSpPr>
          <p:spPr>
            <a:xfrm rot="20210230">
              <a:off x="4404440" y="1144891"/>
              <a:ext cx="106521" cy="332192"/>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0" name="Group 48"/>
            <p:cNvGrpSpPr/>
            <p:nvPr/>
          </p:nvGrpSpPr>
          <p:grpSpPr>
            <a:xfrm>
              <a:off x="3890818" y="3982130"/>
              <a:ext cx="609600" cy="164123"/>
              <a:chOff x="553453" y="4798401"/>
              <a:chExt cx="1858183" cy="519282"/>
            </a:xfrm>
          </p:grpSpPr>
          <p:sp>
            <p:nvSpPr>
              <p:cNvPr id="80" name="Frame 79"/>
              <p:cNvSpPr/>
              <p:nvPr/>
            </p:nvSpPr>
            <p:spPr>
              <a:xfrm rot="2844396">
                <a:off x="562504" y="4789350"/>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1" name="Frame 80"/>
              <p:cNvSpPr/>
              <p:nvPr/>
            </p:nvSpPr>
            <p:spPr>
              <a:xfrm rot="2844396">
                <a:off x="906559" y="4801645"/>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2" name="Frame 81"/>
              <p:cNvSpPr/>
              <p:nvPr/>
            </p:nvSpPr>
            <p:spPr>
              <a:xfrm rot="2844396">
                <a:off x="1250613" y="4812441"/>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3" name="Frame 82"/>
              <p:cNvSpPr/>
              <p:nvPr/>
            </p:nvSpPr>
            <p:spPr>
              <a:xfrm rot="2844396">
                <a:off x="1573885" y="4821677"/>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4" name="Frame 83"/>
              <p:cNvSpPr/>
              <p:nvPr/>
            </p:nvSpPr>
            <p:spPr>
              <a:xfrm rot="2844396">
                <a:off x="1924868" y="4830914"/>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1" name="Group 53"/>
            <p:cNvGrpSpPr/>
            <p:nvPr/>
          </p:nvGrpSpPr>
          <p:grpSpPr>
            <a:xfrm rot="1653802">
              <a:off x="3691791" y="1315553"/>
              <a:ext cx="243277" cy="536804"/>
              <a:chOff x="1434718" y="4935165"/>
              <a:chExt cx="343204" cy="757299"/>
            </a:xfrm>
          </p:grpSpPr>
          <p:sp>
            <p:nvSpPr>
              <p:cNvPr id="77" name="Moon 76"/>
              <p:cNvSpPr/>
              <p:nvPr/>
            </p:nvSpPr>
            <p:spPr>
              <a:xfrm rot="21119020">
                <a:off x="1528149" y="4935165"/>
                <a:ext cx="249773" cy="723791"/>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Moon 77"/>
              <p:cNvSpPr/>
              <p:nvPr/>
            </p:nvSpPr>
            <p:spPr>
              <a:xfrm rot="10347730">
                <a:off x="1434718" y="5008712"/>
                <a:ext cx="249773" cy="683752"/>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Moon 78"/>
              <p:cNvSpPr/>
              <p:nvPr/>
            </p:nvSpPr>
            <p:spPr>
              <a:xfrm rot="21119020">
                <a:off x="1485851" y="5116123"/>
                <a:ext cx="192984" cy="559228"/>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57"/>
            <p:cNvGrpSpPr/>
            <p:nvPr/>
          </p:nvGrpSpPr>
          <p:grpSpPr>
            <a:xfrm rot="20849912">
              <a:off x="4551016" y="1309696"/>
              <a:ext cx="243277" cy="536804"/>
              <a:chOff x="1434718" y="4935165"/>
              <a:chExt cx="343204" cy="757299"/>
            </a:xfrm>
          </p:grpSpPr>
          <p:sp>
            <p:nvSpPr>
              <p:cNvPr id="74" name="Moon 73"/>
              <p:cNvSpPr/>
              <p:nvPr/>
            </p:nvSpPr>
            <p:spPr>
              <a:xfrm rot="21119020">
                <a:off x="1528149" y="4935165"/>
                <a:ext cx="249773" cy="723791"/>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Moon 74"/>
              <p:cNvSpPr/>
              <p:nvPr/>
            </p:nvSpPr>
            <p:spPr>
              <a:xfrm rot="10347730">
                <a:off x="1434718" y="5008712"/>
                <a:ext cx="249773" cy="683752"/>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Moon 75"/>
              <p:cNvSpPr/>
              <p:nvPr/>
            </p:nvSpPr>
            <p:spPr>
              <a:xfrm rot="21119020">
                <a:off x="1485851" y="5116123"/>
                <a:ext cx="192984" cy="559228"/>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Rounded Rectangle 72"/>
            <p:cNvSpPr/>
            <p:nvPr/>
          </p:nvSpPr>
          <p:spPr>
            <a:xfrm>
              <a:off x="3733800" y="1289729"/>
              <a:ext cx="990600" cy="76201"/>
            </a:xfrm>
            <a:prstGeom prst="round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 name="Picture 2">
            <a:extLst>
              <a:ext uri="{FF2B5EF4-FFF2-40B4-BE49-F238E27FC236}">
                <a16:creationId xmlns:a16="http://schemas.microsoft.com/office/drawing/2014/main" id="{EE2F3DFF-AFFA-43EB-9F8E-A69BFCA6DD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5401" y="3680731"/>
            <a:ext cx="1983240" cy="2746025"/>
          </a:xfrm>
          <a:prstGeom prst="rect">
            <a:avLst/>
          </a:prstGeom>
        </p:spPr>
      </p:pic>
    </p:spTree>
    <p:extLst>
      <p:ext uri="{BB962C8B-B14F-4D97-AF65-F5344CB8AC3E}">
        <p14:creationId xmlns:p14="http://schemas.microsoft.com/office/powerpoint/2010/main" val="3759011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0"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2C503771-9FAB-481B-96BF-08A4AF5166E6}"/>
              </a:ext>
            </a:extLst>
          </p:cNvPr>
          <p:cNvGrpSpPr/>
          <p:nvPr/>
        </p:nvGrpSpPr>
        <p:grpSpPr>
          <a:xfrm>
            <a:off x="-1" y="0"/>
            <a:ext cx="12192001" cy="6858002"/>
            <a:chOff x="-1" y="0"/>
            <a:chExt cx="12192001" cy="6858002"/>
          </a:xfrm>
        </p:grpSpPr>
        <p:sp>
          <p:nvSpPr>
            <p:cNvPr id="20" name="Rectangle 19">
              <a:extLst>
                <a:ext uri="{FF2B5EF4-FFF2-40B4-BE49-F238E27FC236}">
                  <a16:creationId xmlns:a16="http://schemas.microsoft.com/office/drawing/2014/main" id="{B588C10F-DD4E-489B-B4A0-F081883144E7}"/>
                </a:ext>
              </a:extLst>
            </p:cNvPr>
            <p:cNvSpPr/>
            <p:nvPr/>
          </p:nvSpPr>
          <p:spPr>
            <a:xfrm>
              <a:off x="0" y="0"/>
              <a:ext cx="12192000" cy="6858000"/>
            </a:xfrm>
            <a:prstGeom prst="rect">
              <a:avLst/>
            </a:prstGeom>
            <a:gradFill flip="none" rotWithShape="1">
              <a:gsLst>
                <a:gs pos="21000">
                  <a:schemeClr val="accent4">
                    <a:lumMod val="0"/>
                    <a:lumOff val="100000"/>
                  </a:schemeClr>
                </a:gs>
                <a:gs pos="69000">
                  <a:schemeClr val="tx2">
                    <a:lumMod val="75000"/>
                  </a:schemeClr>
                </a:gs>
                <a:gs pos="45000">
                  <a:srgbClr val="4A2466"/>
                </a:gs>
                <a:gs pos="92000">
                  <a:srgbClr val="333300"/>
                </a:gs>
              </a:gsLst>
              <a:path path="circle">
                <a:fillToRect l="50000" t="-80000" r="50000" b="18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F6F5522-F43C-4541-9155-09B31B9A79EA}"/>
                </a:ext>
              </a:extLst>
            </p:cNvPr>
            <p:cNvSpPr txBox="1"/>
            <p:nvPr/>
          </p:nvSpPr>
          <p:spPr>
            <a:xfrm rot="5400000">
              <a:off x="-3136614" y="3136613"/>
              <a:ext cx="6858002" cy="584775"/>
            </a:xfrm>
            <a:prstGeom prst="rect">
              <a:avLst/>
            </a:prstGeom>
            <a:noFill/>
          </p:spPr>
          <p:txBody>
            <a:bodyPr wrap="square" rtlCol="0">
              <a:spAutoFit/>
            </a:bodyPr>
            <a:lstStyle/>
            <a:p>
              <a:pPr algn="ctr"/>
              <a:r>
                <a:rPr lang="en-US" sz="3200" dirty="0" err="1">
                  <a:solidFill>
                    <a:schemeClr val="accent5">
                      <a:lumMod val="50000"/>
                    </a:schemeClr>
                  </a:solidFill>
                  <a:latin typeface="Wingdings" pitchFamily="2" charset="2"/>
                </a:rPr>
                <a:t>aiaiaiaiaiaiaiaia</a:t>
              </a:r>
              <a:endParaRPr lang="en-US" sz="3200" dirty="0">
                <a:solidFill>
                  <a:schemeClr val="accent5">
                    <a:lumMod val="50000"/>
                  </a:schemeClr>
                </a:solidFill>
                <a:latin typeface="Wingdings" pitchFamily="2" charset="2"/>
              </a:endParaRPr>
            </a:p>
          </p:txBody>
        </p:sp>
        <p:sp>
          <p:nvSpPr>
            <p:cNvPr id="22" name="TextBox 21">
              <a:extLst>
                <a:ext uri="{FF2B5EF4-FFF2-40B4-BE49-F238E27FC236}">
                  <a16:creationId xmlns:a16="http://schemas.microsoft.com/office/drawing/2014/main" id="{B59814BF-5407-4723-8781-1AAA5D519B53}"/>
                </a:ext>
              </a:extLst>
            </p:cNvPr>
            <p:cNvSpPr txBox="1"/>
            <p:nvPr/>
          </p:nvSpPr>
          <p:spPr>
            <a:xfrm rot="5400000">
              <a:off x="8470611" y="3136613"/>
              <a:ext cx="6858002" cy="584775"/>
            </a:xfrm>
            <a:prstGeom prst="rect">
              <a:avLst/>
            </a:prstGeom>
            <a:noFill/>
          </p:spPr>
          <p:txBody>
            <a:bodyPr wrap="square" rtlCol="0">
              <a:spAutoFit/>
            </a:bodyPr>
            <a:lstStyle/>
            <a:p>
              <a:pPr algn="ctr"/>
              <a:r>
                <a:rPr lang="en-US" sz="3200" dirty="0" err="1">
                  <a:solidFill>
                    <a:schemeClr val="accent5">
                      <a:lumMod val="50000"/>
                    </a:schemeClr>
                  </a:solidFill>
                  <a:latin typeface="Wingdings" pitchFamily="2" charset="2"/>
                </a:rPr>
                <a:t>aiaiaiaiaiaiaiaia</a:t>
              </a:r>
              <a:endParaRPr lang="en-US" sz="3200" dirty="0">
                <a:solidFill>
                  <a:schemeClr val="accent5">
                    <a:lumMod val="50000"/>
                  </a:schemeClr>
                </a:solidFill>
                <a:latin typeface="Wingdings" pitchFamily="2" charset="2"/>
              </a:endParaRPr>
            </a:p>
          </p:txBody>
        </p:sp>
      </p:grpSp>
      <p:sp>
        <p:nvSpPr>
          <p:cNvPr id="5" name="TextBox 4"/>
          <p:cNvSpPr txBox="1"/>
          <p:nvPr/>
        </p:nvSpPr>
        <p:spPr>
          <a:xfrm>
            <a:off x="1524000" y="152401"/>
            <a:ext cx="9144000" cy="830997"/>
          </a:xfrm>
          <a:prstGeom prst="rect">
            <a:avLst/>
          </a:prstGeom>
          <a:noFill/>
        </p:spPr>
        <p:txBody>
          <a:bodyPr wrap="square" rtlCol="0">
            <a:spAutoFit/>
          </a:bodyPr>
          <a:lstStyle/>
          <a:p>
            <a:pPr algn="ctr"/>
            <a:r>
              <a:rPr lang="en-US" sz="4800" dirty="0">
                <a:solidFill>
                  <a:schemeClr val="bg1"/>
                </a:solidFill>
                <a:latin typeface="Calibri" panose="020F0502020204030204" pitchFamily="34" charset="0"/>
              </a:rPr>
              <a:t>True or False?</a:t>
            </a:r>
            <a:endParaRPr lang="en-US" sz="4800" dirty="0">
              <a:solidFill>
                <a:schemeClr val="bg1"/>
              </a:solidFill>
              <a:latin typeface="Wingdings" pitchFamily="2" charset="2"/>
            </a:endParaRPr>
          </a:p>
        </p:txBody>
      </p:sp>
      <p:sp>
        <p:nvSpPr>
          <p:cNvPr id="8" name="TextBox 7"/>
          <p:cNvSpPr txBox="1"/>
          <p:nvPr/>
        </p:nvSpPr>
        <p:spPr>
          <a:xfrm>
            <a:off x="1915886" y="1349828"/>
            <a:ext cx="6324600" cy="3970318"/>
          </a:xfrm>
          <a:prstGeom prst="rect">
            <a:avLst/>
          </a:prstGeom>
          <a:noFill/>
        </p:spPr>
        <p:txBody>
          <a:bodyPr wrap="square" rtlCol="0">
            <a:spAutoFit/>
          </a:bodyPr>
          <a:lstStyle/>
          <a:p>
            <a:pPr fontAlgn="base"/>
            <a:r>
              <a:rPr lang="en-US" sz="2800" dirty="0">
                <a:solidFill>
                  <a:schemeClr val="bg1"/>
                </a:solidFill>
              </a:rPr>
              <a:t>1. When Jesus Christ atoned for the sins of mankind, He suffered only for righteous people.</a:t>
            </a:r>
          </a:p>
          <a:p>
            <a:pPr fontAlgn="base"/>
            <a:endParaRPr lang="en-US" sz="2800" dirty="0">
              <a:solidFill>
                <a:schemeClr val="bg1"/>
              </a:solidFill>
            </a:endParaRPr>
          </a:p>
          <a:p>
            <a:pPr fontAlgn="base"/>
            <a:r>
              <a:rPr lang="en-US" sz="2800" dirty="0">
                <a:solidFill>
                  <a:schemeClr val="bg1"/>
                </a:solidFill>
              </a:rPr>
              <a:t>2. All people need the Atonement in order to be saved.</a:t>
            </a:r>
          </a:p>
          <a:p>
            <a:pPr fontAlgn="base"/>
            <a:endParaRPr lang="en-US" sz="2800" dirty="0">
              <a:solidFill>
                <a:schemeClr val="bg1"/>
              </a:solidFill>
            </a:endParaRPr>
          </a:p>
          <a:p>
            <a:pPr fontAlgn="base"/>
            <a:r>
              <a:rPr lang="en-US" sz="2800" dirty="0">
                <a:solidFill>
                  <a:schemeClr val="bg1"/>
                </a:solidFill>
              </a:rPr>
              <a:t>3. Any person can atone or pay for the sins of another.</a:t>
            </a:r>
          </a:p>
        </p:txBody>
      </p:sp>
      <p:sp>
        <p:nvSpPr>
          <p:cNvPr id="11" name="TextBox 10"/>
          <p:cNvSpPr txBox="1"/>
          <p:nvPr/>
        </p:nvSpPr>
        <p:spPr>
          <a:xfrm>
            <a:off x="261257" y="6455229"/>
            <a:ext cx="1600200" cy="307777"/>
          </a:xfrm>
          <a:prstGeom prst="rect">
            <a:avLst/>
          </a:prstGeom>
          <a:noFill/>
        </p:spPr>
        <p:txBody>
          <a:bodyPr wrap="square" rtlCol="0">
            <a:spAutoFit/>
          </a:bodyPr>
          <a:lstStyle/>
          <a:p>
            <a:pPr algn="r"/>
            <a:r>
              <a:rPr lang="en-US" sz="1400" dirty="0">
                <a:solidFill>
                  <a:schemeClr val="bg1"/>
                </a:solidFill>
              </a:rPr>
              <a:t>Alma 34:3-11</a:t>
            </a:r>
          </a:p>
        </p:txBody>
      </p:sp>
      <p:sp>
        <p:nvSpPr>
          <p:cNvPr id="13" name="TextBox 12"/>
          <p:cNvSpPr txBox="1"/>
          <p:nvPr/>
        </p:nvSpPr>
        <p:spPr>
          <a:xfrm>
            <a:off x="8686800" y="1600201"/>
            <a:ext cx="1981200" cy="584775"/>
          </a:xfrm>
          <a:prstGeom prst="rect">
            <a:avLst/>
          </a:prstGeom>
          <a:noFill/>
        </p:spPr>
        <p:txBody>
          <a:bodyPr wrap="square" rtlCol="0">
            <a:spAutoFit/>
          </a:bodyPr>
          <a:lstStyle/>
          <a:p>
            <a:r>
              <a:rPr lang="en-US" sz="3200" dirty="0">
                <a:solidFill>
                  <a:srgbClr val="FFFF00"/>
                </a:solidFill>
              </a:rPr>
              <a:t>True	False</a:t>
            </a:r>
          </a:p>
        </p:txBody>
      </p:sp>
      <p:sp>
        <p:nvSpPr>
          <p:cNvPr id="14" name="TextBox 13"/>
          <p:cNvSpPr txBox="1"/>
          <p:nvPr/>
        </p:nvSpPr>
        <p:spPr>
          <a:xfrm>
            <a:off x="8686800" y="2819401"/>
            <a:ext cx="1981200" cy="584775"/>
          </a:xfrm>
          <a:prstGeom prst="rect">
            <a:avLst/>
          </a:prstGeom>
          <a:noFill/>
        </p:spPr>
        <p:txBody>
          <a:bodyPr wrap="square" rtlCol="0">
            <a:spAutoFit/>
          </a:bodyPr>
          <a:lstStyle/>
          <a:p>
            <a:r>
              <a:rPr lang="en-US" sz="3200" dirty="0">
                <a:solidFill>
                  <a:srgbClr val="FFFF00"/>
                </a:solidFill>
              </a:rPr>
              <a:t>True	False</a:t>
            </a:r>
          </a:p>
        </p:txBody>
      </p:sp>
      <p:sp>
        <p:nvSpPr>
          <p:cNvPr id="15" name="TextBox 14"/>
          <p:cNvSpPr txBox="1"/>
          <p:nvPr/>
        </p:nvSpPr>
        <p:spPr>
          <a:xfrm>
            <a:off x="8686800" y="4343401"/>
            <a:ext cx="1981200" cy="584775"/>
          </a:xfrm>
          <a:prstGeom prst="rect">
            <a:avLst/>
          </a:prstGeom>
          <a:noFill/>
        </p:spPr>
        <p:txBody>
          <a:bodyPr wrap="square" rtlCol="0">
            <a:spAutoFit/>
          </a:bodyPr>
          <a:lstStyle/>
          <a:p>
            <a:r>
              <a:rPr lang="en-US" sz="3200" dirty="0">
                <a:solidFill>
                  <a:srgbClr val="FFFF00"/>
                </a:solidFill>
              </a:rPr>
              <a:t>True	False</a:t>
            </a:r>
          </a:p>
        </p:txBody>
      </p:sp>
      <p:sp>
        <p:nvSpPr>
          <p:cNvPr id="16" name="Frame 15"/>
          <p:cNvSpPr/>
          <p:nvPr/>
        </p:nvSpPr>
        <p:spPr>
          <a:xfrm>
            <a:off x="9542206" y="1580536"/>
            <a:ext cx="1066800" cy="609600"/>
          </a:xfrm>
          <a:prstGeom prst="fram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Frame 16"/>
          <p:cNvSpPr/>
          <p:nvPr/>
        </p:nvSpPr>
        <p:spPr>
          <a:xfrm>
            <a:off x="8615516" y="2799736"/>
            <a:ext cx="1066800" cy="609600"/>
          </a:xfrm>
          <a:prstGeom prst="fram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ame 17"/>
          <p:cNvSpPr/>
          <p:nvPr/>
        </p:nvSpPr>
        <p:spPr>
          <a:xfrm>
            <a:off x="9576619" y="4328652"/>
            <a:ext cx="1066800" cy="609600"/>
          </a:xfrm>
          <a:prstGeom prst="fram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416825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80">
                                          <p:stCondLst>
                                            <p:cond delay="0"/>
                                          </p:stCondLst>
                                        </p:cTn>
                                        <p:tgtEl>
                                          <p:spTgt spid="16"/>
                                        </p:tgtEl>
                                      </p:cBhvr>
                                    </p:animEffect>
                                    <p:anim calcmode="lin" valueType="num">
                                      <p:cBhvr>
                                        <p:cTn id="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13" dur="26">
                                          <p:stCondLst>
                                            <p:cond delay="650"/>
                                          </p:stCondLst>
                                        </p:cTn>
                                        <p:tgtEl>
                                          <p:spTgt spid="16"/>
                                        </p:tgtEl>
                                      </p:cBhvr>
                                      <p:to x="100000" y="60000"/>
                                    </p:animScale>
                                    <p:animScale>
                                      <p:cBhvr>
                                        <p:cTn id="14" dur="166" decel="50000">
                                          <p:stCondLst>
                                            <p:cond delay="676"/>
                                          </p:stCondLst>
                                        </p:cTn>
                                        <p:tgtEl>
                                          <p:spTgt spid="16"/>
                                        </p:tgtEl>
                                      </p:cBhvr>
                                      <p:to x="100000" y="100000"/>
                                    </p:animScale>
                                    <p:animScale>
                                      <p:cBhvr>
                                        <p:cTn id="15" dur="26">
                                          <p:stCondLst>
                                            <p:cond delay="1312"/>
                                          </p:stCondLst>
                                        </p:cTn>
                                        <p:tgtEl>
                                          <p:spTgt spid="16"/>
                                        </p:tgtEl>
                                      </p:cBhvr>
                                      <p:to x="100000" y="80000"/>
                                    </p:animScale>
                                    <p:animScale>
                                      <p:cBhvr>
                                        <p:cTn id="16" dur="166" decel="50000">
                                          <p:stCondLst>
                                            <p:cond delay="1338"/>
                                          </p:stCondLst>
                                        </p:cTn>
                                        <p:tgtEl>
                                          <p:spTgt spid="16"/>
                                        </p:tgtEl>
                                      </p:cBhvr>
                                      <p:to x="100000" y="100000"/>
                                    </p:animScale>
                                    <p:animScale>
                                      <p:cBhvr>
                                        <p:cTn id="17" dur="26">
                                          <p:stCondLst>
                                            <p:cond delay="1642"/>
                                          </p:stCondLst>
                                        </p:cTn>
                                        <p:tgtEl>
                                          <p:spTgt spid="16"/>
                                        </p:tgtEl>
                                      </p:cBhvr>
                                      <p:to x="100000" y="90000"/>
                                    </p:animScale>
                                    <p:animScale>
                                      <p:cBhvr>
                                        <p:cTn id="18" dur="166" decel="50000">
                                          <p:stCondLst>
                                            <p:cond delay="1668"/>
                                          </p:stCondLst>
                                        </p:cTn>
                                        <p:tgtEl>
                                          <p:spTgt spid="16"/>
                                        </p:tgtEl>
                                      </p:cBhvr>
                                      <p:to x="100000" y="100000"/>
                                    </p:animScale>
                                    <p:animScale>
                                      <p:cBhvr>
                                        <p:cTn id="19" dur="26">
                                          <p:stCondLst>
                                            <p:cond delay="1808"/>
                                          </p:stCondLst>
                                        </p:cTn>
                                        <p:tgtEl>
                                          <p:spTgt spid="16"/>
                                        </p:tgtEl>
                                      </p:cBhvr>
                                      <p:to x="100000" y="95000"/>
                                    </p:animScale>
                                    <p:animScale>
                                      <p:cBhvr>
                                        <p:cTn id="20" dur="166" decel="50000">
                                          <p:stCondLst>
                                            <p:cond delay="1834"/>
                                          </p:stCondLst>
                                        </p:cTn>
                                        <p:tgtEl>
                                          <p:spTgt spid="1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down)">
                                      <p:cBhvr>
                                        <p:cTn id="25" dur="580">
                                          <p:stCondLst>
                                            <p:cond delay="0"/>
                                          </p:stCondLst>
                                        </p:cTn>
                                        <p:tgtEl>
                                          <p:spTgt spid="17"/>
                                        </p:tgtEl>
                                      </p:cBhvr>
                                    </p:animEffect>
                                    <p:anim calcmode="lin" valueType="num">
                                      <p:cBhvr>
                                        <p:cTn id="26"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31" dur="26">
                                          <p:stCondLst>
                                            <p:cond delay="650"/>
                                          </p:stCondLst>
                                        </p:cTn>
                                        <p:tgtEl>
                                          <p:spTgt spid="17"/>
                                        </p:tgtEl>
                                      </p:cBhvr>
                                      <p:to x="100000" y="60000"/>
                                    </p:animScale>
                                    <p:animScale>
                                      <p:cBhvr>
                                        <p:cTn id="32" dur="166" decel="50000">
                                          <p:stCondLst>
                                            <p:cond delay="676"/>
                                          </p:stCondLst>
                                        </p:cTn>
                                        <p:tgtEl>
                                          <p:spTgt spid="17"/>
                                        </p:tgtEl>
                                      </p:cBhvr>
                                      <p:to x="100000" y="100000"/>
                                    </p:animScale>
                                    <p:animScale>
                                      <p:cBhvr>
                                        <p:cTn id="33" dur="26">
                                          <p:stCondLst>
                                            <p:cond delay="1312"/>
                                          </p:stCondLst>
                                        </p:cTn>
                                        <p:tgtEl>
                                          <p:spTgt spid="17"/>
                                        </p:tgtEl>
                                      </p:cBhvr>
                                      <p:to x="100000" y="80000"/>
                                    </p:animScale>
                                    <p:animScale>
                                      <p:cBhvr>
                                        <p:cTn id="34" dur="166" decel="50000">
                                          <p:stCondLst>
                                            <p:cond delay="1338"/>
                                          </p:stCondLst>
                                        </p:cTn>
                                        <p:tgtEl>
                                          <p:spTgt spid="17"/>
                                        </p:tgtEl>
                                      </p:cBhvr>
                                      <p:to x="100000" y="100000"/>
                                    </p:animScale>
                                    <p:animScale>
                                      <p:cBhvr>
                                        <p:cTn id="35" dur="26">
                                          <p:stCondLst>
                                            <p:cond delay="1642"/>
                                          </p:stCondLst>
                                        </p:cTn>
                                        <p:tgtEl>
                                          <p:spTgt spid="17"/>
                                        </p:tgtEl>
                                      </p:cBhvr>
                                      <p:to x="100000" y="90000"/>
                                    </p:animScale>
                                    <p:animScale>
                                      <p:cBhvr>
                                        <p:cTn id="36" dur="166" decel="50000">
                                          <p:stCondLst>
                                            <p:cond delay="1668"/>
                                          </p:stCondLst>
                                        </p:cTn>
                                        <p:tgtEl>
                                          <p:spTgt spid="17"/>
                                        </p:tgtEl>
                                      </p:cBhvr>
                                      <p:to x="100000" y="100000"/>
                                    </p:animScale>
                                    <p:animScale>
                                      <p:cBhvr>
                                        <p:cTn id="37" dur="26">
                                          <p:stCondLst>
                                            <p:cond delay="1808"/>
                                          </p:stCondLst>
                                        </p:cTn>
                                        <p:tgtEl>
                                          <p:spTgt spid="17"/>
                                        </p:tgtEl>
                                      </p:cBhvr>
                                      <p:to x="100000" y="95000"/>
                                    </p:animScale>
                                    <p:animScale>
                                      <p:cBhvr>
                                        <p:cTn id="38" dur="166" decel="50000">
                                          <p:stCondLst>
                                            <p:cond delay="1834"/>
                                          </p:stCondLst>
                                        </p:cTn>
                                        <p:tgtEl>
                                          <p:spTgt spid="17"/>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down)">
                                      <p:cBhvr>
                                        <p:cTn id="43" dur="580">
                                          <p:stCondLst>
                                            <p:cond delay="0"/>
                                          </p:stCondLst>
                                        </p:cTn>
                                        <p:tgtEl>
                                          <p:spTgt spid="18"/>
                                        </p:tgtEl>
                                      </p:cBhvr>
                                    </p:animEffect>
                                    <p:anim calcmode="lin" valueType="num">
                                      <p:cBhvr>
                                        <p:cTn id="44"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49" dur="26">
                                          <p:stCondLst>
                                            <p:cond delay="650"/>
                                          </p:stCondLst>
                                        </p:cTn>
                                        <p:tgtEl>
                                          <p:spTgt spid="18"/>
                                        </p:tgtEl>
                                      </p:cBhvr>
                                      <p:to x="100000" y="60000"/>
                                    </p:animScale>
                                    <p:animScale>
                                      <p:cBhvr>
                                        <p:cTn id="50" dur="166" decel="50000">
                                          <p:stCondLst>
                                            <p:cond delay="676"/>
                                          </p:stCondLst>
                                        </p:cTn>
                                        <p:tgtEl>
                                          <p:spTgt spid="18"/>
                                        </p:tgtEl>
                                      </p:cBhvr>
                                      <p:to x="100000" y="100000"/>
                                    </p:animScale>
                                    <p:animScale>
                                      <p:cBhvr>
                                        <p:cTn id="51" dur="26">
                                          <p:stCondLst>
                                            <p:cond delay="1312"/>
                                          </p:stCondLst>
                                        </p:cTn>
                                        <p:tgtEl>
                                          <p:spTgt spid="18"/>
                                        </p:tgtEl>
                                      </p:cBhvr>
                                      <p:to x="100000" y="80000"/>
                                    </p:animScale>
                                    <p:animScale>
                                      <p:cBhvr>
                                        <p:cTn id="52" dur="166" decel="50000">
                                          <p:stCondLst>
                                            <p:cond delay="1338"/>
                                          </p:stCondLst>
                                        </p:cTn>
                                        <p:tgtEl>
                                          <p:spTgt spid="18"/>
                                        </p:tgtEl>
                                      </p:cBhvr>
                                      <p:to x="100000" y="100000"/>
                                    </p:animScale>
                                    <p:animScale>
                                      <p:cBhvr>
                                        <p:cTn id="53" dur="26">
                                          <p:stCondLst>
                                            <p:cond delay="1642"/>
                                          </p:stCondLst>
                                        </p:cTn>
                                        <p:tgtEl>
                                          <p:spTgt spid="18"/>
                                        </p:tgtEl>
                                      </p:cBhvr>
                                      <p:to x="100000" y="90000"/>
                                    </p:animScale>
                                    <p:animScale>
                                      <p:cBhvr>
                                        <p:cTn id="54" dur="166" decel="50000">
                                          <p:stCondLst>
                                            <p:cond delay="1668"/>
                                          </p:stCondLst>
                                        </p:cTn>
                                        <p:tgtEl>
                                          <p:spTgt spid="18"/>
                                        </p:tgtEl>
                                      </p:cBhvr>
                                      <p:to x="100000" y="100000"/>
                                    </p:animScale>
                                    <p:animScale>
                                      <p:cBhvr>
                                        <p:cTn id="55" dur="26">
                                          <p:stCondLst>
                                            <p:cond delay="1808"/>
                                          </p:stCondLst>
                                        </p:cTn>
                                        <p:tgtEl>
                                          <p:spTgt spid="18"/>
                                        </p:tgtEl>
                                      </p:cBhvr>
                                      <p:to x="100000" y="95000"/>
                                    </p:animScale>
                                    <p:animScale>
                                      <p:cBhvr>
                                        <p:cTn id="56" dur="166" decel="50000">
                                          <p:stCondLst>
                                            <p:cond delay="1834"/>
                                          </p:stCondLst>
                                        </p:cTn>
                                        <p:tgtEl>
                                          <p:spTgt spid="1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9971C75B-133C-45B2-8F19-8D22991F8B92}"/>
              </a:ext>
            </a:extLst>
          </p:cNvPr>
          <p:cNvGrpSpPr/>
          <p:nvPr/>
        </p:nvGrpSpPr>
        <p:grpSpPr>
          <a:xfrm>
            <a:off x="-1" y="0"/>
            <a:ext cx="12192001" cy="6858002"/>
            <a:chOff x="-1" y="0"/>
            <a:chExt cx="12192001" cy="6858002"/>
          </a:xfrm>
        </p:grpSpPr>
        <p:sp>
          <p:nvSpPr>
            <p:cNvPr id="13" name="Rectangle 12">
              <a:extLst>
                <a:ext uri="{FF2B5EF4-FFF2-40B4-BE49-F238E27FC236}">
                  <a16:creationId xmlns:a16="http://schemas.microsoft.com/office/drawing/2014/main" id="{9D06C76E-1B98-4001-BDEA-BAF43414809C}"/>
                </a:ext>
              </a:extLst>
            </p:cNvPr>
            <p:cNvSpPr/>
            <p:nvPr/>
          </p:nvSpPr>
          <p:spPr>
            <a:xfrm>
              <a:off x="0" y="0"/>
              <a:ext cx="12192000" cy="6858000"/>
            </a:xfrm>
            <a:prstGeom prst="rect">
              <a:avLst/>
            </a:prstGeom>
            <a:gradFill flip="none" rotWithShape="1">
              <a:gsLst>
                <a:gs pos="21000">
                  <a:schemeClr val="accent4">
                    <a:lumMod val="0"/>
                    <a:lumOff val="100000"/>
                  </a:schemeClr>
                </a:gs>
                <a:gs pos="69000">
                  <a:schemeClr val="tx2">
                    <a:lumMod val="75000"/>
                  </a:schemeClr>
                </a:gs>
                <a:gs pos="45000">
                  <a:srgbClr val="4A2466"/>
                </a:gs>
                <a:gs pos="92000">
                  <a:srgbClr val="333300"/>
                </a:gs>
              </a:gsLst>
              <a:path path="circle">
                <a:fillToRect l="50000" t="-80000" r="50000" b="18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2A8BCB6-1CE8-4254-BF6B-D86D88D1AD7C}"/>
                </a:ext>
              </a:extLst>
            </p:cNvPr>
            <p:cNvSpPr txBox="1"/>
            <p:nvPr/>
          </p:nvSpPr>
          <p:spPr>
            <a:xfrm rot="5400000">
              <a:off x="-3136614" y="3136613"/>
              <a:ext cx="6858002" cy="584775"/>
            </a:xfrm>
            <a:prstGeom prst="rect">
              <a:avLst/>
            </a:prstGeom>
            <a:noFill/>
          </p:spPr>
          <p:txBody>
            <a:bodyPr wrap="square" rtlCol="0">
              <a:spAutoFit/>
            </a:bodyPr>
            <a:lstStyle/>
            <a:p>
              <a:pPr algn="ctr"/>
              <a:r>
                <a:rPr lang="en-US" sz="3200" dirty="0" err="1">
                  <a:solidFill>
                    <a:schemeClr val="accent5">
                      <a:lumMod val="50000"/>
                    </a:schemeClr>
                  </a:solidFill>
                  <a:latin typeface="Wingdings" pitchFamily="2" charset="2"/>
                </a:rPr>
                <a:t>aiaiaiaiaiaiaiaia</a:t>
              </a:r>
              <a:endParaRPr lang="en-US" sz="3200" dirty="0">
                <a:solidFill>
                  <a:schemeClr val="accent5">
                    <a:lumMod val="50000"/>
                  </a:schemeClr>
                </a:solidFill>
                <a:latin typeface="Wingdings" pitchFamily="2" charset="2"/>
              </a:endParaRPr>
            </a:p>
          </p:txBody>
        </p:sp>
        <p:sp>
          <p:nvSpPr>
            <p:cNvPr id="15" name="TextBox 14">
              <a:extLst>
                <a:ext uri="{FF2B5EF4-FFF2-40B4-BE49-F238E27FC236}">
                  <a16:creationId xmlns:a16="http://schemas.microsoft.com/office/drawing/2014/main" id="{766B115F-1FC8-4E1C-8ACB-96075EEB3098}"/>
                </a:ext>
              </a:extLst>
            </p:cNvPr>
            <p:cNvSpPr txBox="1"/>
            <p:nvPr/>
          </p:nvSpPr>
          <p:spPr>
            <a:xfrm rot="5400000">
              <a:off x="8470611" y="3136613"/>
              <a:ext cx="6858002" cy="584775"/>
            </a:xfrm>
            <a:prstGeom prst="rect">
              <a:avLst/>
            </a:prstGeom>
            <a:noFill/>
          </p:spPr>
          <p:txBody>
            <a:bodyPr wrap="square" rtlCol="0">
              <a:spAutoFit/>
            </a:bodyPr>
            <a:lstStyle/>
            <a:p>
              <a:pPr algn="ctr"/>
              <a:r>
                <a:rPr lang="en-US" sz="3200" dirty="0" err="1">
                  <a:solidFill>
                    <a:schemeClr val="accent5">
                      <a:lumMod val="50000"/>
                    </a:schemeClr>
                  </a:solidFill>
                  <a:latin typeface="Wingdings" pitchFamily="2" charset="2"/>
                </a:rPr>
                <a:t>aiaiaiaiaiaiaiaia</a:t>
              </a:r>
              <a:endParaRPr lang="en-US" sz="3200" dirty="0">
                <a:solidFill>
                  <a:schemeClr val="accent5">
                    <a:lumMod val="50000"/>
                  </a:schemeClr>
                </a:solidFill>
                <a:latin typeface="Wingdings" pitchFamily="2" charset="2"/>
              </a:endParaRPr>
            </a:p>
          </p:txBody>
        </p:sp>
      </p:grpSp>
      <p:sp>
        <p:nvSpPr>
          <p:cNvPr id="5" name="TextBox 4"/>
          <p:cNvSpPr txBox="1"/>
          <p:nvPr/>
        </p:nvSpPr>
        <p:spPr>
          <a:xfrm>
            <a:off x="1524000" y="152401"/>
            <a:ext cx="9144000" cy="830997"/>
          </a:xfrm>
          <a:prstGeom prst="rect">
            <a:avLst/>
          </a:prstGeom>
          <a:noFill/>
        </p:spPr>
        <p:txBody>
          <a:bodyPr wrap="square" rtlCol="0">
            <a:spAutoFit/>
          </a:bodyPr>
          <a:lstStyle/>
          <a:p>
            <a:pPr algn="ctr"/>
            <a:r>
              <a:rPr lang="en-US" sz="4800" dirty="0">
                <a:solidFill>
                  <a:schemeClr val="bg1"/>
                </a:solidFill>
                <a:latin typeface="Calibri" panose="020F0502020204030204" pitchFamily="34" charset="0"/>
              </a:rPr>
              <a:t>The Plan of God</a:t>
            </a:r>
            <a:endParaRPr lang="en-US" sz="4800" dirty="0">
              <a:solidFill>
                <a:schemeClr val="bg1"/>
              </a:solidFill>
              <a:latin typeface="Wingdings" pitchFamily="2" charset="2"/>
            </a:endParaRPr>
          </a:p>
        </p:txBody>
      </p:sp>
      <p:sp>
        <p:nvSpPr>
          <p:cNvPr id="11" name="TextBox 10"/>
          <p:cNvSpPr txBox="1"/>
          <p:nvPr/>
        </p:nvSpPr>
        <p:spPr>
          <a:xfrm>
            <a:off x="108857" y="6433458"/>
            <a:ext cx="1600200" cy="307777"/>
          </a:xfrm>
          <a:prstGeom prst="rect">
            <a:avLst/>
          </a:prstGeom>
          <a:noFill/>
        </p:spPr>
        <p:txBody>
          <a:bodyPr wrap="square" rtlCol="0">
            <a:spAutoFit/>
          </a:bodyPr>
          <a:lstStyle/>
          <a:p>
            <a:pPr algn="r"/>
            <a:r>
              <a:rPr lang="en-US" sz="1400" dirty="0">
                <a:solidFill>
                  <a:schemeClr val="bg1"/>
                </a:solidFill>
              </a:rPr>
              <a:t>Alma 34:8-39</a:t>
            </a:r>
          </a:p>
        </p:txBody>
      </p:sp>
      <p:pic>
        <p:nvPicPr>
          <p:cNvPr id="3" name="Picture 2">
            <a:extLst>
              <a:ext uri="{FF2B5EF4-FFF2-40B4-BE49-F238E27FC236}">
                <a16:creationId xmlns:a16="http://schemas.microsoft.com/office/drawing/2014/main" id="{6E3230BA-18B8-4F06-AECD-ADE99EEC5F3A}"/>
              </a:ext>
            </a:extLst>
          </p:cNvPr>
          <p:cNvPicPr>
            <a:picLocks noChangeAspect="1"/>
          </p:cNvPicPr>
          <p:nvPr/>
        </p:nvPicPr>
        <p:blipFill rotWithShape="1">
          <a:blip r:embed="rId2">
            <a:extLst>
              <a:ext uri="{28A0092B-C50C-407E-A947-70E740481C1C}">
                <a14:useLocalDpi xmlns:a14="http://schemas.microsoft.com/office/drawing/2010/main" val="0"/>
              </a:ext>
            </a:extLst>
          </a:blip>
          <a:srcRect t="3262"/>
          <a:stretch/>
        </p:blipFill>
        <p:spPr>
          <a:xfrm>
            <a:off x="3992451" y="1506828"/>
            <a:ext cx="4127658" cy="4964080"/>
          </a:xfrm>
          <a:prstGeom prst="rect">
            <a:avLst/>
          </a:prstGeom>
        </p:spPr>
      </p:pic>
    </p:spTree>
    <p:extLst>
      <p:ext uri="{BB962C8B-B14F-4D97-AF65-F5344CB8AC3E}">
        <p14:creationId xmlns:p14="http://schemas.microsoft.com/office/powerpoint/2010/main" val="31671921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2E48C6C6-E0F9-4BA4-8B4A-13CDA4A65D8B}"/>
              </a:ext>
            </a:extLst>
          </p:cNvPr>
          <p:cNvGrpSpPr/>
          <p:nvPr/>
        </p:nvGrpSpPr>
        <p:grpSpPr>
          <a:xfrm>
            <a:off x="-1" y="0"/>
            <a:ext cx="12192001" cy="6858002"/>
            <a:chOff x="-1" y="0"/>
            <a:chExt cx="12192001" cy="6858002"/>
          </a:xfrm>
        </p:grpSpPr>
        <p:sp>
          <p:nvSpPr>
            <p:cNvPr id="15" name="Rectangle 14">
              <a:extLst>
                <a:ext uri="{FF2B5EF4-FFF2-40B4-BE49-F238E27FC236}">
                  <a16:creationId xmlns:a16="http://schemas.microsoft.com/office/drawing/2014/main" id="{320BDF39-982B-4D56-8034-D87EDE70B353}"/>
                </a:ext>
              </a:extLst>
            </p:cNvPr>
            <p:cNvSpPr/>
            <p:nvPr/>
          </p:nvSpPr>
          <p:spPr>
            <a:xfrm>
              <a:off x="0" y="0"/>
              <a:ext cx="12192000" cy="6858000"/>
            </a:xfrm>
            <a:prstGeom prst="rect">
              <a:avLst/>
            </a:prstGeom>
            <a:gradFill flip="none" rotWithShape="1">
              <a:gsLst>
                <a:gs pos="21000">
                  <a:schemeClr val="accent4">
                    <a:lumMod val="0"/>
                    <a:lumOff val="100000"/>
                  </a:schemeClr>
                </a:gs>
                <a:gs pos="69000">
                  <a:schemeClr val="tx2">
                    <a:lumMod val="75000"/>
                  </a:schemeClr>
                </a:gs>
                <a:gs pos="45000">
                  <a:srgbClr val="4A2466"/>
                </a:gs>
                <a:gs pos="92000">
                  <a:srgbClr val="333300"/>
                </a:gs>
              </a:gsLst>
              <a:path path="circle">
                <a:fillToRect l="50000" t="-80000" r="50000" b="18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7717E0C4-DFC5-4686-90F0-6AD42C215701}"/>
                </a:ext>
              </a:extLst>
            </p:cNvPr>
            <p:cNvSpPr txBox="1"/>
            <p:nvPr/>
          </p:nvSpPr>
          <p:spPr>
            <a:xfrm rot="5400000">
              <a:off x="-3136614" y="3136613"/>
              <a:ext cx="6858002" cy="584775"/>
            </a:xfrm>
            <a:prstGeom prst="rect">
              <a:avLst/>
            </a:prstGeom>
            <a:noFill/>
          </p:spPr>
          <p:txBody>
            <a:bodyPr wrap="square" rtlCol="0">
              <a:spAutoFit/>
            </a:bodyPr>
            <a:lstStyle/>
            <a:p>
              <a:pPr algn="ctr"/>
              <a:r>
                <a:rPr lang="en-US" sz="3200" dirty="0" err="1">
                  <a:solidFill>
                    <a:schemeClr val="accent5">
                      <a:lumMod val="50000"/>
                    </a:schemeClr>
                  </a:solidFill>
                  <a:latin typeface="Wingdings" pitchFamily="2" charset="2"/>
                </a:rPr>
                <a:t>aiaiaiaiaiaiaiaia</a:t>
              </a:r>
              <a:endParaRPr lang="en-US" sz="3200" dirty="0">
                <a:solidFill>
                  <a:schemeClr val="accent5">
                    <a:lumMod val="50000"/>
                  </a:schemeClr>
                </a:solidFill>
                <a:latin typeface="Wingdings" pitchFamily="2" charset="2"/>
              </a:endParaRPr>
            </a:p>
          </p:txBody>
        </p:sp>
        <p:sp>
          <p:nvSpPr>
            <p:cNvPr id="17" name="TextBox 16">
              <a:extLst>
                <a:ext uri="{FF2B5EF4-FFF2-40B4-BE49-F238E27FC236}">
                  <a16:creationId xmlns:a16="http://schemas.microsoft.com/office/drawing/2014/main" id="{5A9A9EE2-652A-4DAF-8162-5F5A1C6567C1}"/>
                </a:ext>
              </a:extLst>
            </p:cNvPr>
            <p:cNvSpPr txBox="1"/>
            <p:nvPr/>
          </p:nvSpPr>
          <p:spPr>
            <a:xfrm rot="5400000">
              <a:off x="8470611" y="3136613"/>
              <a:ext cx="6858002" cy="584775"/>
            </a:xfrm>
            <a:prstGeom prst="rect">
              <a:avLst/>
            </a:prstGeom>
            <a:noFill/>
          </p:spPr>
          <p:txBody>
            <a:bodyPr wrap="square" rtlCol="0">
              <a:spAutoFit/>
            </a:bodyPr>
            <a:lstStyle/>
            <a:p>
              <a:pPr algn="ctr"/>
              <a:r>
                <a:rPr lang="en-US" sz="3200" dirty="0" err="1">
                  <a:solidFill>
                    <a:schemeClr val="accent5">
                      <a:lumMod val="50000"/>
                    </a:schemeClr>
                  </a:solidFill>
                  <a:latin typeface="Wingdings" pitchFamily="2" charset="2"/>
                </a:rPr>
                <a:t>aiaiaiaiaiaiaiaia</a:t>
              </a:r>
              <a:endParaRPr lang="en-US" sz="3200" dirty="0">
                <a:solidFill>
                  <a:schemeClr val="accent5">
                    <a:lumMod val="50000"/>
                  </a:schemeClr>
                </a:solidFill>
                <a:latin typeface="Wingdings" pitchFamily="2" charset="2"/>
              </a:endParaRPr>
            </a:p>
          </p:txBody>
        </p:sp>
      </p:grpSp>
      <p:grpSp>
        <p:nvGrpSpPr>
          <p:cNvPr id="19" name="Group 18"/>
          <p:cNvGrpSpPr/>
          <p:nvPr/>
        </p:nvGrpSpPr>
        <p:grpSpPr>
          <a:xfrm>
            <a:off x="2895600" y="1295400"/>
            <a:ext cx="6629400" cy="4495800"/>
            <a:chOff x="228600" y="4267200"/>
            <a:chExt cx="6629400" cy="4876800"/>
          </a:xfrm>
        </p:grpSpPr>
        <p:sp>
          <p:nvSpPr>
            <p:cNvPr id="20" name="Rounded Rectangle 19"/>
            <p:cNvSpPr/>
            <p:nvPr/>
          </p:nvSpPr>
          <p:spPr>
            <a:xfrm>
              <a:off x="6324600" y="4419600"/>
              <a:ext cx="533400" cy="1295400"/>
            </a:xfrm>
            <a:prstGeom prst="roundRect">
              <a:avLst>
                <a:gd name="adj" fmla="val 10390"/>
              </a:avLst>
            </a:prstGeom>
            <a:solidFill>
              <a:srgbClr val="FFFFC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228600" y="4267200"/>
              <a:ext cx="6324600" cy="4876800"/>
            </a:xfrm>
            <a:prstGeom prst="roundRect">
              <a:avLst>
                <a:gd name="adj" fmla="val 10390"/>
              </a:avLst>
            </a:prstGeom>
            <a:solidFill>
              <a:srgbClr val="FFFFC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a:stCxn id="21" idx="0"/>
              <a:endCxn id="21" idx="2"/>
            </p:cNvCxnSpPr>
            <p:nvPr/>
          </p:nvCxnSpPr>
          <p:spPr>
            <a:xfrm>
              <a:off x="3390900" y="4267200"/>
              <a:ext cx="0" cy="487680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grpSp>
      <p:grpSp>
        <p:nvGrpSpPr>
          <p:cNvPr id="37" name="Group 36"/>
          <p:cNvGrpSpPr/>
          <p:nvPr/>
        </p:nvGrpSpPr>
        <p:grpSpPr>
          <a:xfrm>
            <a:off x="3276600" y="1524000"/>
            <a:ext cx="2514600" cy="4038600"/>
            <a:chOff x="1752600" y="1828800"/>
            <a:chExt cx="2514600" cy="4038600"/>
          </a:xfrm>
        </p:grpSpPr>
        <p:sp>
          <p:nvSpPr>
            <p:cNvPr id="23" name="Rectangle 22"/>
            <p:cNvSpPr/>
            <p:nvPr/>
          </p:nvSpPr>
          <p:spPr>
            <a:xfrm>
              <a:off x="1752600" y="1828800"/>
              <a:ext cx="2514600" cy="4038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fontAlgn="base">
                <a:buAutoNum type="arabicPeriod"/>
              </a:pPr>
              <a:endParaRPr lang="en-US" dirty="0">
                <a:solidFill>
                  <a:schemeClr val="bg1"/>
                </a:solidFill>
              </a:endParaRPr>
            </a:p>
          </p:txBody>
        </p:sp>
        <p:sp>
          <p:nvSpPr>
            <p:cNvPr id="25" name="TextBox 24"/>
            <p:cNvSpPr txBox="1"/>
            <p:nvPr/>
          </p:nvSpPr>
          <p:spPr>
            <a:xfrm>
              <a:off x="1828800" y="1828800"/>
              <a:ext cx="2438400" cy="2677656"/>
            </a:xfrm>
            <a:prstGeom prst="rect">
              <a:avLst/>
            </a:prstGeom>
            <a:noFill/>
          </p:spPr>
          <p:txBody>
            <a:bodyPr wrap="square" rtlCol="0">
              <a:spAutoFit/>
            </a:bodyPr>
            <a:lstStyle/>
            <a:p>
              <a:pPr marL="342900" indent="-342900">
                <a:buAutoNum type="arabicPeriod"/>
              </a:pPr>
              <a:r>
                <a:rPr lang="en-US" sz="2400" dirty="0"/>
                <a:t>An atonement will be made for the multitudinous sins of men </a:t>
              </a:r>
            </a:p>
            <a:p>
              <a:pPr marL="342900" indent="-342900">
                <a:buAutoNum type="arabicPeriod"/>
              </a:pPr>
              <a:endParaRPr lang="en-US" sz="2400" dirty="0"/>
            </a:p>
            <a:p>
              <a:pPr marL="342900" indent="-342900"/>
              <a:r>
                <a:rPr lang="en-US" sz="2400" dirty="0"/>
                <a:t>Alma 34:8</a:t>
              </a:r>
            </a:p>
          </p:txBody>
        </p:sp>
      </p:grpSp>
      <p:grpSp>
        <p:nvGrpSpPr>
          <p:cNvPr id="38" name="Group 37"/>
          <p:cNvGrpSpPr/>
          <p:nvPr/>
        </p:nvGrpSpPr>
        <p:grpSpPr>
          <a:xfrm>
            <a:off x="6291943" y="1534886"/>
            <a:ext cx="2547257" cy="4016828"/>
            <a:chOff x="4767943" y="1915886"/>
            <a:chExt cx="2547257" cy="4016828"/>
          </a:xfrm>
        </p:grpSpPr>
        <p:sp>
          <p:nvSpPr>
            <p:cNvPr id="24" name="Rectangle 23"/>
            <p:cNvSpPr/>
            <p:nvPr/>
          </p:nvSpPr>
          <p:spPr>
            <a:xfrm>
              <a:off x="4767943" y="1915886"/>
              <a:ext cx="2547257" cy="401682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4822372" y="1970315"/>
              <a:ext cx="2438400" cy="2308324"/>
            </a:xfrm>
            <a:prstGeom prst="rect">
              <a:avLst/>
            </a:prstGeom>
            <a:noFill/>
          </p:spPr>
          <p:txBody>
            <a:bodyPr wrap="square" rtlCol="0">
              <a:spAutoFit/>
            </a:bodyPr>
            <a:lstStyle/>
            <a:p>
              <a:pPr marL="342900" indent="-342900"/>
              <a:r>
                <a:rPr lang="en-US" sz="2400" dirty="0"/>
                <a:t>2. The sacrifice of Christ is to be infinite and eternal</a:t>
              </a:r>
            </a:p>
            <a:p>
              <a:pPr marL="342900" indent="-342900"/>
              <a:endParaRPr lang="en-US" sz="2400" dirty="0"/>
            </a:p>
            <a:p>
              <a:pPr marL="342900" indent="-342900"/>
              <a:r>
                <a:rPr lang="en-US" sz="2400" dirty="0"/>
                <a:t>Alma 34:10,12</a:t>
              </a:r>
            </a:p>
          </p:txBody>
        </p:sp>
      </p:grpSp>
      <p:grpSp>
        <p:nvGrpSpPr>
          <p:cNvPr id="18" name="Group 17">
            <a:extLst>
              <a:ext uri="{FF2B5EF4-FFF2-40B4-BE49-F238E27FC236}">
                <a16:creationId xmlns:a16="http://schemas.microsoft.com/office/drawing/2014/main" id="{7C84CB5F-7054-429A-BE20-D424F6987898}"/>
              </a:ext>
            </a:extLst>
          </p:cNvPr>
          <p:cNvGrpSpPr/>
          <p:nvPr/>
        </p:nvGrpSpPr>
        <p:grpSpPr>
          <a:xfrm rot="6412261">
            <a:off x="2203226" y="2791054"/>
            <a:ext cx="556302" cy="2657245"/>
            <a:chOff x="1652258" y="933262"/>
            <a:chExt cx="1371600" cy="4879063"/>
          </a:xfrm>
        </p:grpSpPr>
        <p:sp>
          <p:nvSpPr>
            <p:cNvPr id="27" name="Rectangle 26">
              <a:extLst>
                <a:ext uri="{FF2B5EF4-FFF2-40B4-BE49-F238E27FC236}">
                  <a16:creationId xmlns:a16="http://schemas.microsoft.com/office/drawing/2014/main" id="{926F051E-5C39-4030-BCFA-DD05E33551F0}"/>
                </a:ext>
              </a:extLst>
            </p:cNvPr>
            <p:cNvSpPr/>
            <p:nvPr/>
          </p:nvSpPr>
          <p:spPr>
            <a:xfrm rot="10800000">
              <a:off x="1728458" y="2535725"/>
              <a:ext cx="1219200" cy="2362200"/>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B07FE428-FC46-4A17-AA59-0749595E682A}"/>
                </a:ext>
              </a:extLst>
            </p:cNvPr>
            <p:cNvSpPr/>
            <p:nvPr/>
          </p:nvSpPr>
          <p:spPr>
            <a:xfrm rot="10800000">
              <a:off x="2490458" y="2535725"/>
              <a:ext cx="304800" cy="2286000"/>
            </a:xfrm>
            <a:prstGeom prst="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5AA784CB-0607-467E-A3C0-B50A369F4DD6}"/>
                </a:ext>
              </a:extLst>
            </p:cNvPr>
            <p:cNvSpPr/>
            <p:nvPr/>
          </p:nvSpPr>
          <p:spPr>
            <a:xfrm rot="10800000">
              <a:off x="1957058" y="2535725"/>
              <a:ext cx="304800" cy="2286000"/>
            </a:xfrm>
            <a:prstGeom prst="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5">
              <a:extLst>
                <a:ext uri="{FF2B5EF4-FFF2-40B4-BE49-F238E27FC236}">
                  <a16:creationId xmlns:a16="http://schemas.microsoft.com/office/drawing/2014/main" id="{D0CCFA4E-2A42-45F0-9ADC-E0CA89E808E0}"/>
                </a:ext>
              </a:extLst>
            </p:cNvPr>
            <p:cNvSpPr/>
            <p:nvPr/>
          </p:nvSpPr>
          <p:spPr>
            <a:xfrm rot="10800000">
              <a:off x="1652258" y="4821725"/>
              <a:ext cx="1371600" cy="533400"/>
            </a:xfrm>
            <a:prstGeom prst="roundRect">
              <a:avLst>
                <a:gd name="adj" fmla="val 354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lowchart: Magnetic Disk 30">
              <a:extLst>
                <a:ext uri="{FF2B5EF4-FFF2-40B4-BE49-F238E27FC236}">
                  <a16:creationId xmlns:a16="http://schemas.microsoft.com/office/drawing/2014/main" id="{1F461AC5-8C61-49F9-99C1-B1E6CB52617B}"/>
                </a:ext>
              </a:extLst>
            </p:cNvPr>
            <p:cNvSpPr/>
            <p:nvPr/>
          </p:nvSpPr>
          <p:spPr>
            <a:xfrm rot="10800000">
              <a:off x="1652258" y="5202725"/>
              <a:ext cx="1371600" cy="609600"/>
            </a:xfrm>
            <a:prstGeom prst="flowChartMagneticDisk">
              <a:avLst/>
            </a:prstGeom>
            <a:solidFill>
              <a:srgbClr val="FF99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rapezoid 31">
              <a:extLst>
                <a:ext uri="{FF2B5EF4-FFF2-40B4-BE49-F238E27FC236}">
                  <a16:creationId xmlns:a16="http://schemas.microsoft.com/office/drawing/2014/main" id="{2C070C04-F527-4339-9BE0-330588F66456}"/>
                </a:ext>
              </a:extLst>
            </p:cNvPr>
            <p:cNvSpPr/>
            <p:nvPr/>
          </p:nvSpPr>
          <p:spPr>
            <a:xfrm>
              <a:off x="1729212" y="1330860"/>
              <a:ext cx="1215387" cy="1213164"/>
            </a:xfrm>
            <a:prstGeom prst="trapezoid">
              <a:avLst>
                <a:gd name="adj" fmla="val 38433"/>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Isosceles Triangle 32">
              <a:extLst>
                <a:ext uri="{FF2B5EF4-FFF2-40B4-BE49-F238E27FC236}">
                  <a16:creationId xmlns:a16="http://schemas.microsoft.com/office/drawing/2014/main" id="{8F563E08-52AE-406E-B7E7-645B58642C70}"/>
                </a:ext>
              </a:extLst>
            </p:cNvPr>
            <p:cNvSpPr/>
            <p:nvPr/>
          </p:nvSpPr>
          <p:spPr>
            <a:xfrm>
              <a:off x="2189588" y="933262"/>
              <a:ext cx="285226" cy="397597"/>
            </a:xfrm>
            <a:prstGeom prst="triangle">
              <a:avLst>
                <a:gd name="adj" fmla="val 48824"/>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864444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20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2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2E48C6C6-E0F9-4BA4-8B4A-13CDA4A65D8B}"/>
              </a:ext>
            </a:extLst>
          </p:cNvPr>
          <p:cNvGrpSpPr/>
          <p:nvPr/>
        </p:nvGrpSpPr>
        <p:grpSpPr>
          <a:xfrm>
            <a:off x="-1" y="0"/>
            <a:ext cx="12192001" cy="6858002"/>
            <a:chOff x="-1" y="0"/>
            <a:chExt cx="12192001" cy="6858002"/>
          </a:xfrm>
        </p:grpSpPr>
        <p:sp>
          <p:nvSpPr>
            <p:cNvPr id="15" name="Rectangle 14">
              <a:extLst>
                <a:ext uri="{FF2B5EF4-FFF2-40B4-BE49-F238E27FC236}">
                  <a16:creationId xmlns:a16="http://schemas.microsoft.com/office/drawing/2014/main" id="{320BDF39-982B-4D56-8034-D87EDE70B353}"/>
                </a:ext>
              </a:extLst>
            </p:cNvPr>
            <p:cNvSpPr/>
            <p:nvPr/>
          </p:nvSpPr>
          <p:spPr>
            <a:xfrm>
              <a:off x="0" y="0"/>
              <a:ext cx="12192000" cy="6858000"/>
            </a:xfrm>
            <a:prstGeom prst="rect">
              <a:avLst/>
            </a:prstGeom>
            <a:gradFill flip="none" rotWithShape="1">
              <a:gsLst>
                <a:gs pos="21000">
                  <a:schemeClr val="accent4">
                    <a:lumMod val="0"/>
                    <a:lumOff val="100000"/>
                  </a:schemeClr>
                </a:gs>
                <a:gs pos="69000">
                  <a:schemeClr val="tx2">
                    <a:lumMod val="75000"/>
                  </a:schemeClr>
                </a:gs>
                <a:gs pos="45000">
                  <a:srgbClr val="4A2466"/>
                </a:gs>
                <a:gs pos="92000">
                  <a:srgbClr val="333300"/>
                </a:gs>
              </a:gsLst>
              <a:path path="circle">
                <a:fillToRect l="50000" t="-80000" r="50000" b="18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7717E0C4-DFC5-4686-90F0-6AD42C215701}"/>
                </a:ext>
              </a:extLst>
            </p:cNvPr>
            <p:cNvSpPr txBox="1"/>
            <p:nvPr/>
          </p:nvSpPr>
          <p:spPr>
            <a:xfrm rot="5400000">
              <a:off x="-3136614" y="3136613"/>
              <a:ext cx="6858002" cy="584775"/>
            </a:xfrm>
            <a:prstGeom prst="rect">
              <a:avLst/>
            </a:prstGeom>
            <a:noFill/>
          </p:spPr>
          <p:txBody>
            <a:bodyPr wrap="square" rtlCol="0">
              <a:spAutoFit/>
            </a:bodyPr>
            <a:lstStyle/>
            <a:p>
              <a:pPr algn="ctr"/>
              <a:r>
                <a:rPr lang="en-US" sz="3200" dirty="0" err="1">
                  <a:solidFill>
                    <a:schemeClr val="accent5">
                      <a:lumMod val="50000"/>
                    </a:schemeClr>
                  </a:solidFill>
                  <a:latin typeface="Wingdings" pitchFamily="2" charset="2"/>
                </a:rPr>
                <a:t>aiaiaiaiaiaiaiaia</a:t>
              </a:r>
              <a:endParaRPr lang="en-US" sz="3200" dirty="0">
                <a:solidFill>
                  <a:schemeClr val="accent5">
                    <a:lumMod val="50000"/>
                  </a:schemeClr>
                </a:solidFill>
                <a:latin typeface="Wingdings" pitchFamily="2" charset="2"/>
              </a:endParaRPr>
            </a:p>
          </p:txBody>
        </p:sp>
        <p:sp>
          <p:nvSpPr>
            <p:cNvPr id="17" name="TextBox 16">
              <a:extLst>
                <a:ext uri="{FF2B5EF4-FFF2-40B4-BE49-F238E27FC236}">
                  <a16:creationId xmlns:a16="http://schemas.microsoft.com/office/drawing/2014/main" id="{5A9A9EE2-652A-4DAF-8162-5F5A1C6567C1}"/>
                </a:ext>
              </a:extLst>
            </p:cNvPr>
            <p:cNvSpPr txBox="1"/>
            <p:nvPr/>
          </p:nvSpPr>
          <p:spPr>
            <a:xfrm rot="5400000">
              <a:off x="8470611" y="3136613"/>
              <a:ext cx="6858002" cy="584775"/>
            </a:xfrm>
            <a:prstGeom prst="rect">
              <a:avLst/>
            </a:prstGeom>
            <a:noFill/>
          </p:spPr>
          <p:txBody>
            <a:bodyPr wrap="square" rtlCol="0">
              <a:spAutoFit/>
            </a:bodyPr>
            <a:lstStyle/>
            <a:p>
              <a:pPr algn="ctr"/>
              <a:r>
                <a:rPr lang="en-US" sz="3200" dirty="0" err="1">
                  <a:solidFill>
                    <a:schemeClr val="accent5">
                      <a:lumMod val="50000"/>
                    </a:schemeClr>
                  </a:solidFill>
                  <a:latin typeface="Wingdings" pitchFamily="2" charset="2"/>
                </a:rPr>
                <a:t>aiaiaiaiaiaiaiaia</a:t>
              </a:r>
              <a:endParaRPr lang="en-US" sz="3200" dirty="0">
                <a:solidFill>
                  <a:schemeClr val="accent5">
                    <a:lumMod val="50000"/>
                  </a:schemeClr>
                </a:solidFill>
                <a:latin typeface="Wingdings" pitchFamily="2" charset="2"/>
              </a:endParaRPr>
            </a:p>
          </p:txBody>
        </p:sp>
      </p:grpSp>
      <p:sp>
        <p:nvSpPr>
          <p:cNvPr id="2" name="Rectangle 1">
            <a:extLst>
              <a:ext uri="{FF2B5EF4-FFF2-40B4-BE49-F238E27FC236}">
                <a16:creationId xmlns:a16="http://schemas.microsoft.com/office/drawing/2014/main" id="{055874D0-6733-4EC5-9BFE-3F6A7615606C}"/>
              </a:ext>
            </a:extLst>
          </p:cNvPr>
          <p:cNvSpPr/>
          <p:nvPr/>
        </p:nvSpPr>
        <p:spPr>
          <a:xfrm>
            <a:off x="5519058" y="411607"/>
            <a:ext cx="6085115" cy="6001643"/>
          </a:xfrm>
          <a:prstGeom prst="rect">
            <a:avLst/>
          </a:prstGeom>
        </p:spPr>
        <p:txBody>
          <a:bodyPr wrap="square">
            <a:spAutoFit/>
          </a:bodyPr>
          <a:lstStyle/>
          <a:p>
            <a:pPr fontAlgn="base"/>
            <a:r>
              <a:rPr lang="en-US" sz="2400" b="0" i="0" dirty="0">
                <a:solidFill>
                  <a:schemeClr val="bg1"/>
                </a:solidFill>
                <a:effectLst/>
                <a:latin typeface="Palatino"/>
              </a:rPr>
              <a:t>For it is expedient that an atonement should be made; for according to the great plan of the Eternal God there must be an atonement made, or else all mankind must unavoidably perish; yea, all are hardened; yea, all are fallen and are lost, and must perish except it be through the atonement which it is expedient should be made.</a:t>
            </a:r>
          </a:p>
          <a:p>
            <a:pPr fontAlgn="base"/>
            <a:endParaRPr lang="en-US" sz="2400" b="1" dirty="0">
              <a:solidFill>
                <a:schemeClr val="bg1"/>
              </a:solidFill>
              <a:latin typeface="Palatino"/>
            </a:endParaRPr>
          </a:p>
          <a:p>
            <a:pPr fontAlgn="base"/>
            <a:r>
              <a:rPr lang="en-US" sz="2400" b="0" i="0" dirty="0">
                <a:solidFill>
                  <a:schemeClr val="bg1"/>
                </a:solidFill>
                <a:effectLst/>
                <a:latin typeface="Palatino"/>
              </a:rPr>
              <a:t>For it is expedient that there should be a great and last sacrifice; yea, not a sacrifice of man, neither of beast, neither of any manner of fowl; for it shall not be a human sacrifice; but it must be an infinite and eternal sacrifice.</a:t>
            </a:r>
          </a:p>
        </p:txBody>
      </p:sp>
      <p:grpSp>
        <p:nvGrpSpPr>
          <p:cNvPr id="18" name="Group 17">
            <a:extLst>
              <a:ext uri="{FF2B5EF4-FFF2-40B4-BE49-F238E27FC236}">
                <a16:creationId xmlns:a16="http://schemas.microsoft.com/office/drawing/2014/main" id="{9A309D5B-0E8E-42D9-A503-C74F81CF4513}"/>
              </a:ext>
            </a:extLst>
          </p:cNvPr>
          <p:cNvGrpSpPr/>
          <p:nvPr/>
        </p:nvGrpSpPr>
        <p:grpSpPr>
          <a:xfrm>
            <a:off x="961945" y="1447799"/>
            <a:ext cx="2846740" cy="3766458"/>
            <a:chOff x="3048000" y="2667000"/>
            <a:chExt cx="2971800" cy="3931920"/>
          </a:xfrm>
        </p:grpSpPr>
        <p:grpSp>
          <p:nvGrpSpPr>
            <p:cNvPr id="27" name="Group 13">
              <a:extLst>
                <a:ext uri="{FF2B5EF4-FFF2-40B4-BE49-F238E27FC236}">
                  <a16:creationId xmlns:a16="http://schemas.microsoft.com/office/drawing/2014/main" id="{FF6505CE-74DD-4396-9250-B713D5B0320F}"/>
                </a:ext>
              </a:extLst>
            </p:cNvPr>
            <p:cNvGrpSpPr/>
            <p:nvPr/>
          </p:nvGrpSpPr>
          <p:grpSpPr>
            <a:xfrm>
              <a:off x="3048000" y="2667000"/>
              <a:ext cx="2971800" cy="3931920"/>
              <a:chOff x="152400" y="152400"/>
              <a:chExt cx="4953000" cy="6553200"/>
            </a:xfrm>
          </p:grpSpPr>
          <p:sp>
            <p:nvSpPr>
              <p:cNvPr id="31" name="Rounded Rectangle 70">
                <a:extLst>
                  <a:ext uri="{FF2B5EF4-FFF2-40B4-BE49-F238E27FC236}">
                    <a16:creationId xmlns:a16="http://schemas.microsoft.com/office/drawing/2014/main" id="{BB7D5C19-0F8F-49A8-B984-56673851E962}"/>
                  </a:ext>
                </a:extLst>
              </p:cNvPr>
              <p:cNvSpPr/>
              <p:nvPr/>
            </p:nvSpPr>
            <p:spPr>
              <a:xfrm>
                <a:off x="457200" y="152400"/>
                <a:ext cx="4648200" cy="6553200"/>
              </a:xfrm>
              <a:prstGeom prst="roundRect">
                <a:avLst>
                  <a:gd name="adj" fmla="val 2911"/>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71">
                <a:extLst>
                  <a:ext uri="{FF2B5EF4-FFF2-40B4-BE49-F238E27FC236}">
                    <a16:creationId xmlns:a16="http://schemas.microsoft.com/office/drawing/2014/main" id="{20F9E097-1FAE-414B-BB98-0C93673C2112}"/>
                  </a:ext>
                </a:extLst>
              </p:cNvPr>
              <p:cNvSpPr/>
              <p:nvPr/>
            </p:nvSpPr>
            <p:spPr>
              <a:xfrm>
                <a:off x="304800" y="152400"/>
                <a:ext cx="4648200" cy="6553200"/>
              </a:xfrm>
              <a:prstGeom prst="roundRect">
                <a:avLst>
                  <a:gd name="adj" fmla="val 291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72">
                <a:extLst>
                  <a:ext uri="{FF2B5EF4-FFF2-40B4-BE49-F238E27FC236}">
                    <a16:creationId xmlns:a16="http://schemas.microsoft.com/office/drawing/2014/main" id="{357C31B5-3381-40D4-BCB2-B303AE1770B4}"/>
                  </a:ext>
                </a:extLst>
              </p:cNvPr>
              <p:cNvSpPr/>
              <p:nvPr/>
            </p:nvSpPr>
            <p:spPr>
              <a:xfrm>
                <a:off x="152400" y="152400"/>
                <a:ext cx="4648200" cy="6553200"/>
              </a:xfrm>
              <a:prstGeom prst="roundRect">
                <a:avLst>
                  <a:gd name="adj" fmla="val 2911"/>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2D25C9E6-1D0C-4A70-A5AD-D55CA2A4FB84}"/>
                </a:ext>
              </a:extLst>
            </p:cNvPr>
            <p:cNvSpPr txBox="1"/>
            <p:nvPr/>
          </p:nvSpPr>
          <p:spPr>
            <a:xfrm>
              <a:off x="3293829" y="3823447"/>
              <a:ext cx="2477337" cy="1381578"/>
            </a:xfrm>
            <a:prstGeom prst="rect">
              <a:avLst/>
            </a:prstGeom>
            <a:noFill/>
          </p:spPr>
          <p:txBody>
            <a:bodyPr wrap="square" rtlCol="0">
              <a:spAutoFit/>
            </a:bodyPr>
            <a:lstStyle/>
            <a:p>
              <a:pPr algn="ctr"/>
              <a:r>
                <a:rPr lang="en-US" sz="4000">
                  <a:solidFill>
                    <a:srgbClr val="FFC000"/>
                  </a:solidFill>
                  <a:latin typeface="Californian FB" pitchFamily="18" charset="0"/>
                </a:rPr>
                <a:t>Alma 34:9-10</a:t>
              </a:r>
              <a:endParaRPr lang="en-US" sz="4000" dirty="0">
                <a:solidFill>
                  <a:srgbClr val="FFC000"/>
                </a:solidFill>
                <a:latin typeface="Californian FB" pitchFamily="18" charset="0"/>
              </a:endParaRPr>
            </a:p>
          </p:txBody>
        </p:sp>
        <p:sp>
          <p:nvSpPr>
            <p:cNvPr id="29" name="TextBox 28">
              <a:extLst>
                <a:ext uri="{FF2B5EF4-FFF2-40B4-BE49-F238E27FC236}">
                  <a16:creationId xmlns:a16="http://schemas.microsoft.com/office/drawing/2014/main" id="{ADE2BA12-8504-4319-9F6D-594AE223636D}"/>
                </a:ext>
              </a:extLst>
            </p:cNvPr>
            <p:cNvSpPr txBox="1"/>
            <p:nvPr/>
          </p:nvSpPr>
          <p:spPr>
            <a:xfrm>
              <a:off x="3124200" y="5257800"/>
              <a:ext cx="2667000" cy="338554"/>
            </a:xfrm>
            <a:prstGeom prst="rect">
              <a:avLst/>
            </a:prstGeom>
            <a:noFill/>
          </p:spPr>
          <p:txBody>
            <a:bodyPr wrap="square" rtlCol="0">
              <a:spAutoFit/>
            </a:bodyPr>
            <a:lstStyle/>
            <a:p>
              <a:pPr algn="ctr"/>
              <a:endParaRPr lang="en-US" sz="1600" dirty="0">
                <a:solidFill>
                  <a:srgbClr val="FFC000"/>
                </a:solidFill>
                <a:latin typeface="Californian FB" pitchFamily="18" charset="0"/>
              </a:endParaRPr>
            </a:p>
          </p:txBody>
        </p:sp>
        <p:cxnSp>
          <p:nvCxnSpPr>
            <p:cNvPr id="30" name="Straight Connector 29">
              <a:extLst>
                <a:ext uri="{FF2B5EF4-FFF2-40B4-BE49-F238E27FC236}">
                  <a16:creationId xmlns:a16="http://schemas.microsoft.com/office/drawing/2014/main" id="{60F687C2-8C7F-48B5-8B72-519E6232CA56}"/>
                </a:ext>
              </a:extLst>
            </p:cNvPr>
            <p:cNvCxnSpPr/>
            <p:nvPr/>
          </p:nvCxnSpPr>
          <p:spPr>
            <a:xfrm flipV="1">
              <a:off x="3200400" y="2667000"/>
              <a:ext cx="0" cy="3886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 name="Arrow: Right 2">
            <a:extLst>
              <a:ext uri="{FF2B5EF4-FFF2-40B4-BE49-F238E27FC236}">
                <a16:creationId xmlns:a16="http://schemas.microsoft.com/office/drawing/2014/main" id="{AACF1B0E-F3AC-4845-AC8E-200EC2443BD8}"/>
              </a:ext>
            </a:extLst>
          </p:cNvPr>
          <p:cNvSpPr/>
          <p:nvPr/>
        </p:nvSpPr>
        <p:spPr>
          <a:xfrm>
            <a:off x="4038600" y="2939143"/>
            <a:ext cx="1295400" cy="707571"/>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6032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250" fill="hold"/>
                                        <p:tgtEl>
                                          <p:spTgt spid="18"/>
                                        </p:tgtEl>
                                        <p:attrNameLst>
                                          <p:attrName>ppt_x</p:attrName>
                                        </p:attrNameLst>
                                      </p:cBhvr>
                                      <p:tavLst>
                                        <p:tav tm="0">
                                          <p:val>
                                            <p:strVal val="0-#ppt_w/2"/>
                                          </p:val>
                                        </p:tav>
                                        <p:tav tm="100000">
                                          <p:val>
                                            <p:strVal val="#ppt_x"/>
                                          </p:val>
                                        </p:tav>
                                      </p:tavLst>
                                    </p:anim>
                                    <p:anim calcmode="lin" valueType="num">
                                      <p:cBhvr additive="base">
                                        <p:cTn id="8" dur="1250" fill="hold"/>
                                        <p:tgtEl>
                                          <p:spTgt spid="1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250" fill="hold"/>
                                        <p:tgtEl>
                                          <p:spTgt spid="3"/>
                                        </p:tgtEl>
                                        <p:attrNameLst>
                                          <p:attrName>ppt_x</p:attrName>
                                        </p:attrNameLst>
                                      </p:cBhvr>
                                      <p:tavLst>
                                        <p:tav tm="0">
                                          <p:val>
                                            <p:strVal val="0-#ppt_w/2"/>
                                          </p:val>
                                        </p:tav>
                                        <p:tav tm="100000">
                                          <p:val>
                                            <p:strVal val="#ppt_x"/>
                                          </p:val>
                                        </p:tav>
                                      </p:tavLst>
                                    </p:anim>
                                    <p:anim calcmode="lin" valueType="num">
                                      <p:cBhvr additive="base">
                                        <p:cTn id="12" dur="12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1250" fill="hold"/>
                                        <p:tgtEl>
                                          <p:spTgt spid="2"/>
                                        </p:tgtEl>
                                        <p:attrNameLst>
                                          <p:attrName>ppt_x</p:attrName>
                                        </p:attrNameLst>
                                      </p:cBhvr>
                                      <p:tavLst>
                                        <p:tav tm="0">
                                          <p:val>
                                            <p:strVal val="0-#ppt_w/2"/>
                                          </p:val>
                                        </p:tav>
                                        <p:tav tm="100000">
                                          <p:val>
                                            <p:strVal val="#ppt_x"/>
                                          </p:val>
                                        </p:tav>
                                      </p:tavLst>
                                    </p:anim>
                                    <p:anim calcmode="lin" valueType="num">
                                      <p:cBhvr additive="base">
                                        <p:cTn id="16" dur="125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98B60683-61CD-4409-86C9-51EA0DA2D953}"/>
              </a:ext>
            </a:extLst>
          </p:cNvPr>
          <p:cNvGrpSpPr/>
          <p:nvPr/>
        </p:nvGrpSpPr>
        <p:grpSpPr>
          <a:xfrm>
            <a:off x="-1" y="0"/>
            <a:ext cx="12192001" cy="6858002"/>
            <a:chOff x="-1" y="0"/>
            <a:chExt cx="12192001" cy="6858002"/>
          </a:xfrm>
        </p:grpSpPr>
        <p:sp>
          <p:nvSpPr>
            <p:cNvPr id="9" name="Rectangle 8">
              <a:extLst>
                <a:ext uri="{FF2B5EF4-FFF2-40B4-BE49-F238E27FC236}">
                  <a16:creationId xmlns:a16="http://schemas.microsoft.com/office/drawing/2014/main" id="{172365E6-2DF3-40FD-B0C2-05BADF409386}"/>
                </a:ext>
              </a:extLst>
            </p:cNvPr>
            <p:cNvSpPr/>
            <p:nvPr/>
          </p:nvSpPr>
          <p:spPr>
            <a:xfrm>
              <a:off x="0" y="0"/>
              <a:ext cx="12192000" cy="6858000"/>
            </a:xfrm>
            <a:prstGeom prst="rect">
              <a:avLst/>
            </a:prstGeom>
            <a:gradFill flip="none" rotWithShape="1">
              <a:gsLst>
                <a:gs pos="21000">
                  <a:schemeClr val="accent4">
                    <a:lumMod val="0"/>
                    <a:lumOff val="100000"/>
                  </a:schemeClr>
                </a:gs>
                <a:gs pos="69000">
                  <a:schemeClr val="tx2">
                    <a:lumMod val="75000"/>
                  </a:schemeClr>
                </a:gs>
                <a:gs pos="45000">
                  <a:srgbClr val="4A2466"/>
                </a:gs>
                <a:gs pos="92000">
                  <a:srgbClr val="333300"/>
                </a:gs>
              </a:gsLst>
              <a:path path="circle">
                <a:fillToRect l="50000" t="-80000" r="50000" b="18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6B8AB52A-D7D6-4B3F-86A9-FA5F8F2C7465}"/>
                </a:ext>
              </a:extLst>
            </p:cNvPr>
            <p:cNvSpPr txBox="1"/>
            <p:nvPr/>
          </p:nvSpPr>
          <p:spPr>
            <a:xfrm rot="5400000">
              <a:off x="-3136614" y="3136613"/>
              <a:ext cx="6858002" cy="584775"/>
            </a:xfrm>
            <a:prstGeom prst="rect">
              <a:avLst/>
            </a:prstGeom>
            <a:noFill/>
          </p:spPr>
          <p:txBody>
            <a:bodyPr wrap="square" rtlCol="0">
              <a:spAutoFit/>
            </a:bodyPr>
            <a:lstStyle/>
            <a:p>
              <a:pPr algn="ctr"/>
              <a:r>
                <a:rPr lang="en-US" sz="3200" dirty="0" err="1">
                  <a:solidFill>
                    <a:schemeClr val="accent5">
                      <a:lumMod val="50000"/>
                    </a:schemeClr>
                  </a:solidFill>
                  <a:latin typeface="Wingdings" pitchFamily="2" charset="2"/>
                </a:rPr>
                <a:t>aiaiaiaiaiaiaiaia</a:t>
              </a:r>
              <a:endParaRPr lang="en-US" sz="3200" dirty="0">
                <a:solidFill>
                  <a:schemeClr val="accent5">
                    <a:lumMod val="50000"/>
                  </a:schemeClr>
                </a:solidFill>
                <a:latin typeface="Wingdings" pitchFamily="2" charset="2"/>
              </a:endParaRPr>
            </a:p>
          </p:txBody>
        </p:sp>
        <p:sp>
          <p:nvSpPr>
            <p:cNvPr id="11" name="TextBox 10">
              <a:extLst>
                <a:ext uri="{FF2B5EF4-FFF2-40B4-BE49-F238E27FC236}">
                  <a16:creationId xmlns:a16="http://schemas.microsoft.com/office/drawing/2014/main" id="{D0734B30-09C2-413E-88BB-DD26356A726E}"/>
                </a:ext>
              </a:extLst>
            </p:cNvPr>
            <p:cNvSpPr txBox="1"/>
            <p:nvPr/>
          </p:nvSpPr>
          <p:spPr>
            <a:xfrm rot="5400000">
              <a:off x="8470611" y="3136613"/>
              <a:ext cx="6858002" cy="584775"/>
            </a:xfrm>
            <a:prstGeom prst="rect">
              <a:avLst/>
            </a:prstGeom>
            <a:noFill/>
          </p:spPr>
          <p:txBody>
            <a:bodyPr wrap="square" rtlCol="0">
              <a:spAutoFit/>
            </a:bodyPr>
            <a:lstStyle/>
            <a:p>
              <a:pPr algn="ctr"/>
              <a:r>
                <a:rPr lang="en-US" sz="3200" dirty="0" err="1">
                  <a:solidFill>
                    <a:schemeClr val="accent5">
                      <a:lumMod val="50000"/>
                    </a:schemeClr>
                  </a:solidFill>
                  <a:latin typeface="Wingdings" pitchFamily="2" charset="2"/>
                </a:rPr>
                <a:t>aiaiaiaiaiaiaiaia</a:t>
              </a:r>
              <a:endParaRPr lang="en-US" sz="3200" dirty="0">
                <a:solidFill>
                  <a:schemeClr val="accent5">
                    <a:lumMod val="50000"/>
                  </a:schemeClr>
                </a:solidFill>
                <a:latin typeface="Wingdings" pitchFamily="2" charset="2"/>
              </a:endParaRPr>
            </a:p>
          </p:txBody>
        </p:sp>
      </p:grpSp>
      <p:sp>
        <p:nvSpPr>
          <p:cNvPr id="15" name="TextBox 14"/>
          <p:cNvSpPr txBox="1"/>
          <p:nvPr/>
        </p:nvSpPr>
        <p:spPr>
          <a:xfrm>
            <a:off x="5312227" y="441917"/>
            <a:ext cx="5486399" cy="2862322"/>
          </a:xfrm>
          <a:prstGeom prst="rect">
            <a:avLst/>
          </a:prstGeom>
          <a:noFill/>
        </p:spPr>
        <p:txBody>
          <a:bodyPr wrap="square" rtlCol="0">
            <a:spAutoFit/>
          </a:bodyPr>
          <a:lstStyle/>
          <a:p>
            <a:pPr fontAlgn="base"/>
            <a:r>
              <a:rPr lang="en-US" sz="2000" dirty="0">
                <a:solidFill>
                  <a:schemeClr val="bg1"/>
                </a:solidFill>
              </a:rPr>
              <a:t>“His Atonement is infinite—without an end. It was also infinite in that all humankind would be saved from never-ending death. It was infinite in terms of His immense suffering. … It was infinite in scope—it was to be done once for all. And the mercy of the Atonement extends not only to an infinite number of people, but also to an infinite number of worlds created by Him. It was infinite beyond any human scale of measurement or mortal comprehension.</a:t>
            </a:r>
          </a:p>
        </p:txBody>
      </p:sp>
      <p:pic>
        <p:nvPicPr>
          <p:cNvPr id="16" name="Picture 15" descr="russell m. nelson.jpg"/>
          <p:cNvPicPr>
            <a:picLocks noChangeAspect="1"/>
          </p:cNvPicPr>
          <p:nvPr/>
        </p:nvPicPr>
        <p:blipFill>
          <a:blip r:embed="rId2" cstate="print"/>
          <a:stretch>
            <a:fillRect/>
          </a:stretch>
        </p:blipFill>
        <p:spPr>
          <a:xfrm>
            <a:off x="11049000" y="163286"/>
            <a:ext cx="888274" cy="1110343"/>
          </a:xfrm>
          <a:prstGeom prst="rect">
            <a:avLst/>
          </a:prstGeom>
        </p:spPr>
      </p:pic>
      <p:sp>
        <p:nvSpPr>
          <p:cNvPr id="4" name="Rectangle 3">
            <a:extLst>
              <a:ext uri="{FF2B5EF4-FFF2-40B4-BE49-F238E27FC236}">
                <a16:creationId xmlns:a16="http://schemas.microsoft.com/office/drawing/2014/main" id="{42A24ADD-696B-4C69-8411-CF173F1FB678}"/>
              </a:ext>
            </a:extLst>
          </p:cNvPr>
          <p:cNvSpPr/>
          <p:nvPr/>
        </p:nvSpPr>
        <p:spPr>
          <a:xfrm>
            <a:off x="1186543" y="4125408"/>
            <a:ext cx="6389913" cy="1938992"/>
          </a:xfrm>
          <a:prstGeom prst="rect">
            <a:avLst/>
          </a:prstGeom>
        </p:spPr>
        <p:txBody>
          <a:bodyPr wrap="square">
            <a:spAutoFit/>
          </a:bodyPr>
          <a:lstStyle/>
          <a:p>
            <a:pPr fontAlgn="base"/>
            <a:r>
              <a:rPr lang="en-US" sz="2000" dirty="0">
                <a:solidFill>
                  <a:schemeClr val="bg1"/>
                </a:solidFill>
              </a:rPr>
              <a:t>“Jesus was the only one who could offer such an infinite atonement, since He was born of a mortal mother and an immortal Father.</a:t>
            </a:r>
          </a:p>
          <a:p>
            <a:pPr fontAlgn="base"/>
            <a:endParaRPr lang="en-US" sz="2000" dirty="0">
              <a:solidFill>
                <a:schemeClr val="bg1"/>
              </a:solidFill>
            </a:endParaRPr>
          </a:p>
          <a:p>
            <a:pPr fontAlgn="base"/>
            <a:r>
              <a:rPr lang="en-US" sz="2000" dirty="0">
                <a:solidFill>
                  <a:schemeClr val="bg1"/>
                </a:solidFill>
              </a:rPr>
              <a:t>Because of that unique birthright, </a:t>
            </a:r>
          </a:p>
          <a:p>
            <a:pPr fontAlgn="base"/>
            <a:r>
              <a:rPr lang="en-US" sz="2000" dirty="0">
                <a:solidFill>
                  <a:schemeClr val="bg1"/>
                </a:solidFill>
              </a:rPr>
              <a:t>Jesus was an infinite Being.”</a:t>
            </a:r>
          </a:p>
        </p:txBody>
      </p:sp>
      <p:pic>
        <p:nvPicPr>
          <p:cNvPr id="2050" name="Picture 2" descr="Image result for worlds in space gif">
            <a:extLst>
              <a:ext uri="{FF2B5EF4-FFF2-40B4-BE49-F238E27FC236}">
                <a16:creationId xmlns:a16="http://schemas.microsoft.com/office/drawing/2014/main" id="{44E89682-60E8-408F-AC21-6DADED6D4603}"/>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76942" y="521152"/>
            <a:ext cx="4572000" cy="257175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4E9F14B4-1D32-4F55-9913-43EC4AD8AD45}"/>
              </a:ext>
            </a:extLst>
          </p:cNvPr>
          <p:cNvSpPr/>
          <p:nvPr/>
        </p:nvSpPr>
        <p:spPr>
          <a:xfrm>
            <a:off x="9402211" y="6488668"/>
            <a:ext cx="2379177" cy="369332"/>
          </a:xfrm>
          <a:prstGeom prst="rect">
            <a:avLst/>
          </a:prstGeom>
        </p:spPr>
        <p:txBody>
          <a:bodyPr wrap="none">
            <a:spAutoFit/>
          </a:bodyPr>
          <a:lstStyle/>
          <a:p>
            <a:pPr fontAlgn="base"/>
            <a:r>
              <a:rPr lang="en-US">
                <a:solidFill>
                  <a:schemeClr val="bg1"/>
                </a:solidFill>
              </a:rPr>
              <a:t>Elder Russell M. Nelson</a:t>
            </a:r>
            <a:endParaRPr lang="en-US" dirty="0"/>
          </a:p>
        </p:txBody>
      </p:sp>
      <p:grpSp>
        <p:nvGrpSpPr>
          <p:cNvPr id="17" name="Group 16">
            <a:extLst>
              <a:ext uri="{FF2B5EF4-FFF2-40B4-BE49-F238E27FC236}">
                <a16:creationId xmlns:a16="http://schemas.microsoft.com/office/drawing/2014/main" id="{657F51D2-2CFE-49B2-9DBF-C4DF71FF5C8F}"/>
              </a:ext>
            </a:extLst>
          </p:cNvPr>
          <p:cNvGrpSpPr/>
          <p:nvPr/>
        </p:nvGrpSpPr>
        <p:grpSpPr>
          <a:xfrm>
            <a:off x="7826654" y="3537858"/>
            <a:ext cx="2336951" cy="2904605"/>
            <a:chOff x="7706911" y="3450773"/>
            <a:chExt cx="2336951" cy="2904605"/>
          </a:xfrm>
        </p:grpSpPr>
        <p:pic>
          <p:nvPicPr>
            <p:cNvPr id="12" name="Picture 11">
              <a:extLst>
                <a:ext uri="{FF2B5EF4-FFF2-40B4-BE49-F238E27FC236}">
                  <a16:creationId xmlns:a16="http://schemas.microsoft.com/office/drawing/2014/main" id="{39EA8C78-8A4A-4E4A-A48B-F727B58E866E}"/>
                </a:ext>
              </a:extLst>
            </p:cNvPr>
            <p:cNvPicPr>
              <a:picLocks noChangeAspect="1"/>
            </p:cNvPicPr>
            <p:nvPr/>
          </p:nvPicPr>
          <p:blipFill rotWithShape="1">
            <a:blip r:embed="rId4">
              <a:extLst>
                <a:ext uri="{28A0092B-C50C-407E-A947-70E740481C1C}">
                  <a14:useLocalDpi xmlns:a14="http://schemas.microsoft.com/office/drawing/2010/main" val="0"/>
                </a:ext>
              </a:extLst>
            </a:blip>
            <a:srcRect r="6763" b="8223"/>
            <a:stretch/>
          </p:blipFill>
          <p:spPr>
            <a:xfrm>
              <a:off x="7706911" y="3450773"/>
              <a:ext cx="2336951" cy="2710542"/>
            </a:xfrm>
            <a:prstGeom prst="roundRect">
              <a:avLst>
                <a:gd name="adj" fmla="val 8378"/>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4" name="Rectangle 13">
              <a:extLst>
                <a:ext uri="{FF2B5EF4-FFF2-40B4-BE49-F238E27FC236}">
                  <a16:creationId xmlns:a16="http://schemas.microsoft.com/office/drawing/2014/main" id="{8F8AA461-B88B-405C-914F-735E4DE17A41}"/>
                </a:ext>
              </a:extLst>
            </p:cNvPr>
            <p:cNvSpPr/>
            <p:nvPr/>
          </p:nvSpPr>
          <p:spPr>
            <a:xfrm>
              <a:off x="7714926" y="6139934"/>
              <a:ext cx="950901" cy="215444"/>
            </a:xfrm>
            <a:prstGeom prst="rect">
              <a:avLst/>
            </a:prstGeom>
          </p:spPr>
          <p:txBody>
            <a:bodyPr wrap="none">
              <a:spAutoFit/>
            </a:bodyPr>
            <a:lstStyle/>
            <a:p>
              <a:pPr fontAlgn="base"/>
              <a:r>
                <a:rPr lang="en-US" sz="800" dirty="0">
                  <a:solidFill>
                    <a:schemeClr val="bg1"/>
                  </a:solidFill>
                </a:rPr>
                <a:t>Liz Lemon Swindle</a:t>
              </a:r>
              <a:endParaRPr lang="en-US" sz="800" dirty="0"/>
            </a:p>
          </p:txBody>
        </p:sp>
      </p:grpSp>
    </p:spTree>
    <p:extLst>
      <p:ext uri="{BB962C8B-B14F-4D97-AF65-F5344CB8AC3E}">
        <p14:creationId xmlns:p14="http://schemas.microsoft.com/office/powerpoint/2010/main" val="136333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animEffect transition="in" filter="fade">
                                      <p:cBhvr>
                                        <p:cTn id="9" dur="500"/>
                                        <p:tgtEl>
                                          <p:spTgt spid="17"/>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111</TotalTime>
  <Words>1924</Words>
  <Application>Microsoft Office PowerPoint</Application>
  <PresentationFormat>Widescreen</PresentationFormat>
  <Paragraphs>199</Paragraphs>
  <Slides>24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Wingdings</vt:lpstr>
      <vt:lpstr>Calibri Light</vt:lpstr>
      <vt:lpstr>Open Sans</vt:lpstr>
      <vt:lpstr>Tempus Sans ITC</vt:lpstr>
      <vt:lpstr>Palatino</vt:lpstr>
      <vt:lpstr>Calibri</vt:lpstr>
      <vt:lpstr>Arial</vt:lpstr>
      <vt:lpstr>Californian FB</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Brad Blau</cp:lastModifiedBy>
  <cp:revision>15</cp:revision>
  <dcterms:created xsi:type="dcterms:W3CDTF">2017-09-09T13:22:47Z</dcterms:created>
  <dcterms:modified xsi:type="dcterms:W3CDTF">2023-12-06T15:51:14Z</dcterms:modified>
</cp:coreProperties>
</file>